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Bebas Neue"/>
      <p:regular r:id="rId19"/>
    </p:embeddedFont>
    <p:embeddedFont>
      <p:font typeface="Philosopher"/>
      <p:regular r:id="rId20"/>
      <p:bold r:id="rId21"/>
      <p:italic r:id="rId22"/>
      <p:boldItalic r:id="rId23"/>
    </p:embeddedFont>
    <p:embeddedFont>
      <p:font typeface="Aleo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hilosopher-regular.fntdata"/><Relationship Id="rId22" Type="http://schemas.openxmlformats.org/officeDocument/2006/relationships/font" Target="fonts/Philosopher-italic.fntdata"/><Relationship Id="rId21" Type="http://schemas.openxmlformats.org/officeDocument/2006/relationships/font" Target="fonts/Philosopher-bold.fntdata"/><Relationship Id="rId24" Type="http://schemas.openxmlformats.org/officeDocument/2006/relationships/font" Target="fonts/Aleo-regular.fntdata"/><Relationship Id="rId23" Type="http://schemas.openxmlformats.org/officeDocument/2006/relationships/font" Target="fonts/Philosopher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Aleo-italic.fntdata"/><Relationship Id="rId25" Type="http://schemas.openxmlformats.org/officeDocument/2006/relationships/font" Target="fonts/Aleo-bold.fntdata"/><Relationship Id="rId27" Type="http://schemas.openxmlformats.org/officeDocument/2006/relationships/font" Target="fonts/Ale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BebasNeue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2" name="Shape 3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3" name="Google Shape;37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4" name="Google Shape;37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8" name="Shape 3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9" name="Google Shape;3919;g3b9ae05652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0" name="Google Shape;3920;g3b9ae05652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4" name="Shape 3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5" name="Google Shape;3925;g3b9ae05652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6" name="Google Shape;3926;g3b9ae05652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0" name="Shape 3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1" name="Google Shape;3931;g3b9ae05652f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2" name="Google Shape;3932;g3b9ae05652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6" name="Shape 3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7" name="Google Shape;3937;g3b9ae05652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8" name="Google Shape;3938;g3b9ae05652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2" name="Shape 3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3" name="Google Shape;3943;g3b9ae05652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4" name="Google Shape;3944;g3b9ae05652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8" name="Shape 3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9" name="Google Shape;3949;g3b9ae05652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0" name="Google Shape;3950;g3b9ae05652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4" name="Shape 3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5" name="Google Shape;3955;g3b9ae05652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6" name="Google Shape;3956;g3b9ae05652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0" name="Shape 3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1" name="Google Shape;3961;g3b9ae05652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2" name="Google Shape;3962;g3b9ae05652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6" name="Shape 3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7" name="Google Shape;3967;g3b9ae05652f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8" name="Google Shape;3968;g3b9ae05652f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2" name="Shape 3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" name="Google Shape;3973;g3b9ae05652f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4" name="Google Shape;3974;g3b9ae05652f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8" name="Shape 3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9" name="Google Shape;3979;g3b9ae05652f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0" name="Google Shape;3980;g3b9ae05652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7" name="Shape 3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8" name="Google Shape;3988;g3b9e49ed9ff_0_39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9" name="Google Shape;3989;g3b9e49ed9ff_0_39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170425" y="718551"/>
            <a:ext cx="2840100" cy="220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170425" y="3126699"/>
            <a:ext cx="2510400" cy="6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720000" y="2534725"/>
            <a:ext cx="4245300" cy="8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hasCustomPrompt="1" idx="2" type="title"/>
          </p:nvPr>
        </p:nvSpPr>
        <p:spPr>
          <a:xfrm>
            <a:off x="720000" y="1387675"/>
            <a:ext cx="1593300" cy="1207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720000" y="3380825"/>
            <a:ext cx="42453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5" name="Google Shape;15;p3"/>
          <p:cNvGrpSpPr/>
          <p:nvPr/>
        </p:nvGrpSpPr>
        <p:grpSpPr>
          <a:xfrm>
            <a:off x="18460" y="-121533"/>
            <a:ext cx="9340535" cy="735182"/>
            <a:chOff x="77651" y="-121533"/>
            <a:chExt cx="9340535" cy="735182"/>
          </a:xfrm>
        </p:grpSpPr>
        <p:sp>
          <p:nvSpPr>
            <p:cNvPr id="16" name="Google Shape;16;p3"/>
            <p:cNvSpPr/>
            <p:nvPr/>
          </p:nvSpPr>
          <p:spPr>
            <a:xfrm>
              <a:off x="1475707" y="-120756"/>
              <a:ext cx="72034" cy="257935"/>
            </a:xfrm>
            <a:custGeom>
              <a:rect b="b" l="l" r="r" t="t"/>
              <a:pathLst>
                <a:path extrusionOk="0" h="2324" w="649">
                  <a:moveTo>
                    <a:pt x="84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51" y="2261"/>
                  </a:lnTo>
                  <a:cubicBezTo>
                    <a:pt x="251" y="2302"/>
                    <a:pt x="283" y="2323"/>
                    <a:pt x="314" y="2323"/>
                  </a:cubicBezTo>
                  <a:cubicBezTo>
                    <a:pt x="345" y="2323"/>
                    <a:pt x="377" y="2302"/>
                    <a:pt x="377" y="2261"/>
                  </a:cubicBezTo>
                  <a:lnTo>
                    <a:pt x="649" y="105"/>
                  </a:lnTo>
                  <a:cubicBezTo>
                    <a:pt x="649" y="43"/>
                    <a:pt x="607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1475707" y="357045"/>
              <a:ext cx="72034" cy="256603"/>
            </a:xfrm>
            <a:custGeom>
              <a:rect b="b" l="l" r="r" t="t"/>
              <a:pathLst>
                <a:path extrusionOk="0" h="2312" w="649">
                  <a:moveTo>
                    <a:pt x="314" y="1"/>
                  </a:moveTo>
                  <a:cubicBezTo>
                    <a:pt x="283" y="1"/>
                    <a:pt x="251" y="17"/>
                    <a:pt x="251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67" y="2312"/>
                  </a:cubicBezTo>
                  <a:cubicBezTo>
                    <a:pt x="72" y="2312"/>
                    <a:pt x="78" y="2311"/>
                    <a:pt x="84" y="2308"/>
                  </a:cubicBezTo>
                  <a:lnTo>
                    <a:pt x="565" y="2308"/>
                  </a:lnTo>
                  <a:cubicBezTo>
                    <a:pt x="571" y="2311"/>
                    <a:pt x="576" y="2312"/>
                    <a:pt x="582" y="2312"/>
                  </a:cubicBezTo>
                  <a:cubicBezTo>
                    <a:pt x="617" y="2312"/>
                    <a:pt x="649" y="2260"/>
                    <a:pt x="649" y="2224"/>
                  </a:cubicBezTo>
                  <a:lnTo>
                    <a:pt x="377" y="48"/>
                  </a:lnTo>
                  <a:cubicBezTo>
                    <a:pt x="377" y="17"/>
                    <a:pt x="345" y="1"/>
                    <a:pt x="3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1299119" y="-86017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8" y="2132"/>
                    <a:pt x="1384" y="2132"/>
                  </a:cubicBezTo>
                  <a:cubicBezTo>
                    <a:pt x="1422" y="2132"/>
                    <a:pt x="1459" y="2103"/>
                    <a:pt x="1445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1562281" y="341840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26" y="2139"/>
                    <a:pt x="962" y="2139"/>
                  </a:cubicBezTo>
                  <a:cubicBezTo>
                    <a:pt x="975" y="2139"/>
                    <a:pt x="987" y="2136"/>
                    <a:pt x="999" y="2131"/>
                  </a:cubicBezTo>
                  <a:lnTo>
                    <a:pt x="1208" y="2005"/>
                  </a:lnTo>
                  <a:lnTo>
                    <a:pt x="1396" y="1901"/>
                  </a:lnTo>
                  <a:cubicBezTo>
                    <a:pt x="1459" y="1859"/>
                    <a:pt x="1459" y="1796"/>
                    <a:pt x="1438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1178359" y="35847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31" y="0"/>
                  </a:moveTo>
                  <a:cubicBezTo>
                    <a:pt x="295" y="0"/>
                    <a:pt x="265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75" y="5"/>
                    <a:pt x="352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1604125" y="299221"/>
              <a:ext cx="240854" cy="158601"/>
            </a:xfrm>
            <a:custGeom>
              <a:rect b="b" l="l" r="r" t="t"/>
              <a:pathLst>
                <a:path extrusionOk="0" h="1429" w="2170">
                  <a:moveTo>
                    <a:pt x="79" y="1"/>
                  </a:moveTo>
                  <a:cubicBezTo>
                    <a:pt x="28" y="1"/>
                    <a:pt x="1" y="71"/>
                    <a:pt x="57" y="109"/>
                  </a:cubicBezTo>
                  <a:lnTo>
                    <a:pt x="1793" y="1406"/>
                  </a:lnTo>
                  <a:cubicBezTo>
                    <a:pt x="1809" y="1422"/>
                    <a:pt x="1828" y="1429"/>
                    <a:pt x="1847" y="1429"/>
                  </a:cubicBezTo>
                  <a:cubicBezTo>
                    <a:pt x="1877" y="1429"/>
                    <a:pt x="1906" y="1411"/>
                    <a:pt x="1919" y="1385"/>
                  </a:cubicBezTo>
                  <a:lnTo>
                    <a:pt x="2044" y="1176"/>
                  </a:lnTo>
                  <a:lnTo>
                    <a:pt x="2149" y="987"/>
                  </a:lnTo>
                  <a:cubicBezTo>
                    <a:pt x="2170" y="925"/>
                    <a:pt x="2149" y="883"/>
                    <a:pt x="2107" y="862"/>
                  </a:cubicBezTo>
                  <a:lnTo>
                    <a:pt x="98" y="4"/>
                  </a:lnTo>
                  <a:cubicBezTo>
                    <a:pt x="92" y="2"/>
                    <a:pt x="85" y="1"/>
                    <a:pt x="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1143508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1619664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1176029" y="298666"/>
              <a:ext cx="244960" cy="160488"/>
            </a:xfrm>
            <a:custGeom>
              <a:rect b="b" l="l" r="r" t="t"/>
              <a:pathLst>
                <a:path extrusionOk="0" h="1446" w="2207">
                  <a:moveTo>
                    <a:pt x="2119" y="0"/>
                  </a:moveTo>
                  <a:cubicBezTo>
                    <a:pt x="2111" y="0"/>
                    <a:pt x="2102" y="3"/>
                    <a:pt x="2093" y="9"/>
                  </a:cubicBezTo>
                  <a:lnTo>
                    <a:pt x="85" y="867"/>
                  </a:lnTo>
                  <a:cubicBezTo>
                    <a:pt x="22" y="888"/>
                    <a:pt x="1" y="951"/>
                    <a:pt x="43" y="992"/>
                  </a:cubicBezTo>
                  <a:lnTo>
                    <a:pt x="147" y="1202"/>
                  </a:lnTo>
                  <a:lnTo>
                    <a:pt x="273" y="1411"/>
                  </a:lnTo>
                  <a:cubicBezTo>
                    <a:pt x="285" y="1435"/>
                    <a:pt x="312" y="1446"/>
                    <a:pt x="340" y="1446"/>
                  </a:cubicBezTo>
                  <a:cubicBezTo>
                    <a:pt x="360" y="1446"/>
                    <a:pt x="381" y="1440"/>
                    <a:pt x="398" y="1432"/>
                  </a:cubicBezTo>
                  <a:lnTo>
                    <a:pt x="2135" y="114"/>
                  </a:lnTo>
                  <a:cubicBezTo>
                    <a:pt x="2207" y="96"/>
                    <a:pt x="2171" y="0"/>
                    <a:pt x="21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1604125" y="35847"/>
              <a:ext cx="240854" cy="159711"/>
            </a:xfrm>
            <a:custGeom>
              <a:rect b="b" l="l" r="r" t="t"/>
              <a:pathLst>
                <a:path extrusionOk="0" h="1439" w="2170">
                  <a:moveTo>
                    <a:pt x="1839" y="0"/>
                  </a:moveTo>
                  <a:cubicBezTo>
                    <a:pt x="1818" y="0"/>
                    <a:pt x="1795" y="5"/>
                    <a:pt x="1772" y="13"/>
                  </a:cubicBezTo>
                  <a:lnTo>
                    <a:pt x="57" y="1331"/>
                  </a:lnTo>
                  <a:cubicBezTo>
                    <a:pt x="1" y="1368"/>
                    <a:pt x="28" y="1439"/>
                    <a:pt x="79" y="1439"/>
                  </a:cubicBezTo>
                  <a:cubicBezTo>
                    <a:pt x="85" y="1439"/>
                    <a:pt x="92" y="1438"/>
                    <a:pt x="98" y="1435"/>
                  </a:cubicBezTo>
                  <a:lnTo>
                    <a:pt x="2107" y="578"/>
                  </a:lnTo>
                  <a:cubicBezTo>
                    <a:pt x="2149" y="557"/>
                    <a:pt x="2170" y="494"/>
                    <a:pt x="2149" y="452"/>
                  </a:cubicBezTo>
                  <a:lnTo>
                    <a:pt x="2023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1299119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1" y="1859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1562281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8" y="2127"/>
                    <a:pt x="120" y="2115"/>
                  </a:cubicBezTo>
                  <a:lnTo>
                    <a:pt x="1438" y="378"/>
                  </a:lnTo>
                  <a:cubicBezTo>
                    <a:pt x="1459" y="336"/>
                    <a:pt x="1459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1473376" y="218311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8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77651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74" y="259"/>
                  </a:moveTo>
                  <a:cubicBezTo>
                    <a:pt x="6151" y="259"/>
                    <a:pt x="7491" y="1632"/>
                    <a:pt x="7512" y="3314"/>
                  </a:cubicBezTo>
                  <a:cubicBezTo>
                    <a:pt x="7512" y="5168"/>
                    <a:pt x="5988" y="6400"/>
                    <a:pt x="4407" y="6400"/>
                  </a:cubicBezTo>
                  <a:cubicBezTo>
                    <a:pt x="3651" y="6400"/>
                    <a:pt x="2882" y="6119"/>
                    <a:pt x="2260" y="5490"/>
                  </a:cubicBezTo>
                  <a:cubicBezTo>
                    <a:pt x="314" y="3565"/>
                    <a:pt x="1695" y="259"/>
                    <a:pt x="4436" y="259"/>
                  </a:cubicBezTo>
                  <a:cubicBezTo>
                    <a:pt x="4449" y="259"/>
                    <a:pt x="4461" y="259"/>
                    <a:pt x="4474" y="259"/>
                  </a:cubicBezTo>
                  <a:close/>
                  <a:moveTo>
                    <a:pt x="4401" y="1"/>
                  </a:moveTo>
                  <a:cubicBezTo>
                    <a:pt x="3589" y="1"/>
                    <a:pt x="2762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03" y="1"/>
                    <a:pt x="4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537380" y="-27860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94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94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537380" y="459820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94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94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386431" y="19976"/>
              <a:ext cx="80803" cy="61598"/>
            </a:xfrm>
            <a:custGeom>
              <a:rect b="b" l="l" r="r" t="t"/>
              <a:pathLst>
                <a:path extrusionOk="0" h="555" w="728">
                  <a:moveTo>
                    <a:pt x="353" y="1"/>
                  </a:moveTo>
                  <a:cubicBezTo>
                    <a:pt x="296" y="1"/>
                    <a:pt x="239" y="18"/>
                    <a:pt x="189" y="51"/>
                  </a:cubicBezTo>
                  <a:cubicBezTo>
                    <a:pt x="1" y="197"/>
                    <a:pt x="64" y="511"/>
                    <a:pt x="315" y="553"/>
                  </a:cubicBezTo>
                  <a:cubicBezTo>
                    <a:pt x="324" y="554"/>
                    <a:pt x="333" y="554"/>
                    <a:pt x="342" y="554"/>
                  </a:cubicBezTo>
                  <a:cubicBezTo>
                    <a:pt x="578" y="554"/>
                    <a:pt x="728" y="295"/>
                    <a:pt x="587" y="114"/>
                  </a:cubicBezTo>
                  <a:cubicBezTo>
                    <a:pt x="524" y="38"/>
                    <a:pt x="439" y="1"/>
                    <a:pt x="3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672125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63" y="1"/>
                  </a:moveTo>
                  <a:cubicBezTo>
                    <a:pt x="307" y="1"/>
                    <a:pt x="252" y="18"/>
                    <a:pt x="210" y="51"/>
                  </a:cubicBezTo>
                  <a:cubicBezTo>
                    <a:pt x="0" y="198"/>
                    <a:pt x="63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48" y="1"/>
                    <a:pt x="3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302854" y="140620"/>
              <a:ext cx="69814" cy="62042"/>
            </a:xfrm>
            <a:custGeom>
              <a:rect b="b" l="l" r="r" t="t"/>
              <a:pathLst>
                <a:path extrusionOk="0" h="559" w="629">
                  <a:moveTo>
                    <a:pt x="321" y="0"/>
                  </a:moveTo>
                  <a:cubicBezTo>
                    <a:pt x="238" y="0"/>
                    <a:pt x="154" y="33"/>
                    <a:pt x="105" y="94"/>
                  </a:cubicBezTo>
                  <a:cubicBezTo>
                    <a:pt x="1" y="219"/>
                    <a:pt x="22" y="387"/>
                    <a:pt x="147" y="491"/>
                  </a:cubicBezTo>
                  <a:cubicBezTo>
                    <a:pt x="192" y="537"/>
                    <a:pt x="253" y="558"/>
                    <a:pt x="314" y="558"/>
                  </a:cubicBezTo>
                  <a:cubicBezTo>
                    <a:pt x="395" y="558"/>
                    <a:pt x="476" y="521"/>
                    <a:pt x="524" y="450"/>
                  </a:cubicBezTo>
                  <a:cubicBezTo>
                    <a:pt x="628" y="324"/>
                    <a:pt x="607" y="157"/>
                    <a:pt x="482" y="52"/>
                  </a:cubicBezTo>
                  <a:cubicBezTo>
                    <a:pt x="438" y="17"/>
                    <a:pt x="380" y="0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764359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302854" y="290786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42" y="373"/>
                  </a:cubicBezTo>
                  <a:cubicBezTo>
                    <a:pt x="87" y="496"/>
                    <a:pt x="198" y="559"/>
                    <a:pt x="311" y="559"/>
                  </a:cubicBezTo>
                  <a:cubicBezTo>
                    <a:pt x="408" y="559"/>
                    <a:pt x="50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765025" y="140509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63" y="367"/>
                  </a:cubicBezTo>
                  <a:cubicBezTo>
                    <a:pt x="97" y="492"/>
                    <a:pt x="212" y="562"/>
                    <a:pt x="327" y="562"/>
                  </a:cubicBezTo>
                  <a:cubicBezTo>
                    <a:pt x="423" y="562"/>
                    <a:pt x="518" y="513"/>
                    <a:pt x="565" y="409"/>
                  </a:cubicBezTo>
                  <a:cubicBezTo>
                    <a:pt x="677" y="205"/>
                    <a:pt x="508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391093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196" y="545"/>
                    <a:pt x="251" y="562"/>
                    <a:pt x="306" y="562"/>
                  </a:cubicBezTo>
                  <a:cubicBezTo>
                    <a:pt x="464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673235" y="18311"/>
              <a:ext cx="80248" cy="63596"/>
            </a:xfrm>
            <a:custGeom>
              <a:rect b="b" l="l" r="r" t="t"/>
              <a:pathLst>
                <a:path extrusionOk="0" h="573" w="723">
                  <a:moveTo>
                    <a:pt x="344" y="1"/>
                  </a:moveTo>
                  <a:cubicBezTo>
                    <a:pt x="263" y="1"/>
                    <a:pt x="186" y="43"/>
                    <a:pt x="137" y="129"/>
                  </a:cubicBezTo>
                  <a:cubicBezTo>
                    <a:pt x="0" y="305"/>
                    <a:pt x="137" y="572"/>
                    <a:pt x="344" y="572"/>
                  </a:cubicBezTo>
                  <a:cubicBezTo>
                    <a:pt x="358" y="572"/>
                    <a:pt x="373" y="571"/>
                    <a:pt x="388" y="568"/>
                  </a:cubicBezTo>
                  <a:cubicBezTo>
                    <a:pt x="639" y="526"/>
                    <a:pt x="723" y="212"/>
                    <a:pt x="514" y="66"/>
                  </a:cubicBezTo>
                  <a:cubicBezTo>
                    <a:pt x="461" y="22"/>
                    <a:pt x="402" y="1"/>
                    <a:pt x="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532830" y="211652"/>
              <a:ext cx="84243" cy="67924"/>
            </a:xfrm>
            <a:custGeom>
              <a:rect b="b" l="l" r="r" t="t"/>
              <a:pathLst>
                <a:path extrusionOk="0" h="612" w="759">
                  <a:moveTo>
                    <a:pt x="329" y="0"/>
                  </a:moveTo>
                  <a:cubicBezTo>
                    <a:pt x="241" y="0"/>
                    <a:pt x="150" y="42"/>
                    <a:pt x="84" y="144"/>
                  </a:cubicBezTo>
                  <a:cubicBezTo>
                    <a:pt x="0" y="270"/>
                    <a:pt x="21" y="458"/>
                    <a:pt x="147" y="563"/>
                  </a:cubicBezTo>
                  <a:cubicBezTo>
                    <a:pt x="203" y="595"/>
                    <a:pt x="262" y="612"/>
                    <a:pt x="320" y="612"/>
                  </a:cubicBezTo>
                  <a:cubicBezTo>
                    <a:pt x="413" y="612"/>
                    <a:pt x="501" y="569"/>
                    <a:pt x="565" y="479"/>
                  </a:cubicBezTo>
                  <a:cubicBezTo>
                    <a:pt x="759" y="256"/>
                    <a:pt x="549" y="0"/>
                    <a:pt x="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374888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3359131" y="-120756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3359353" y="357045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3184873" y="-86017"/>
              <a:ext cx="159718" cy="236736"/>
            </a:xfrm>
            <a:custGeom>
              <a:rect b="b" l="l" r="r" t="t"/>
              <a:pathLst>
                <a:path extrusionOk="0" h="2133" w="1439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79" y="2132"/>
                  </a:cubicBezTo>
                  <a:cubicBezTo>
                    <a:pt x="1411" y="2132"/>
                    <a:pt x="1438" y="2103"/>
                    <a:pt x="1424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3446370" y="340841"/>
              <a:ext cx="163603" cy="238401"/>
            </a:xfrm>
            <a:custGeom>
              <a:rect b="b" l="l" r="r" t="t"/>
              <a:pathLst>
                <a:path extrusionOk="0" h="2148" w="1474">
                  <a:moveTo>
                    <a:pt x="87" y="1"/>
                  </a:moveTo>
                  <a:cubicBezTo>
                    <a:pt x="44" y="1"/>
                    <a:pt x="1" y="45"/>
                    <a:pt x="30" y="89"/>
                  </a:cubicBezTo>
                  <a:lnTo>
                    <a:pt x="888" y="2098"/>
                  </a:lnTo>
                  <a:cubicBezTo>
                    <a:pt x="903" y="2129"/>
                    <a:pt x="930" y="2148"/>
                    <a:pt x="968" y="2148"/>
                  </a:cubicBezTo>
                  <a:cubicBezTo>
                    <a:pt x="981" y="2148"/>
                    <a:pt x="997" y="2145"/>
                    <a:pt x="1014" y="2140"/>
                  </a:cubicBezTo>
                  <a:lnTo>
                    <a:pt x="1202" y="2014"/>
                  </a:lnTo>
                  <a:lnTo>
                    <a:pt x="1411" y="1910"/>
                  </a:lnTo>
                  <a:cubicBezTo>
                    <a:pt x="1453" y="1889"/>
                    <a:pt x="1474" y="1805"/>
                    <a:pt x="1432" y="1763"/>
                  </a:cubicBezTo>
                  <a:lnTo>
                    <a:pt x="135" y="27"/>
                  </a:lnTo>
                  <a:cubicBezTo>
                    <a:pt x="122" y="8"/>
                    <a:pt x="105" y="1"/>
                    <a:pt x="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3061783" y="35847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135" y="1435"/>
                    <a:pt x="2177" y="1373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3489657" y="299221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3029262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3503087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60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60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3064114" y="298555"/>
              <a:ext cx="242519" cy="160599"/>
            </a:xfrm>
            <a:custGeom>
              <a:rect b="b" l="l" r="r" t="t"/>
              <a:pathLst>
                <a:path extrusionOk="0" h="1447" w="2185">
                  <a:moveTo>
                    <a:pt x="2090" y="0"/>
                  </a:moveTo>
                  <a:cubicBezTo>
                    <a:pt x="2078" y="0"/>
                    <a:pt x="2065" y="3"/>
                    <a:pt x="2051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64" y="1436"/>
                    <a:pt x="291" y="1447"/>
                    <a:pt x="319" y="1447"/>
                  </a:cubicBezTo>
                  <a:cubicBezTo>
                    <a:pt x="339" y="1447"/>
                    <a:pt x="360" y="1441"/>
                    <a:pt x="377" y="1433"/>
                  </a:cubicBezTo>
                  <a:lnTo>
                    <a:pt x="2114" y="115"/>
                  </a:lnTo>
                  <a:cubicBezTo>
                    <a:pt x="2184" y="80"/>
                    <a:pt x="2151" y="0"/>
                    <a:pt x="20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3489657" y="35847"/>
              <a:ext cx="241076" cy="159711"/>
            </a:xfrm>
            <a:custGeom>
              <a:rect b="b" l="l" r="r" t="t"/>
              <a:pathLst>
                <a:path extrusionOk="0" h="1439" w="2172">
                  <a:moveTo>
                    <a:pt x="1827" y="0"/>
                  </a:moveTo>
                  <a:cubicBezTo>
                    <a:pt x="1808" y="0"/>
                    <a:pt x="1790" y="5"/>
                    <a:pt x="1774" y="13"/>
                  </a:cubicBezTo>
                  <a:lnTo>
                    <a:pt x="38" y="1331"/>
                  </a:lnTo>
                  <a:cubicBezTo>
                    <a:pt x="0" y="1368"/>
                    <a:pt x="30" y="1439"/>
                    <a:pt x="81" y="1439"/>
                  </a:cubicBezTo>
                  <a:cubicBezTo>
                    <a:pt x="87" y="1439"/>
                    <a:pt x="94" y="1438"/>
                    <a:pt x="100" y="1435"/>
                  </a:cubicBezTo>
                  <a:lnTo>
                    <a:pt x="2109" y="578"/>
                  </a:lnTo>
                  <a:cubicBezTo>
                    <a:pt x="2151" y="557"/>
                    <a:pt x="2172" y="494"/>
                    <a:pt x="2151" y="452"/>
                  </a:cubicBezTo>
                  <a:lnTo>
                    <a:pt x="2025" y="243"/>
                  </a:lnTo>
                  <a:lnTo>
                    <a:pt x="1921" y="54"/>
                  </a:lnTo>
                  <a:cubicBezTo>
                    <a:pt x="1894" y="15"/>
                    <a:pt x="1859" y="0"/>
                    <a:pt x="18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3182542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99" y="1"/>
                  </a:moveTo>
                  <a:cubicBezTo>
                    <a:pt x="1386" y="1"/>
                    <a:pt x="1373" y="6"/>
                    <a:pt x="1361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82" y="2131"/>
                  </a:lnTo>
                  <a:cubicBezTo>
                    <a:pt x="493" y="2136"/>
                    <a:pt x="506" y="2139"/>
                    <a:pt x="519" y="2139"/>
                  </a:cubicBezTo>
                  <a:cubicBezTo>
                    <a:pt x="555" y="2139"/>
                    <a:pt x="592" y="2120"/>
                    <a:pt x="608" y="2089"/>
                  </a:cubicBezTo>
                  <a:lnTo>
                    <a:pt x="1445" y="80"/>
                  </a:lnTo>
                  <a:cubicBezTo>
                    <a:pt x="1460" y="35"/>
                    <a:pt x="1431" y="1"/>
                    <a:pt x="13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3448035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28" y="1"/>
                  </a:moveTo>
                  <a:cubicBezTo>
                    <a:pt x="897" y="1"/>
                    <a:pt x="866" y="24"/>
                    <a:pt x="852" y="64"/>
                  </a:cubicBezTo>
                  <a:lnTo>
                    <a:pt x="15" y="2073"/>
                  </a:lnTo>
                  <a:cubicBezTo>
                    <a:pt x="0" y="2103"/>
                    <a:pt x="27" y="2132"/>
                    <a:pt x="59" y="2132"/>
                  </a:cubicBezTo>
                  <a:cubicBezTo>
                    <a:pt x="73" y="2132"/>
                    <a:pt x="87" y="2127"/>
                    <a:pt x="99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75" y="253"/>
                  </a:cubicBezTo>
                  <a:lnTo>
                    <a:pt x="1187" y="127"/>
                  </a:lnTo>
                  <a:lnTo>
                    <a:pt x="978" y="23"/>
                  </a:lnTo>
                  <a:cubicBezTo>
                    <a:pt x="963" y="8"/>
                    <a:pt x="945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3359131" y="218311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35" y="1"/>
                  </a:moveTo>
                  <a:cubicBezTo>
                    <a:pt x="105" y="1"/>
                    <a:pt x="0" y="273"/>
                    <a:pt x="147" y="440"/>
                  </a:cubicBezTo>
                  <a:cubicBezTo>
                    <a:pt x="200" y="493"/>
                    <a:pt x="266" y="517"/>
                    <a:pt x="331" y="517"/>
                  </a:cubicBezTo>
                  <a:cubicBezTo>
                    <a:pt x="471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1963406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15" y="259"/>
                  </a:moveTo>
                  <a:cubicBezTo>
                    <a:pt x="6110" y="259"/>
                    <a:pt x="7491" y="1619"/>
                    <a:pt x="7491" y="3314"/>
                  </a:cubicBezTo>
                  <a:cubicBezTo>
                    <a:pt x="7491" y="5168"/>
                    <a:pt x="5977" y="6400"/>
                    <a:pt x="4402" y="6400"/>
                  </a:cubicBezTo>
                  <a:cubicBezTo>
                    <a:pt x="3649" y="6400"/>
                    <a:pt x="2882" y="6119"/>
                    <a:pt x="2260" y="5490"/>
                  </a:cubicBezTo>
                  <a:cubicBezTo>
                    <a:pt x="314" y="3565"/>
                    <a:pt x="1674" y="259"/>
                    <a:pt x="4415" y="259"/>
                  </a:cubicBezTo>
                  <a:close/>
                  <a:moveTo>
                    <a:pt x="4395" y="1"/>
                  </a:moveTo>
                  <a:cubicBezTo>
                    <a:pt x="3579" y="1"/>
                    <a:pt x="2748" y="301"/>
                    <a:pt x="2071" y="970"/>
                  </a:cubicBezTo>
                  <a:cubicBezTo>
                    <a:pt x="0" y="3063"/>
                    <a:pt x="1465" y="6620"/>
                    <a:pt x="4415" y="6620"/>
                  </a:cubicBezTo>
                  <a:cubicBezTo>
                    <a:pt x="6256" y="6620"/>
                    <a:pt x="7721" y="5155"/>
                    <a:pt x="7742" y="3314"/>
                  </a:cubicBezTo>
                  <a:cubicBezTo>
                    <a:pt x="7742" y="1317"/>
                    <a:pt x="6103" y="1"/>
                    <a:pt x="4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2423135" y="-27860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2423135" y="459820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2269855" y="19976"/>
              <a:ext cx="80914" cy="61598"/>
            </a:xfrm>
            <a:custGeom>
              <a:rect b="b" l="l" r="r" t="t"/>
              <a:pathLst>
                <a:path extrusionOk="0" h="555" w="729">
                  <a:moveTo>
                    <a:pt x="374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7"/>
                    <a:pt x="85" y="511"/>
                    <a:pt x="336" y="553"/>
                  </a:cubicBezTo>
                  <a:cubicBezTo>
                    <a:pt x="344" y="554"/>
                    <a:pt x="352" y="554"/>
                    <a:pt x="361" y="554"/>
                  </a:cubicBezTo>
                  <a:cubicBezTo>
                    <a:pt x="578" y="554"/>
                    <a:pt x="729" y="295"/>
                    <a:pt x="608" y="114"/>
                  </a:cubicBezTo>
                  <a:cubicBezTo>
                    <a:pt x="545" y="38"/>
                    <a:pt x="460" y="1"/>
                    <a:pt x="3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2552219" y="412428"/>
              <a:ext cx="80026" cy="62930"/>
            </a:xfrm>
            <a:custGeom>
              <a:rect b="b" l="l" r="r" t="t"/>
              <a:pathLst>
                <a:path extrusionOk="0" h="567" w="721">
                  <a:moveTo>
                    <a:pt x="410" y="1"/>
                  </a:moveTo>
                  <a:cubicBezTo>
                    <a:pt x="350" y="1"/>
                    <a:pt x="290" y="18"/>
                    <a:pt x="240" y="51"/>
                  </a:cubicBezTo>
                  <a:cubicBezTo>
                    <a:pt x="1" y="239"/>
                    <a:pt x="166" y="566"/>
                    <a:pt x="405" y="566"/>
                  </a:cubicBezTo>
                  <a:cubicBezTo>
                    <a:pt x="459" y="566"/>
                    <a:pt x="517" y="550"/>
                    <a:pt x="575" y="511"/>
                  </a:cubicBezTo>
                  <a:cubicBezTo>
                    <a:pt x="700" y="428"/>
                    <a:pt x="721" y="239"/>
                    <a:pt x="637" y="114"/>
                  </a:cubicBezTo>
                  <a:cubicBezTo>
                    <a:pt x="587" y="39"/>
                    <a:pt x="499" y="1"/>
                    <a:pt x="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2181505" y="141063"/>
              <a:ext cx="76918" cy="61154"/>
            </a:xfrm>
            <a:custGeom>
              <a:rect b="b" l="l" r="r" t="t"/>
              <a:pathLst>
                <a:path extrusionOk="0" h="551" w="693">
                  <a:moveTo>
                    <a:pt x="401" y="0"/>
                  </a:moveTo>
                  <a:cubicBezTo>
                    <a:pt x="111" y="0"/>
                    <a:pt x="1" y="412"/>
                    <a:pt x="295" y="529"/>
                  </a:cubicBezTo>
                  <a:cubicBezTo>
                    <a:pt x="324" y="544"/>
                    <a:pt x="355" y="550"/>
                    <a:pt x="386" y="550"/>
                  </a:cubicBezTo>
                  <a:cubicBezTo>
                    <a:pt x="490" y="550"/>
                    <a:pt x="597" y="475"/>
                    <a:pt x="630" y="362"/>
                  </a:cubicBezTo>
                  <a:cubicBezTo>
                    <a:pt x="692" y="215"/>
                    <a:pt x="609" y="69"/>
                    <a:pt x="462" y="6"/>
                  </a:cubicBezTo>
                  <a:cubicBezTo>
                    <a:pt x="441" y="2"/>
                    <a:pt x="421" y="0"/>
                    <a:pt x="4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2650114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34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2181616" y="289454"/>
              <a:ext cx="90015" cy="62042"/>
            </a:xfrm>
            <a:custGeom>
              <a:rect b="b" l="l" r="r" t="t"/>
              <a:pathLst>
                <a:path extrusionOk="0" h="559" w="811">
                  <a:moveTo>
                    <a:pt x="415" y="0"/>
                  </a:moveTo>
                  <a:cubicBezTo>
                    <a:pt x="377" y="0"/>
                    <a:pt x="337" y="9"/>
                    <a:pt x="294" y="29"/>
                  </a:cubicBezTo>
                  <a:cubicBezTo>
                    <a:pt x="1" y="166"/>
                    <a:pt x="109" y="558"/>
                    <a:pt x="397" y="558"/>
                  </a:cubicBezTo>
                  <a:cubicBezTo>
                    <a:pt x="418" y="558"/>
                    <a:pt x="439" y="556"/>
                    <a:pt x="461" y="552"/>
                  </a:cubicBezTo>
                  <a:cubicBezTo>
                    <a:pt x="811" y="479"/>
                    <a:pt x="691" y="0"/>
                    <a:pt x="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2650780" y="140509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53"/>
                    <a:pt x="0" y="220"/>
                    <a:pt x="63" y="367"/>
                  </a:cubicBezTo>
                  <a:cubicBezTo>
                    <a:pt x="97" y="492"/>
                    <a:pt x="212" y="562"/>
                    <a:pt x="327" y="562"/>
                  </a:cubicBezTo>
                  <a:cubicBezTo>
                    <a:pt x="423" y="562"/>
                    <a:pt x="51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2276847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14" y="0"/>
                  </a:moveTo>
                  <a:cubicBezTo>
                    <a:pt x="234" y="0"/>
                    <a:pt x="155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2562541" y="19199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10" y="1"/>
                  </a:moveTo>
                  <a:cubicBezTo>
                    <a:pt x="226" y="1"/>
                    <a:pt x="142" y="38"/>
                    <a:pt x="84" y="121"/>
                  </a:cubicBezTo>
                  <a:cubicBezTo>
                    <a:pt x="0" y="246"/>
                    <a:pt x="21" y="414"/>
                    <a:pt x="147" y="497"/>
                  </a:cubicBezTo>
                  <a:cubicBezTo>
                    <a:pt x="201" y="535"/>
                    <a:pt x="259" y="552"/>
                    <a:pt x="315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61" y="86"/>
                    <a:pt x="437" y="1"/>
                    <a:pt x="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2412591" y="214093"/>
              <a:ext cx="85020" cy="65150"/>
            </a:xfrm>
            <a:custGeom>
              <a:rect b="b" l="l" r="r" t="t"/>
              <a:pathLst>
                <a:path extrusionOk="0" h="587" w="766">
                  <a:moveTo>
                    <a:pt x="380" y="0"/>
                  </a:moveTo>
                  <a:cubicBezTo>
                    <a:pt x="289" y="0"/>
                    <a:pt x="202" y="46"/>
                    <a:pt x="138" y="122"/>
                  </a:cubicBezTo>
                  <a:cubicBezTo>
                    <a:pt x="1" y="318"/>
                    <a:pt x="138" y="587"/>
                    <a:pt x="379" y="587"/>
                  </a:cubicBezTo>
                  <a:cubicBezTo>
                    <a:pt x="396" y="587"/>
                    <a:pt x="413" y="585"/>
                    <a:pt x="431" y="583"/>
                  </a:cubicBezTo>
                  <a:cubicBezTo>
                    <a:pt x="682" y="541"/>
                    <a:pt x="765" y="206"/>
                    <a:pt x="556" y="60"/>
                  </a:cubicBezTo>
                  <a:cubicBezTo>
                    <a:pt x="499" y="19"/>
                    <a:pt x="439" y="0"/>
                    <a:pt x="3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2260643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37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37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37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5244885" y="-120756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49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5244885" y="357045"/>
              <a:ext cx="74032" cy="256603"/>
            </a:xfrm>
            <a:custGeom>
              <a:rect b="b" l="l" r="r" t="t"/>
              <a:pathLst>
                <a:path extrusionOk="0" h="2312" w="667">
                  <a:moveTo>
                    <a:pt x="335" y="1"/>
                  </a:moveTo>
                  <a:cubicBezTo>
                    <a:pt x="303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4" y="2311"/>
                    <a:pt x="582" y="2312"/>
                    <a:pt x="589" y="2312"/>
                  </a:cubicBezTo>
                  <a:cubicBezTo>
                    <a:pt x="638" y="2312"/>
                    <a:pt x="667" y="2260"/>
                    <a:pt x="649" y="2224"/>
                  </a:cubicBezTo>
                  <a:lnTo>
                    <a:pt x="398" y="48"/>
                  </a:lnTo>
                  <a:cubicBezTo>
                    <a:pt x="398" y="17"/>
                    <a:pt x="366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5068297" y="-86017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8" y="2132"/>
                    <a:pt x="1384" y="2132"/>
                  </a:cubicBezTo>
                  <a:cubicBezTo>
                    <a:pt x="1422" y="2132"/>
                    <a:pt x="1459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5335455" y="343061"/>
              <a:ext cx="160273" cy="236181"/>
            </a:xfrm>
            <a:custGeom>
              <a:rect b="b" l="l" r="r" t="t"/>
              <a:pathLst>
                <a:path extrusionOk="0" h="2128" w="1444">
                  <a:moveTo>
                    <a:pt x="61" y="1"/>
                  </a:moveTo>
                  <a:cubicBezTo>
                    <a:pt x="28" y="1"/>
                    <a:pt x="0" y="35"/>
                    <a:pt x="0" y="69"/>
                  </a:cubicBezTo>
                  <a:lnTo>
                    <a:pt x="837" y="2078"/>
                  </a:lnTo>
                  <a:cubicBezTo>
                    <a:pt x="852" y="2109"/>
                    <a:pt x="890" y="2128"/>
                    <a:pt x="926" y="2128"/>
                  </a:cubicBezTo>
                  <a:cubicBezTo>
                    <a:pt x="939" y="2128"/>
                    <a:pt x="951" y="2125"/>
                    <a:pt x="963" y="2120"/>
                  </a:cubicBezTo>
                  <a:lnTo>
                    <a:pt x="1172" y="1994"/>
                  </a:lnTo>
                  <a:lnTo>
                    <a:pt x="1381" y="1890"/>
                  </a:lnTo>
                  <a:cubicBezTo>
                    <a:pt x="1423" y="1848"/>
                    <a:pt x="1444" y="1785"/>
                    <a:pt x="1402" y="1743"/>
                  </a:cubicBezTo>
                  <a:lnTo>
                    <a:pt x="84" y="7"/>
                  </a:lnTo>
                  <a:cubicBezTo>
                    <a:pt x="76" y="3"/>
                    <a:pt x="68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4947538" y="35847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46" y="0"/>
                  </a:moveTo>
                  <a:cubicBezTo>
                    <a:pt x="313" y="0"/>
                    <a:pt x="278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5373747" y="298555"/>
              <a:ext cx="242741" cy="159267"/>
            </a:xfrm>
            <a:custGeom>
              <a:rect b="b" l="l" r="r" t="t"/>
              <a:pathLst>
                <a:path extrusionOk="0" h="1435" w="2187">
                  <a:moveTo>
                    <a:pt x="86" y="0"/>
                  </a:moveTo>
                  <a:cubicBezTo>
                    <a:pt x="36" y="0"/>
                    <a:pt x="0" y="80"/>
                    <a:pt x="53" y="115"/>
                  </a:cubicBezTo>
                  <a:lnTo>
                    <a:pt x="1789" y="1412"/>
                  </a:lnTo>
                  <a:cubicBezTo>
                    <a:pt x="1805" y="1428"/>
                    <a:pt x="1824" y="1435"/>
                    <a:pt x="1843" y="1435"/>
                  </a:cubicBezTo>
                  <a:cubicBezTo>
                    <a:pt x="1873" y="1435"/>
                    <a:pt x="1902" y="1417"/>
                    <a:pt x="1915" y="1391"/>
                  </a:cubicBezTo>
                  <a:lnTo>
                    <a:pt x="2040" y="1182"/>
                  </a:lnTo>
                  <a:lnTo>
                    <a:pt x="2166" y="993"/>
                  </a:lnTo>
                  <a:cubicBezTo>
                    <a:pt x="2187" y="931"/>
                    <a:pt x="2166" y="889"/>
                    <a:pt x="2103" y="868"/>
                  </a:cubicBezTo>
                  <a:lnTo>
                    <a:pt x="115" y="10"/>
                  </a:lnTo>
                  <a:cubicBezTo>
                    <a:pt x="105" y="3"/>
                    <a:pt x="95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4915017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5388842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4947538" y="298555"/>
              <a:ext cx="242852" cy="160599"/>
            </a:xfrm>
            <a:custGeom>
              <a:rect b="b" l="l" r="r" t="t"/>
              <a:pathLst>
                <a:path extrusionOk="0" h="1447" w="2188">
                  <a:moveTo>
                    <a:pt x="2109" y="0"/>
                  </a:moveTo>
                  <a:cubicBezTo>
                    <a:pt x="2098" y="0"/>
                    <a:pt x="2086" y="3"/>
                    <a:pt x="2072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76" y="1436"/>
                    <a:pt x="308" y="1447"/>
                    <a:pt x="339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188" y="80"/>
                    <a:pt x="2167" y="0"/>
                    <a:pt x="21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5373303" y="35847"/>
              <a:ext cx="243185" cy="159711"/>
            </a:xfrm>
            <a:custGeom>
              <a:rect b="b" l="l" r="r" t="t"/>
              <a:pathLst>
                <a:path extrusionOk="0" h="1439" w="2191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45" y="1439"/>
                    <a:pt x="99" y="1439"/>
                  </a:cubicBezTo>
                  <a:cubicBezTo>
                    <a:pt x="106" y="1439"/>
                    <a:pt x="113" y="1438"/>
                    <a:pt x="119" y="1435"/>
                  </a:cubicBezTo>
                  <a:lnTo>
                    <a:pt x="2107" y="578"/>
                  </a:lnTo>
                  <a:cubicBezTo>
                    <a:pt x="2170" y="557"/>
                    <a:pt x="2191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5070628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5333790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6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5242554" y="218311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3846830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512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35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4297346" y="-27860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315"/>
                    <a:pt x="189" y="482"/>
                  </a:cubicBezTo>
                  <a:cubicBezTo>
                    <a:pt x="242" y="535"/>
                    <a:pt x="308" y="559"/>
                    <a:pt x="373" y="559"/>
                  </a:cubicBezTo>
                  <a:cubicBezTo>
                    <a:pt x="51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4297346" y="459820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89" y="461"/>
                  </a:cubicBezTo>
                  <a:cubicBezTo>
                    <a:pt x="244" y="524"/>
                    <a:pt x="314" y="552"/>
                    <a:pt x="382" y="552"/>
                  </a:cubicBezTo>
                  <a:cubicBezTo>
                    <a:pt x="51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4155609" y="18977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69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53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4441303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8"/>
                    <a:pt x="84" y="511"/>
                    <a:pt x="335" y="553"/>
                  </a:cubicBezTo>
                  <a:cubicBezTo>
                    <a:pt x="351" y="556"/>
                    <a:pt x="367" y="558"/>
                    <a:pt x="382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4071034" y="140509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1" y="0"/>
                  </a:moveTo>
                  <a:cubicBezTo>
                    <a:pt x="212" y="0"/>
                    <a:pt x="103" y="79"/>
                    <a:pt x="51" y="199"/>
                  </a:cubicBezTo>
                  <a:cubicBezTo>
                    <a:pt x="0" y="388"/>
                    <a:pt x="145" y="562"/>
                    <a:pt x="325" y="562"/>
                  </a:cubicBezTo>
                  <a:cubicBezTo>
                    <a:pt x="365" y="562"/>
                    <a:pt x="407" y="553"/>
                    <a:pt x="449" y="534"/>
                  </a:cubicBezTo>
                  <a:cubicBezTo>
                    <a:pt x="658" y="409"/>
                    <a:pt x="637" y="95"/>
                    <a:pt x="407" y="11"/>
                  </a:cubicBezTo>
                  <a:cubicBezTo>
                    <a:pt x="382" y="4"/>
                    <a:pt x="356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4535424" y="291452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2" y="0"/>
                  </a:moveTo>
                  <a:cubicBezTo>
                    <a:pt x="213" y="0"/>
                    <a:pt x="104" y="79"/>
                    <a:pt x="52" y="200"/>
                  </a:cubicBezTo>
                  <a:cubicBezTo>
                    <a:pt x="1" y="388"/>
                    <a:pt x="145" y="562"/>
                    <a:pt x="326" y="562"/>
                  </a:cubicBezTo>
                  <a:cubicBezTo>
                    <a:pt x="366" y="562"/>
                    <a:pt x="408" y="553"/>
                    <a:pt x="450" y="534"/>
                  </a:cubicBezTo>
                  <a:cubicBezTo>
                    <a:pt x="659" y="409"/>
                    <a:pt x="638" y="95"/>
                    <a:pt x="408" y="11"/>
                  </a:cubicBezTo>
                  <a:cubicBezTo>
                    <a:pt x="382" y="4"/>
                    <a:pt x="357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4072032" y="290786"/>
              <a:ext cx="74920" cy="62153"/>
            </a:xfrm>
            <a:custGeom>
              <a:rect b="b" l="l" r="r" t="t"/>
              <a:pathLst>
                <a:path extrusionOk="0" h="560" w="675">
                  <a:moveTo>
                    <a:pt x="323" y="1"/>
                  </a:moveTo>
                  <a:cubicBezTo>
                    <a:pt x="293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74" y="216"/>
                    <a:pt x="516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4536534" y="140509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42" y="367"/>
                  </a:cubicBezTo>
                  <a:cubicBezTo>
                    <a:pt x="88" y="492"/>
                    <a:pt x="202" y="562"/>
                    <a:pt x="316" y="562"/>
                  </a:cubicBezTo>
                  <a:cubicBezTo>
                    <a:pt x="412" y="562"/>
                    <a:pt x="50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4160271" y="412872"/>
              <a:ext cx="69259" cy="62486"/>
            </a:xfrm>
            <a:custGeom>
              <a:rect b="b" l="l" r="r" t="t"/>
              <a:pathLst>
                <a:path extrusionOk="0" h="563" w="624">
                  <a:moveTo>
                    <a:pt x="330" y="0"/>
                  </a:moveTo>
                  <a:cubicBezTo>
                    <a:pt x="247" y="0"/>
                    <a:pt x="163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7" y="562"/>
                    <a:pt x="623" y="422"/>
                    <a:pt x="608" y="235"/>
                  </a:cubicBezTo>
                  <a:cubicBezTo>
                    <a:pt x="582" y="83"/>
                    <a:pt x="457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4448295" y="19421"/>
              <a:ext cx="68704" cy="62153"/>
            </a:xfrm>
            <a:custGeom>
              <a:rect b="b" l="l" r="r" t="t"/>
              <a:pathLst>
                <a:path extrusionOk="0" h="560" w="619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516"/>
                  </a:cubicBezTo>
                  <a:cubicBezTo>
                    <a:pt x="196" y="546"/>
                    <a:pt x="249" y="559"/>
                    <a:pt x="301" y="559"/>
                  </a:cubicBezTo>
                  <a:cubicBezTo>
                    <a:pt x="467" y="559"/>
                    <a:pt x="618" y="420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4302008" y="214426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33" y="1"/>
                  </a:moveTo>
                  <a:cubicBezTo>
                    <a:pt x="247" y="1"/>
                    <a:pt x="162" y="38"/>
                    <a:pt x="105" y="119"/>
                  </a:cubicBezTo>
                  <a:cubicBezTo>
                    <a:pt x="0" y="245"/>
                    <a:pt x="42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4144066" y="102662"/>
              <a:ext cx="341524" cy="289899"/>
            </a:xfrm>
            <a:custGeom>
              <a:rect b="b" l="l" r="r" t="t"/>
              <a:pathLst>
                <a:path extrusionOk="0" h="2612" w="3077">
                  <a:moveTo>
                    <a:pt x="1758" y="227"/>
                  </a:moveTo>
                  <a:cubicBezTo>
                    <a:pt x="2344" y="227"/>
                    <a:pt x="2846" y="708"/>
                    <a:pt x="2846" y="1294"/>
                  </a:cubicBezTo>
                  <a:cubicBezTo>
                    <a:pt x="2846" y="1947"/>
                    <a:pt x="2305" y="2379"/>
                    <a:pt x="1749" y="2379"/>
                  </a:cubicBezTo>
                  <a:cubicBezTo>
                    <a:pt x="1486" y="2379"/>
                    <a:pt x="1219" y="2283"/>
                    <a:pt x="1005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6" y="0"/>
                  </a:moveTo>
                  <a:cubicBezTo>
                    <a:pt x="1432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90" y="2612"/>
                    <a:pt x="3076" y="2026"/>
                    <a:pt x="3076" y="1315"/>
                  </a:cubicBezTo>
                  <a:cubicBezTo>
                    <a:pt x="3076" y="524"/>
                    <a:pt x="2428" y="0"/>
                    <a:pt x="1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7130640" y="-120756"/>
              <a:ext cx="72034" cy="257935"/>
            </a:xfrm>
            <a:custGeom>
              <a:rect b="b" l="l" r="r" t="t"/>
              <a:pathLst>
                <a:path extrusionOk="0" h="2324" w="649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298" y="2323"/>
                    <a:pt x="324" y="2323"/>
                  </a:cubicBezTo>
                  <a:cubicBezTo>
                    <a:pt x="351" y="2323"/>
                    <a:pt x="377" y="2302"/>
                    <a:pt x="377" y="2261"/>
                  </a:cubicBezTo>
                  <a:lnTo>
                    <a:pt x="649" y="105"/>
                  </a:lnTo>
                  <a:cubicBezTo>
                    <a:pt x="649" y="43"/>
                    <a:pt x="607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7130640" y="357045"/>
              <a:ext cx="72034" cy="256603"/>
            </a:xfrm>
            <a:custGeom>
              <a:rect b="b" l="l" r="r" t="t"/>
              <a:pathLst>
                <a:path extrusionOk="0" h="2312" w="649">
                  <a:moveTo>
                    <a:pt x="324" y="1"/>
                  </a:moveTo>
                  <a:cubicBezTo>
                    <a:pt x="298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1" y="2311"/>
                    <a:pt x="576" y="2312"/>
                    <a:pt x="582" y="2312"/>
                  </a:cubicBezTo>
                  <a:cubicBezTo>
                    <a:pt x="617" y="2312"/>
                    <a:pt x="649" y="2260"/>
                    <a:pt x="649" y="2224"/>
                  </a:cubicBezTo>
                  <a:lnTo>
                    <a:pt x="377" y="48"/>
                  </a:lnTo>
                  <a:cubicBezTo>
                    <a:pt x="377" y="17"/>
                    <a:pt x="351" y="1"/>
                    <a:pt x="3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6954051" y="-86017"/>
              <a:ext cx="163381" cy="239289"/>
            </a:xfrm>
            <a:custGeom>
              <a:rect b="b" l="l" r="r" t="t"/>
              <a:pathLst>
                <a:path extrusionOk="0" h="2156" w="1472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4" y="2144"/>
                    <a:pt x="1376" y="2155"/>
                    <a:pt x="1397" y="2155"/>
                  </a:cubicBezTo>
                  <a:cubicBezTo>
                    <a:pt x="1437" y="2155"/>
                    <a:pt x="1472" y="2114"/>
                    <a:pt x="1445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7217213" y="341840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26" y="2139"/>
                    <a:pt x="962" y="2139"/>
                  </a:cubicBezTo>
                  <a:cubicBezTo>
                    <a:pt x="975" y="2139"/>
                    <a:pt x="987" y="2136"/>
                    <a:pt x="999" y="2131"/>
                  </a:cubicBezTo>
                  <a:lnTo>
                    <a:pt x="1208" y="2005"/>
                  </a:lnTo>
                  <a:lnTo>
                    <a:pt x="1396" y="1901"/>
                  </a:lnTo>
                  <a:cubicBezTo>
                    <a:pt x="1459" y="1880"/>
                    <a:pt x="1459" y="1796"/>
                    <a:pt x="1438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6833292" y="35847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32" y="0"/>
                  </a:moveTo>
                  <a:cubicBezTo>
                    <a:pt x="295" y="0"/>
                    <a:pt x="265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75" y="5"/>
                    <a:pt x="352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7259057" y="299221"/>
              <a:ext cx="240854" cy="158601"/>
            </a:xfrm>
            <a:custGeom>
              <a:rect b="b" l="l" r="r" t="t"/>
              <a:pathLst>
                <a:path extrusionOk="0" h="1429" w="2170">
                  <a:moveTo>
                    <a:pt x="94" y="1"/>
                  </a:moveTo>
                  <a:cubicBezTo>
                    <a:pt x="28" y="1"/>
                    <a:pt x="1" y="71"/>
                    <a:pt x="57" y="109"/>
                  </a:cubicBezTo>
                  <a:lnTo>
                    <a:pt x="1793" y="1406"/>
                  </a:lnTo>
                  <a:cubicBezTo>
                    <a:pt x="1809" y="1422"/>
                    <a:pt x="1828" y="1429"/>
                    <a:pt x="1847" y="1429"/>
                  </a:cubicBezTo>
                  <a:cubicBezTo>
                    <a:pt x="1877" y="1429"/>
                    <a:pt x="1906" y="1411"/>
                    <a:pt x="1919" y="1385"/>
                  </a:cubicBezTo>
                  <a:lnTo>
                    <a:pt x="2044" y="1176"/>
                  </a:lnTo>
                  <a:lnTo>
                    <a:pt x="2149" y="987"/>
                  </a:lnTo>
                  <a:cubicBezTo>
                    <a:pt x="2170" y="925"/>
                    <a:pt x="2170" y="883"/>
                    <a:pt x="2107" y="862"/>
                  </a:cubicBezTo>
                  <a:lnTo>
                    <a:pt x="119" y="4"/>
                  </a:lnTo>
                  <a:cubicBezTo>
                    <a:pt x="110" y="2"/>
                    <a:pt x="102" y="1"/>
                    <a:pt x="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6798441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7274596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6833292" y="298666"/>
              <a:ext cx="242963" cy="160488"/>
            </a:xfrm>
            <a:custGeom>
              <a:rect b="b" l="l" r="r" t="t"/>
              <a:pathLst>
                <a:path extrusionOk="0" h="1446" w="2189">
                  <a:moveTo>
                    <a:pt x="2099" y="0"/>
                  </a:moveTo>
                  <a:cubicBezTo>
                    <a:pt x="2090" y="0"/>
                    <a:pt x="2081" y="3"/>
                    <a:pt x="2072" y="9"/>
                  </a:cubicBezTo>
                  <a:lnTo>
                    <a:pt x="64" y="867"/>
                  </a:lnTo>
                  <a:cubicBezTo>
                    <a:pt x="22" y="888"/>
                    <a:pt x="1" y="951"/>
                    <a:pt x="22" y="992"/>
                  </a:cubicBezTo>
                  <a:lnTo>
                    <a:pt x="147" y="1202"/>
                  </a:lnTo>
                  <a:lnTo>
                    <a:pt x="252" y="1411"/>
                  </a:lnTo>
                  <a:cubicBezTo>
                    <a:pt x="276" y="1435"/>
                    <a:pt x="301" y="1446"/>
                    <a:pt x="330" y="1446"/>
                  </a:cubicBezTo>
                  <a:cubicBezTo>
                    <a:pt x="350" y="1446"/>
                    <a:pt x="372" y="1440"/>
                    <a:pt x="398" y="1432"/>
                  </a:cubicBezTo>
                  <a:lnTo>
                    <a:pt x="2135" y="114"/>
                  </a:lnTo>
                  <a:cubicBezTo>
                    <a:pt x="2189" y="96"/>
                    <a:pt x="2150" y="0"/>
                    <a:pt x="20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7259057" y="35847"/>
              <a:ext cx="240854" cy="159711"/>
            </a:xfrm>
            <a:custGeom>
              <a:rect b="b" l="l" r="r" t="t"/>
              <a:pathLst>
                <a:path extrusionOk="0" h="1439" w="2170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28" y="1439"/>
                    <a:pt x="79" y="1439"/>
                  </a:cubicBezTo>
                  <a:cubicBezTo>
                    <a:pt x="85" y="1439"/>
                    <a:pt x="92" y="1438"/>
                    <a:pt x="98" y="1435"/>
                  </a:cubicBezTo>
                  <a:lnTo>
                    <a:pt x="2107" y="578"/>
                  </a:lnTo>
                  <a:cubicBezTo>
                    <a:pt x="2170" y="557"/>
                    <a:pt x="2170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6954051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7217213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8" y="2127"/>
                    <a:pt x="120" y="2115"/>
                  </a:cubicBezTo>
                  <a:lnTo>
                    <a:pt x="1438" y="378"/>
                  </a:lnTo>
                  <a:cubicBezTo>
                    <a:pt x="1459" y="336"/>
                    <a:pt x="1459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7128309" y="218311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8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5732584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491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14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6192313" y="-27860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94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94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6192313" y="459820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94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94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6041364" y="18977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55" y="1"/>
                  </a:moveTo>
                  <a:cubicBezTo>
                    <a:pt x="297" y="1"/>
                    <a:pt x="238" y="19"/>
                    <a:pt x="189" y="60"/>
                  </a:cubicBezTo>
                  <a:cubicBezTo>
                    <a:pt x="1" y="206"/>
                    <a:pt x="64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46" y="1"/>
                    <a:pt x="3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6327057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0" y="198"/>
                    <a:pt x="84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5957121" y="140509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47" y="0"/>
                  </a:moveTo>
                  <a:cubicBezTo>
                    <a:pt x="224" y="0"/>
                    <a:pt x="104" y="79"/>
                    <a:pt x="69" y="199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400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6419292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5957787" y="290786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6417627" y="140509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9" y="0"/>
                  </a:moveTo>
                  <a:cubicBezTo>
                    <a:pt x="303" y="0"/>
                    <a:pt x="277" y="4"/>
                    <a:pt x="252" y="11"/>
                  </a:cubicBezTo>
                  <a:cubicBezTo>
                    <a:pt x="21" y="95"/>
                    <a:pt x="1" y="409"/>
                    <a:pt x="210" y="534"/>
                  </a:cubicBezTo>
                  <a:cubicBezTo>
                    <a:pt x="252" y="553"/>
                    <a:pt x="294" y="562"/>
                    <a:pt x="335" y="562"/>
                  </a:cubicBezTo>
                  <a:cubicBezTo>
                    <a:pt x="520" y="562"/>
                    <a:pt x="676" y="388"/>
                    <a:pt x="607" y="199"/>
                  </a:cubicBezTo>
                  <a:cubicBezTo>
                    <a:pt x="573" y="79"/>
                    <a:pt x="453" y="0"/>
                    <a:pt x="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6046026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6331719" y="19199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29" y="1"/>
                  </a:moveTo>
                  <a:cubicBezTo>
                    <a:pt x="247" y="1"/>
                    <a:pt x="163" y="38"/>
                    <a:pt x="105" y="121"/>
                  </a:cubicBezTo>
                  <a:cubicBezTo>
                    <a:pt x="0" y="246"/>
                    <a:pt x="42" y="414"/>
                    <a:pt x="168" y="497"/>
                  </a:cubicBezTo>
                  <a:cubicBezTo>
                    <a:pt x="216" y="535"/>
                    <a:pt x="270" y="552"/>
                    <a:pt x="323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74" y="86"/>
                    <a:pt x="454" y="1"/>
                    <a:pt x="3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6187762" y="214426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28" y="1"/>
                  </a:moveTo>
                  <a:cubicBezTo>
                    <a:pt x="240" y="1"/>
                    <a:pt x="149" y="38"/>
                    <a:pt x="84" y="119"/>
                  </a:cubicBezTo>
                  <a:cubicBezTo>
                    <a:pt x="0" y="245"/>
                    <a:pt x="21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6029821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1" y="0"/>
                  </a:moveTo>
                  <a:cubicBezTo>
                    <a:pt x="1430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9014063" y="-120756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9014285" y="357045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8839806" y="-86017"/>
              <a:ext cx="160384" cy="236736"/>
            </a:xfrm>
            <a:custGeom>
              <a:rect b="b" l="l" r="r" t="t"/>
              <a:pathLst>
                <a:path extrusionOk="0" h="2133" w="1445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80" y="2132"/>
                  </a:cubicBezTo>
                  <a:cubicBezTo>
                    <a:pt x="1413" y="2132"/>
                    <a:pt x="1445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9102968" y="341840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15" y="2139"/>
                    <a:pt x="953" y="2139"/>
                  </a:cubicBezTo>
                  <a:cubicBezTo>
                    <a:pt x="966" y="2139"/>
                    <a:pt x="982" y="2136"/>
                    <a:pt x="999" y="2131"/>
                  </a:cubicBezTo>
                  <a:lnTo>
                    <a:pt x="1187" y="2005"/>
                  </a:lnTo>
                  <a:lnTo>
                    <a:pt x="1396" y="1901"/>
                  </a:lnTo>
                  <a:cubicBezTo>
                    <a:pt x="1438" y="1859"/>
                    <a:pt x="1459" y="1796"/>
                    <a:pt x="1417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8716716" y="35847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3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9144590" y="299221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8684195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9158020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8716716" y="298555"/>
              <a:ext cx="244849" cy="160599"/>
            </a:xfrm>
            <a:custGeom>
              <a:rect b="b" l="l" r="r" t="t"/>
              <a:pathLst>
                <a:path extrusionOk="0" h="1447" w="2206">
                  <a:moveTo>
                    <a:pt x="2111" y="0"/>
                  </a:moveTo>
                  <a:cubicBezTo>
                    <a:pt x="2099" y="0"/>
                    <a:pt x="2086" y="3"/>
                    <a:pt x="2072" y="10"/>
                  </a:cubicBezTo>
                  <a:lnTo>
                    <a:pt x="85" y="868"/>
                  </a:lnTo>
                  <a:cubicBezTo>
                    <a:pt x="22" y="889"/>
                    <a:pt x="1" y="952"/>
                    <a:pt x="43" y="993"/>
                  </a:cubicBezTo>
                  <a:lnTo>
                    <a:pt x="147" y="1203"/>
                  </a:lnTo>
                  <a:lnTo>
                    <a:pt x="273" y="1412"/>
                  </a:lnTo>
                  <a:cubicBezTo>
                    <a:pt x="285" y="1436"/>
                    <a:pt x="312" y="1447"/>
                    <a:pt x="340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205" y="80"/>
                    <a:pt x="2172" y="0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9144035" y="35847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1837" y="0"/>
                  </a:moveTo>
                  <a:cubicBezTo>
                    <a:pt x="1816" y="0"/>
                    <a:pt x="1795" y="5"/>
                    <a:pt x="1779" y="13"/>
                  </a:cubicBezTo>
                  <a:lnTo>
                    <a:pt x="43" y="1331"/>
                  </a:lnTo>
                  <a:cubicBezTo>
                    <a:pt x="1" y="1373"/>
                    <a:pt x="43" y="1435"/>
                    <a:pt x="105" y="1435"/>
                  </a:cubicBezTo>
                  <a:lnTo>
                    <a:pt x="2114" y="578"/>
                  </a:lnTo>
                  <a:cubicBezTo>
                    <a:pt x="2156" y="557"/>
                    <a:pt x="2177" y="494"/>
                    <a:pt x="2156" y="452"/>
                  </a:cubicBezTo>
                  <a:lnTo>
                    <a:pt x="2030" y="243"/>
                  </a:lnTo>
                  <a:lnTo>
                    <a:pt x="1926" y="54"/>
                  </a:lnTo>
                  <a:cubicBezTo>
                    <a:pt x="1913" y="15"/>
                    <a:pt x="1874" y="0"/>
                    <a:pt x="18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8839806" y="341840"/>
              <a:ext cx="160384" cy="237402"/>
            </a:xfrm>
            <a:custGeom>
              <a:rect b="b" l="l" r="r" t="t"/>
              <a:pathLst>
                <a:path extrusionOk="0" h="2139" w="1445">
                  <a:moveTo>
                    <a:pt x="1378" y="1"/>
                  </a:moveTo>
                  <a:cubicBezTo>
                    <a:pt x="1365" y="1"/>
                    <a:pt x="1352" y="6"/>
                    <a:pt x="1340" y="18"/>
                  </a:cubicBezTo>
                  <a:lnTo>
                    <a:pt x="22" y="1754"/>
                  </a:lnTo>
                  <a:cubicBezTo>
                    <a:pt x="1" y="1796"/>
                    <a:pt x="1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45" y="35"/>
                    <a:pt x="1412" y="1"/>
                    <a:pt x="1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9102968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0" y="1"/>
                  </a:moveTo>
                  <a:cubicBezTo>
                    <a:pt x="909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187" y="127"/>
                  </a:lnTo>
                  <a:lnTo>
                    <a:pt x="999" y="23"/>
                  </a:lnTo>
                  <a:cubicBezTo>
                    <a:pt x="976" y="8"/>
                    <a:pt x="957" y="1"/>
                    <a:pt x="9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9011733" y="218311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7619005" y="-121533"/>
              <a:ext cx="858638" cy="734737"/>
            </a:xfrm>
            <a:custGeom>
              <a:rect b="b" l="l" r="r" t="t"/>
              <a:pathLst>
                <a:path extrusionOk="0" h="6620" w="7736">
                  <a:moveTo>
                    <a:pt x="4404" y="259"/>
                  </a:moveTo>
                  <a:cubicBezTo>
                    <a:pt x="4413" y="259"/>
                    <a:pt x="4421" y="259"/>
                    <a:pt x="4430" y="259"/>
                  </a:cubicBezTo>
                  <a:cubicBezTo>
                    <a:pt x="6104" y="259"/>
                    <a:pt x="7485" y="1619"/>
                    <a:pt x="7485" y="3314"/>
                  </a:cubicBezTo>
                  <a:cubicBezTo>
                    <a:pt x="7485" y="5168"/>
                    <a:pt x="5971" y="6400"/>
                    <a:pt x="4396" y="6400"/>
                  </a:cubicBezTo>
                  <a:cubicBezTo>
                    <a:pt x="3643" y="6400"/>
                    <a:pt x="2876" y="6119"/>
                    <a:pt x="2254" y="5490"/>
                  </a:cubicBezTo>
                  <a:cubicBezTo>
                    <a:pt x="314" y="3571"/>
                    <a:pt x="1680" y="259"/>
                    <a:pt x="4404" y="259"/>
                  </a:cubicBezTo>
                  <a:close/>
                  <a:moveTo>
                    <a:pt x="4389" y="1"/>
                  </a:moveTo>
                  <a:cubicBezTo>
                    <a:pt x="3573" y="1"/>
                    <a:pt x="2742" y="301"/>
                    <a:pt x="2065" y="970"/>
                  </a:cubicBezTo>
                  <a:cubicBezTo>
                    <a:pt x="0" y="3057"/>
                    <a:pt x="1450" y="6620"/>
                    <a:pt x="4404" y="6620"/>
                  </a:cubicBezTo>
                  <a:cubicBezTo>
                    <a:pt x="4413" y="6620"/>
                    <a:pt x="4421" y="6620"/>
                    <a:pt x="4430" y="6620"/>
                  </a:cubicBezTo>
                  <a:cubicBezTo>
                    <a:pt x="6250" y="6620"/>
                    <a:pt x="7715" y="5155"/>
                    <a:pt x="7736" y="3314"/>
                  </a:cubicBezTo>
                  <a:cubicBezTo>
                    <a:pt x="7736" y="1317"/>
                    <a:pt x="6097" y="1"/>
                    <a:pt x="43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8068855" y="-27860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294"/>
                    <a:pt x="168" y="482"/>
                  </a:cubicBezTo>
                  <a:cubicBezTo>
                    <a:pt x="221" y="535"/>
                    <a:pt x="289" y="559"/>
                    <a:pt x="357" y="559"/>
                  </a:cubicBezTo>
                  <a:cubicBezTo>
                    <a:pt x="50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8068855" y="459820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68" y="461"/>
                  </a:cubicBezTo>
                  <a:cubicBezTo>
                    <a:pt x="223" y="524"/>
                    <a:pt x="295" y="552"/>
                    <a:pt x="367" y="552"/>
                  </a:cubicBezTo>
                  <a:cubicBezTo>
                    <a:pt x="50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7924788" y="18977"/>
              <a:ext cx="80914" cy="62597"/>
            </a:xfrm>
            <a:custGeom>
              <a:rect b="b" l="l" r="r" t="t"/>
              <a:pathLst>
                <a:path extrusionOk="0" h="564" w="729">
                  <a:moveTo>
                    <a:pt x="370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36" y="562"/>
                  </a:cubicBezTo>
                  <a:cubicBezTo>
                    <a:pt x="344" y="563"/>
                    <a:pt x="352" y="563"/>
                    <a:pt x="361" y="563"/>
                  </a:cubicBezTo>
                  <a:cubicBezTo>
                    <a:pt x="578" y="563"/>
                    <a:pt x="729" y="304"/>
                    <a:pt x="608" y="123"/>
                  </a:cubicBezTo>
                  <a:cubicBezTo>
                    <a:pt x="544" y="46"/>
                    <a:pt x="457" y="1"/>
                    <a:pt x="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8212812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53" y="1"/>
                  </a:moveTo>
                  <a:cubicBezTo>
                    <a:pt x="296" y="1"/>
                    <a:pt x="239" y="18"/>
                    <a:pt x="189" y="51"/>
                  </a:cubicBezTo>
                  <a:cubicBezTo>
                    <a:pt x="0" y="198"/>
                    <a:pt x="63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24" y="39"/>
                    <a:pt x="438" y="1"/>
                    <a:pt x="3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7840656" y="140509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6" y="0"/>
                  </a:moveTo>
                  <a:cubicBezTo>
                    <a:pt x="223" y="0"/>
                    <a:pt x="103" y="79"/>
                    <a:pt x="68" y="199"/>
                  </a:cubicBezTo>
                  <a:cubicBezTo>
                    <a:pt x="0" y="388"/>
                    <a:pt x="155" y="562"/>
                    <a:pt x="340" y="562"/>
                  </a:cubicBezTo>
                  <a:cubicBezTo>
                    <a:pt x="381" y="562"/>
                    <a:pt x="424" y="553"/>
                    <a:pt x="466" y="534"/>
                  </a:cubicBezTo>
                  <a:cubicBezTo>
                    <a:pt x="675" y="409"/>
                    <a:pt x="654" y="95"/>
                    <a:pt x="424" y="11"/>
                  </a:cubicBezTo>
                  <a:cubicBezTo>
                    <a:pt x="399" y="4"/>
                    <a:pt x="372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8305046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7843541" y="290786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42" y="373"/>
                  </a:cubicBezTo>
                  <a:cubicBezTo>
                    <a:pt x="87" y="496"/>
                    <a:pt x="198" y="559"/>
                    <a:pt x="311" y="559"/>
                  </a:cubicBezTo>
                  <a:cubicBezTo>
                    <a:pt x="408" y="559"/>
                    <a:pt x="50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8305712" y="141174"/>
              <a:ext cx="69814" cy="62042"/>
            </a:xfrm>
            <a:custGeom>
              <a:rect b="b" l="l" r="r" t="t"/>
              <a:pathLst>
                <a:path extrusionOk="0" h="559" w="629">
                  <a:moveTo>
                    <a:pt x="323" y="1"/>
                  </a:moveTo>
                  <a:cubicBezTo>
                    <a:pt x="263" y="1"/>
                    <a:pt x="201" y="23"/>
                    <a:pt x="147" y="68"/>
                  </a:cubicBezTo>
                  <a:cubicBezTo>
                    <a:pt x="21" y="152"/>
                    <a:pt x="0" y="340"/>
                    <a:pt x="105" y="465"/>
                  </a:cubicBezTo>
                  <a:cubicBezTo>
                    <a:pt x="154" y="526"/>
                    <a:pt x="231" y="559"/>
                    <a:pt x="312" y="559"/>
                  </a:cubicBezTo>
                  <a:cubicBezTo>
                    <a:pt x="370" y="559"/>
                    <a:pt x="429" y="542"/>
                    <a:pt x="482" y="507"/>
                  </a:cubicBezTo>
                  <a:cubicBezTo>
                    <a:pt x="607" y="403"/>
                    <a:pt x="628" y="235"/>
                    <a:pt x="523" y="110"/>
                  </a:cubicBezTo>
                  <a:cubicBezTo>
                    <a:pt x="476" y="39"/>
                    <a:pt x="401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7931780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8217474" y="19421"/>
              <a:ext cx="68593" cy="61154"/>
            </a:xfrm>
            <a:custGeom>
              <a:rect b="b" l="l" r="r" t="t"/>
              <a:pathLst>
                <a:path extrusionOk="0" h="551" w="618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495"/>
                  </a:cubicBezTo>
                  <a:cubicBezTo>
                    <a:pt x="201" y="534"/>
                    <a:pt x="260" y="550"/>
                    <a:pt x="316" y="550"/>
                  </a:cubicBezTo>
                  <a:cubicBezTo>
                    <a:pt x="476" y="550"/>
                    <a:pt x="617" y="415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8073517" y="214426"/>
              <a:ext cx="70924" cy="65483"/>
            </a:xfrm>
            <a:custGeom>
              <a:rect b="b" l="l" r="r" t="t"/>
              <a:pathLst>
                <a:path extrusionOk="0" h="590" w="639">
                  <a:moveTo>
                    <a:pt x="312" y="1"/>
                  </a:moveTo>
                  <a:cubicBezTo>
                    <a:pt x="226" y="1"/>
                    <a:pt x="141" y="38"/>
                    <a:pt x="84" y="119"/>
                  </a:cubicBezTo>
                  <a:cubicBezTo>
                    <a:pt x="0" y="245"/>
                    <a:pt x="21" y="433"/>
                    <a:pt x="147" y="538"/>
                  </a:cubicBezTo>
                  <a:cubicBezTo>
                    <a:pt x="197" y="573"/>
                    <a:pt x="253" y="589"/>
                    <a:pt x="308" y="589"/>
                  </a:cubicBezTo>
                  <a:cubicBezTo>
                    <a:pt x="478" y="589"/>
                    <a:pt x="639" y="435"/>
                    <a:pt x="607" y="245"/>
                  </a:cubicBezTo>
                  <a:cubicBezTo>
                    <a:pt x="581" y="92"/>
                    <a:pt x="447" y="1"/>
                    <a:pt x="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915575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58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" name="Google Shape;146;p3"/>
          <p:cNvGrpSpPr/>
          <p:nvPr/>
        </p:nvGrpSpPr>
        <p:grpSpPr>
          <a:xfrm>
            <a:off x="-790669" y="4485610"/>
            <a:ext cx="10283415" cy="735182"/>
            <a:chOff x="-790669" y="4485610"/>
            <a:chExt cx="10283415" cy="735182"/>
          </a:xfrm>
        </p:grpSpPr>
        <p:sp>
          <p:nvSpPr>
            <p:cNvPr id="147" name="Google Shape;147;p3"/>
            <p:cNvSpPr/>
            <p:nvPr/>
          </p:nvSpPr>
          <p:spPr>
            <a:xfrm>
              <a:off x="605056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605278" y="4964188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430798" y="4521126"/>
              <a:ext cx="159718" cy="236736"/>
            </a:xfrm>
            <a:custGeom>
              <a:rect b="b" l="l" r="r" t="t"/>
              <a:pathLst>
                <a:path extrusionOk="0" h="2133" w="1439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79" y="2132"/>
                  </a:cubicBezTo>
                  <a:cubicBezTo>
                    <a:pt x="1411" y="2132"/>
                    <a:pt x="1438" y="2103"/>
                    <a:pt x="1424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692295" y="4947984"/>
              <a:ext cx="163603" cy="238401"/>
            </a:xfrm>
            <a:custGeom>
              <a:rect b="b" l="l" r="r" t="t"/>
              <a:pathLst>
                <a:path extrusionOk="0" h="2148" w="1474">
                  <a:moveTo>
                    <a:pt x="87" y="1"/>
                  </a:moveTo>
                  <a:cubicBezTo>
                    <a:pt x="44" y="1"/>
                    <a:pt x="1" y="45"/>
                    <a:pt x="30" y="89"/>
                  </a:cubicBezTo>
                  <a:lnTo>
                    <a:pt x="888" y="2098"/>
                  </a:lnTo>
                  <a:cubicBezTo>
                    <a:pt x="903" y="2129"/>
                    <a:pt x="930" y="2148"/>
                    <a:pt x="968" y="2148"/>
                  </a:cubicBezTo>
                  <a:cubicBezTo>
                    <a:pt x="981" y="2148"/>
                    <a:pt x="997" y="2145"/>
                    <a:pt x="1014" y="2140"/>
                  </a:cubicBezTo>
                  <a:lnTo>
                    <a:pt x="1202" y="2014"/>
                  </a:lnTo>
                  <a:lnTo>
                    <a:pt x="1411" y="1910"/>
                  </a:lnTo>
                  <a:cubicBezTo>
                    <a:pt x="1453" y="1889"/>
                    <a:pt x="1474" y="1805"/>
                    <a:pt x="1432" y="1763"/>
                  </a:cubicBezTo>
                  <a:lnTo>
                    <a:pt x="135" y="27"/>
                  </a:lnTo>
                  <a:cubicBezTo>
                    <a:pt x="122" y="8"/>
                    <a:pt x="105" y="1"/>
                    <a:pt x="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307708" y="4642990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135" y="1435"/>
                    <a:pt x="2177" y="1373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735582" y="4906364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275187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749012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60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60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310039" y="4905698"/>
              <a:ext cx="242519" cy="160599"/>
            </a:xfrm>
            <a:custGeom>
              <a:rect b="b" l="l" r="r" t="t"/>
              <a:pathLst>
                <a:path extrusionOk="0" h="1447" w="2185">
                  <a:moveTo>
                    <a:pt x="2090" y="0"/>
                  </a:moveTo>
                  <a:cubicBezTo>
                    <a:pt x="2078" y="0"/>
                    <a:pt x="2065" y="3"/>
                    <a:pt x="2051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64" y="1436"/>
                    <a:pt x="291" y="1447"/>
                    <a:pt x="319" y="1447"/>
                  </a:cubicBezTo>
                  <a:cubicBezTo>
                    <a:pt x="339" y="1447"/>
                    <a:pt x="360" y="1441"/>
                    <a:pt x="377" y="1433"/>
                  </a:cubicBezTo>
                  <a:lnTo>
                    <a:pt x="2114" y="115"/>
                  </a:lnTo>
                  <a:cubicBezTo>
                    <a:pt x="2184" y="80"/>
                    <a:pt x="2151" y="0"/>
                    <a:pt x="20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735582" y="4642990"/>
              <a:ext cx="241076" cy="159711"/>
            </a:xfrm>
            <a:custGeom>
              <a:rect b="b" l="l" r="r" t="t"/>
              <a:pathLst>
                <a:path extrusionOk="0" h="1439" w="2172">
                  <a:moveTo>
                    <a:pt x="1827" y="0"/>
                  </a:moveTo>
                  <a:cubicBezTo>
                    <a:pt x="1808" y="0"/>
                    <a:pt x="1790" y="5"/>
                    <a:pt x="1774" y="13"/>
                  </a:cubicBezTo>
                  <a:lnTo>
                    <a:pt x="38" y="1331"/>
                  </a:lnTo>
                  <a:cubicBezTo>
                    <a:pt x="0" y="1368"/>
                    <a:pt x="30" y="1439"/>
                    <a:pt x="81" y="1439"/>
                  </a:cubicBezTo>
                  <a:cubicBezTo>
                    <a:pt x="87" y="1439"/>
                    <a:pt x="94" y="1438"/>
                    <a:pt x="100" y="1435"/>
                  </a:cubicBezTo>
                  <a:lnTo>
                    <a:pt x="2109" y="578"/>
                  </a:lnTo>
                  <a:cubicBezTo>
                    <a:pt x="2151" y="557"/>
                    <a:pt x="2172" y="494"/>
                    <a:pt x="2151" y="452"/>
                  </a:cubicBezTo>
                  <a:lnTo>
                    <a:pt x="2025" y="243"/>
                  </a:lnTo>
                  <a:lnTo>
                    <a:pt x="1921" y="54"/>
                  </a:lnTo>
                  <a:cubicBezTo>
                    <a:pt x="1894" y="15"/>
                    <a:pt x="1859" y="0"/>
                    <a:pt x="18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428467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99" y="1"/>
                  </a:moveTo>
                  <a:cubicBezTo>
                    <a:pt x="1386" y="1"/>
                    <a:pt x="1373" y="6"/>
                    <a:pt x="1361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82" y="2131"/>
                  </a:lnTo>
                  <a:cubicBezTo>
                    <a:pt x="493" y="2136"/>
                    <a:pt x="506" y="2139"/>
                    <a:pt x="519" y="2139"/>
                  </a:cubicBezTo>
                  <a:cubicBezTo>
                    <a:pt x="555" y="2139"/>
                    <a:pt x="592" y="2120"/>
                    <a:pt x="608" y="2089"/>
                  </a:cubicBezTo>
                  <a:lnTo>
                    <a:pt x="1445" y="80"/>
                  </a:lnTo>
                  <a:cubicBezTo>
                    <a:pt x="1460" y="35"/>
                    <a:pt x="1431" y="1"/>
                    <a:pt x="13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693960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28" y="1"/>
                  </a:moveTo>
                  <a:cubicBezTo>
                    <a:pt x="897" y="1"/>
                    <a:pt x="866" y="24"/>
                    <a:pt x="852" y="64"/>
                  </a:cubicBezTo>
                  <a:lnTo>
                    <a:pt x="15" y="2073"/>
                  </a:lnTo>
                  <a:cubicBezTo>
                    <a:pt x="0" y="2103"/>
                    <a:pt x="27" y="2132"/>
                    <a:pt x="59" y="2132"/>
                  </a:cubicBezTo>
                  <a:cubicBezTo>
                    <a:pt x="73" y="2132"/>
                    <a:pt x="87" y="2127"/>
                    <a:pt x="99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75" y="253"/>
                  </a:cubicBezTo>
                  <a:lnTo>
                    <a:pt x="1187" y="127"/>
                  </a:lnTo>
                  <a:lnTo>
                    <a:pt x="978" y="23"/>
                  </a:lnTo>
                  <a:cubicBezTo>
                    <a:pt x="963" y="8"/>
                    <a:pt x="945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605056" y="4825454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35" y="1"/>
                  </a:moveTo>
                  <a:cubicBezTo>
                    <a:pt x="105" y="1"/>
                    <a:pt x="0" y="273"/>
                    <a:pt x="147" y="440"/>
                  </a:cubicBezTo>
                  <a:cubicBezTo>
                    <a:pt x="200" y="493"/>
                    <a:pt x="266" y="517"/>
                    <a:pt x="331" y="517"/>
                  </a:cubicBezTo>
                  <a:cubicBezTo>
                    <a:pt x="471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-790669" y="4485610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15" y="259"/>
                  </a:moveTo>
                  <a:cubicBezTo>
                    <a:pt x="6110" y="259"/>
                    <a:pt x="7491" y="1619"/>
                    <a:pt x="7491" y="3314"/>
                  </a:cubicBezTo>
                  <a:cubicBezTo>
                    <a:pt x="7491" y="5168"/>
                    <a:pt x="5977" y="6400"/>
                    <a:pt x="4402" y="6400"/>
                  </a:cubicBezTo>
                  <a:cubicBezTo>
                    <a:pt x="3649" y="6400"/>
                    <a:pt x="2882" y="6119"/>
                    <a:pt x="2260" y="5490"/>
                  </a:cubicBezTo>
                  <a:cubicBezTo>
                    <a:pt x="314" y="3565"/>
                    <a:pt x="1674" y="259"/>
                    <a:pt x="4415" y="259"/>
                  </a:cubicBezTo>
                  <a:close/>
                  <a:moveTo>
                    <a:pt x="4395" y="1"/>
                  </a:moveTo>
                  <a:cubicBezTo>
                    <a:pt x="3579" y="1"/>
                    <a:pt x="2748" y="301"/>
                    <a:pt x="2071" y="970"/>
                  </a:cubicBezTo>
                  <a:cubicBezTo>
                    <a:pt x="0" y="3063"/>
                    <a:pt x="1465" y="6620"/>
                    <a:pt x="4415" y="6620"/>
                  </a:cubicBezTo>
                  <a:cubicBezTo>
                    <a:pt x="6256" y="6620"/>
                    <a:pt x="7721" y="5155"/>
                    <a:pt x="7742" y="3314"/>
                  </a:cubicBezTo>
                  <a:cubicBezTo>
                    <a:pt x="7742" y="1317"/>
                    <a:pt x="6103" y="1"/>
                    <a:pt x="4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-330940" y="4579283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-330940" y="5066963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-484220" y="4627119"/>
              <a:ext cx="80914" cy="61598"/>
            </a:xfrm>
            <a:custGeom>
              <a:rect b="b" l="l" r="r" t="t"/>
              <a:pathLst>
                <a:path extrusionOk="0" h="555" w="729">
                  <a:moveTo>
                    <a:pt x="374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7"/>
                    <a:pt x="85" y="511"/>
                    <a:pt x="336" y="553"/>
                  </a:cubicBezTo>
                  <a:cubicBezTo>
                    <a:pt x="344" y="554"/>
                    <a:pt x="352" y="554"/>
                    <a:pt x="361" y="554"/>
                  </a:cubicBezTo>
                  <a:cubicBezTo>
                    <a:pt x="578" y="554"/>
                    <a:pt x="729" y="295"/>
                    <a:pt x="608" y="114"/>
                  </a:cubicBezTo>
                  <a:cubicBezTo>
                    <a:pt x="545" y="38"/>
                    <a:pt x="460" y="1"/>
                    <a:pt x="3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-201856" y="5019571"/>
              <a:ext cx="80026" cy="62930"/>
            </a:xfrm>
            <a:custGeom>
              <a:rect b="b" l="l" r="r" t="t"/>
              <a:pathLst>
                <a:path extrusionOk="0" h="567" w="721">
                  <a:moveTo>
                    <a:pt x="410" y="1"/>
                  </a:moveTo>
                  <a:cubicBezTo>
                    <a:pt x="350" y="1"/>
                    <a:pt x="290" y="18"/>
                    <a:pt x="240" y="51"/>
                  </a:cubicBezTo>
                  <a:cubicBezTo>
                    <a:pt x="1" y="239"/>
                    <a:pt x="166" y="566"/>
                    <a:pt x="405" y="566"/>
                  </a:cubicBezTo>
                  <a:cubicBezTo>
                    <a:pt x="459" y="566"/>
                    <a:pt x="517" y="550"/>
                    <a:pt x="575" y="511"/>
                  </a:cubicBezTo>
                  <a:cubicBezTo>
                    <a:pt x="700" y="428"/>
                    <a:pt x="721" y="239"/>
                    <a:pt x="637" y="114"/>
                  </a:cubicBezTo>
                  <a:cubicBezTo>
                    <a:pt x="587" y="39"/>
                    <a:pt x="499" y="1"/>
                    <a:pt x="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-572570" y="4748206"/>
              <a:ext cx="76918" cy="61154"/>
            </a:xfrm>
            <a:custGeom>
              <a:rect b="b" l="l" r="r" t="t"/>
              <a:pathLst>
                <a:path extrusionOk="0" h="551" w="693">
                  <a:moveTo>
                    <a:pt x="401" y="0"/>
                  </a:moveTo>
                  <a:cubicBezTo>
                    <a:pt x="111" y="0"/>
                    <a:pt x="1" y="412"/>
                    <a:pt x="295" y="529"/>
                  </a:cubicBezTo>
                  <a:cubicBezTo>
                    <a:pt x="324" y="544"/>
                    <a:pt x="355" y="550"/>
                    <a:pt x="386" y="550"/>
                  </a:cubicBezTo>
                  <a:cubicBezTo>
                    <a:pt x="490" y="550"/>
                    <a:pt x="597" y="475"/>
                    <a:pt x="630" y="362"/>
                  </a:cubicBezTo>
                  <a:cubicBezTo>
                    <a:pt x="692" y="215"/>
                    <a:pt x="609" y="69"/>
                    <a:pt x="462" y="6"/>
                  </a:cubicBezTo>
                  <a:cubicBezTo>
                    <a:pt x="441" y="2"/>
                    <a:pt x="421" y="0"/>
                    <a:pt x="4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-103961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34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-572459" y="4896597"/>
              <a:ext cx="90015" cy="62042"/>
            </a:xfrm>
            <a:custGeom>
              <a:rect b="b" l="l" r="r" t="t"/>
              <a:pathLst>
                <a:path extrusionOk="0" h="559" w="811">
                  <a:moveTo>
                    <a:pt x="415" y="0"/>
                  </a:moveTo>
                  <a:cubicBezTo>
                    <a:pt x="377" y="0"/>
                    <a:pt x="337" y="9"/>
                    <a:pt x="294" y="29"/>
                  </a:cubicBezTo>
                  <a:cubicBezTo>
                    <a:pt x="1" y="166"/>
                    <a:pt x="109" y="558"/>
                    <a:pt x="397" y="558"/>
                  </a:cubicBezTo>
                  <a:cubicBezTo>
                    <a:pt x="418" y="558"/>
                    <a:pt x="439" y="556"/>
                    <a:pt x="461" y="552"/>
                  </a:cubicBezTo>
                  <a:cubicBezTo>
                    <a:pt x="811" y="479"/>
                    <a:pt x="691" y="0"/>
                    <a:pt x="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-103295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53"/>
                    <a:pt x="0" y="220"/>
                    <a:pt x="63" y="367"/>
                  </a:cubicBezTo>
                  <a:cubicBezTo>
                    <a:pt x="97" y="492"/>
                    <a:pt x="212" y="562"/>
                    <a:pt x="327" y="562"/>
                  </a:cubicBezTo>
                  <a:cubicBezTo>
                    <a:pt x="423" y="562"/>
                    <a:pt x="51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-477228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14" y="0"/>
                  </a:moveTo>
                  <a:cubicBezTo>
                    <a:pt x="234" y="0"/>
                    <a:pt x="155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-191534" y="4626342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10" y="1"/>
                  </a:moveTo>
                  <a:cubicBezTo>
                    <a:pt x="226" y="1"/>
                    <a:pt x="142" y="38"/>
                    <a:pt x="84" y="121"/>
                  </a:cubicBezTo>
                  <a:cubicBezTo>
                    <a:pt x="0" y="246"/>
                    <a:pt x="21" y="414"/>
                    <a:pt x="147" y="497"/>
                  </a:cubicBezTo>
                  <a:cubicBezTo>
                    <a:pt x="201" y="535"/>
                    <a:pt x="259" y="552"/>
                    <a:pt x="315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61" y="86"/>
                    <a:pt x="437" y="1"/>
                    <a:pt x="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-341484" y="4821236"/>
              <a:ext cx="85020" cy="65150"/>
            </a:xfrm>
            <a:custGeom>
              <a:rect b="b" l="l" r="r" t="t"/>
              <a:pathLst>
                <a:path extrusionOk="0" h="587" w="766">
                  <a:moveTo>
                    <a:pt x="380" y="0"/>
                  </a:moveTo>
                  <a:cubicBezTo>
                    <a:pt x="289" y="0"/>
                    <a:pt x="202" y="46"/>
                    <a:pt x="138" y="122"/>
                  </a:cubicBezTo>
                  <a:cubicBezTo>
                    <a:pt x="1" y="318"/>
                    <a:pt x="138" y="587"/>
                    <a:pt x="379" y="587"/>
                  </a:cubicBezTo>
                  <a:cubicBezTo>
                    <a:pt x="396" y="587"/>
                    <a:pt x="413" y="585"/>
                    <a:pt x="431" y="583"/>
                  </a:cubicBezTo>
                  <a:cubicBezTo>
                    <a:pt x="682" y="541"/>
                    <a:pt x="765" y="206"/>
                    <a:pt x="556" y="60"/>
                  </a:cubicBezTo>
                  <a:cubicBezTo>
                    <a:pt x="499" y="19"/>
                    <a:pt x="439" y="0"/>
                    <a:pt x="3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-493432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37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37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37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2490810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49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2490810" y="4964188"/>
              <a:ext cx="74032" cy="256603"/>
            </a:xfrm>
            <a:custGeom>
              <a:rect b="b" l="l" r="r" t="t"/>
              <a:pathLst>
                <a:path extrusionOk="0" h="2312" w="667">
                  <a:moveTo>
                    <a:pt x="335" y="1"/>
                  </a:moveTo>
                  <a:cubicBezTo>
                    <a:pt x="303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4" y="2311"/>
                    <a:pt x="582" y="2312"/>
                    <a:pt x="589" y="2312"/>
                  </a:cubicBezTo>
                  <a:cubicBezTo>
                    <a:pt x="638" y="2312"/>
                    <a:pt x="667" y="2260"/>
                    <a:pt x="649" y="2224"/>
                  </a:cubicBezTo>
                  <a:lnTo>
                    <a:pt x="398" y="48"/>
                  </a:lnTo>
                  <a:cubicBezTo>
                    <a:pt x="398" y="17"/>
                    <a:pt x="366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2314222" y="4521126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8" y="2132"/>
                    <a:pt x="1384" y="2132"/>
                  </a:cubicBezTo>
                  <a:cubicBezTo>
                    <a:pt x="1422" y="2132"/>
                    <a:pt x="1459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2581380" y="4950204"/>
              <a:ext cx="160273" cy="236181"/>
            </a:xfrm>
            <a:custGeom>
              <a:rect b="b" l="l" r="r" t="t"/>
              <a:pathLst>
                <a:path extrusionOk="0" h="2128" w="1444">
                  <a:moveTo>
                    <a:pt x="61" y="1"/>
                  </a:moveTo>
                  <a:cubicBezTo>
                    <a:pt x="28" y="1"/>
                    <a:pt x="0" y="35"/>
                    <a:pt x="0" y="69"/>
                  </a:cubicBezTo>
                  <a:lnTo>
                    <a:pt x="837" y="2078"/>
                  </a:lnTo>
                  <a:cubicBezTo>
                    <a:pt x="852" y="2109"/>
                    <a:pt x="890" y="2128"/>
                    <a:pt x="926" y="2128"/>
                  </a:cubicBezTo>
                  <a:cubicBezTo>
                    <a:pt x="939" y="2128"/>
                    <a:pt x="951" y="2125"/>
                    <a:pt x="963" y="2120"/>
                  </a:cubicBezTo>
                  <a:lnTo>
                    <a:pt x="1172" y="1994"/>
                  </a:lnTo>
                  <a:lnTo>
                    <a:pt x="1381" y="1890"/>
                  </a:lnTo>
                  <a:cubicBezTo>
                    <a:pt x="1423" y="1848"/>
                    <a:pt x="1444" y="1785"/>
                    <a:pt x="1402" y="1743"/>
                  </a:cubicBezTo>
                  <a:lnTo>
                    <a:pt x="84" y="7"/>
                  </a:lnTo>
                  <a:cubicBezTo>
                    <a:pt x="76" y="3"/>
                    <a:pt x="68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2193463" y="4642990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46" y="0"/>
                  </a:moveTo>
                  <a:cubicBezTo>
                    <a:pt x="313" y="0"/>
                    <a:pt x="278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2619672" y="4905698"/>
              <a:ext cx="242741" cy="159267"/>
            </a:xfrm>
            <a:custGeom>
              <a:rect b="b" l="l" r="r" t="t"/>
              <a:pathLst>
                <a:path extrusionOk="0" h="1435" w="2187">
                  <a:moveTo>
                    <a:pt x="86" y="0"/>
                  </a:moveTo>
                  <a:cubicBezTo>
                    <a:pt x="36" y="0"/>
                    <a:pt x="0" y="80"/>
                    <a:pt x="53" y="115"/>
                  </a:cubicBezTo>
                  <a:lnTo>
                    <a:pt x="1789" y="1412"/>
                  </a:lnTo>
                  <a:cubicBezTo>
                    <a:pt x="1805" y="1428"/>
                    <a:pt x="1824" y="1435"/>
                    <a:pt x="1843" y="1435"/>
                  </a:cubicBezTo>
                  <a:cubicBezTo>
                    <a:pt x="1873" y="1435"/>
                    <a:pt x="1902" y="1417"/>
                    <a:pt x="1915" y="1391"/>
                  </a:cubicBezTo>
                  <a:lnTo>
                    <a:pt x="2040" y="1182"/>
                  </a:lnTo>
                  <a:lnTo>
                    <a:pt x="2166" y="993"/>
                  </a:lnTo>
                  <a:cubicBezTo>
                    <a:pt x="2187" y="931"/>
                    <a:pt x="2166" y="889"/>
                    <a:pt x="2103" y="868"/>
                  </a:cubicBezTo>
                  <a:lnTo>
                    <a:pt x="115" y="10"/>
                  </a:lnTo>
                  <a:cubicBezTo>
                    <a:pt x="105" y="3"/>
                    <a:pt x="95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2160942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2634767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2193463" y="4905698"/>
              <a:ext cx="242852" cy="160599"/>
            </a:xfrm>
            <a:custGeom>
              <a:rect b="b" l="l" r="r" t="t"/>
              <a:pathLst>
                <a:path extrusionOk="0" h="1447" w="2188">
                  <a:moveTo>
                    <a:pt x="2109" y="0"/>
                  </a:moveTo>
                  <a:cubicBezTo>
                    <a:pt x="2098" y="0"/>
                    <a:pt x="2086" y="3"/>
                    <a:pt x="2072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76" y="1436"/>
                    <a:pt x="308" y="1447"/>
                    <a:pt x="339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188" y="80"/>
                    <a:pt x="2167" y="0"/>
                    <a:pt x="21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2619228" y="4642990"/>
              <a:ext cx="243185" cy="159711"/>
            </a:xfrm>
            <a:custGeom>
              <a:rect b="b" l="l" r="r" t="t"/>
              <a:pathLst>
                <a:path extrusionOk="0" h="1439" w="2191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45" y="1439"/>
                    <a:pt x="99" y="1439"/>
                  </a:cubicBezTo>
                  <a:cubicBezTo>
                    <a:pt x="106" y="1439"/>
                    <a:pt x="113" y="1438"/>
                    <a:pt x="119" y="1435"/>
                  </a:cubicBezTo>
                  <a:lnTo>
                    <a:pt x="2107" y="578"/>
                  </a:lnTo>
                  <a:cubicBezTo>
                    <a:pt x="2170" y="557"/>
                    <a:pt x="2191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2316553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2579715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6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2488479" y="4825454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1092755" y="4485610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512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35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1543271" y="4579283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315"/>
                    <a:pt x="189" y="482"/>
                  </a:cubicBezTo>
                  <a:cubicBezTo>
                    <a:pt x="242" y="535"/>
                    <a:pt x="308" y="559"/>
                    <a:pt x="373" y="559"/>
                  </a:cubicBezTo>
                  <a:cubicBezTo>
                    <a:pt x="51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1543271" y="5066963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89" y="461"/>
                  </a:cubicBezTo>
                  <a:cubicBezTo>
                    <a:pt x="244" y="524"/>
                    <a:pt x="314" y="552"/>
                    <a:pt x="382" y="552"/>
                  </a:cubicBezTo>
                  <a:cubicBezTo>
                    <a:pt x="51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1401534" y="4626120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69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53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1687228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8"/>
                    <a:pt x="84" y="511"/>
                    <a:pt x="335" y="553"/>
                  </a:cubicBezTo>
                  <a:cubicBezTo>
                    <a:pt x="351" y="556"/>
                    <a:pt x="367" y="558"/>
                    <a:pt x="382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1316959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1" y="0"/>
                  </a:moveTo>
                  <a:cubicBezTo>
                    <a:pt x="212" y="0"/>
                    <a:pt x="103" y="79"/>
                    <a:pt x="51" y="199"/>
                  </a:cubicBezTo>
                  <a:cubicBezTo>
                    <a:pt x="0" y="388"/>
                    <a:pt x="145" y="562"/>
                    <a:pt x="325" y="562"/>
                  </a:cubicBezTo>
                  <a:cubicBezTo>
                    <a:pt x="365" y="562"/>
                    <a:pt x="407" y="553"/>
                    <a:pt x="449" y="534"/>
                  </a:cubicBezTo>
                  <a:cubicBezTo>
                    <a:pt x="658" y="409"/>
                    <a:pt x="637" y="95"/>
                    <a:pt x="407" y="11"/>
                  </a:cubicBezTo>
                  <a:cubicBezTo>
                    <a:pt x="382" y="4"/>
                    <a:pt x="356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1781349" y="4898595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2" y="0"/>
                  </a:moveTo>
                  <a:cubicBezTo>
                    <a:pt x="213" y="0"/>
                    <a:pt x="104" y="79"/>
                    <a:pt x="52" y="200"/>
                  </a:cubicBezTo>
                  <a:cubicBezTo>
                    <a:pt x="1" y="388"/>
                    <a:pt x="145" y="562"/>
                    <a:pt x="326" y="562"/>
                  </a:cubicBezTo>
                  <a:cubicBezTo>
                    <a:pt x="366" y="562"/>
                    <a:pt x="408" y="553"/>
                    <a:pt x="450" y="534"/>
                  </a:cubicBezTo>
                  <a:cubicBezTo>
                    <a:pt x="659" y="409"/>
                    <a:pt x="638" y="95"/>
                    <a:pt x="408" y="11"/>
                  </a:cubicBezTo>
                  <a:cubicBezTo>
                    <a:pt x="382" y="4"/>
                    <a:pt x="357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1317957" y="4897929"/>
              <a:ext cx="74920" cy="62153"/>
            </a:xfrm>
            <a:custGeom>
              <a:rect b="b" l="l" r="r" t="t"/>
              <a:pathLst>
                <a:path extrusionOk="0" h="560" w="675">
                  <a:moveTo>
                    <a:pt x="323" y="1"/>
                  </a:moveTo>
                  <a:cubicBezTo>
                    <a:pt x="293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74" y="216"/>
                    <a:pt x="516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1782459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42" y="367"/>
                  </a:cubicBezTo>
                  <a:cubicBezTo>
                    <a:pt x="88" y="492"/>
                    <a:pt x="202" y="562"/>
                    <a:pt x="316" y="562"/>
                  </a:cubicBezTo>
                  <a:cubicBezTo>
                    <a:pt x="412" y="562"/>
                    <a:pt x="50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1406196" y="5020015"/>
              <a:ext cx="69259" cy="62486"/>
            </a:xfrm>
            <a:custGeom>
              <a:rect b="b" l="l" r="r" t="t"/>
              <a:pathLst>
                <a:path extrusionOk="0" h="563" w="624">
                  <a:moveTo>
                    <a:pt x="330" y="0"/>
                  </a:moveTo>
                  <a:cubicBezTo>
                    <a:pt x="247" y="0"/>
                    <a:pt x="163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7" y="562"/>
                    <a:pt x="623" y="422"/>
                    <a:pt x="608" y="235"/>
                  </a:cubicBezTo>
                  <a:cubicBezTo>
                    <a:pt x="582" y="83"/>
                    <a:pt x="457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1694220" y="4626564"/>
              <a:ext cx="68704" cy="62153"/>
            </a:xfrm>
            <a:custGeom>
              <a:rect b="b" l="l" r="r" t="t"/>
              <a:pathLst>
                <a:path extrusionOk="0" h="560" w="619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516"/>
                  </a:cubicBezTo>
                  <a:cubicBezTo>
                    <a:pt x="196" y="546"/>
                    <a:pt x="249" y="559"/>
                    <a:pt x="301" y="559"/>
                  </a:cubicBezTo>
                  <a:cubicBezTo>
                    <a:pt x="467" y="559"/>
                    <a:pt x="618" y="420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1547933" y="4821569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33" y="1"/>
                  </a:moveTo>
                  <a:cubicBezTo>
                    <a:pt x="247" y="1"/>
                    <a:pt x="162" y="38"/>
                    <a:pt x="105" y="119"/>
                  </a:cubicBezTo>
                  <a:cubicBezTo>
                    <a:pt x="0" y="245"/>
                    <a:pt x="42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1389991" y="4709805"/>
              <a:ext cx="341524" cy="289899"/>
            </a:xfrm>
            <a:custGeom>
              <a:rect b="b" l="l" r="r" t="t"/>
              <a:pathLst>
                <a:path extrusionOk="0" h="2612" w="3077">
                  <a:moveTo>
                    <a:pt x="1758" y="227"/>
                  </a:moveTo>
                  <a:cubicBezTo>
                    <a:pt x="2344" y="227"/>
                    <a:pt x="2846" y="708"/>
                    <a:pt x="2846" y="1294"/>
                  </a:cubicBezTo>
                  <a:cubicBezTo>
                    <a:pt x="2846" y="1947"/>
                    <a:pt x="2305" y="2379"/>
                    <a:pt x="1749" y="2379"/>
                  </a:cubicBezTo>
                  <a:cubicBezTo>
                    <a:pt x="1486" y="2379"/>
                    <a:pt x="1219" y="2283"/>
                    <a:pt x="1005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6" y="0"/>
                  </a:moveTo>
                  <a:cubicBezTo>
                    <a:pt x="1432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90" y="2612"/>
                    <a:pt x="3076" y="2026"/>
                    <a:pt x="3076" y="1315"/>
                  </a:cubicBezTo>
                  <a:cubicBezTo>
                    <a:pt x="3076" y="524"/>
                    <a:pt x="2428" y="0"/>
                    <a:pt x="1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4376565" y="4486387"/>
              <a:ext cx="72034" cy="257935"/>
            </a:xfrm>
            <a:custGeom>
              <a:rect b="b" l="l" r="r" t="t"/>
              <a:pathLst>
                <a:path extrusionOk="0" h="2324" w="649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298" y="2323"/>
                    <a:pt x="324" y="2323"/>
                  </a:cubicBezTo>
                  <a:cubicBezTo>
                    <a:pt x="351" y="2323"/>
                    <a:pt x="377" y="2302"/>
                    <a:pt x="377" y="2261"/>
                  </a:cubicBezTo>
                  <a:lnTo>
                    <a:pt x="649" y="105"/>
                  </a:lnTo>
                  <a:cubicBezTo>
                    <a:pt x="649" y="43"/>
                    <a:pt x="607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4376565" y="4964188"/>
              <a:ext cx="72034" cy="256603"/>
            </a:xfrm>
            <a:custGeom>
              <a:rect b="b" l="l" r="r" t="t"/>
              <a:pathLst>
                <a:path extrusionOk="0" h="2312" w="649">
                  <a:moveTo>
                    <a:pt x="324" y="1"/>
                  </a:moveTo>
                  <a:cubicBezTo>
                    <a:pt x="298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1" y="2311"/>
                    <a:pt x="576" y="2312"/>
                    <a:pt x="582" y="2312"/>
                  </a:cubicBezTo>
                  <a:cubicBezTo>
                    <a:pt x="617" y="2312"/>
                    <a:pt x="649" y="2260"/>
                    <a:pt x="649" y="2224"/>
                  </a:cubicBezTo>
                  <a:lnTo>
                    <a:pt x="377" y="48"/>
                  </a:lnTo>
                  <a:cubicBezTo>
                    <a:pt x="377" y="17"/>
                    <a:pt x="351" y="1"/>
                    <a:pt x="3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4199976" y="4521126"/>
              <a:ext cx="163381" cy="239289"/>
            </a:xfrm>
            <a:custGeom>
              <a:rect b="b" l="l" r="r" t="t"/>
              <a:pathLst>
                <a:path extrusionOk="0" h="2156" w="1472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4" y="2144"/>
                    <a:pt x="1376" y="2155"/>
                    <a:pt x="1397" y="2155"/>
                  </a:cubicBezTo>
                  <a:cubicBezTo>
                    <a:pt x="1437" y="2155"/>
                    <a:pt x="1472" y="2114"/>
                    <a:pt x="1445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4463138" y="4948983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26" y="2139"/>
                    <a:pt x="962" y="2139"/>
                  </a:cubicBezTo>
                  <a:cubicBezTo>
                    <a:pt x="975" y="2139"/>
                    <a:pt x="987" y="2136"/>
                    <a:pt x="999" y="2131"/>
                  </a:cubicBezTo>
                  <a:lnTo>
                    <a:pt x="1208" y="2005"/>
                  </a:lnTo>
                  <a:lnTo>
                    <a:pt x="1396" y="1901"/>
                  </a:lnTo>
                  <a:cubicBezTo>
                    <a:pt x="1459" y="1880"/>
                    <a:pt x="1459" y="1796"/>
                    <a:pt x="1438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4079217" y="4642990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32" y="0"/>
                  </a:moveTo>
                  <a:cubicBezTo>
                    <a:pt x="295" y="0"/>
                    <a:pt x="265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75" y="5"/>
                    <a:pt x="352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4504982" y="4906364"/>
              <a:ext cx="240854" cy="158601"/>
            </a:xfrm>
            <a:custGeom>
              <a:rect b="b" l="l" r="r" t="t"/>
              <a:pathLst>
                <a:path extrusionOk="0" h="1429" w="2170">
                  <a:moveTo>
                    <a:pt x="94" y="1"/>
                  </a:moveTo>
                  <a:cubicBezTo>
                    <a:pt x="28" y="1"/>
                    <a:pt x="1" y="71"/>
                    <a:pt x="57" y="109"/>
                  </a:cubicBezTo>
                  <a:lnTo>
                    <a:pt x="1793" y="1406"/>
                  </a:lnTo>
                  <a:cubicBezTo>
                    <a:pt x="1809" y="1422"/>
                    <a:pt x="1828" y="1429"/>
                    <a:pt x="1847" y="1429"/>
                  </a:cubicBezTo>
                  <a:cubicBezTo>
                    <a:pt x="1877" y="1429"/>
                    <a:pt x="1906" y="1411"/>
                    <a:pt x="1919" y="1385"/>
                  </a:cubicBezTo>
                  <a:lnTo>
                    <a:pt x="2044" y="1176"/>
                  </a:lnTo>
                  <a:lnTo>
                    <a:pt x="2149" y="987"/>
                  </a:lnTo>
                  <a:cubicBezTo>
                    <a:pt x="2170" y="925"/>
                    <a:pt x="2170" y="883"/>
                    <a:pt x="2107" y="862"/>
                  </a:cubicBezTo>
                  <a:lnTo>
                    <a:pt x="119" y="4"/>
                  </a:lnTo>
                  <a:cubicBezTo>
                    <a:pt x="110" y="2"/>
                    <a:pt x="102" y="1"/>
                    <a:pt x="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4044366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4520521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4079217" y="4905809"/>
              <a:ext cx="242963" cy="160488"/>
            </a:xfrm>
            <a:custGeom>
              <a:rect b="b" l="l" r="r" t="t"/>
              <a:pathLst>
                <a:path extrusionOk="0" h="1446" w="2189">
                  <a:moveTo>
                    <a:pt x="2099" y="0"/>
                  </a:moveTo>
                  <a:cubicBezTo>
                    <a:pt x="2090" y="0"/>
                    <a:pt x="2081" y="3"/>
                    <a:pt x="2072" y="9"/>
                  </a:cubicBezTo>
                  <a:lnTo>
                    <a:pt x="64" y="867"/>
                  </a:lnTo>
                  <a:cubicBezTo>
                    <a:pt x="22" y="888"/>
                    <a:pt x="1" y="951"/>
                    <a:pt x="22" y="992"/>
                  </a:cubicBezTo>
                  <a:lnTo>
                    <a:pt x="147" y="1202"/>
                  </a:lnTo>
                  <a:lnTo>
                    <a:pt x="252" y="1411"/>
                  </a:lnTo>
                  <a:cubicBezTo>
                    <a:pt x="276" y="1435"/>
                    <a:pt x="301" y="1446"/>
                    <a:pt x="330" y="1446"/>
                  </a:cubicBezTo>
                  <a:cubicBezTo>
                    <a:pt x="350" y="1446"/>
                    <a:pt x="372" y="1440"/>
                    <a:pt x="398" y="1432"/>
                  </a:cubicBezTo>
                  <a:lnTo>
                    <a:pt x="2135" y="114"/>
                  </a:lnTo>
                  <a:cubicBezTo>
                    <a:pt x="2189" y="96"/>
                    <a:pt x="2150" y="0"/>
                    <a:pt x="20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4504982" y="4642990"/>
              <a:ext cx="240854" cy="159711"/>
            </a:xfrm>
            <a:custGeom>
              <a:rect b="b" l="l" r="r" t="t"/>
              <a:pathLst>
                <a:path extrusionOk="0" h="1439" w="2170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28" y="1439"/>
                    <a:pt x="79" y="1439"/>
                  </a:cubicBezTo>
                  <a:cubicBezTo>
                    <a:pt x="85" y="1439"/>
                    <a:pt x="92" y="1438"/>
                    <a:pt x="98" y="1435"/>
                  </a:cubicBezTo>
                  <a:lnTo>
                    <a:pt x="2107" y="578"/>
                  </a:lnTo>
                  <a:cubicBezTo>
                    <a:pt x="2170" y="557"/>
                    <a:pt x="2170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4199976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4463138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8" y="2127"/>
                    <a:pt x="120" y="2115"/>
                  </a:cubicBezTo>
                  <a:lnTo>
                    <a:pt x="1438" y="378"/>
                  </a:lnTo>
                  <a:cubicBezTo>
                    <a:pt x="1459" y="336"/>
                    <a:pt x="1459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4374234" y="4825454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8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2978509" y="4485610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491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14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3438238" y="4579283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94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94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3438238" y="5066963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94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94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3287289" y="4626120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55" y="1"/>
                  </a:moveTo>
                  <a:cubicBezTo>
                    <a:pt x="297" y="1"/>
                    <a:pt x="238" y="19"/>
                    <a:pt x="189" y="60"/>
                  </a:cubicBezTo>
                  <a:cubicBezTo>
                    <a:pt x="1" y="206"/>
                    <a:pt x="64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46" y="1"/>
                    <a:pt x="3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3572982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0" y="198"/>
                    <a:pt x="84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3203046" y="4747651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47" y="0"/>
                  </a:moveTo>
                  <a:cubicBezTo>
                    <a:pt x="224" y="0"/>
                    <a:pt x="104" y="79"/>
                    <a:pt x="69" y="199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400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3665217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3203712" y="4897929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3663552" y="4747651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9" y="0"/>
                  </a:moveTo>
                  <a:cubicBezTo>
                    <a:pt x="303" y="0"/>
                    <a:pt x="277" y="4"/>
                    <a:pt x="252" y="11"/>
                  </a:cubicBezTo>
                  <a:cubicBezTo>
                    <a:pt x="21" y="95"/>
                    <a:pt x="1" y="409"/>
                    <a:pt x="210" y="534"/>
                  </a:cubicBezTo>
                  <a:cubicBezTo>
                    <a:pt x="252" y="553"/>
                    <a:pt x="294" y="562"/>
                    <a:pt x="335" y="562"/>
                  </a:cubicBezTo>
                  <a:cubicBezTo>
                    <a:pt x="520" y="562"/>
                    <a:pt x="676" y="388"/>
                    <a:pt x="607" y="199"/>
                  </a:cubicBezTo>
                  <a:cubicBezTo>
                    <a:pt x="573" y="79"/>
                    <a:pt x="453" y="0"/>
                    <a:pt x="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3291951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3577644" y="4626342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29" y="1"/>
                  </a:moveTo>
                  <a:cubicBezTo>
                    <a:pt x="247" y="1"/>
                    <a:pt x="163" y="38"/>
                    <a:pt x="105" y="121"/>
                  </a:cubicBezTo>
                  <a:cubicBezTo>
                    <a:pt x="0" y="246"/>
                    <a:pt x="42" y="414"/>
                    <a:pt x="168" y="497"/>
                  </a:cubicBezTo>
                  <a:cubicBezTo>
                    <a:pt x="216" y="535"/>
                    <a:pt x="270" y="552"/>
                    <a:pt x="323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74" y="86"/>
                    <a:pt x="454" y="1"/>
                    <a:pt x="3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3433687" y="4821569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28" y="1"/>
                  </a:moveTo>
                  <a:cubicBezTo>
                    <a:pt x="240" y="1"/>
                    <a:pt x="149" y="38"/>
                    <a:pt x="84" y="119"/>
                  </a:cubicBezTo>
                  <a:cubicBezTo>
                    <a:pt x="0" y="245"/>
                    <a:pt x="21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3275746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1" y="0"/>
                  </a:moveTo>
                  <a:cubicBezTo>
                    <a:pt x="1430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6259988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6260210" y="4964188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6085731" y="4521126"/>
              <a:ext cx="160384" cy="236736"/>
            </a:xfrm>
            <a:custGeom>
              <a:rect b="b" l="l" r="r" t="t"/>
              <a:pathLst>
                <a:path extrusionOk="0" h="2133" w="1445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80" y="2132"/>
                  </a:cubicBezTo>
                  <a:cubicBezTo>
                    <a:pt x="1413" y="2132"/>
                    <a:pt x="1445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6348893" y="4948983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15" y="2139"/>
                    <a:pt x="953" y="2139"/>
                  </a:cubicBezTo>
                  <a:cubicBezTo>
                    <a:pt x="966" y="2139"/>
                    <a:pt x="982" y="2136"/>
                    <a:pt x="999" y="2131"/>
                  </a:cubicBezTo>
                  <a:lnTo>
                    <a:pt x="1187" y="2005"/>
                  </a:lnTo>
                  <a:lnTo>
                    <a:pt x="1396" y="1901"/>
                  </a:lnTo>
                  <a:cubicBezTo>
                    <a:pt x="1438" y="1859"/>
                    <a:pt x="1459" y="1796"/>
                    <a:pt x="1417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5962641" y="4642990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3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6390515" y="4906364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5930120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6403945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5962641" y="4905698"/>
              <a:ext cx="244849" cy="160599"/>
            </a:xfrm>
            <a:custGeom>
              <a:rect b="b" l="l" r="r" t="t"/>
              <a:pathLst>
                <a:path extrusionOk="0" h="1447" w="2206">
                  <a:moveTo>
                    <a:pt x="2111" y="0"/>
                  </a:moveTo>
                  <a:cubicBezTo>
                    <a:pt x="2099" y="0"/>
                    <a:pt x="2086" y="3"/>
                    <a:pt x="2072" y="10"/>
                  </a:cubicBezTo>
                  <a:lnTo>
                    <a:pt x="85" y="868"/>
                  </a:lnTo>
                  <a:cubicBezTo>
                    <a:pt x="22" y="889"/>
                    <a:pt x="1" y="952"/>
                    <a:pt x="43" y="993"/>
                  </a:cubicBezTo>
                  <a:lnTo>
                    <a:pt x="147" y="1203"/>
                  </a:lnTo>
                  <a:lnTo>
                    <a:pt x="273" y="1412"/>
                  </a:lnTo>
                  <a:cubicBezTo>
                    <a:pt x="285" y="1436"/>
                    <a:pt x="312" y="1447"/>
                    <a:pt x="340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205" y="80"/>
                    <a:pt x="2172" y="0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6389960" y="4642990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1837" y="0"/>
                  </a:moveTo>
                  <a:cubicBezTo>
                    <a:pt x="1816" y="0"/>
                    <a:pt x="1795" y="5"/>
                    <a:pt x="1779" y="13"/>
                  </a:cubicBezTo>
                  <a:lnTo>
                    <a:pt x="43" y="1331"/>
                  </a:lnTo>
                  <a:cubicBezTo>
                    <a:pt x="1" y="1373"/>
                    <a:pt x="43" y="1435"/>
                    <a:pt x="105" y="1435"/>
                  </a:cubicBezTo>
                  <a:lnTo>
                    <a:pt x="2114" y="578"/>
                  </a:lnTo>
                  <a:cubicBezTo>
                    <a:pt x="2156" y="557"/>
                    <a:pt x="2177" y="494"/>
                    <a:pt x="2156" y="452"/>
                  </a:cubicBezTo>
                  <a:lnTo>
                    <a:pt x="2030" y="243"/>
                  </a:lnTo>
                  <a:lnTo>
                    <a:pt x="1926" y="54"/>
                  </a:lnTo>
                  <a:cubicBezTo>
                    <a:pt x="1913" y="15"/>
                    <a:pt x="1874" y="0"/>
                    <a:pt x="18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6085731" y="4948983"/>
              <a:ext cx="160384" cy="237402"/>
            </a:xfrm>
            <a:custGeom>
              <a:rect b="b" l="l" r="r" t="t"/>
              <a:pathLst>
                <a:path extrusionOk="0" h="2139" w="1445">
                  <a:moveTo>
                    <a:pt x="1378" y="1"/>
                  </a:moveTo>
                  <a:cubicBezTo>
                    <a:pt x="1365" y="1"/>
                    <a:pt x="1352" y="6"/>
                    <a:pt x="1340" y="18"/>
                  </a:cubicBezTo>
                  <a:lnTo>
                    <a:pt x="22" y="1754"/>
                  </a:lnTo>
                  <a:cubicBezTo>
                    <a:pt x="1" y="1796"/>
                    <a:pt x="1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45" y="35"/>
                    <a:pt x="1412" y="1"/>
                    <a:pt x="1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6348893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0" y="1"/>
                  </a:moveTo>
                  <a:cubicBezTo>
                    <a:pt x="909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187" y="127"/>
                  </a:lnTo>
                  <a:lnTo>
                    <a:pt x="999" y="23"/>
                  </a:lnTo>
                  <a:cubicBezTo>
                    <a:pt x="976" y="8"/>
                    <a:pt x="957" y="1"/>
                    <a:pt x="9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6257658" y="4825454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4864930" y="4485610"/>
              <a:ext cx="858638" cy="734737"/>
            </a:xfrm>
            <a:custGeom>
              <a:rect b="b" l="l" r="r" t="t"/>
              <a:pathLst>
                <a:path extrusionOk="0" h="6620" w="7736">
                  <a:moveTo>
                    <a:pt x="4404" y="259"/>
                  </a:moveTo>
                  <a:cubicBezTo>
                    <a:pt x="4413" y="259"/>
                    <a:pt x="4421" y="259"/>
                    <a:pt x="4430" y="259"/>
                  </a:cubicBezTo>
                  <a:cubicBezTo>
                    <a:pt x="6104" y="259"/>
                    <a:pt x="7485" y="1619"/>
                    <a:pt x="7485" y="3314"/>
                  </a:cubicBezTo>
                  <a:cubicBezTo>
                    <a:pt x="7485" y="5168"/>
                    <a:pt x="5971" y="6400"/>
                    <a:pt x="4396" y="6400"/>
                  </a:cubicBezTo>
                  <a:cubicBezTo>
                    <a:pt x="3643" y="6400"/>
                    <a:pt x="2876" y="6119"/>
                    <a:pt x="2254" y="5490"/>
                  </a:cubicBezTo>
                  <a:cubicBezTo>
                    <a:pt x="314" y="3571"/>
                    <a:pt x="1680" y="259"/>
                    <a:pt x="4404" y="259"/>
                  </a:cubicBezTo>
                  <a:close/>
                  <a:moveTo>
                    <a:pt x="4389" y="1"/>
                  </a:moveTo>
                  <a:cubicBezTo>
                    <a:pt x="3573" y="1"/>
                    <a:pt x="2742" y="301"/>
                    <a:pt x="2065" y="970"/>
                  </a:cubicBezTo>
                  <a:cubicBezTo>
                    <a:pt x="0" y="3057"/>
                    <a:pt x="1450" y="6620"/>
                    <a:pt x="4404" y="6620"/>
                  </a:cubicBezTo>
                  <a:cubicBezTo>
                    <a:pt x="4413" y="6620"/>
                    <a:pt x="4421" y="6620"/>
                    <a:pt x="4430" y="6620"/>
                  </a:cubicBezTo>
                  <a:cubicBezTo>
                    <a:pt x="6250" y="6620"/>
                    <a:pt x="7715" y="5155"/>
                    <a:pt x="7736" y="3314"/>
                  </a:cubicBezTo>
                  <a:cubicBezTo>
                    <a:pt x="7736" y="1317"/>
                    <a:pt x="6097" y="1"/>
                    <a:pt x="43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5314780" y="4579283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294"/>
                    <a:pt x="168" y="482"/>
                  </a:cubicBezTo>
                  <a:cubicBezTo>
                    <a:pt x="221" y="535"/>
                    <a:pt x="289" y="559"/>
                    <a:pt x="357" y="559"/>
                  </a:cubicBezTo>
                  <a:cubicBezTo>
                    <a:pt x="50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5314780" y="5066963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68" y="461"/>
                  </a:cubicBezTo>
                  <a:cubicBezTo>
                    <a:pt x="223" y="524"/>
                    <a:pt x="295" y="552"/>
                    <a:pt x="367" y="552"/>
                  </a:cubicBezTo>
                  <a:cubicBezTo>
                    <a:pt x="50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5170713" y="4626120"/>
              <a:ext cx="80914" cy="62597"/>
            </a:xfrm>
            <a:custGeom>
              <a:rect b="b" l="l" r="r" t="t"/>
              <a:pathLst>
                <a:path extrusionOk="0" h="564" w="729">
                  <a:moveTo>
                    <a:pt x="370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36" y="562"/>
                  </a:cubicBezTo>
                  <a:cubicBezTo>
                    <a:pt x="344" y="563"/>
                    <a:pt x="352" y="563"/>
                    <a:pt x="361" y="563"/>
                  </a:cubicBezTo>
                  <a:cubicBezTo>
                    <a:pt x="578" y="563"/>
                    <a:pt x="729" y="304"/>
                    <a:pt x="608" y="123"/>
                  </a:cubicBezTo>
                  <a:cubicBezTo>
                    <a:pt x="544" y="46"/>
                    <a:pt x="457" y="1"/>
                    <a:pt x="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5458737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53" y="1"/>
                  </a:moveTo>
                  <a:cubicBezTo>
                    <a:pt x="296" y="1"/>
                    <a:pt x="239" y="18"/>
                    <a:pt x="189" y="51"/>
                  </a:cubicBezTo>
                  <a:cubicBezTo>
                    <a:pt x="0" y="198"/>
                    <a:pt x="63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24" y="39"/>
                    <a:pt x="438" y="1"/>
                    <a:pt x="3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5086581" y="4747651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6" y="0"/>
                  </a:moveTo>
                  <a:cubicBezTo>
                    <a:pt x="223" y="0"/>
                    <a:pt x="103" y="79"/>
                    <a:pt x="68" y="199"/>
                  </a:cubicBezTo>
                  <a:cubicBezTo>
                    <a:pt x="0" y="388"/>
                    <a:pt x="155" y="562"/>
                    <a:pt x="340" y="562"/>
                  </a:cubicBezTo>
                  <a:cubicBezTo>
                    <a:pt x="381" y="562"/>
                    <a:pt x="424" y="553"/>
                    <a:pt x="466" y="534"/>
                  </a:cubicBezTo>
                  <a:cubicBezTo>
                    <a:pt x="675" y="409"/>
                    <a:pt x="654" y="95"/>
                    <a:pt x="424" y="11"/>
                  </a:cubicBezTo>
                  <a:cubicBezTo>
                    <a:pt x="399" y="4"/>
                    <a:pt x="372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5550971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5089466" y="4897929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42" y="373"/>
                  </a:cubicBezTo>
                  <a:cubicBezTo>
                    <a:pt x="87" y="496"/>
                    <a:pt x="198" y="559"/>
                    <a:pt x="311" y="559"/>
                  </a:cubicBezTo>
                  <a:cubicBezTo>
                    <a:pt x="408" y="559"/>
                    <a:pt x="50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5551637" y="4748317"/>
              <a:ext cx="69814" cy="62042"/>
            </a:xfrm>
            <a:custGeom>
              <a:rect b="b" l="l" r="r" t="t"/>
              <a:pathLst>
                <a:path extrusionOk="0" h="559" w="629">
                  <a:moveTo>
                    <a:pt x="323" y="1"/>
                  </a:moveTo>
                  <a:cubicBezTo>
                    <a:pt x="263" y="1"/>
                    <a:pt x="201" y="23"/>
                    <a:pt x="147" y="68"/>
                  </a:cubicBezTo>
                  <a:cubicBezTo>
                    <a:pt x="21" y="152"/>
                    <a:pt x="0" y="340"/>
                    <a:pt x="105" y="465"/>
                  </a:cubicBezTo>
                  <a:cubicBezTo>
                    <a:pt x="154" y="526"/>
                    <a:pt x="231" y="559"/>
                    <a:pt x="312" y="559"/>
                  </a:cubicBezTo>
                  <a:cubicBezTo>
                    <a:pt x="370" y="559"/>
                    <a:pt x="429" y="542"/>
                    <a:pt x="482" y="507"/>
                  </a:cubicBezTo>
                  <a:cubicBezTo>
                    <a:pt x="607" y="403"/>
                    <a:pt x="628" y="235"/>
                    <a:pt x="523" y="110"/>
                  </a:cubicBezTo>
                  <a:cubicBezTo>
                    <a:pt x="476" y="39"/>
                    <a:pt x="401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5177705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5463399" y="4626564"/>
              <a:ext cx="68593" cy="61154"/>
            </a:xfrm>
            <a:custGeom>
              <a:rect b="b" l="l" r="r" t="t"/>
              <a:pathLst>
                <a:path extrusionOk="0" h="551" w="618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495"/>
                  </a:cubicBezTo>
                  <a:cubicBezTo>
                    <a:pt x="201" y="534"/>
                    <a:pt x="260" y="550"/>
                    <a:pt x="316" y="550"/>
                  </a:cubicBezTo>
                  <a:cubicBezTo>
                    <a:pt x="476" y="550"/>
                    <a:pt x="617" y="415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5319442" y="4821569"/>
              <a:ext cx="70924" cy="65483"/>
            </a:xfrm>
            <a:custGeom>
              <a:rect b="b" l="l" r="r" t="t"/>
              <a:pathLst>
                <a:path extrusionOk="0" h="590" w="639">
                  <a:moveTo>
                    <a:pt x="312" y="1"/>
                  </a:moveTo>
                  <a:cubicBezTo>
                    <a:pt x="226" y="1"/>
                    <a:pt x="141" y="38"/>
                    <a:pt x="84" y="119"/>
                  </a:cubicBezTo>
                  <a:cubicBezTo>
                    <a:pt x="0" y="245"/>
                    <a:pt x="21" y="433"/>
                    <a:pt x="147" y="538"/>
                  </a:cubicBezTo>
                  <a:cubicBezTo>
                    <a:pt x="197" y="573"/>
                    <a:pt x="253" y="589"/>
                    <a:pt x="308" y="589"/>
                  </a:cubicBezTo>
                  <a:cubicBezTo>
                    <a:pt x="478" y="589"/>
                    <a:pt x="639" y="435"/>
                    <a:pt x="607" y="245"/>
                  </a:cubicBezTo>
                  <a:cubicBezTo>
                    <a:pt x="581" y="92"/>
                    <a:pt x="447" y="1"/>
                    <a:pt x="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5161500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58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8145743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49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8145743" y="4964188"/>
              <a:ext cx="74032" cy="256603"/>
            </a:xfrm>
            <a:custGeom>
              <a:rect b="b" l="l" r="r" t="t"/>
              <a:pathLst>
                <a:path extrusionOk="0" h="2312" w="667">
                  <a:moveTo>
                    <a:pt x="335" y="1"/>
                  </a:moveTo>
                  <a:cubicBezTo>
                    <a:pt x="303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4" y="2311"/>
                    <a:pt x="582" y="2312"/>
                    <a:pt x="589" y="2312"/>
                  </a:cubicBezTo>
                  <a:cubicBezTo>
                    <a:pt x="638" y="2312"/>
                    <a:pt x="667" y="2260"/>
                    <a:pt x="649" y="2224"/>
                  </a:cubicBezTo>
                  <a:lnTo>
                    <a:pt x="398" y="48"/>
                  </a:lnTo>
                  <a:cubicBezTo>
                    <a:pt x="398" y="17"/>
                    <a:pt x="366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7969155" y="4521126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32" y="1"/>
                  </a:moveTo>
                  <a:cubicBezTo>
                    <a:pt x="514" y="1"/>
                    <a:pt x="497" y="8"/>
                    <a:pt x="482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61" y="2115"/>
                  </a:lnTo>
                  <a:cubicBezTo>
                    <a:pt x="1373" y="2127"/>
                    <a:pt x="1387" y="2132"/>
                    <a:pt x="1400" y="2132"/>
                  </a:cubicBezTo>
                  <a:cubicBezTo>
                    <a:pt x="1432" y="2132"/>
                    <a:pt x="1459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8234647" y="4948983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69" y="1"/>
                  </a:moveTo>
                  <a:cubicBezTo>
                    <a:pt x="28" y="1"/>
                    <a:pt x="0" y="35"/>
                    <a:pt x="15" y="80"/>
                  </a:cubicBezTo>
                  <a:lnTo>
                    <a:pt x="852" y="2089"/>
                  </a:lnTo>
                  <a:cubicBezTo>
                    <a:pt x="867" y="2120"/>
                    <a:pt x="905" y="2139"/>
                    <a:pt x="949" y="2139"/>
                  </a:cubicBezTo>
                  <a:cubicBezTo>
                    <a:pt x="965" y="2139"/>
                    <a:pt x="982" y="2136"/>
                    <a:pt x="999" y="2131"/>
                  </a:cubicBezTo>
                  <a:lnTo>
                    <a:pt x="1187" y="2005"/>
                  </a:lnTo>
                  <a:lnTo>
                    <a:pt x="1396" y="1901"/>
                  </a:lnTo>
                  <a:cubicBezTo>
                    <a:pt x="1438" y="1859"/>
                    <a:pt x="1459" y="1796"/>
                    <a:pt x="1417" y="1754"/>
                  </a:cubicBezTo>
                  <a:lnTo>
                    <a:pt x="120" y="18"/>
                  </a:lnTo>
                  <a:cubicBezTo>
                    <a:pt x="102" y="6"/>
                    <a:pt x="85" y="1"/>
                    <a:pt x="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7848395" y="4642990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8272607" y="4905698"/>
              <a:ext cx="244738" cy="160599"/>
            </a:xfrm>
            <a:custGeom>
              <a:rect b="b" l="l" r="r" t="t"/>
              <a:pathLst>
                <a:path extrusionOk="0" h="1447" w="2205">
                  <a:moveTo>
                    <a:pt x="95" y="0"/>
                  </a:moveTo>
                  <a:cubicBezTo>
                    <a:pt x="33" y="0"/>
                    <a:pt x="0" y="80"/>
                    <a:pt x="71" y="115"/>
                  </a:cubicBezTo>
                  <a:lnTo>
                    <a:pt x="1807" y="1433"/>
                  </a:lnTo>
                  <a:cubicBezTo>
                    <a:pt x="1825" y="1441"/>
                    <a:pt x="1846" y="1447"/>
                    <a:pt x="1866" y="1447"/>
                  </a:cubicBezTo>
                  <a:cubicBezTo>
                    <a:pt x="1894" y="1447"/>
                    <a:pt x="1921" y="1436"/>
                    <a:pt x="1933" y="1412"/>
                  </a:cubicBezTo>
                  <a:lnTo>
                    <a:pt x="2058" y="1203"/>
                  </a:lnTo>
                  <a:lnTo>
                    <a:pt x="2184" y="993"/>
                  </a:lnTo>
                  <a:cubicBezTo>
                    <a:pt x="2205" y="952"/>
                    <a:pt x="2184" y="889"/>
                    <a:pt x="2142" y="868"/>
                  </a:cubicBezTo>
                  <a:lnTo>
                    <a:pt x="133" y="10"/>
                  </a:lnTo>
                  <a:cubicBezTo>
                    <a:pt x="120" y="3"/>
                    <a:pt x="107" y="0"/>
                    <a:pt x="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7815875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82" y="377"/>
                  </a:lnTo>
                  <a:cubicBezTo>
                    <a:pt x="2344" y="377"/>
                    <a:pt x="2344" y="252"/>
                    <a:pt x="2282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8292030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7848395" y="4905698"/>
              <a:ext cx="244849" cy="160599"/>
            </a:xfrm>
            <a:custGeom>
              <a:rect b="b" l="l" r="r" t="t"/>
              <a:pathLst>
                <a:path extrusionOk="0" h="1447" w="2206">
                  <a:moveTo>
                    <a:pt x="2111" y="0"/>
                  </a:moveTo>
                  <a:cubicBezTo>
                    <a:pt x="2099" y="0"/>
                    <a:pt x="2086" y="3"/>
                    <a:pt x="2072" y="10"/>
                  </a:cubicBezTo>
                  <a:lnTo>
                    <a:pt x="85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73" y="1412"/>
                  </a:lnTo>
                  <a:cubicBezTo>
                    <a:pt x="285" y="1436"/>
                    <a:pt x="312" y="1447"/>
                    <a:pt x="340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205" y="80"/>
                    <a:pt x="2172" y="0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8276269" y="4642990"/>
              <a:ext cx="241076" cy="159711"/>
            </a:xfrm>
            <a:custGeom>
              <a:rect b="b" l="l" r="r" t="t"/>
              <a:pathLst>
                <a:path extrusionOk="0" h="1439" w="2172">
                  <a:moveTo>
                    <a:pt x="1827" y="0"/>
                  </a:moveTo>
                  <a:cubicBezTo>
                    <a:pt x="1808" y="0"/>
                    <a:pt x="1790" y="5"/>
                    <a:pt x="1774" y="13"/>
                  </a:cubicBezTo>
                  <a:lnTo>
                    <a:pt x="38" y="1331"/>
                  </a:lnTo>
                  <a:cubicBezTo>
                    <a:pt x="0" y="1368"/>
                    <a:pt x="30" y="1439"/>
                    <a:pt x="81" y="1439"/>
                  </a:cubicBezTo>
                  <a:cubicBezTo>
                    <a:pt x="87" y="1439"/>
                    <a:pt x="94" y="1438"/>
                    <a:pt x="100" y="1435"/>
                  </a:cubicBezTo>
                  <a:lnTo>
                    <a:pt x="2109" y="578"/>
                  </a:lnTo>
                  <a:cubicBezTo>
                    <a:pt x="2151" y="557"/>
                    <a:pt x="2172" y="494"/>
                    <a:pt x="2151" y="452"/>
                  </a:cubicBezTo>
                  <a:lnTo>
                    <a:pt x="2025" y="243"/>
                  </a:lnTo>
                  <a:lnTo>
                    <a:pt x="1921" y="54"/>
                  </a:lnTo>
                  <a:cubicBezTo>
                    <a:pt x="1894" y="15"/>
                    <a:pt x="1859" y="0"/>
                    <a:pt x="18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7969155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99" y="1"/>
                  </a:moveTo>
                  <a:cubicBezTo>
                    <a:pt x="1386" y="1"/>
                    <a:pt x="1373" y="6"/>
                    <a:pt x="1361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82" y="2131"/>
                  </a:lnTo>
                  <a:cubicBezTo>
                    <a:pt x="493" y="2136"/>
                    <a:pt x="506" y="2139"/>
                    <a:pt x="519" y="2139"/>
                  </a:cubicBezTo>
                  <a:cubicBezTo>
                    <a:pt x="555" y="2139"/>
                    <a:pt x="592" y="2120"/>
                    <a:pt x="608" y="2089"/>
                  </a:cubicBezTo>
                  <a:lnTo>
                    <a:pt x="1445" y="80"/>
                  </a:lnTo>
                  <a:cubicBezTo>
                    <a:pt x="1460" y="35"/>
                    <a:pt x="1431" y="1"/>
                    <a:pt x="13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8234647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34" y="1"/>
                  </a:moveTo>
                  <a:cubicBezTo>
                    <a:pt x="897" y="1"/>
                    <a:pt x="866" y="24"/>
                    <a:pt x="852" y="64"/>
                  </a:cubicBezTo>
                  <a:lnTo>
                    <a:pt x="15" y="2073"/>
                  </a:lnTo>
                  <a:cubicBezTo>
                    <a:pt x="0" y="2103"/>
                    <a:pt x="27" y="2132"/>
                    <a:pt x="67" y="2132"/>
                  </a:cubicBezTo>
                  <a:cubicBezTo>
                    <a:pt x="83" y="2132"/>
                    <a:pt x="101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187" y="127"/>
                  </a:lnTo>
                  <a:lnTo>
                    <a:pt x="999" y="23"/>
                  </a:lnTo>
                  <a:cubicBezTo>
                    <a:pt x="976" y="8"/>
                    <a:pt x="954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8145743" y="4825454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7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749907" y="4485610"/>
              <a:ext cx="857084" cy="734737"/>
            </a:xfrm>
            <a:custGeom>
              <a:rect b="b" l="l" r="r" t="t"/>
              <a:pathLst>
                <a:path extrusionOk="0" h="6620" w="7722">
                  <a:moveTo>
                    <a:pt x="4416" y="259"/>
                  </a:moveTo>
                  <a:cubicBezTo>
                    <a:pt x="6111" y="259"/>
                    <a:pt x="7492" y="1619"/>
                    <a:pt x="7492" y="3314"/>
                  </a:cubicBezTo>
                  <a:cubicBezTo>
                    <a:pt x="7492" y="5168"/>
                    <a:pt x="5978" y="6400"/>
                    <a:pt x="4396" y="6400"/>
                  </a:cubicBezTo>
                  <a:cubicBezTo>
                    <a:pt x="3640" y="6400"/>
                    <a:pt x="2869" y="6119"/>
                    <a:pt x="2240" y="5490"/>
                  </a:cubicBezTo>
                  <a:cubicBezTo>
                    <a:pt x="315" y="3565"/>
                    <a:pt x="1675" y="259"/>
                    <a:pt x="4416" y="259"/>
                  </a:cubicBezTo>
                  <a:close/>
                  <a:moveTo>
                    <a:pt x="4390" y="1"/>
                  </a:moveTo>
                  <a:cubicBezTo>
                    <a:pt x="3578" y="1"/>
                    <a:pt x="2749" y="301"/>
                    <a:pt x="2072" y="970"/>
                  </a:cubicBezTo>
                  <a:cubicBezTo>
                    <a:pt x="1" y="3063"/>
                    <a:pt x="1466" y="6620"/>
                    <a:pt x="4416" y="6620"/>
                  </a:cubicBezTo>
                  <a:cubicBezTo>
                    <a:pt x="6236" y="6620"/>
                    <a:pt x="7722" y="5155"/>
                    <a:pt x="7722" y="3314"/>
                  </a:cubicBezTo>
                  <a:cubicBezTo>
                    <a:pt x="7722" y="1317"/>
                    <a:pt x="6092" y="1"/>
                    <a:pt x="43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7209747" y="4579283"/>
              <a:ext cx="60491" cy="62819"/>
            </a:xfrm>
            <a:custGeom>
              <a:rect b="b" l="l" r="r" t="t"/>
              <a:pathLst>
                <a:path extrusionOk="0" h="566" w="545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19" y="566"/>
                    <a:pt x="545" y="440"/>
                    <a:pt x="545" y="294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7209747" y="5066963"/>
              <a:ext cx="60491" cy="60488"/>
            </a:xfrm>
            <a:custGeom>
              <a:rect b="b" l="l" r="r" t="t"/>
              <a:pathLst>
                <a:path extrusionOk="0" h="545" w="545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19" y="545"/>
                    <a:pt x="545" y="419"/>
                    <a:pt x="545" y="273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7056467" y="4626120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69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53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7342161" y="5019571"/>
              <a:ext cx="80470" cy="61931"/>
            </a:xfrm>
            <a:custGeom>
              <a:rect b="b" l="l" r="r" t="t"/>
              <a:pathLst>
                <a:path extrusionOk="0" h="558" w="725">
                  <a:moveTo>
                    <a:pt x="374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8"/>
                    <a:pt x="84" y="511"/>
                    <a:pt x="335" y="553"/>
                  </a:cubicBezTo>
                  <a:cubicBezTo>
                    <a:pt x="351" y="556"/>
                    <a:pt x="367" y="558"/>
                    <a:pt x="382" y="558"/>
                  </a:cubicBezTo>
                  <a:cubicBezTo>
                    <a:pt x="587" y="558"/>
                    <a:pt x="724" y="309"/>
                    <a:pt x="607" y="114"/>
                  </a:cubicBezTo>
                  <a:cubicBezTo>
                    <a:pt x="545" y="39"/>
                    <a:pt x="459" y="1"/>
                    <a:pt x="3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972224" y="4747651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47" y="0"/>
                  </a:moveTo>
                  <a:cubicBezTo>
                    <a:pt x="224" y="0"/>
                    <a:pt x="104" y="79"/>
                    <a:pt x="69" y="199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400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7436282" y="4898595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2" y="0"/>
                  </a:moveTo>
                  <a:cubicBezTo>
                    <a:pt x="213" y="0"/>
                    <a:pt x="104" y="79"/>
                    <a:pt x="52" y="200"/>
                  </a:cubicBezTo>
                  <a:cubicBezTo>
                    <a:pt x="1" y="388"/>
                    <a:pt x="145" y="562"/>
                    <a:pt x="326" y="562"/>
                  </a:cubicBezTo>
                  <a:cubicBezTo>
                    <a:pt x="366" y="562"/>
                    <a:pt x="408" y="553"/>
                    <a:pt x="450" y="534"/>
                  </a:cubicBezTo>
                  <a:cubicBezTo>
                    <a:pt x="659" y="409"/>
                    <a:pt x="638" y="95"/>
                    <a:pt x="408" y="11"/>
                  </a:cubicBezTo>
                  <a:cubicBezTo>
                    <a:pt x="382" y="4"/>
                    <a:pt x="357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975221" y="4897929"/>
              <a:ext cx="72589" cy="62153"/>
            </a:xfrm>
            <a:custGeom>
              <a:rect b="b" l="l" r="r" t="t"/>
              <a:pathLst>
                <a:path extrusionOk="0" h="560" w="654">
                  <a:moveTo>
                    <a:pt x="308" y="1"/>
                  </a:moveTo>
                  <a:cubicBezTo>
                    <a:pt x="277" y="1"/>
                    <a:pt x="244" y="6"/>
                    <a:pt x="210" y="17"/>
                  </a:cubicBezTo>
                  <a:cubicBezTo>
                    <a:pt x="63" y="59"/>
                    <a:pt x="1" y="226"/>
                    <a:pt x="42" y="373"/>
                  </a:cubicBezTo>
                  <a:cubicBezTo>
                    <a:pt x="76" y="496"/>
                    <a:pt x="188" y="559"/>
                    <a:pt x="300" y="559"/>
                  </a:cubicBezTo>
                  <a:cubicBezTo>
                    <a:pt x="398" y="559"/>
                    <a:pt x="496" y="512"/>
                    <a:pt x="545" y="415"/>
                  </a:cubicBezTo>
                  <a:cubicBezTo>
                    <a:pt x="653" y="216"/>
                    <a:pt x="511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7437392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42" y="367"/>
                  </a:cubicBezTo>
                  <a:cubicBezTo>
                    <a:pt x="88" y="492"/>
                    <a:pt x="202" y="562"/>
                    <a:pt x="316" y="562"/>
                  </a:cubicBezTo>
                  <a:cubicBezTo>
                    <a:pt x="412" y="562"/>
                    <a:pt x="50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7057688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50" y="1"/>
                  </a:moveTo>
                  <a:cubicBezTo>
                    <a:pt x="267" y="1"/>
                    <a:pt x="187" y="39"/>
                    <a:pt x="136" y="114"/>
                  </a:cubicBezTo>
                  <a:cubicBezTo>
                    <a:pt x="0" y="309"/>
                    <a:pt x="136" y="558"/>
                    <a:pt x="357" y="558"/>
                  </a:cubicBezTo>
                  <a:cubicBezTo>
                    <a:pt x="374" y="558"/>
                    <a:pt x="391" y="556"/>
                    <a:pt x="408" y="553"/>
                  </a:cubicBezTo>
                  <a:cubicBezTo>
                    <a:pt x="639" y="511"/>
                    <a:pt x="722" y="198"/>
                    <a:pt x="513" y="51"/>
                  </a:cubicBezTo>
                  <a:cubicBezTo>
                    <a:pt x="463" y="18"/>
                    <a:pt x="406" y="1"/>
                    <a:pt x="3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7349153" y="4626342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10" y="1"/>
                  </a:moveTo>
                  <a:cubicBezTo>
                    <a:pt x="226" y="1"/>
                    <a:pt x="142" y="38"/>
                    <a:pt x="84" y="121"/>
                  </a:cubicBezTo>
                  <a:cubicBezTo>
                    <a:pt x="0" y="246"/>
                    <a:pt x="21" y="414"/>
                    <a:pt x="147" y="497"/>
                  </a:cubicBezTo>
                  <a:cubicBezTo>
                    <a:pt x="201" y="535"/>
                    <a:pt x="259" y="552"/>
                    <a:pt x="315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61" y="86"/>
                    <a:pt x="437" y="1"/>
                    <a:pt x="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7202866" y="4818794"/>
              <a:ext cx="84909" cy="67924"/>
            </a:xfrm>
            <a:custGeom>
              <a:rect b="b" l="l" r="r" t="t"/>
              <a:pathLst>
                <a:path extrusionOk="0" h="612" w="765">
                  <a:moveTo>
                    <a:pt x="337" y="0"/>
                  </a:moveTo>
                  <a:cubicBezTo>
                    <a:pt x="251" y="0"/>
                    <a:pt x="165" y="42"/>
                    <a:pt x="105" y="144"/>
                  </a:cubicBezTo>
                  <a:cubicBezTo>
                    <a:pt x="0" y="270"/>
                    <a:pt x="42" y="458"/>
                    <a:pt x="167" y="563"/>
                  </a:cubicBezTo>
                  <a:cubicBezTo>
                    <a:pt x="216" y="595"/>
                    <a:pt x="274" y="612"/>
                    <a:pt x="332" y="612"/>
                  </a:cubicBezTo>
                  <a:cubicBezTo>
                    <a:pt x="426" y="612"/>
                    <a:pt x="522" y="569"/>
                    <a:pt x="586" y="479"/>
                  </a:cubicBezTo>
                  <a:cubicBezTo>
                    <a:pt x="765" y="256"/>
                    <a:pt x="551" y="0"/>
                    <a:pt x="3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7047255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37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1" y="2379"/>
                  </a:cubicBezTo>
                  <a:cubicBezTo>
                    <a:pt x="1455" y="2379"/>
                    <a:pt x="1184" y="2283"/>
                    <a:pt x="963" y="2068"/>
                  </a:cubicBezTo>
                  <a:cubicBezTo>
                    <a:pt x="293" y="1377"/>
                    <a:pt x="774" y="227"/>
                    <a:pt x="1737" y="227"/>
                  </a:cubicBezTo>
                  <a:close/>
                  <a:moveTo>
                    <a:pt x="1735" y="0"/>
                  </a:moveTo>
                  <a:cubicBezTo>
                    <a:pt x="1411" y="0"/>
                    <a:pt x="1082" y="122"/>
                    <a:pt x="816" y="394"/>
                  </a:cubicBezTo>
                  <a:cubicBezTo>
                    <a:pt x="0" y="1210"/>
                    <a:pt x="565" y="2612"/>
                    <a:pt x="1737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07" y="0"/>
                    <a:pt x="17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8634108" y="4485610"/>
              <a:ext cx="858638" cy="734737"/>
            </a:xfrm>
            <a:custGeom>
              <a:rect b="b" l="l" r="r" t="t"/>
              <a:pathLst>
                <a:path extrusionOk="0" h="6620" w="7736">
                  <a:moveTo>
                    <a:pt x="4404" y="259"/>
                  </a:moveTo>
                  <a:cubicBezTo>
                    <a:pt x="4413" y="259"/>
                    <a:pt x="4421" y="259"/>
                    <a:pt x="4430" y="259"/>
                  </a:cubicBezTo>
                  <a:cubicBezTo>
                    <a:pt x="6125" y="259"/>
                    <a:pt x="7485" y="1619"/>
                    <a:pt x="7506" y="3314"/>
                  </a:cubicBezTo>
                  <a:cubicBezTo>
                    <a:pt x="7506" y="5168"/>
                    <a:pt x="5982" y="6400"/>
                    <a:pt x="4401" y="6400"/>
                  </a:cubicBezTo>
                  <a:cubicBezTo>
                    <a:pt x="3645" y="6400"/>
                    <a:pt x="2876" y="6119"/>
                    <a:pt x="2254" y="5490"/>
                  </a:cubicBezTo>
                  <a:cubicBezTo>
                    <a:pt x="314" y="3571"/>
                    <a:pt x="1680" y="259"/>
                    <a:pt x="4404" y="259"/>
                  </a:cubicBezTo>
                  <a:close/>
                  <a:moveTo>
                    <a:pt x="4395" y="1"/>
                  </a:moveTo>
                  <a:cubicBezTo>
                    <a:pt x="3583" y="1"/>
                    <a:pt x="2756" y="301"/>
                    <a:pt x="2086" y="970"/>
                  </a:cubicBezTo>
                  <a:cubicBezTo>
                    <a:pt x="0" y="3057"/>
                    <a:pt x="1471" y="6620"/>
                    <a:pt x="4404" y="6620"/>
                  </a:cubicBezTo>
                  <a:cubicBezTo>
                    <a:pt x="4413" y="6620"/>
                    <a:pt x="4421" y="6620"/>
                    <a:pt x="4430" y="6620"/>
                  </a:cubicBezTo>
                  <a:cubicBezTo>
                    <a:pt x="6250" y="6620"/>
                    <a:pt x="7736" y="5155"/>
                    <a:pt x="7736" y="3314"/>
                  </a:cubicBezTo>
                  <a:cubicBezTo>
                    <a:pt x="7736" y="1317"/>
                    <a:pt x="6097" y="1"/>
                    <a:pt x="4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9095502" y="4579283"/>
              <a:ext cx="60491" cy="62819"/>
            </a:xfrm>
            <a:custGeom>
              <a:rect b="b" l="l" r="r" t="t"/>
              <a:pathLst>
                <a:path extrusionOk="0" h="566" w="545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19" y="566"/>
                    <a:pt x="545" y="440"/>
                    <a:pt x="545" y="294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9095502" y="5066963"/>
              <a:ext cx="60491" cy="60488"/>
            </a:xfrm>
            <a:custGeom>
              <a:rect b="b" l="l" r="r" t="t"/>
              <a:pathLst>
                <a:path extrusionOk="0" h="545" w="545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19" y="545"/>
                    <a:pt x="545" y="419"/>
                    <a:pt x="545" y="273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8937338" y="4625454"/>
              <a:ext cx="79360" cy="63152"/>
            </a:xfrm>
            <a:custGeom>
              <a:rect b="b" l="l" r="r" t="t"/>
              <a:pathLst>
                <a:path extrusionOk="0" h="569" w="715">
                  <a:moveTo>
                    <a:pt x="415" y="1"/>
                  </a:moveTo>
                  <a:cubicBezTo>
                    <a:pt x="356" y="1"/>
                    <a:pt x="298" y="22"/>
                    <a:pt x="254" y="66"/>
                  </a:cubicBezTo>
                  <a:cubicBezTo>
                    <a:pt x="0" y="235"/>
                    <a:pt x="171" y="568"/>
                    <a:pt x="400" y="568"/>
                  </a:cubicBezTo>
                  <a:cubicBezTo>
                    <a:pt x="454" y="568"/>
                    <a:pt x="512" y="550"/>
                    <a:pt x="568" y="505"/>
                  </a:cubicBezTo>
                  <a:cubicBezTo>
                    <a:pt x="694" y="422"/>
                    <a:pt x="714" y="254"/>
                    <a:pt x="631" y="129"/>
                  </a:cubicBezTo>
                  <a:cubicBezTo>
                    <a:pt x="582" y="43"/>
                    <a:pt x="497" y="1"/>
                    <a:pt x="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9234908" y="5021014"/>
              <a:ext cx="67483" cy="61820"/>
            </a:xfrm>
            <a:custGeom>
              <a:rect b="b" l="l" r="r" t="t"/>
              <a:pathLst>
                <a:path extrusionOk="0" h="557" w="608">
                  <a:moveTo>
                    <a:pt x="305" y="1"/>
                  </a:moveTo>
                  <a:cubicBezTo>
                    <a:pt x="225" y="1"/>
                    <a:pt x="142" y="32"/>
                    <a:pt x="84" y="101"/>
                  </a:cubicBezTo>
                  <a:cubicBezTo>
                    <a:pt x="0" y="226"/>
                    <a:pt x="0" y="394"/>
                    <a:pt x="126" y="498"/>
                  </a:cubicBezTo>
                  <a:cubicBezTo>
                    <a:pt x="182" y="536"/>
                    <a:pt x="247" y="557"/>
                    <a:pt x="311" y="557"/>
                  </a:cubicBezTo>
                  <a:cubicBezTo>
                    <a:pt x="389" y="557"/>
                    <a:pt x="466" y="526"/>
                    <a:pt x="523" y="457"/>
                  </a:cubicBezTo>
                  <a:cubicBezTo>
                    <a:pt x="607" y="352"/>
                    <a:pt x="607" y="164"/>
                    <a:pt x="481" y="59"/>
                  </a:cubicBezTo>
                  <a:cubicBezTo>
                    <a:pt x="434" y="21"/>
                    <a:pt x="371" y="1"/>
                    <a:pt x="3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8857646" y="4747651"/>
              <a:ext cx="75475" cy="62375"/>
            </a:xfrm>
            <a:custGeom>
              <a:rect b="b" l="l" r="r" t="t"/>
              <a:pathLst>
                <a:path extrusionOk="0" h="562" w="680">
                  <a:moveTo>
                    <a:pt x="331" y="0"/>
                  </a:moveTo>
                  <a:cubicBezTo>
                    <a:pt x="212" y="0"/>
                    <a:pt x="103" y="79"/>
                    <a:pt x="51" y="199"/>
                  </a:cubicBezTo>
                  <a:cubicBezTo>
                    <a:pt x="0" y="388"/>
                    <a:pt x="159" y="562"/>
                    <a:pt x="333" y="562"/>
                  </a:cubicBezTo>
                  <a:cubicBezTo>
                    <a:pt x="371" y="562"/>
                    <a:pt x="411" y="553"/>
                    <a:pt x="449" y="534"/>
                  </a:cubicBezTo>
                  <a:cubicBezTo>
                    <a:pt x="679" y="409"/>
                    <a:pt x="637" y="95"/>
                    <a:pt x="407" y="11"/>
                  </a:cubicBezTo>
                  <a:cubicBezTo>
                    <a:pt x="382" y="4"/>
                    <a:pt x="356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9320149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41" y="562"/>
                  </a:cubicBezTo>
                  <a:cubicBezTo>
                    <a:pt x="382" y="562"/>
                    <a:pt x="425" y="553"/>
                    <a:pt x="467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8858645" y="4897929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9320815" y="4747651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29" y="1"/>
                  </a:moveTo>
                  <a:cubicBezTo>
                    <a:pt x="304" y="1"/>
                    <a:pt x="278" y="4"/>
                    <a:pt x="252" y="11"/>
                  </a:cubicBezTo>
                  <a:cubicBezTo>
                    <a:pt x="84" y="53"/>
                    <a:pt x="0" y="220"/>
                    <a:pt x="63" y="367"/>
                  </a:cubicBezTo>
                  <a:cubicBezTo>
                    <a:pt x="109" y="492"/>
                    <a:pt x="223" y="562"/>
                    <a:pt x="334" y="562"/>
                  </a:cubicBezTo>
                  <a:cubicBezTo>
                    <a:pt x="427" y="562"/>
                    <a:pt x="518" y="513"/>
                    <a:pt x="565" y="409"/>
                  </a:cubicBezTo>
                  <a:cubicBezTo>
                    <a:pt x="677" y="205"/>
                    <a:pt x="525" y="1"/>
                    <a:pt x="3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8946883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14" y="0"/>
                  </a:moveTo>
                  <a:cubicBezTo>
                    <a:pt x="234" y="0"/>
                    <a:pt x="155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9232577" y="4626564"/>
              <a:ext cx="69148" cy="61154"/>
            </a:xfrm>
            <a:custGeom>
              <a:rect b="b" l="l" r="r" t="t"/>
              <a:pathLst>
                <a:path extrusionOk="0" h="551" w="623">
                  <a:moveTo>
                    <a:pt x="326" y="0"/>
                  </a:moveTo>
                  <a:cubicBezTo>
                    <a:pt x="245" y="0"/>
                    <a:pt x="162" y="37"/>
                    <a:pt x="105" y="119"/>
                  </a:cubicBezTo>
                  <a:cubicBezTo>
                    <a:pt x="0" y="244"/>
                    <a:pt x="42" y="412"/>
                    <a:pt x="168" y="495"/>
                  </a:cubicBezTo>
                  <a:cubicBezTo>
                    <a:pt x="217" y="534"/>
                    <a:pt x="271" y="550"/>
                    <a:pt x="325" y="550"/>
                  </a:cubicBezTo>
                  <a:cubicBezTo>
                    <a:pt x="478" y="550"/>
                    <a:pt x="623" y="415"/>
                    <a:pt x="607" y="244"/>
                  </a:cubicBezTo>
                  <a:cubicBezTo>
                    <a:pt x="582" y="91"/>
                    <a:pt x="455" y="0"/>
                    <a:pt x="3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9082849" y="4821236"/>
              <a:ext cx="84798" cy="65150"/>
            </a:xfrm>
            <a:custGeom>
              <a:rect b="b" l="l" r="r" t="t"/>
              <a:pathLst>
                <a:path extrusionOk="0" h="587" w="764">
                  <a:moveTo>
                    <a:pt x="389" y="0"/>
                  </a:moveTo>
                  <a:cubicBezTo>
                    <a:pt x="298" y="0"/>
                    <a:pt x="208" y="46"/>
                    <a:pt x="157" y="122"/>
                  </a:cubicBezTo>
                  <a:cubicBezTo>
                    <a:pt x="0" y="318"/>
                    <a:pt x="155" y="587"/>
                    <a:pt x="380" y="587"/>
                  </a:cubicBezTo>
                  <a:cubicBezTo>
                    <a:pt x="396" y="587"/>
                    <a:pt x="412" y="585"/>
                    <a:pt x="429" y="583"/>
                  </a:cubicBezTo>
                  <a:cubicBezTo>
                    <a:pt x="680" y="541"/>
                    <a:pt x="763" y="206"/>
                    <a:pt x="554" y="60"/>
                  </a:cubicBezTo>
                  <a:cubicBezTo>
                    <a:pt x="505" y="19"/>
                    <a:pt x="447" y="0"/>
                    <a:pt x="3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8930678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1" y="0"/>
                  </a:moveTo>
                  <a:cubicBezTo>
                    <a:pt x="1430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92" name="Google Shape;292;p4"/>
          <p:cNvSpPr txBox="1"/>
          <p:nvPr>
            <p:ph idx="1" type="body"/>
          </p:nvPr>
        </p:nvSpPr>
        <p:spPr>
          <a:xfrm>
            <a:off x="720000" y="1209675"/>
            <a:ext cx="77040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❖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➢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◆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➢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◆"/>
              <a:defRPr/>
            </a:lvl9pPr>
          </a:lstStyle>
          <a:p/>
        </p:txBody>
      </p:sp>
      <p:grpSp>
        <p:nvGrpSpPr>
          <p:cNvPr id="293" name="Google Shape;293;p4"/>
          <p:cNvGrpSpPr/>
          <p:nvPr/>
        </p:nvGrpSpPr>
        <p:grpSpPr>
          <a:xfrm>
            <a:off x="6686334" y="-927598"/>
            <a:ext cx="4580492" cy="2094301"/>
            <a:chOff x="3648158" y="1472361"/>
            <a:chExt cx="1786533" cy="816842"/>
          </a:xfrm>
        </p:grpSpPr>
        <p:sp>
          <p:nvSpPr>
            <p:cNvPr id="294" name="Google Shape;294;p4"/>
            <p:cNvSpPr/>
            <p:nvPr/>
          </p:nvSpPr>
          <p:spPr>
            <a:xfrm>
              <a:off x="5296160" y="1884797"/>
              <a:ext cx="86816" cy="115872"/>
            </a:xfrm>
            <a:custGeom>
              <a:rect b="b" l="l" r="r" t="t"/>
              <a:pathLst>
                <a:path extrusionOk="0" h="5252" w="3935">
                  <a:moveTo>
                    <a:pt x="210" y="0"/>
                  </a:moveTo>
                  <a:lnTo>
                    <a:pt x="168" y="377"/>
                  </a:lnTo>
                  <a:lnTo>
                    <a:pt x="3537" y="712"/>
                  </a:lnTo>
                  <a:cubicBezTo>
                    <a:pt x="3537" y="774"/>
                    <a:pt x="3516" y="900"/>
                    <a:pt x="3495" y="963"/>
                  </a:cubicBezTo>
                  <a:cubicBezTo>
                    <a:pt x="3495" y="1025"/>
                    <a:pt x="3474" y="1088"/>
                    <a:pt x="3474" y="1172"/>
                  </a:cubicBezTo>
                  <a:cubicBezTo>
                    <a:pt x="3432" y="1423"/>
                    <a:pt x="3370" y="1653"/>
                    <a:pt x="3286" y="1904"/>
                  </a:cubicBezTo>
                  <a:lnTo>
                    <a:pt x="3140" y="2385"/>
                  </a:lnTo>
                  <a:cubicBezTo>
                    <a:pt x="3098" y="2490"/>
                    <a:pt x="3056" y="2574"/>
                    <a:pt x="3014" y="2678"/>
                  </a:cubicBezTo>
                  <a:cubicBezTo>
                    <a:pt x="2993" y="2720"/>
                    <a:pt x="2972" y="2762"/>
                    <a:pt x="2951" y="2804"/>
                  </a:cubicBezTo>
                  <a:lnTo>
                    <a:pt x="2847" y="3034"/>
                  </a:lnTo>
                  <a:lnTo>
                    <a:pt x="2093" y="2657"/>
                  </a:lnTo>
                  <a:lnTo>
                    <a:pt x="2282" y="2260"/>
                  </a:lnTo>
                  <a:cubicBezTo>
                    <a:pt x="2323" y="2176"/>
                    <a:pt x="2344" y="2072"/>
                    <a:pt x="2386" y="1967"/>
                  </a:cubicBezTo>
                  <a:cubicBezTo>
                    <a:pt x="2386" y="1925"/>
                    <a:pt x="2407" y="1883"/>
                    <a:pt x="2428" y="1841"/>
                  </a:cubicBezTo>
                  <a:lnTo>
                    <a:pt x="2533" y="1486"/>
                  </a:lnTo>
                  <a:lnTo>
                    <a:pt x="1026" y="1046"/>
                  </a:lnTo>
                  <a:lnTo>
                    <a:pt x="880" y="1507"/>
                  </a:lnTo>
                  <a:cubicBezTo>
                    <a:pt x="838" y="1632"/>
                    <a:pt x="796" y="1737"/>
                    <a:pt x="754" y="1862"/>
                  </a:cubicBezTo>
                  <a:cubicBezTo>
                    <a:pt x="712" y="1946"/>
                    <a:pt x="650" y="2030"/>
                    <a:pt x="629" y="2113"/>
                  </a:cubicBezTo>
                  <a:cubicBezTo>
                    <a:pt x="566" y="2239"/>
                    <a:pt x="482" y="2385"/>
                    <a:pt x="419" y="2511"/>
                  </a:cubicBezTo>
                  <a:cubicBezTo>
                    <a:pt x="357" y="2595"/>
                    <a:pt x="315" y="2657"/>
                    <a:pt x="273" y="2741"/>
                  </a:cubicBezTo>
                  <a:cubicBezTo>
                    <a:pt x="252" y="2783"/>
                    <a:pt x="231" y="2825"/>
                    <a:pt x="210" y="2846"/>
                  </a:cubicBezTo>
                  <a:lnTo>
                    <a:pt x="168" y="2909"/>
                  </a:lnTo>
                  <a:lnTo>
                    <a:pt x="1" y="3139"/>
                  </a:lnTo>
                  <a:lnTo>
                    <a:pt x="3098" y="5252"/>
                  </a:lnTo>
                  <a:lnTo>
                    <a:pt x="3286" y="4938"/>
                  </a:lnTo>
                  <a:lnTo>
                    <a:pt x="503" y="3034"/>
                  </a:lnTo>
                  <a:cubicBezTo>
                    <a:pt x="545" y="2992"/>
                    <a:pt x="566" y="2950"/>
                    <a:pt x="587" y="2888"/>
                  </a:cubicBezTo>
                  <a:cubicBezTo>
                    <a:pt x="629" y="2825"/>
                    <a:pt x="671" y="2762"/>
                    <a:pt x="712" y="2678"/>
                  </a:cubicBezTo>
                  <a:cubicBezTo>
                    <a:pt x="796" y="2553"/>
                    <a:pt x="880" y="2406"/>
                    <a:pt x="943" y="2260"/>
                  </a:cubicBezTo>
                  <a:cubicBezTo>
                    <a:pt x="984" y="2176"/>
                    <a:pt x="1026" y="2092"/>
                    <a:pt x="1068" y="1988"/>
                  </a:cubicBezTo>
                  <a:cubicBezTo>
                    <a:pt x="1131" y="1862"/>
                    <a:pt x="1194" y="1737"/>
                    <a:pt x="1235" y="1611"/>
                  </a:cubicBezTo>
                  <a:lnTo>
                    <a:pt x="1277" y="1486"/>
                  </a:lnTo>
                  <a:lnTo>
                    <a:pt x="2072" y="1716"/>
                  </a:lnTo>
                  <a:lnTo>
                    <a:pt x="2031" y="1862"/>
                  </a:lnTo>
                  <a:cubicBezTo>
                    <a:pt x="2010" y="1946"/>
                    <a:pt x="1989" y="2030"/>
                    <a:pt x="1947" y="2113"/>
                  </a:cubicBezTo>
                  <a:lnTo>
                    <a:pt x="1633" y="2825"/>
                  </a:lnTo>
                  <a:lnTo>
                    <a:pt x="3035" y="3515"/>
                  </a:lnTo>
                  <a:lnTo>
                    <a:pt x="3286" y="2929"/>
                  </a:lnTo>
                  <a:cubicBezTo>
                    <a:pt x="3307" y="2888"/>
                    <a:pt x="3328" y="2846"/>
                    <a:pt x="3349" y="2804"/>
                  </a:cubicBezTo>
                  <a:cubicBezTo>
                    <a:pt x="3391" y="2720"/>
                    <a:pt x="3432" y="2616"/>
                    <a:pt x="3474" y="2511"/>
                  </a:cubicBezTo>
                  <a:lnTo>
                    <a:pt x="3642" y="2009"/>
                  </a:lnTo>
                  <a:cubicBezTo>
                    <a:pt x="3725" y="1758"/>
                    <a:pt x="3788" y="1486"/>
                    <a:pt x="3830" y="1235"/>
                  </a:cubicBezTo>
                  <a:cubicBezTo>
                    <a:pt x="3830" y="1151"/>
                    <a:pt x="3851" y="1088"/>
                    <a:pt x="3851" y="1025"/>
                  </a:cubicBezTo>
                  <a:cubicBezTo>
                    <a:pt x="3893" y="858"/>
                    <a:pt x="3914" y="712"/>
                    <a:pt x="3935" y="544"/>
                  </a:cubicBezTo>
                  <a:lnTo>
                    <a:pt x="3935" y="377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5272156" y="1880164"/>
              <a:ext cx="32807" cy="69276"/>
            </a:xfrm>
            <a:custGeom>
              <a:rect b="b" l="l" r="r" t="t"/>
              <a:pathLst>
                <a:path extrusionOk="0" h="3140" w="1487">
                  <a:moveTo>
                    <a:pt x="1131" y="1"/>
                  </a:moveTo>
                  <a:cubicBezTo>
                    <a:pt x="1110" y="168"/>
                    <a:pt x="1110" y="315"/>
                    <a:pt x="1110" y="461"/>
                  </a:cubicBezTo>
                  <a:cubicBezTo>
                    <a:pt x="1068" y="608"/>
                    <a:pt x="1047" y="754"/>
                    <a:pt x="1005" y="922"/>
                  </a:cubicBezTo>
                  <a:cubicBezTo>
                    <a:pt x="984" y="1005"/>
                    <a:pt x="963" y="1068"/>
                    <a:pt x="943" y="1152"/>
                  </a:cubicBezTo>
                  <a:cubicBezTo>
                    <a:pt x="922" y="1256"/>
                    <a:pt x="880" y="1361"/>
                    <a:pt x="838" y="1445"/>
                  </a:cubicBezTo>
                  <a:cubicBezTo>
                    <a:pt x="691" y="1800"/>
                    <a:pt x="524" y="2135"/>
                    <a:pt x="315" y="2449"/>
                  </a:cubicBezTo>
                  <a:lnTo>
                    <a:pt x="85" y="2784"/>
                  </a:lnTo>
                  <a:lnTo>
                    <a:pt x="1" y="2909"/>
                  </a:lnTo>
                  <a:lnTo>
                    <a:pt x="252" y="3139"/>
                  </a:lnTo>
                  <a:lnTo>
                    <a:pt x="629" y="2658"/>
                  </a:lnTo>
                  <a:cubicBezTo>
                    <a:pt x="838" y="2323"/>
                    <a:pt x="1026" y="1968"/>
                    <a:pt x="1194" y="1591"/>
                  </a:cubicBezTo>
                  <a:cubicBezTo>
                    <a:pt x="1235" y="1466"/>
                    <a:pt x="1277" y="1340"/>
                    <a:pt x="1298" y="1256"/>
                  </a:cubicBezTo>
                  <a:cubicBezTo>
                    <a:pt x="1319" y="1194"/>
                    <a:pt x="1340" y="1110"/>
                    <a:pt x="1382" y="1026"/>
                  </a:cubicBezTo>
                  <a:lnTo>
                    <a:pt x="1382" y="1005"/>
                  </a:lnTo>
                  <a:cubicBezTo>
                    <a:pt x="1403" y="817"/>
                    <a:pt x="1424" y="670"/>
                    <a:pt x="1466" y="524"/>
                  </a:cubicBezTo>
                  <a:lnTo>
                    <a:pt x="1466" y="503"/>
                  </a:lnTo>
                  <a:cubicBezTo>
                    <a:pt x="1466" y="357"/>
                    <a:pt x="1466" y="189"/>
                    <a:pt x="1487" y="43"/>
                  </a:cubicBezTo>
                  <a:lnTo>
                    <a:pt x="11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4"/>
            <p:cNvSpPr/>
            <p:nvPr/>
          </p:nvSpPr>
          <p:spPr>
            <a:xfrm>
              <a:off x="5251859" y="1880164"/>
              <a:ext cx="27247" cy="54958"/>
            </a:xfrm>
            <a:custGeom>
              <a:rect b="b" l="l" r="r" t="t"/>
              <a:pathLst>
                <a:path extrusionOk="0" h="2491" w="1235">
                  <a:moveTo>
                    <a:pt x="879" y="1"/>
                  </a:moveTo>
                  <a:cubicBezTo>
                    <a:pt x="879" y="126"/>
                    <a:pt x="858" y="231"/>
                    <a:pt x="858" y="336"/>
                  </a:cubicBezTo>
                  <a:cubicBezTo>
                    <a:pt x="837" y="440"/>
                    <a:pt x="816" y="545"/>
                    <a:pt x="816" y="650"/>
                  </a:cubicBezTo>
                  <a:cubicBezTo>
                    <a:pt x="774" y="712"/>
                    <a:pt x="754" y="775"/>
                    <a:pt x="754" y="838"/>
                  </a:cubicBezTo>
                  <a:cubicBezTo>
                    <a:pt x="733" y="901"/>
                    <a:pt x="712" y="963"/>
                    <a:pt x="670" y="1026"/>
                  </a:cubicBezTo>
                  <a:cubicBezTo>
                    <a:pt x="565" y="1298"/>
                    <a:pt x="419" y="1549"/>
                    <a:pt x="251" y="1800"/>
                  </a:cubicBezTo>
                  <a:cubicBezTo>
                    <a:pt x="168" y="1926"/>
                    <a:pt x="105" y="2030"/>
                    <a:pt x="42" y="2114"/>
                  </a:cubicBezTo>
                  <a:cubicBezTo>
                    <a:pt x="21" y="2135"/>
                    <a:pt x="21" y="2156"/>
                    <a:pt x="0" y="2177"/>
                  </a:cubicBezTo>
                  <a:lnTo>
                    <a:pt x="126" y="2302"/>
                  </a:lnTo>
                  <a:lnTo>
                    <a:pt x="147" y="2135"/>
                  </a:lnTo>
                  <a:lnTo>
                    <a:pt x="105" y="2491"/>
                  </a:lnTo>
                  <a:lnTo>
                    <a:pt x="126" y="2491"/>
                  </a:lnTo>
                  <a:cubicBezTo>
                    <a:pt x="230" y="2491"/>
                    <a:pt x="314" y="2386"/>
                    <a:pt x="356" y="2323"/>
                  </a:cubicBezTo>
                  <a:cubicBezTo>
                    <a:pt x="398" y="2261"/>
                    <a:pt x="461" y="2156"/>
                    <a:pt x="565" y="2030"/>
                  </a:cubicBezTo>
                  <a:cubicBezTo>
                    <a:pt x="733" y="1758"/>
                    <a:pt x="879" y="1466"/>
                    <a:pt x="1026" y="1173"/>
                  </a:cubicBezTo>
                  <a:cubicBezTo>
                    <a:pt x="1046" y="1089"/>
                    <a:pt x="1067" y="1026"/>
                    <a:pt x="1088" y="942"/>
                  </a:cubicBezTo>
                  <a:cubicBezTo>
                    <a:pt x="1109" y="880"/>
                    <a:pt x="1130" y="817"/>
                    <a:pt x="1151" y="775"/>
                  </a:cubicBezTo>
                  <a:lnTo>
                    <a:pt x="1172" y="712"/>
                  </a:lnTo>
                  <a:cubicBezTo>
                    <a:pt x="1172" y="608"/>
                    <a:pt x="1193" y="503"/>
                    <a:pt x="1235" y="398"/>
                  </a:cubicBezTo>
                  <a:lnTo>
                    <a:pt x="1235" y="378"/>
                  </a:lnTo>
                  <a:lnTo>
                    <a:pt x="1235" y="357"/>
                  </a:lnTo>
                  <a:cubicBezTo>
                    <a:pt x="1214" y="252"/>
                    <a:pt x="1235" y="168"/>
                    <a:pt x="1235" y="85"/>
                  </a:cubicBezTo>
                  <a:lnTo>
                    <a:pt x="8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4"/>
            <p:cNvSpPr/>
            <p:nvPr/>
          </p:nvSpPr>
          <p:spPr>
            <a:xfrm>
              <a:off x="5374195" y="1880628"/>
              <a:ext cx="60495" cy="148679"/>
            </a:xfrm>
            <a:custGeom>
              <a:rect b="b" l="l" r="r" t="t"/>
              <a:pathLst>
                <a:path extrusionOk="0" h="6739" w="2742">
                  <a:moveTo>
                    <a:pt x="2385" y="1"/>
                  </a:moveTo>
                  <a:cubicBezTo>
                    <a:pt x="2385" y="1"/>
                    <a:pt x="2364" y="482"/>
                    <a:pt x="2323" y="1173"/>
                  </a:cubicBezTo>
                  <a:cubicBezTo>
                    <a:pt x="2260" y="1549"/>
                    <a:pt x="2176" y="1947"/>
                    <a:pt x="2092" y="2323"/>
                  </a:cubicBezTo>
                  <a:lnTo>
                    <a:pt x="2030" y="2595"/>
                  </a:lnTo>
                  <a:cubicBezTo>
                    <a:pt x="1925" y="2930"/>
                    <a:pt x="1820" y="3286"/>
                    <a:pt x="1674" y="3600"/>
                  </a:cubicBezTo>
                  <a:cubicBezTo>
                    <a:pt x="1381" y="4332"/>
                    <a:pt x="1025" y="5022"/>
                    <a:pt x="586" y="5671"/>
                  </a:cubicBezTo>
                  <a:lnTo>
                    <a:pt x="147" y="6299"/>
                  </a:lnTo>
                  <a:lnTo>
                    <a:pt x="0" y="6508"/>
                  </a:lnTo>
                  <a:lnTo>
                    <a:pt x="272" y="6738"/>
                  </a:lnTo>
                  <a:lnTo>
                    <a:pt x="879" y="5880"/>
                  </a:lnTo>
                  <a:cubicBezTo>
                    <a:pt x="1339" y="5190"/>
                    <a:pt x="1716" y="4478"/>
                    <a:pt x="2009" y="3725"/>
                  </a:cubicBezTo>
                  <a:cubicBezTo>
                    <a:pt x="2155" y="3390"/>
                    <a:pt x="2260" y="3035"/>
                    <a:pt x="2364" y="2679"/>
                  </a:cubicBezTo>
                  <a:lnTo>
                    <a:pt x="2448" y="2428"/>
                  </a:lnTo>
                  <a:cubicBezTo>
                    <a:pt x="2532" y="2009"/>
                    <a:pt x="2616" y="1591"/>
                    <a:pt x="2678" y="1214"/>
                  </a:cubicBezTo>
                  <a:cubicBezTo>
                    <a:pt x="2741" y="503"/>
                    <a:pt x="2741" y="1"/>
                    <a:pt x="27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5353876" y="1880628"/>
              <a:ext cx="55421" cy="132971"/>
            </a:xfrm>
            <a:custGeom>
              <a:rect b="b" l="l" r="r" t="t"/>
              <a:pathLst>
                <a:path extrusionOk="0" h="6027" w="2512">
                  <a:moveTo>
                    <a:pt x="2156" y="1"/>
                  </a:moveTo>
                  <a:cubicBezTo>
                    <a:pt x="2156" y="1"/>
                    <a:pt x="2135" y="419"/>
                    <a:pt x="2093" y="1026"/>
                  </a:cubicBezTo>
                  <a:cubicBezTo>
                    <a:pt x="2030" y="1340"/>
                    <a:pt x="1967" y="1717"/>
                    <a:pt x="1884" y="2051"/>
                  </a:cubicBezTo>
                  <a:lnTo>
                    <a:pt x="1800" y="2344"/>
                  </a:lnTo>
                  <a:cubicBezTo>
                    <a:pt x="1716" y="2616"/>
                    <a:pt x="1632" y="2909"/>
                    <a:pt x="1528" y="3181"/>
                  </a:cubicBezTo>
                  <a:cubicBezTo>
                    <a:pt x="1256" y="3830"/>
                    <a:pt x="921" y="4458"/>
                    <a:pt x="544" y="5043"/>
                  </a:cubicBezTo>
                  <a:lnTo>
                    <a:pt x="147" y="5587"/>
                  </a:lnTo>
                  <a:lnTo>
                    <a:pt x="0" y="5797"/>
                  </a:lnTo>
                  <a:lnTo>
                    <a:pt x="272" y="6027"/>
                  </a:lnTo>
                  <a:lnTo>
                    <a:pt x="837" y="5232"/>
                  </a:lnTo>
                  <a:cubicBezTo>
                    <a:pt x="1235" y="4625"/>
                    <a:pt x="1591" y="3976"/>
                    <a:pt x="1863" y="3307"/>
                  </a:cubicBezTo>
                  <a:cubicBezTo>
                    <a:pt x="1967" y="3014"/>
                    <a:pt x="2072" y="2721"/>
                    <a:pt x="2156" y="2428"/>
                  </a:cubicBezTo>
                  <a:lnTo>
                    <a:pt x="2239" y="2135"/>
                  </a:lnTo>
                  <a:cubicBezTo>
                    <a:pt x="2323" y="1758"/>
                    <a:pt x="2386" y="1403"/>
                    <a:pt x="2448" y="1068"/>
                  </a:cubicBezTo>
                  <a:cubicBezTo>
                    <a:pt x="2490" y="440"/>
                    <a:pt x="2511" y="22"/>
                    <a:pt x="2511" y="22"/>
                  </a:cubicBezTo>
                  <a:lnTo>
                    <a:pt x="21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5226002" y="1951735"/>
              <a:ext cx="107113" cy="135265"/>
            </a:xfrm>
            <a:custGeom>
              <a:rect b="b" l="l" r="r" t="t"/>
              <a:pathLst>
                <a:path extrusionOk="0" h="6131" w="4855">
                  <a:moveTo>
                    <a:pt x="2030" y="0"/>
                  </a:moveTo>
                  <a:lnTo>
                    <a:pt x="1779" y="272"/>
                  </a:lnTo>
                  <a:lnTo>
                    <a:pt x="4332" y="2490"/>
                  </a:lnTo>
                  <a:cubicBezTo>
                    <a:pt x="4311" y="2532"/>
                    <a:pt x="4248" y="2595"/>
                    <a:pt x="4185" y="2657"/>
                  </a:cubicBezTo>
                  <a:lnTo>
                    <a:pt x="3558" y="3285"/>
                  </a:lnTo>
                  <a:lnTo>
                    <a:pt x="2888" y="3892"/>
                  </a:lnTo>
                  <a:cubicBezTo>
                    <a:pt x="2825" y="3955"/>
                    <a:pt x="2762" y="3996"/>
                    <a:pt x="2721" y="4038"/>
                  </a:cubicBezTo>
                  <a:lnTo>
                    <a:pt x="2198" y="3369"/>
                  </a:lnTo>
                  <a:cubicBezTo>
                    <a:pt x="2281" y="3306"/>
                    <a:pt x="2407" y="3201"/>
                    <a:pt x="2532" y="3097"/>
                  </a:cubicBezTo>
                  <a:lnTo>
                    <a:pt x="3118" y="2574"/>
                  </a:lnTo>
                  <a:lnTo>
                    <a:pt x="2051" y="1444"/>
                  </a:lnTo>
                  <a:lnTo>
                    <a:pt x="1654" y="1779"/>
                  </a:lnTo>
                  <a:lnTo>
                    <a:pt x="1465" y="1946"/>
                  </a:lnTo>
                  <a:cubicBezTo>
                    <a:pt x="1340" y="2071"/>
                    <a:pt x="1193" y="2176"/>
                    <a:pt x="1068" y="2302"/>
                  </a:cubicBezTo>
                  <a:lnTo>
                    <a:pt x="796" y="2490"/>
                  </a:lnTo>
                  <a:cubicBezTo>
                    <a:pt x="670" y="2595"/>
                    <a:pt x="545" y="2678"/>
                    <a:pt x="461" y="2762"/>
                  </a:cubicBezTo>
                  <a:lnTo>
                    <a:pt x="1" y="3076"/>
                  </a:lnTo>
                  <a:lnTo>
                    <a:pt x="2177" y="6131"/>
                  </a:lnTo>
                  <a:lnTo>
                    <a:pt x="2470" y="5901"/>
                  </a:lnTo>
                  <a:lnTo>
                    <a:pt x="524" y="3139"/>
                  </a:lnTo>
                  <a:lnTo>
                    <a:pt x="670" y="3055"/>
                  </a:lnTo>
                  <a:cubicBezTo>
                    <a:pt x="754" y="2971"/>
                    <a:pt x="900" y="2867"/>
                    <a:pt x="1026" y="2762"/>
                  </a:cubicBezTo>
                  <a:lnTo>
                    <a:pt x="1277" y="2574"/>
                  </a:lnTo>
                  <a:cubicBezTo>
                    <a:pt x="1444" y="2448"/>
                    <a:pt x="1591" y="2343"/>
                    <a:pt x="1716" y="2197"/>
                  </a:cubicBezTo>
                  <a:cubicBezTo>
                    <a:pt x="1779" y="2155"/>
                    <a:pt x="1821" y="2113"/>
                    <a:pt x="1884" y="2051"/>
                  </a:cubicBezTo>
                  <a:lnTo>
                    <a:pt x="2009" y="1946"/>
                  </a:lnTo>
                  <a:lnTo>
                    <a:pt x="2595" y="2553"/>
                  </a:lnTo>
                  <a:lnTo>
                    <a:pt x="2281" y="2825"/>
                  </a:lnTo>
                  <a:cubicBezTo>
                    <a:pt x="2135" y="2971"/>
                    <a:pt x="1988" y="3097"/>
                    <a:pt x="1821" y="3222"/>
                  </a:cubicBezTo>
                  <a:lnTo>
                    <a:pt x="1674" y="3327"/>
                  </a:lnTo>
                  <a:lnTo>
                    <a:pt x="2658" y="4540"/>
                  </a:lnTo>
                  <a:lnTo>
                    <a:pt x="2909" y="4352"/>
                  </a:lnTo>
                  <a:cubicBezTo>
                    <a:pt x="2972" y="4310"/>
                    <a:pt x="3055" y="4248"/>
                    <a:pt x="3139" y="4164"/>
                  </a:cubicBezTo>
                  <a:lnTo>
                    <a:pt x="3809" y="3557"/>
                  </a:lnTo>
                  <a:lnTo>
                    <a:pt x="4436" y="2908"/>
                  </a:lnTo>
                  <a:cubicBezTo>
                    <a:pt x="4520" y="2846"/>
                    <a:pt x="4583" y="2762"/>
                    <a:pt x="4667" y="2678"/>
                  </a:cubicBezTo>
                  <a:lnTo>
                    <a:pt x="4855" y="2469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5205241" y="1944344"/>
              <a:ext cx="72497" cy="65106"/>
            </a:xfrm>
            <a:custGeom>
              <a:rect b="b" l="l" r="r" t="t"/>
              <a:pathLst>
                <a:path extrusionOk="0" h="2951" w="3286">
                  <a:moveTo>
                    <a:pt x="3013" y="0"/>
                  </a:moveTo>
                  <a:lnTo>
                    <a:pt x="2615" y="461"/>
                  </a:lnTo>
                  <a:cubicBezTo>
                    <a:pt x="2323" y="795"/>
                    <a:pt x="1988" y="1109"/>
                    <a:pt x="1653" y="1402"/>
                  </a:cubicBezTo>
                  <a:cubicBezTo>
                    <a:pt x="1507" y="1549"/>
                    <a:pt x="1339" y="1674"/>
                    <a:pt x="1172" y="1800"/>
                  </a:cubicBezTo>
                  <a:lnTo>
                    <a:pt x="1025" y="1904"/>
                  </a:lnTo>
                  <a:cubicBezTo>
                    <a:pt x="858" y="2051"/>
                    <a:pt x="711" y="2176"/>
                    <a:pt x="544" y="2281"/>
                  </a:cubicBezTo>
                  <a:lnTo>
                    <a:pt x="0" y="2658"/>
                  </a:lnTo>
                  <a:lnTo>
                    <a:pt x="209" y="2951"/>
                  </a:lnTo>
                  <a:lnTo>
                    <a:pt x="732" y="2574"/>
                  </a:lnTo>
                  <a:cubicBezTo>
                    <a:pt x="900" y="2469"/>
                    <a:pt x="1067" y="2344"/>
                    <a:pt x="1235" y="2197"/>
                  </a:cubicBezTo>
                  <a:lnTo>
                    <a:pt x="1360" y="2093"/>
                  </a:lnTo>
                  <a:cubicBezTo>
                    <a:pt x="1548" y="1967"/>
                    <a:pt x="1737" y="1821"/>
                    <a:pt x="1883" y="1674"/>
                  </a:cubicBezTo>
                  <a:cubicBezTo>
                    <a:pt x="2239" y="1360"/>
                    <a:pt x="2553" y="1046"/>
                    <a:pt x="2867" y="712"/>
                  </a:cubicBezTo>
                  <a:lnTo>
                    <a:pt x="3285" y="230"/>
                  </a:lnTo>
                  <a:lnTo>
                    <a:pt x="30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5190922" y="1928172"/>
              <a:ext cx="66496" cy="60054"/>
            </a:xfrm>
            <a:custGeom>
              <a:rect b="b" l="l" r="r" t="t"/>
              <a:pathLst>
                <a:path extrusionOk="0" h="2722" w="3014">
                  <a:moveTo>
                    <a:pt x="2762" y="1"/>
                  </a:moveTo>
                  <a:cubicBezTo>
                    <a:pt x="2762" y="1"/>
                    <a:pt x="2616" y="168"/>
                    <a:pt x="2428" y="398"/>
                  </a:cubicBezTo>
                  <a:lnTo>
                    <a:pt x="2386" y="461"/>
                  </a:lnTo>
                  <a:cubicBezTo>
                    <a:pt x="2114" y="733"/>
                    <a:pt x="1842" y="1005"/>
                    <a:pt x="1549" y="1256"/>
                  </a:cubicBezTo>
                  <a:cubicBezTo>
                    <a:pt x="1423" y="1382"/>
                    <a:pt x="1256" y="1507"/>
                    <a:pt x="1109" y="1633"/>
                  </a:cubicBezTo>
                  <a:lnTo>
                    <a:pt x="963" y="1738"/>
                  </a:lnTo>
                  <a:cubicBezTo>
                    <a:pt x="816" y="1863"/>
                    <a:pt x="670" y="1968"/>
                    <a:pt x="523" y="2072"/>
                  </a:cubicBezTo>
                  <a:lnTo>
                    <a:pt x="0" y="2428"/>
                  </a:lnTo>
                  <a:lnTo>
                    <a:pt x="210" y="2721"/>
                  </a:lnTo>
                  <a:lnTo>
                    <a:pt x="712" y="2365"/>
                  </a:lnTo>
                  <a:cubicBezTo>
                    <a:pt x="879" y="2261"/>
                    <a:pt x="1026" y="2135"/>
                    <a:pt x="1172" y="2031"/>
                  </a:cubicBezTo>
                  <a:lnTo>
                    <a:pt x="1319" y="1905"/>
                  </a:lnTo>
                  <a:cubicBezTo>
                    <a:pt x="1486" y="1800"/>
                    <a:pt x="1632" y="1654"/>
                    <a:pt x="1779" y="1528"/>
                  </a:cubicBezTo>
                  <a:cubicBezTo>
                    <a:pt x="2072" y="1256"/>
                    <a:pt x="2365" y="984"/>
                    <a:pt x="2637" y="712"/>
                  </a:cubicBezTo>
                  <a:lnTo>
                    <a:pt x="2700" y="650"/>
                  </a:lnTo>
                  <a:cubicBezTo>
                    <a:pt x="2888" y="398"/>
                    <a:pt x="3013" y="252"/>
                    <a:pt x="3013" y="252"/>
                  </a:cubicBezTo>
                  <a:lnTo>
                    <a:pt x="27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5277253" y="2024210"/>
              <a:ext cx="102502" cy="93722"/>
            </a:xfrm>
            <a:custGeom>
              <a:rect b="b" l="l" r="r" t="t"/>
              <a:pathLst>
                <a:path extrusionOk="0" h="4248" w="4646">
                  <a:moveTo>
                    <a:pt x="4394" y="0"/>
                  </a:moveTo>
                  <a:lnTo>
                    <a:pt x="3766" y="753"/>
                  </a:lnTo>
                  <a:cubicBezTo>
                    <a:pt x="3285" y="1276"/>
                    <a:pt x="2804" y="1758"/>
                    <a:pt x="2281" y="2218"/>
                  </a:cubicBezTo>
                  <a:cubicBezTo>
                    <a:pt x="2030" y="2448"/>
                    <a:pt x="1779" y="2657"/>
                    <a:pt x="1507" y="2846"/>
                  </a:cubicBezTo>
                  <a:lnTo>
                    <a:pt x="1444" y="2888"/>
                  </a:lnTo>
                  <a:cubicBezTo>
                    <a:pt x="1214" y="3097"/>
                    <a:pt x="942" y="3306"/>
                    <a:pt x="732" y="3452"/>
                  </a:cubicBezTo>
                  <a:lnTo>
                    <a:pt x="0" y="3955"/>
                  </a:lnTo>
                  <a:lnTo>
                    <a:pt x="209" y="4248"/>
                  </a:lnTo>
                  <a:lnTo>
                    <a:pt x="942" y="3724"/>
                  </a:lnTo>
                  <a:cubicBezTo>
                    <a:pt x="1172" y="3578"/>
                    <a:pt x="1423" y="3369"/>
                    <a:pt x="1695" y="3160"/>
                  </a:cubicBezTo>
                  <a:lnTo>
                    <a:pt x="1737" y="3118"/>
                  </a:lnTo>
                  <a:cubicBezTo>
                    <a:pt x="2009" y="2929"/>
                    <a:pt x="2260" y="2720"/>
                    <a:pt x="2532" y="2469"/>
                  </a:cubicBezTo>
                  <a:cubicBezTo>
                    <a:pt x="3055" y="2009"/>
                    <a:pt x="3557" y="1507"/>
                    <a:pt x="4038" y="983"/>
                  </a:cubicBezTo>
                  <a:lnTo>
                    <a:pt x="4645" y="230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5262934" y="2008502"/>
              <a:ext cx="96965" cy="87743"/>
            </a:xfrm>
            <a:custGeom>
              <a:rect b="b" l="l" r="r" t="t"/>
              <a:pathLst>
                <a:path extrusionOk="0" h="3977" w="4395">
                  <a:moveTo>
                    <a:pt x="4122" y="1"/>
                  </a:moveTo>
                  <a:lnTo>
                    <a:pt x="3537" y="691"/>
                  </a:lnTo>
                  <a:cubicBezTo>
                    <a:pt x="3097" y="1172"/>
                    <a:pt x="2637" y="1612"/>
                    <a:pt x="2156" y="2051"/>
                  </a:cubicBezTo>
                  <a:cubicBezTo>
                    <a:pt x="1925" y="2260"/>
                    <a:pt x="1674" y="2449"/>
                    <a:pt x="1444" y="2637"/>
                  </a:cubicBezTo>
                  <a:lnTo>
                    <a:pt x="1381" y="2700"/>
                  </a:lnTo>
                  <a:cubicBezTo>
                    <a:pt x="1130" y="2888"/>
                    <a:pt x="900" y="3056"/>
                    <a:pt x="691" y="3202"/>
                  </a:cubicBezTo>
                  <a:lnTo>
                    <a:pt x="0" y="3683"/>
                  </a:lnTo>
                  <a:lnTo>
                    <a:pt x="210" y="3976"/>
                  </a:lnTo>
                  <a:lnTo>
                    <a:pt x="900" y="3495"/>
                  </a:lnTo>
                  <a:cubicBezTo>
                    <a:pt x="1109" y="3348"/>
                    <a:pt x="1340" y="3160"/>
                    <a:pt x="1612" y="2972"/>
                  </a:cubicBezTo>
                  <a:lnTo>
                    <a:pt x="1674" y="2909"/>
                  </a:lnTo>
                  <a:cubicBezTo>
                    <a:pt x="1905" y="2721"/>
                    <a:pt x="2156" y="2532"/>
                    <a:pt x="2386" y="2302"/>
                  </a:cubicBezTo>
                  <a:cubicBezTo>
                    <a:pt x="2888" y="1884"/>
                    <a:pt x="3369" y="1423"/>
                    <a:pt x="3809" y="921"/>
                  </a:cubicBezTo>
                  <a:lnTo>
                    <a:pt x="4394" y="231"/>
                  </a:lnTo>
                  <a:lnTo>
                    <a:pt x="41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5138303" y="2010355"/>
              <a:ext cx="106650" cy="133434"/>
            </a:xfrm>
            <a:custGeom>
              <a:rect b="b" l="l" r="r" t="t"/>
              <a:pathLst>
                <a:path extrusionOk="0" h="6048" w="4834">
                  <a:moveTo>
                    <a:pt x="2846" y="0"/>
                  </a:moveTo>
                  <a:lnTo>
                    <a:pt x="2532" y="210"/>
                  </a:lnTo>
                  <a:lnTo>
                    <a:pt x="4331" y="3055"/>
                  </a:lnTo>
                  <a:cubicBezTo>
                    <a:pt x="4143" y="3181"/>
                    <a:pt x="3766" y="3411"/>
                    <a:pt x="3411" y="3620"/>
                  </a:cubicBezTo>
                  <a:cubicBezTo>
                    <a:pt x="3160" y="3767"/>
                    <a:pt x="2867" y="3913"/>
                    <a:pt x="2657" y="4018"/>
                  </a:cubicBezTo>
                  <a:lnTo>
                    <a:pt x="2469" y="4122"/>
                  </a:lnTo>
                  <a:lnTo>
                    <a:pt x="2072" y="3369"/>
                  </a:lnTo>
                  <a:lnTo>
                    <a:pt x="2469" y="3181"/>
                  </a:lnTo>
                  <a:lnTo>
                    <a:pt x="3160" y="2783"/>
                  </a:lnTo>
                  <a:lnTo>
                    <a:pt x="2385" y="1423"/>
                  </a:lnTo>
                  <a:lnTo>
                    <a:pt x="2218" y="1528"/>
                  </a:lnTo>
                  <a:cubicBezTo>
                    <a:pt x="2218" y="1528"/>
                    <a:pt x="1737" y="1800"/>
                    <a:pt x="1214" y="2051"/>
                  </a:cubicBezTo>
                  <a:lnTo>
                    <a:pt x="1109" y="2114"/>
                  </a:lnTo>
                  <a:cubicBezTo>
                    <a:pt x="879" y="2218"/>
                    <a:pt x="670" y="2344"/>
                    <a:pt x="502" y="2407"/>
                  </a:cubicBezTo>
                  <a:lnTo>
                    <a:pt x="0" y="2637"/>
                  </a:lnTo>
                  <a:lnTo>
                    <a:pt x="1569" y="6047"/>
                  </a:lnTo>
                  <a:lnTo>
                    <a:pt x="1883" y="5901"/>
                  </a:lnTo>
                  <a:lnTo>
                    <a:pt x="460" y="2825"/>
                  </a:lnTo>
                  <a:lnTo>
                    <a:pt x="628" y="2741"/>
                  </a:lnTo>
                  <a:cubicBezTo>
                    <a:pt x="816" y="2658"/>
                    <a:pt x="1025" y="2553"/>
                    <a:pt x="1256" y="2427"/>
                  </a:cubicBezTo>
                  <a:lnTo>
                    <a:pt x="1360" y="2386"/>
                  </a:lnTo>
                  <a:cubicBezTo>
                    <a:pt x="1716" y="2218"/>
                    <a:pt x="2030" y="2030"/>
                    <a:pt x="2239" y="1925"/>
                  </a:cubicBezTo>
                  <a:lnTo>
                    <a:pt x="2657" y="2658"/>
                  </a:lnTo>
                  <a:lnTo>
                    <a:pt x="2281" y="2846"/>
                  </a:lnTo>
                  <a:lnTo>
                    <a:pt x="1590" y="3223"/>
                  </a:lnTo>
                  <a:lnTo>
                    <a:pt x="2302" y="4604"/>
                  </a:lnTo>
                  <a:lnTo>
                    <a:pt x="2804" y="4352"/>
                  </a:lnTo>
                  <a:cubicBezTo>
                    <a:pt x="3034" y="4248"/>
                    <a:pt x="3327" y="4080"/>
                    <a:pt x="3578" y="3934"/>
                  </a:cubicBezTo>
                  <a:cubicBezTo>
                    <a:pt x="4143" y="3620"/>
                    <a:pt x="4687" y="3264"/>
                    <a:pt x="4687" y="3264"/>
                  </a:cubicBezTo>
                  <a:lnTo>
                    <a:pt x="4833" y="3181"/>
                  </a:lnTo>
                  <a:lnTo>
                    <a:pt x="2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5119837" y="2002964"/>
              <a:ext cx="90037" cy="53568"/>
            </a:xfrm>
            <a:custGeom>
              <a:rect b="b" l="l" r="r" t="t"/>
              <a:pathLst>
                <a:path extrusionOk="0" h="2428" w="4081">
                  <a:moveTo>
                    <a:pt x="3871" y="1"/>
                  </a:moveTo>
                  <a:cubicBezTo>
                    <a:pt x="3871" y="1"/>
                    <a:pt x="2971" y="586"/>
                    <a:pt x="2009" y="1110"/>
                  </a:cubicBezTo>
                  <a:lnTo>
                    <a:pt x="1632" y="1298"/>
                  </a:lnTo>
                  <a:cubicBezTo>
                    <a:pt x="1256" y="1486"/>
                    <a:pt x="921" y="1674"/>
                    <a:pt x="628" y="1800"/>
                  </a:cubicBezTo>
                  <a:lnTo>
                    <a:pt x="0" y="2093"/>
                  </a:lnTo>
                  <a:lnTo>
                    <a:pt x="147" y="2428"/>
                  </a:lnTo>
                  <a:lnTo>
                    <a:pt x="774" y="2114"/>
                  </a:lnTo>
                  <a:cubicBezTo>
                    <a:pt x="1088" y="1988"/>
                    <a:pt x="1423" y="1821"/>
                    <a:pt x="1800" y="1633"/>
                  </a:cubicBezTo>
                  <a:lnTo>
                    <a:pt x="2176" y="1423"/>
                  </a:lnTo>
                  <a:cubicBezTo>
                    <a:pt x="3160" y="900"/>
                    <a:pt x="4080" y="294"/>
                    <a:pt x="4080" y="294"/>
                  </a:cubicBezTo>
                  <a:lnTo>
                    <a:pt x="38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5109203" y="1981740"/>
              <a:ext cx="85889" cy="51251"/>
            </a:xfrm>
            <a:custGeom>
              <a:rect b="b" l="l" r="r" t="t"/>
              <a:pathLst>
                <a:path extrusionOk="0" h="2323" w="3893">
                  <a:moveTo>
                    <a:pt x="3704" y="0"/>
                  </a:moveTo>
                  <a:cubicBezTo>
                    <a:pt x="3704" y="0"/>
                    <a:pt x="2847" y="565"/>
                    <a:pt x="1926" y="1046"/>
                  </a:cubicBezTo>
                  <a:lnTo>
                    <a:pt x="1549" y="1235"/>
                  </a:lnTo>
                  <a:cubicBezTo>
                    <a:pt x="1214" y="1423"/>
                    <a:pt x="880" y="1590"/>
                    <a:pt x="608" y="1695"/>
                  </a:cubicBezTo>
                  <a:lnTo>
                    <a:pt x="1" y="1988"/>
                  </a:lnTo>
                  <a:lnTo>
                    <a:pt x="147" y="2323"/>
                  </a:lnTo>
                  <a:lnTo>
                    <a:pt x="754" y="2051"/>
                  </a:lnTo>
                  <a:cubicBezTo>
                    <a:pt x="1047" y="1925"/>
                    <a:pt x="1361" y="1758"/>
                    <a:pt x="1717" y="1569"/>
                  </a:cubicBezTo>
                  <a:lnTo>
                    <a:pt x="2093" y="1381"/>
                  </a:lnTo>
                  <a:cubicBezTo>
                    <a:pt x="3035" y="879"/>
                    <a:pt x="3893" y="293"/>
                    <a:pt x="3893" y="293"/>
                  </a:cubicBezTo>
                  <a:lnTo>
                    <a:pt x="37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5172456" y="2110982"/>
              <a:ext cx="109430" cy="64202"/>
            </a:xfrm>
            <a:custGeom>
              <a:rect b="b" l="l" r="r" t="t"/>
              <a:pathLst>
                <a:path extrusionOk="0" h="2910" w="4960">
                  <a:moveTo>
                    <a:pt x="4771" y="1"/>
                  </a:moveTo>
                  <a:cubicBezTo>
                    <a:pt x="4750" y="22"/>
                    <a:pt x="3578" y="775"/>
                    <a:pt x="2407" y="1403"/>
                  </a:cubicBezTo>
                  <a:lnTo>
                    <a:pt x="2093" y="1570"/>
                  </a:lnTo>
                  <a:cubicBezTo>
                    <a:pt x="1612" y="1821"/>
                    <a:pt x="1130" y="2072"/>
                    <a:pt x="754" y="2219"/>
                  </a:cubicBezTo>
                  <a:lnTo>
                    <a:pt x="0" y="2574"/>
                  </a:lnTo>
                  <a:lnTo>
                    <a:pt x="168" y="2909"/>
                  </a:lnTo>
                  <a:lnTo>
                    <a:pt x="900" y="2553"/>
                  </a:lnTo>
                  <a:cubicBezTo>
                    <a:pt x="1277" y="2386"/>
                    <a:pt x="1758" y="2156"/>
                    <a:pt x="2260" y="1884"/>
                  </a:cubicBezTo>
                  <a:lnTo>
                    <a:pt x="2574" y="1716"/>
                  </a:lnTo>
                  <a:cubicBezTo>
                    <a:pt x="3767" y="1089"/>
                    <a:pt x="4959" y="294"/>
                    <a:pt x="4959" y="294"/>
                  </a:cubicBezTo>
                  <a:lnTo>
                    <a:pt x="47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5161844" y="2089758"/>
              <a:ext cx="105724" cy="61863"/>
            </a:xfrm>
            <a:custGeom>
              <a:rect b="b" l="l" r="r" t="t"/>
              <a:pathLst>
                <a:path extrusionOk="0" h="2804" w="4792">
                  <a:moveTo>
                    <a:pt x="4582" y="0"/>
                  </a:moveTo>
                  <a:cubicBezTo>
                    <a:pt x="4582" y="0"/>
                    <a:pt x="3474" y="733"/>
                    <a:pt x="2323" y="1339"/>
                  </a:cubicBezTo>
                  <a:lnTo>
                    <a:pt x="2009" y="1507"/>
                  </a:lnTo>
                  <a:cubicBezTo>
                    <a:pt x="1528" y="1758"/>
                    <a:pt x="1088" y="1967"/>
                    <a:pt x="733" y="2134"/>
                  </a:cubicBezTo>
                  <a:lnTo>
                    <a:pt x="0" y="2469"/>
                  </a:lnTo>
                  <a:lnTo>
                    <a:pt x="147" y="2804"/>
                  </a:lnTo>
                  <a:lnTo>
                    <a:pt x="879" y="2469"/>
                  </a:lnTo>
                  <a:cubicBezTo>
                    <a:pt x="1256" y="2302"/>
                    <a:pt x="1695" y="2072"/>
                    <a:pt x="2176" y="1821"/>
                  </a:cubicBezTo>
                  <a:lnTo>
                    <a:pt x="2490" y="1653"/>
                  </a:lnTo>
                  <a:cubicBezTo>
                    <a:pt x="3641" y="1046"/>
                    <a:pt x="4792" y="293"/>
                    <a:pt x="4792" y="293"/>
                  </a:cubicBezTo>
                  <a:lnTo>
                    <a:pt x="45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5041824" y="2056046"/>
              <a:ext cx="103870" cy="128360"/>
            </a:xfrm>
            <a:custGeom>
              <a:rect b="b" l="l" r="r" t="t"/>
              <a:pathLst>
                <a:path extrusionOk="0" h="5818" w="4708">
                  <a:moveTo>
                    <a:pt x="3243" y="1"/>
                  </a:moveTo>
                  <a:lnTo>
                    <a:pt x="2908" y="147"/>
                  </a:lnTo>
                  <a:lnTo>
                    <a:pt x="4227" y="3244"/>
                  </a:lnTo>
                  <a:lnTo>
                    <a:pt x="4038" y="3328"/>
                  </a:lnTo>
                  <a:cubicBezTo>
                    <a:pt x="3850" y="3411"/>
                    <a:pt x="3578" y="3537"/>
                    <a:pt x="3264" y="3641"/>
                  </a:cubicBezTo>
                  <a:lnTo>
                    <a:pt x="2260" y="4018"/>
                  </a:lnTo>
                  <a:lnTo>
                    <a:pt x="1988" y="3244"/>
                  </a:lnTo>
                  <a:lnTo>
                    <a:pt x="2385" y="3097"/>
                  </a:lnTo>
                  <a:lnTo>
                    <a:pt x="3118" y="2805"/>
                  </a:lnTo>
                  <a:lnTo>
                    <a:pt x="2553" y="1361"/>
                  </a:lnTo>
                  <a:lnTo>
                    <a:pt x="1925" y="1591"/>
                  </a:lnTo>
                  <a:cubicBezTo>
                    <a:pt x="1737" y="1675"/>
                    <a:pt x="1507" y="1758"/>
                    <a:pt x="1276" y="1821"/>
                  </a:cubicBezTo>
                  <a:lnTo>
                    <a:pt x="523" y="2093"/>
                  </a:lnTo>
                  <a:cubicBezTo>
                    <a:pt x="314" y="2156"/>
                    <a:pt x="167" y="2198"/>
                    <a:pt x="167" y="2198"/>
                  </a:cubicBezTo>
                  <a:lnTo>
                    <a:pt x="0" y="2261"/>
                  </a:lnTo>
                  <a:lnTo>
                    <a:pt x="1172" y="5818"/>
                  </a:lnTo>
                  <a:lnTo>
                    <a:pt x="1507" y="5713"/>
                  </a:lnTo>
                  <a:lnTo>
                    <a:pt x="460" y="2491"/>
                  </a:lnTo>
                  <a:lnTo>
                    <a:pt x="649" y="2428"/>
                  </a:lnTo>
                  <a:lnTo>
                    <a:pt x="1402" y="2156"/>
                  </a:lnTo>
                  <a:cubicBezTo>
                    <a:pt x="1632" y="2093"/>
                    <a:pt x="1862" y="1989"/>
                    <a:pt x="2051" y="1926"/>
                  </a:cubicBezTo>
                  <a:lnTo>
                    <a:pt x="2344" y="1821"/>
                  </a:lnTo>
                  <a:lnTo>
                    <a:pt x="2657" y="2595"/>
                  </a:lnTo>
                  <a:lnTo>
                    <a:pt x="2260" y="2742"/>
                  </a:lnTo>
                  <a:cubicBezTo>
                    <a:pt x="1988" y="2846"/>
                    <a:pt x="1695" y="2951"/>
                    <a:pt x="1695" y="2951"/>
                  </a:cubicBezTo>
                  <a:lnTo>
                    <a:pt x="1527" y="3014"/>
                  </a:lnTo>
                  <a:lnTo>
                    <a:pt x="2051" y="4478"/>
                  </a:lnTo>
                  <a:lnTo>
                    <a:pt x="3390" y="3997"/>
                  </a:lnTo>
                  <a:cubicBezTo>
                    <a:pt x="3620" y="3893"/>
                    <a:pt x="3934" y="3767"/>
                    <a:pt x="4185" y="3662"/>
                  </a:cubicBezTo>
                  <a:lnTo>
                    <a:pt x="4708" y="3453"/>
                  </a:lnTo>
                  <a:lnTo>
                    <a:pt x="32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5025652" y="2048678"/>
              <a:ext cx="97428" cy="43397"/>
            </a:xfrm>
            <a:custGeom>
              <a:rect b="b" l="l" r="r" t="t"/>
              <a:pathLst>
                <a:path extrusionOk="0" h="1967" w="4416">
                  <a:moveTo>
                    <a:pt x="4269" y="0"/>
                  </a:moveTo>
                  <a:lnTo>
                    <a:pt x="3621" y="293"/>
                  </a:lnTo>
                  <a:cubicBezTo>
                    <a:pt x="3265" y="439"/>
                    <a:pt x="2804" y="628"/>
                    <a:pt x="2323" y="816"/>
                  </a:cubicBezTo>
                  <a:lnTo>
                    <a:pt x="2156" y="879"/>
                  </a:lnTo>
                  <a:cubicBezTo>
                    <a:pt x="1821" y="1004"/>
                    <a:pt x="1465" y="1130"/>
                    <a:pt x="1152" y="1235"/>
                  </a:cubicBezTo>
                  <a:lnTo>
                    <a:pt x="691" y="1402"/>
                  </a:lnTo>
                  <a:lnTo>
                    <a:pt x="1" y="1611"/>
                  </a:lnTo>
                  <a:lnTo>
                    <a:pt x="105" y="1967"/>
                  </a:lnTo>
                  <a:lnTo>
                    <a:pt x="796" y="1737"/>
                  </a:lnTo>
                  <a:lnTo>
                    <a:pt x="1277" y="1569"/>
                  </a:lnTo>
                  <a:cubicBezTo>
                    <a:pt x="1591" y="1465"/>
                    <a:pt x="1947" y="1339"/>
                    <a:pt x="2281" y="1193"/>
                  </a:cubicBezTo>
                  <a:lnTo>
                    <a:pt x="2470" y="1130"/>
                  </a:lnTo>
                  <a:cubicBezTo>
                    <a:pt x="2951" y="942"/>
                    <a:pt x="3411" y="774"/>
                    <a:pt x="3746" y="607"/>
                  </a:cubicBezTo>
                  <a:lnTo>
                    <a:pt x="4416" y="335"/>
                  </a:lnTo>
                  <a:lnTo>
                    <a:pt x="42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5017820" y="2025578"/>
              <a:ext cx="94648" cy="42029"/>
            </a:xfrm>
            <a:custGeom>
              <a:rect b="b" l="l" r="r" t="t"/>
              <a:pathLst>
                <a:path extrusionOk="0" h="1905" w="4290">
                  <a:moveTo>
                    <a:pt x="4143" y="1"/>
                  </a:moveTo>
                  <a:lnTo>
                    <a:pt x="3515" y="273"/>
                  </a:lnTo>
                  <a:cubicBezTo>
                    <a:pt x="3180" y="419"/>
                    <a:pt x="2762" y="587"/>
                    <a:pt x="2281" y="754"/>
                  </a:cubicBezTo>
                  <a:lnTo>
                    <a:pt x="2113" y="838"/>
                  </a:lnTo>
                  <a:cubicBezTo>
                    <a:pt x="1779" y="963"/>
                    <a:pt x="1444" y="1068"/>
                    <a:pt x="1151" y="1173"/>
                  </a:cubicBezTo>
                  <a:cubicBezTo>
                    <a:pt x="963" y="1235"/>
                    <a:pt x="816" y="1298"/>
                    <a:pt x="670" y="1340"/>
                  </a:cubicBezTo>
                  <a:lnTo>
                    <a:pt x="0" y="1549"/>
                  </a:lnTo>
                  <a:lnTo>
                    <a:pt x="105" y="1905"/>
                  </a:lnTo>
                  <a:lnTo>
                    <a:pt x="774" y="1675"/>
                  </a:lnTo>
                  <a:lnTo>
                    <a:pt x="1255" y="1507"/>
                  </a:lnTo>
                  <a:cubicBezTo>
                    <a:pt x="1569" y="1403"/>
                    <a:pt x="1904" y="1298"/>
                    <a:pt x="2239" y="1173"/>
                  </a:cubicBezTo>
                  <a:lnTo>
                    <a:pt x="2427" y="1089"/>
                  </a:lnTo>
                  <a:cubicBezTo>
                    <a:pt x="2867" y="921"/>
                    <a:pt x="3327" y="754"/>
                    <a:pt x="3662" y="608"/>
                  </a:cubicBezTo>
                  <a:lnTo>
                    <a:pt x="4289" y="336"/>
                  </a:lnTo>
                  <a:lnTo>
                    <a:pt x="41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4"/>
            <p:cNvSpPr/>
            <p:nvPr/>
          </p:nvSpPr>
          <p:spPr>
            <a:xfrm>
              <a:off x="5064901" y="2167771"/>
              <a:ext cx="110798" cy="48030"/>
            </a:xfrm>
            <a:custGeom>
              <a:rect b="b" l="l" r="r" t="t"/>
              <a:pathLst>
                <a:path extrusionOk="0" h="2177" w="5022">
                  <a:moveTo>
                    <a:pt x="4875" y="0"/>
                  </a:moveTo>
                  <a:lnTo>
                    <a:pt x="4122" y="314"/>
                  </a:lnTo>
                  <a:cubicBezTo>
                    <a:pt x="3683" y="523"/>
                    <a:pt x="3097" y="733"/>
                    <a:pt x="2511" y="963"/>
                  </a:cubicBezTo>
                  <a:lnTo>
                    <a:pt x="2448" y="984"/>
                  </a:lnTo>
                  <a:cubicBezTo>
                    <a:pt x="2051" y="1151"/>
                    <a:pt x="1632" y="1277"/>
                    <a:pt x="1256" y="1402"/>
                  </a:cubicBezTo>
                  <a:lnTo>
                    <a:pt x="753" y="1590"/>
                  </a:lnTo>
                  <a:lnTo>
                    <a:pt x="0" y="1821"/>
                  </a:lnTo>
                  <a:lnTo>
                    <a:pt x="105" y="2176"/>
                  </a:lnTo>
                  <a:lnTo>
                    <a:pt x="879" y="1925"/>
                  </a:lnTo>
                  <a:lnTo>
                    <a:pt x="1381" y="1758"/>
                  </a:lnTo>
                  <a:cubicBezTo>
                    <a:pt x="1737" y="1632"/>
                    <a:pt x="2155" y="1486"/>
                    <a:pt x="2553" y="1318"/>
                  </a:cubicBezTo>
                  <a:lnTo>
                    <a:pt x="2637" y="1298"/>
                  </a:lnTo>
                  <a:cubicBezTo>
                    <a:pt x="3202" y="1067"/>
                    <a:pt x="3808" y="858"/>
                    <a:pt x="4248" y="649"/>
                  </a:cubicBezTo>
                  <a:lnTo>
                    <a:pt x="5022" y="335"/>
                  </a:lnTo>
                  <a:lnTo>
                    <a:pt x="48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5057047" y="2144230"/>
              <a:ext cx="108040" cy="47103"/>
            </a:xfrm>
            <a:custGeom>
              <a:rect b="b" l="l" r="r" t="t"/>
              <a:pathLst>
                <a:path extrusionOk="0" h="2135" w="4897">
                  <a:moveTo>
                    <a:pt x="4750" y="0"/>
                  </a:moveTo>
                  <a:lnTo>
                    <a:pt x="4018" y="314"/>
                  </a:lnTo>
                  <a:cubicBezTo>
                    <a:pt x="3599" y="502"/>
                    <a:pt x="3055" y="712"/>
                    <a:pt x="2490" y="921"/>
                  </a:cubicBezTo>
                  <a:lnTo>
                    <a:pt x="2386" y="963"/>
                  </a:lnTo>
                  <a:cubicBezTo>
                    <a:pt x="2009" y="1109"/>
                    <a:pt x="1591" y="1256"/>
                    <a:pt x="1256" y="1360"/>
                  </a:cubicBezTo>
                  <a:lnTo>
                    <a:pt x="754" y="1549"/>
                  </a:lnTo>
                  <a:lnTo>
                    <a:pt x="1" y="1779"/>
                  </a:lnTo>
                  <a:lnTo>
                    <a:pt x="105" y="2134"/>
                  </a:lnTo>
                  <a:lnTo>
                    <a:pt x="858" y="1883"/>
                  </a:lnTo>
                  <a:lnTo>
                    <a:pt x="1361" y="1695"/>
                  </a:lnTo>
                  <a:cubicBezTo>
                    <a:pt x="1716" y="1590"/>
                    <a:pt x="2114" y="1444"/>
                    <a:pt x="2511" y="1297"/>
                  </a:cubicBezTo>
                  <a:lnTo>
                    <a:pt x="2616" y="1256"/>
                  </a:lnTo>
                  <a:cubicBezTo>
                    <a:pt x="3202" y="1025"/>
                    <a:pt x="3746" y="816"/>
                    <a:pt x="4164" y="649"/>
                  </a:cubicBezTo>
                  <a:lnTo>
                    <a:pt x="4897" y="335"/>
                  </a:lnTo>
                  <a:lnTo>
                    <a:pt x="47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4"/>
            <p:cNvSpPr/>
            <p:nvPr/>
          </p:nvSpPr>
          <p:spPr>
            <a:xfrm>
              <a:off x="4941638" y="2090685"/>
              <a:ext cx="100649" cy="123263"/>
            </a:xfrm>
            <a:custGeom>
              <a:rect b="b" l="l" r="r" t="t"/>
              <a:pathLst>
                <a:path extrusionOk="0" h="5587" w="4562">
                  <a:moveTo>
                    <a:pt x="3474" y="0"/>
                  </a:moveTo>
                  <a:lnTo>
                    <a:pt x="3139" y="105"/>
                  </a:lnTo>
                  <a:lnTo>
                    <a:pt x="4123" y="3348"/>
                  </a:lnTo>
                  <a:lnTo>
                    <a:pt x="3913" y="3390"/>
                  </a:lnTo>
                  <a:lnTo>
                    <a:pt x="3097" y="3620"/>
                  </a:lnTo>
                  <a:cubicBezTo>
                    <a:pt x="2783" y="3724"/>
                    <a:pt x="2491" y="3808"/>
                    <a:pt x="2281" y="3850"/>
                  </a:cubicBezTo>
                  <a:lnTo>
                    <a:pt x="2093" y="3892"/>
                  </a:lnTo>
                  <a:lnTo>
                    <a:pt x="1884" y="3097"/>
                  </a:lnTo>
                  <a:lnTo>
                    <a:pt x="2281" y="2971"/>
                  </a:lnTo>
                  <a:cubicBezTo>
                    <a:pt x="2428" y="2950"/>
                    <a:pt x="2595" y="2908"/>
                    <a:pt x="2700" y="2867"/>
                  </a:cubicBezTo>
                  <a:lnTo>
                    <a:pt x="3055" y="2762"/>
                  </a:lnTo>
                  <a:lnTo>
                    <a:pt x="2637" y="1255"/>
                  </a:lnTo>
                  <a:lnTo>
                    <a:pt x="691" y="1779"/>
                  </a:lnTo>
                  <a:lnTo>
                    <a:pt x="1" y="1946"/>
                  </a:lnTo>
                  <a:lnTo>
                    <a:pt x="859" y="5587"/>
                  </a:lnTo>
                  <a:lnTo>
                    <a:pt x="1214" y="5503"/>
                  </a:lnTo>
                  <a:lnTo>
                    <a:pt x="419" y="2218"/>
                  </a:lnTo>
                  <a:lnTo>
                    <a:pt x="2030" y="1820"/>
                  </a:lnTo>
                  <a:lnTo>
                    <a:pt x="2365" y="1716"/>
                  </a:lnTo>
                  <a:lnTo>
                    <a:pt x="2595" y="2532"/>
                  </a:lnTo>
                  <a:cubicBezTo>
                    <a:pt x="2491" y="2574"/>
                    <a:pt x="2344" y="2616"/>
                    <a:pt x="2198" y="2636"/>
                  </a:cubicBezTo>
                  <a:lnTo>
                    <a:pt x="1444" y="2846"/>
                  </a:lnTo>
                  <a:lnTo>
                    <a:pt x="1821" y="4352"/>
                  </a:lnTo>
                  <a:lnTo>
                    <a:pt x="2386" y="4206"/>
                  </a:lnTo>
                  <a:cubicBezTo>
                    <a:pt x="2574" y="4164"/>
                    <a:pt x="2888" y="4080"/>
                    <a:pt x="3202" y="3996"/>
                  </a:cubicBezTo>
                  <a:lnTo>
                    <a:pt x="4018" y="3745"/>
                  </a:lnTo>
                  <a:cubicBezTo>
                    <a:pt x="4248" y="3683"/>
                    <a:pt x="4395" y="3641"/>
                    <a:pt x="4395" y="3641"/>
                  </a:cubicBezTo>
                  <a:lnTo>
                    <a:pt x="4562" y="3599"/>
                  </a:lnTo>
                  <a:lnTo>
                    <a:pt x="3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4"/>
            <p:cNvSpPr/>
            <p:nvPr/>
          </p:nvSpPr>
          <p:spPr>
            <a:xfrm>
              <a:off x="4926878" y="2084220"/>
              <a:ext cx="101112" cy="34175"/>
            </a:xfrm>
            <a:custGeom>
              <a:rect b="b" l="l" r="r" t="t"/>
              <a:pathLst>
                <a:path extrusionOk="0" h="1549" w="4583">
                  <a:moveTo>
                    <a:pt x="4478" y="0"/>
                  </a:moveTo>
                  <a:lnTo>
                    <a:pt x="3787" y="209"/>
                  </a:lnTo>
                  <a:lnTo>
                    <a:pt x="3285" y="356"/>
                  </a:lnTo>
                  <a:cubicBezTo>
                    <a:pt x="2971" y="460"/>
                    <a:pt x="2616" y="565"/>
                    <a:pt x="2260" y="649"/>
                  </a:cubicBezTo>
                  <a:cubicBezTo>
                    <a:pt x="1151" y="942"/>
                    <a:pt x="0" y="1214"/>
                    <a:pt x="0" y="1214"/>
                  </a:cubicBezTo>
                  <a:lnTo>
                    <a:pt x="84" y="1548"/>
                  </a:lnTo>
                  <a:cubicBezTo>
                    <a:pt x="84" y="1548"/>
                    <a:pt x="1235" y="1297"/>
                    <a:pt x="2344" y="1004"/>
                  </a:cubicBezTo>
                  <a:cubicBezTo>
                    <a:pt x="2699" y="900"/>
                    <a:pt x="3055" y="795"/>
                    <a:pt x="3390" y="712"/>
                  </a:cubicBezTo>
                  <a:lnTo>
                    <a:pt x="3892" y="565"/>
                  </a:lnTo>
                  <a:lnTo>
                    <a:pt x="4582" y="356"/>
                  </a:lnTo>
                  <a:lnTo>
                    <a:pt x="44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4921318" y="2059753"/>
              <a:ext cx="98818" cy="33712"/>
            </a:xfrm>
            <a:custGeom>
              <a:rect b="b" l="l" r="r" t="t"/>
              <a:pathLst>
                <a:path extrusionOk="0" h="1528" w="4479">
                  <a:moveTo>
                    <a:pt x="4374" y="0"/>
                  </a:moveTo>
                  <a:lnTo>
                    <a:pt x="3704" y="209"/>
                  </a:lnTo>
                  <a:lnTo>
                    <a:pt x="3202" y="356"/>
                  </a:lnTo>
                  <a:cubicBezTo>
                    <a:pt x="2909" y="440"/>
                    <a:pt x="2554" y="544"/>
                    <a:pt x="2198" y="628"/>
                  </a:cubicBezTo>
                  <a:cubicBezTo>
                    <a:pt x="1131" y="921"/>
                    <a:pt x="1" y="1172"/>
                    <a:pt x="1" y="1172"/>
                  </a:cubicBezTo>
                  <a:lnTo>
                    <a:pt x="85" y="1528"/>
                  </a:lnTo>
                  <a:cubicBezTo>
                    <a:pt x="85" y="1528"/>
                    <a:pt x="1215" y="1277"/>
                    <a:pt x="2303" y="984"/>
                  </a:cubicBezTo>
                  <a:cubicBezTo>
                    <a:pt x="2658" y="900"/>
                    <a:pt x="2993" y="795"/>
                    <a:pt x="3307" y="691"/>
                  </a:cubicBezTo>
                  <a:lnTo>
                    <a:pt x="3809" y="565"/>
                  </a:lnTo>
                  <a:lnTo>
                    <a:pt x="4479" y="335"/>
                  </a:lnTo>
                  <a:lnTo>
                    <a:pt x="43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4955493" y="2207925"/>
              <a:ext cx="111725" cy="37418"/>
            </a:xfrm>
            <a:custGeom>
              <a:rect b="b" l="l" r="r" t="t"/>
              <a:pathLst>
                <a:path extrusionOk="0" h="1696" w="5064">
                  <a:moveTo>
                    <a:pt x="4959" y="1"/>
                  </a:moveTo>
                  <a:lnTo>
                    <a:pt x="4185" y="252"/>
                  </a:lnTo>
                  <a:lnTo>
                    <a:pt x="3683" y="398"/>
                  </a:lnTo>
                  <a:cubicBezTo>
                    <a:pt x="3306" y="503"/>
                    <a:pt x="2909" y="628"/>
                    <a:pt x="2490" y="733"/>
                  </a:cubicBezTo>
                  <a:cubicBezTo>
                    <a:pt x="1256" y="1068"/>
                    <a:pt x="0" y="1340"/>
                    <a:pt x="0" y="1340"/>
                  </a:cubicBezTo>
                  <a:lnTo>
                    <a:pt x="84" y="1695"/>
                  </a:lnTo>
                  <a:cubicBezTo>
                    <a:pt x="105" y="1695"/>
                    <a:pt x="1360" y="1423"/>
                    <a:pt x="2574" y="1068"/>
                  </a:cubicBezTo>
                  <a:cubicBezTo>
                    <a:pt x="2971" y="963"/>
                    <a:pt x="3390" y="838"/>
                    <a:pt x="3767" y="733"/>
                  </a:cubicBezTo>
                  <a:lnTo>
                    <a:pt x="4290" y="587"/>
                  </a:lnTo>
                  <a:lnTo>
                    <a:pt x="5064" y="356"/>
                  </a:lnTo>
                  <a:lnTo>
                    <a:pt x="49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4"/>
            <p:cNvSpPr/>
            <p:nvPr/>
          </p:nvSpPr>
          <p:spPr>
            <a:xfrm>
              <a:off x="4949956" y="2183457"/>
              <a:ext cx="109430" cy="36955"/>
            </a:xfrm>
            <a:custGeom>
              <a:rect b="b" l="l" r="r" t="t"/>
              <a:pathLst>
                <a:path extrusionOk="0" h="1675" w="4960">
                  <a:moveTo>
                    <a:pt x="4855" y="1"/>
                  </a:moveTo>
                  <a:lnTo>
                    <a:pt x="4101" y="252"/>
                  </a:lnTo>
                  <a:lnTo>
                    <a:pt x="3599" y="377"/>
                  </a:lnTo>
                  <a:cubicBezTo>
                    <a:pt x="3243" y="482"/>
                    <a:pt x="2846" y="607"/>
                    <a:pt x="2427" y="712"/>
                  </a:cubicBezTo>
                  <a:cubicBezTo>
                    <a:pt x="1235" y="1047"/>
                    <a:pt x="0" y="1319"/>
                    <a:pt x="0" y="1319"/>
                  </a:cubicBezTo>
                  <a:lnTo>
                    <a:pt x="84" y="1675"/>
                  </a:lnTo>
                  <a:cubicBezTo>
                    <a:pt x="84" y="1654"/>
                    <a:pt x="1318" y="1382"/>
                    <a:pt x="2532" y="1068"/>
                  </a:cubicBezTo>
                  <a:cubicBezTo>
                    <a:pt x="2930" y="963"/>
                    <a:pt x="3327" y="838"/>
                    <a:pt x="3704" y="733"/>
                  </a:cubicBezTo>
                  <a:lnTo>
                    <a:pt x="4206" y="587"/>
                  </a:lnTo>
                  <a:lnTo>
                    <a:pt x="4959" y="3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4"/>
            <p:cNvSpPr/>
            <p:nvPr/>
          </p:nvSpPr>
          <p:spPr>
            <a:xfrm>
              <a:off x="4838694" y="2116520"/>
              <a:ext cx="97891" cy="119138"/>
            </a:xfrm>
            <a:custGeom>
              <a:rect b="b" l="l" r="r" t="t"/>
              <a:pathLst>
                <a:path extrusionOk="0" h="5400" w="4437">
                  <a:moveTo>
                    <a:pt x="3641" y="1"/>
                  </a:moveTo>
                  <a:lnTo>
                    <a:pt x="3286" y="84"/>
                  </a:lnTo>
                  <a:lnTo>
                    <a:pt x="4018" y="3390"/>
                  </a:lnTo>
                  <a:lnTo>
                    <a:pt x="2972" y="3600"/>
                  </a:lnTo>
                  <a:cubicBezTo>
                    <a:pt x="2742" y="3662"/>
                    <a:pt x="2512" y="3704"/>
                    <a:pt x="2323" y="3725"/>
                  </a:cubicBezTo>
                  <a:lnTo>
                    <a:pt x="1947" y="3788"/>
                  </a:lnTo>
                  <a:lnTo>
                    <a:pt x="1800" y="2972"/>
                  </a:lnTo>
                  <a:lnTo>
                    <a:pt x="2219" y="2888"/>
                  </a:lnTo>
                  <a:cubicBezTo>
                    <a:pt x="2532" y="2846"/>
                    <a:pt x="2825" y="2784"/>
                    <a:pt x="2825" y="2784"/>
                  </a:cubicBezTo>
                  <a:lnTo>
                    <a:pt x="2993" y="2742"/>
                  </a:lnTo>
                  <a:lnTo>
                    <a:pt x="2700" y="1214"/>
                  </a:lnTo>
                  <a:lnTo>
                    <a:pt x="545" y="1612"/>
                  </a:lnTo>
                  <a:lnTo>
                    <a:pt x="1" y="1696"/>
                  </a:lnTo>
                  <a:lnTo>
                    <a:pt x="607" y="5399"/>
                  </a:lnTo>
                  <a:lnTo>
                    <a:pt x="963" y="5336"/>
                  </a:lnTo>
                  <a:lnTo>
                    <a:pt x="419" y="1989"/>
                  </a:lnTo>
                  <a:lnTo>
                    <a:pt x="2239" y="1675"/>
                  </a:lnTo>
                  <a:lnTo>
                    <a:pt x="2428" y="1633"/>
                  </a:lnTo>
                  <a:lnTo>
                    <a:pt x="2574" y="2470"/>
                  </a:lnTo>
                  <a:cubicBezTo>
                    <a:pt x="2470" y="2491"/>
                    <a:pt x="2323" y="2512"/>
                    <a:pt x="2177" y="2533"/>
                  </a:cubicBezTo>
                  <a:lnTo>
                    <a:pt x="1382" y="2679"/>
                  </a:lnTo>
                  <a:lnTo>
                    <a:pt x="1654" y="4227"/>
                  </a:lnTo>
                  <a:lnTo>
                    <a:pt x="2365" y="4081"/>
                  </a:lnTo>
                  <a:cubicBezTo>
                    <a:pt x="2574" y="4060"/>
                    <a:pt x="2804" y="3997"/>
                    <a:pt x="3056" y="3955"/>
                  </a:cubicBezTo>
                  <a:lnTo>
                    <a:pt x="4436" y="366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4"/>
            <p:cNvSpPr/>
            <p:nvPr/>
          </p:nvSpPr>
          <p:spPr>
            <a:xfrm>
              <a:off x="4825766" y="2110982"/>
              <a:ext cx="102966" cy="26806"/>
            </a:xfrm>
            <a:custGeom>
              <a:rect b="b" l="l" r="r" t="t"/>
              <a:pathLst>
                <a:path extrusionOk="0" h="1215" w="4667">
                  <a:moveTo>
                    <a:pt x="4583" y="1"/>
                  </a:moveTo>
                  <a:lnTo>
                    <a:pt x="4332" y="43"/>
                  </a:lnTo>
                  <a:cubicBezTo>
                    <a:pt x="4227" y="84"/>
                    <a:pt x="4060" y="105"/>
                    <a:pt x="3872" y="147"/>
                  </a:cubicBezTo>
                  <a:lnTo>
                    <a:pt x="3370" y="252"/>
                  </a:lnTo>
                  <a:cubicBezTo>
                    <a:pt x="3035" y="315"/>
                    <a:pt x="2679" y="398"/>
                    <a:pt x="2302" y="461"/>
                  </a:cubicBezTo>
                  <a:cubicBezTo>
                    <a:pt x="1173" y="691"/>
                    <a:pt x="1" y="859"/>
                    <a:pt x="1" y="859"/>
                  </a:cubicBezTo>
                  <a:lnTo>
                    <a:pt x="64" y="1214"/>
                  </a:lnTo>
                  <a:cubicBezTo>
                    <a:pt x="64" y="1214"/>
                    <a:pt x="1235" y="1047"/>
                    <a:pt x="2365" y="817"/>
                  </a:cubicBezTo>
                  <a:cubicBezTo>
                    <a:pt x="2742" y="754"/>
                    <a:pt x="3118" y="670"/>
                    <a:pt x="3453" y="607"/>
                  </a:cubicBezTo>
                  <a:lnTo>
                    <a:pt x="3955" y="503"/>
                  </a:lnTo>
                  <a:cubicBezTo>
                    <a:pt x="4144" y="461"/>
                    <a:pt x="4290" y="440"/>
                    <a:pt x="4416" y="398"/>
                  </a:cubicBezTo>
                  <a:lnTo>
                    <a:pt x="4667" y="335"/>
                  </a:lnTo>
                  <a:lnTo>
                    <a:pt x="4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4"/>
            <p:cNvSpPr/>
            <p:nvPr/>
          </p:nvSpPr>
          <p:spPr>
            <a:xfrm>
              <a:off x="4821618" y="2085588"/>
              <a:ext cx="101112" cy="26806"/>
            </a:xfrm>
            <a:custGeom>
              <a:rect b="b" l="l" r="r" t="t"/>
              <a:pathLst>
                <a:path extrusionOk="0" h="1215" w="4583">
                  <a:moveTo>
                    <a:pt x="4520" y="1"/>
                  </a:moveTo>
                  <a:lnTo>
                    <a:pt x="4290" y="64"/>
                  </a:lnTo>
                  <a:cubicBezTo>
                    <a:pt x="4164" y="85"/>
                    <a:pt x="3997" y="126"/>
                    <a:pt x="3809" y="168"/>
                  </a:cubicBezTo>
                  <a:lnTo>
                    <a:pt x="3327" y="273"/>
                  </a:lnTo>
                  <a:cubicBezTo>
                    <a:pt x="2993" y="336"/>
                    <a:pt x="2637" y="398"/>
                    <a:pt x="2281" y="482"/>
                  </a:cubicBezTo>
                  <a:cubicBezTo>
                    <a:pt x="1151" y="691"/>
                    <a:pt x="0" y="859"/>
                    <a:pt x="0" y="859"/>
                  </a:cubicBezTo>
                  <a:lnTo>
                    <a:pt x="63" y="1214"/>
                  </a:lnTo>
                  <a:cubicBezTo>
                    <a:pt x="84" y="1214"/>
                    <a:pt x="1214" y="1047"/>
                    <a:pt x="2344" y="838"/>
                  </a:cubicBezTo>
                  <a:cubicBezTo>
                    <a:pt x="2700" y="775"/>
                    <a:pt x="3055" y="691"/>
                    <a:pt x="3390" y="629"/>
                  </a:cubicBezTo>
                  <a:lnTo>
                    <a:pt x="3892" y="524"/>
                  </a:lnTo>
                  <a:cubicBezTo>
                    <a:pt x="4081" y="482"/>
                    <a:pt x="4248" y="440"/>
                    <a:pt x="4374" y="419"/>
                  </a:cubicBezTo>
                  <a:lnTo>
                    <a:pt x="4583" y="357"/>
                  </a:lnTo>
                  <a:lnTo>
                    <a:pt x="45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4"/>
            <p:cNvSpPr/>
            <p:nvPr/>
          </p:nvSpPr>
          <p:spPr>
            <a:xfrm>
              <a:off x="4845622" y="2237466"/>
              <a:ext cx="112188" cy="28659"/>
            </a:xfrm>
            <a:custGeom>
              <a:rect b="b" l="l" r="r" t="t"/>
              <a:pathLst>
                <a:path extrusionOk="0" h="1299" w="5085">
                  <a:moveTo>
                    <a:pt x="5001" y="1"/>
                  </a:moveTo>
                  <a:lnTo>
                    <a:pt x="4729" y="64"/>
                  </a:lnTo>
                  <a:lnTo>
                    <a:pt x="4206" y="168"/>
                  </a:lnTo>
                  <a:lnTo>
                    <a:pt x="3683" y="273"/>
                  </a:lnTo>
                  <a:cubicBezTo>
                    <a:pt x="3327" y="356"/>
                    <a:pt x="2909" y="440"/>
                    <a:pt x="2490" y="524"/>
                  </a:cubicBezTo>
                  <a:cubicBezTo>
                    <a:pt x="1277" y="754"/>
                    <a:pt x="1" y="942"/>
                    <a:pt x="1" y="942"/>
                  </a:cubicBezTo>
                  <a:lnTo>
                    <a:pt x="63" y="1298"/>
                  </a:lnTo>
                  <a:cubicBezTo>
                    <a:pt x="63" y="1298"/>
                    <a:pt x="1340" y="1131"/>
                    <a:pt x="2574" y="880"/>
                  </a:cubicBezTo>
                  <a:cubicBezTo>
                    <a:pt x="2993" y="796"/>
                    <a:pt x="3411" y="712"/>
                    <a:pt x="3767" y="628"/>
                  </a:cubicBezTo>
                  <a:lnTo>
                    <a:pt x="4290" y="524"/>
                  </a:lnTo>
                  <a:cubicBezTo>
                    <a:pt x="4499" y="482"/>
                    <a:pt x="4687" y="440"/>
                    <a:pt x="4813" y="398"/>
                  </a:cubicBezTo>
                  <a:lnTo>
                    <a:pt x="5085" y="356"/>
                  </a:lnTo>
                  <a:lnTo>
                    <a:pt x="5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4"/>
            <p:cNvSpPr/>
            <p:nvPr/>
          </p:nvSpPr>
          <p:spPr>
            <a:xfrm>
              <a:off x="4841938" y="2212536"/>
              <a:ext cx="109871" cy="28196"/>
            </a:xfrm>
            <a:custGeom>
              <a:rect b="b" l="l" r="r" t="t"/>
              <a:pathLst>
                <a:path extrusionOk="0" h="1278" w="4980">
                  <a:moveTo>
                    <a:pt x="4896" y="1"/>
                  </a:moveTo>
                  <a:lnTo>
                    <a:pt x="4645" y="64"/>
                  </a:lnTo>
                  <a:cubicBezTo>
                    <a:pt x="4520" y="85"/>
                    <a:pt x="4352" y="126"/>
                    <a:pt x="4143" y="168"/>
                  </a:cubicBezTo>
                  <a:lnTo>
                    <a:pt x="3620" y="273"/>
                  </a:lnTo>
                  <a:cubicBezTo>
                    <a:pt x="3264" y="357"/>
                    <a:pt x="2846" y="440"/>
                    <a:pt x="2448" y="503"/>
                  </a:cubicBezTo>
                  <a:cubicBezTo>
                    <a:pt x="1235" y="733"/>
                    <a:pt x="0" y="922"/>
                    <a:pt x="0" y="922"/>
                  </a:cubicBezTo>
                  <a:lnTo>
                    <a:pt x="42" y="1277"/>
                  </a:lnTo>
                  <a:cubicBezTo>
                    <a:pt x="63" y="1277"/>
                    <a:pt x="1297" y="1089"/>
                    <a:pt x="2511" y="859"/>
                  </a:cubicBezTo>
                  <a:cubicBezTo>
                    <a:pt x="2909" y="796"/>
                    <a:pt x="3327" y="691"/>
                    <a:pt x="3683" y="629"/>
                  </a:cubicBezTo>
                  <a:lnTo>
                    <a:pt x="4206" y="524"/>
                  </a:lnTo>
                  <a:cubicBezTo>
                    <a:pt x="4415" y="482"/>
                    <a:pt x="4603" y="440"/>
                    <a:pt x="4729" y="398"/>
                  </a:cubicBezTo>
                  <a:lnTo>
                    <a:pt x="4980" y="357"/>
                  </a:lnTo>
                  <a:lnTo>
                    <a:pt x="48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4"/>
            <p:cNvSpPr/>
            <p:nvPr/>
          </p:nvSpPr>
          <p:spPr>
            <a:xfrm>
              <a:off x="4734824" y="2135449"/>
              <a:ext cx="95133" cy="114041"/>
            </a:xfrm>
            <a:custGeom>
              <a:rect b="b" l="l" r="r" t="t"/>
              <a:pathLst>
                <a:path extrusionOk="0" h="5169" w="4312">
                  <a:moveTo>
                    <a:pt x="3767" y="1"/>
                  </a:moveTo>
                  <a:lnTo>
                    <a:pt x="3411" y="42"/>
                  </a:lnTo>
                  <a:lnTo>
                    <a:pt x="3893" y="3390"/>
                  </a:lnTo>
                  <a:lnTo>
                    <a:pt x="2846" y="3537"/>
                  </a:lnTo>
                  <a:cubicBezTo>
                    <a:pt x="2449" y="3600"/>
                    <a:pt x="2051" y="3641"/>
                    <a:pt x="1821" y="3662"/>
                  </a:cubicBezTo>
                  <a:lnTo>
                    <a:pt x="1717" y="2825"/>
                  </a:lnTo>
                  <a:lnTo>
                    <a:pt x="2930" y="2679"/>
                  </a:lnTo>
                  <a:lnTo>
                    <a:pt x="2721" y="1131"/>
                  </a:lnTo>
                  <a:lnTo>
                    <a:pt x="2533" y="1151"/>
                  </a:lnTo>
                  <a:cubicBezTo>
                    <a:pt x="2533" y="1151"/>
                    <a:pt x="1947" y="1235"/>
                    <a:pt x="1361" y="1298"/>
                  </a:cubicBezTo>
                  <a:lnTo>
                    <a:pt x="545" y="1403"/>
                  </a:lnTo>
                  <a:cubicBezTo>
                    <a:pt x="315" y="1444"/>
                    <a:pt x="189" y="1444"/>
                    <a:pt x="189" y="1444"/>
                  </a:cubicBezTo>
                  <a:lnTo>
                    <a:pt x="1" y="1444"/>
                  </a:lnTo>
                  <a:lnTo>
                    <a:pt x="377" y="5169"/>
                  </a:lnTo>
                  <a:lnTo>
                    <a:pt x="733" y="5148"/>
                  </a:lnTo>
                  <a:lnTo>
                    <a:pt x="398" y="1779"/>
                  </a:lnTo>
                  <a:lnTo>
                    <a:pt x="587" y="1758"/>
                  </a:lnTo>
                  <a:lnTo>
                    <a:pt x="1403" y="1654"/>
                  </a:lnTo>
                  <a:cubicBezTo>
                    <a:pt x="1800" y="1612"/>
                    <a:pt x="2177" y="1570"/>
                    <a:pt x="2407" y="1528"/>
                  </a:cubicBezTo>
                  <a:lnTo>
                    <a:pt x="2512" y="2365"/>
                  </a:lnTo>
                  <a:lnTo>
                    <a:pt x="1319" y="2511"/>
                  </a:lnTo>
                  <a:lnTo>
                    <a:pt x="1507" y="4060"/>
                  </a:lnTo>
                  <a:lnTo>
                    <a:pt x="1675" y="4060"/>
                  </a:lnTo>
                  <a:cubicBezTo>
                    <a:pt x="1696" y="4039"/>
                    <a:pt x="2302" y="3976"/>
                    <a:pt x="2909" y="3892"/>
                  </a:cubicBezTo>
                  <a:lnTo>
                    <a:pt x="4311" y="3704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4"/>
            <p:cNvSpPr/>
            <p:nvPr/>
          </p:nvSpPr>
          <p:spPr>
            <a:xfrm>
              <a:off x="4723285" y="2129912"/>
              <a:ext cx="103892" cy="20805"/>
            </a:xfrm>
            <a:custGeom>
              <a:rect b="b" l="l" r="r" t="t"/>
              <a:pathLst>
                <a:path extrusionOk="0" h="943" w="4709">
                  <a:moveTo>
                    <a:pt x="4646" y="1"/>
                  </a:moveTo>
                  <a:lnTo>
                    <a:pt x="3913" y="126"/>
                  </a:lnTo>
                  <a:lnTo>
                    <a:pt x="2323" y="335"/>
                  </a:lnTo>
                  <a:lnTo>
                    <a:pt x="733" y="524"/>
                  </a:lnTo>
                  <a:lnTo>
                    <a:pt x="1" y="586"/>
                  </a:lnTo>
                  <a:lnTo>
                    <a:pt x="22" y="942"/>
                  </a:lnTo>
                  <a:lnTo>
                    <a:pt x="754" y="879"/>
                  </a:lnTo>
                  <a:lnTo>
                    <a:pt x="2365" y="691"/>
                  </a:lnTo>
                  <a:lnTo>
                    <a:pt x="3976" y="482"/>
                  </a:lnTo>
                  <a:lnTo>
                    <a:pt x="4709" y="356"/>
                  </a:lnTo>
                  <a:lnTo>
                    <a:pt x="46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4"/>
            <p:cNvSpPr/>
            <p:nvPr/>
          </p:nvSpPr>
          <p:spPr>
            <a:xfrm>
              <a:off x="4720528" y="2104518"/>
              <a:ext cx="102502" cy="20805"/>
            </a:xfrm>
            <a:custGeom>
              <a:rect b="b" l="l" r="r" t="t"/>
              <a:pathLst>
                <a:path extrusionOk="0" h="943" w="4646">
                  <a:moveTo>
                    <a:pt x="4582" y="1"/>
                  </a:moveTo>
                  <a:lnTo>
                    <a:pt x="3871" y="126"/>
                  </a:lnTo>
                  <a:lnTo>
                    <a:pt x="2302" y="336"/>
                  </a:lnTo>
                  <a:lnTo>
                    <a:pt x="733" y="503"/>
                  </a:lnTo>
                  <a:lnTo>
                    <a:pt x="0" y="587"/>
                  </a:lnTo>
                  <a:lnTo>
                    <a:pt x="42" y="942"/>
                  </a:lnTo>
                  <a:lnTo>
                    <a:pt x="774" y="880"/>
                  </a:lnTo>
                  <a:lnTo>
                    <a:pt x="2344" y="691"/>
                  </a:lnTo>
                  <a:lnTo>
                    <a:pt x="3934" y="482"/>
                  </a:lnTo>
                  <a:lnTo>
                    <a:pt x="4645" y="356"/>
                  </a:lnTo>
                  <a:lnTo>
                    <a:pt x="4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4"/>
            <p:cNvSpPr/>
            <p:nvPr/>
          </p:nvSpPr>
          <p:spPr>
            <a:xfrm>
              <a:off x="4735287" y="2258249"/>
              <a:ext cx="111747" cy="21710"/>
            </a:xfrm>
            <a:custGeom>
              <a:rect b="b" l="l" r="r" t="t"/>
              <a:pathLst>
                <a:path extrusionOk="0" h="984" w="5065">
                  <a:moveTo>
                    <a:pt x="5002" y="0"/>
                  </a:moveTo>
                  <a:lnTo>
                    <a:pt x="4227" y="126"/>
                  </a:lnTo>
                  <a:lnTo>
                    <a:pt x="2512" y="356"/>
                  </a:lnTo>
                  <a:lnTo>
                    <a:pt x="942" y="544"/>
                  </a:lnTo>
                  <a:lnTo>
                    <a:pt x="1" y="628"/>
                  </a:lnTo>
                  <a:lnTo>
                    <a:pt x="43" y="984"/>
                  </a:lnTo>
                  <a:lnTo>
                    <a:pt x="817" y="921"/>
                  </a:lnTo>
                  <a:lnTo>
                    <a:pt x="2553" y="712"/>
                  </a:lnTo>
                  <a:lnTo>
                    <a:pt x="4186" y="502"/>
                  </a:lnTo>
                  <a:lnTo>
                    <a:pt x="5064" y="356"/>
                  </a:lnTo>
                  <a:lnTo>
                    <a:pt x="50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4"/>
            <p:cNvSpPr/>
            <p:nvPr/>
          </p:nvSpPr>
          <p:spPr>
            <a:xfrm>
              <a:off x="4732993" y="2232855"/>
              <a:ext cx="109871" cy="21710"/>
            </a:xfrm>
            <a:custGeom>
              <a:rect b="b" l="l" r="r" t="t"/>
              <a:pathLst>
                <a:path extrusionOk="0" h="984" w="4980">
                  <a:moveTo>
                    <a:pt x="4938" y="1"/>
                  </a:moveTo>
                  <a:lnTo>
                    <a:pt x="4164" y="126"/>
                  </a:lnTo>
                  <a:lnTo>
                    <a:pt x="2469" y="356"/>
                  </a:lnTo>
                  <a:lnTo>
                    <a:pt x="774" y="545"/>
                  </a:lnTo>
                  <a:lnTo>
                    <a:pt x="0" y="628"/>
                  </a:lnTo>
                  <a:lnTo>
                    <a:pt x="21" y="984"/>
                  </a:lnTo>
                  <a:lnTo>
                    <a:pt x="816" y="900"/>
                  </a:lnTo>
                  <a:lnTo>
                    <a:pt x="2511" y="712"/>
                  </a:lnTo>
                  <a:lnTo>
                    <a:pt x="3934" y="524"/>
                  </a:lnTo>
                  <a:lnTo>
                    <a:pt x="4980" y="356"/>
                  </a:lnTo>
                  <a:lnTo>
                    <a:pt x="49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4"/>
            <p:cNvSpPr/>
            <p:nvPr/>
          </p:nvSpPr>
          <p:spPr>
            <a:xfrm>
              <a:off x="4629586" y="2147915"/>
              <a:ext cx="92332" cy="109430"/>
            </a:xfrm>
            <a:custGeom>
              <a:rect b="b" l="l" r="r" t="t"/>
              <a:pathLst>
                <a:path extrusionOk="0" h="4960" w="4185">
                  <a:moveTo>
                    <a:pt x="3850" y="1"/>
                  </a:moveTo>
                  <a:lnTo>
                    <a:pt x="3495" y="22"/>
                  </a:lnTo>
                  <a:lnTo>
                    <a:pt x="3787" y="3411"/>
                  </a:lnTo>
                  <a:lnTo>
                    <a:pt x="1695" y="3558"/>
                  </a:lnTo>
                  <a:lnTo>
                    <a:pt x="1653" y="2721"/>
                  </a:lnTo>
                  <a:lnTo>
                    <a:pt x="2072" y="2679"/>
                  </a:lnTo>
                  <a:lnTo>
                    <a:pt x="2867" y="2637"/>
                  </a:lnTo>
                  <a:lnTo>
                    <a:pt x="2741" y="1068"/>
                  </a:lnTo>
                  <a:lnTo>
                    <a:pt x="1381" y="1151"/>
                  </a:lnTo>
                  <a:lnTo>
                    <a:pt x="0" y="1235"/>
                  </a:lnTo>
                  <a:lnTo>
                    <a:pt x="189" y="4959"/>
                  </a:lnTo>
                  <a:lnTo>
                    <a:pt x="544" y="4959"/>
                  </a:lnTo>
                  <a:lnTo>
                    <a:pt x="398" y="1591"/>
                  </a:lnTo>
                  <a:lnTo>
                    <a:pt x="1423" y="1528"/>
                  </a:lnTo>
                  <a:lnTo>
                    <a:pt x="2427" y="1465"/>
                  </a:lnTo>
                  <a:lnTo>
                    <a:pt x="2490" y="2302"/>
                  </a:lnTo>
                  <a:lnTo>
                    <a:pt x="2072" y="2323"/>
                  </a:lnTo>
                  <a:cubicBezTo>
                    <a:pt x="1758" y="2344"/>
                    <a:pt x="1465" y="2365"/>
                    <a:pt x="1465" y="2365"/>
                  </a:cubicBezTo>
                  <a:lnTo>
                    <a:pt x="1277" y="2365"/>
                  </a:lnTo>
                  <a:lnTo>
                    <a:pt x="1381" y="3934"/>
                  </a:lnTo>
                  <a:lnTo>
                    <a:pt x="2678" y="3851"/>
                  </a:lnTo>
                  <a:lnTo>
                    <a:pt x="4185" y="3725"/>
                  </a:lnTo>
                  <a:lnTo>
                    <a:pt x="38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4"/>
            <p:cNvSpPr/>
            <p:nvPr/>
          </p:nvSpPr>
          <p:spPr>
            <a:xfrm>
              <a:off x="4619415" y="2142840"/>
              <a:ext cx="104819" cy="14782"/>
            </a:xfrm>
            <a:custGeom>
              <a:rect b="b" l="l" r="r" t="t"/>
              <a:pathLst>
                <a:path extrusionOk="0" h="670" w="4751">
                  <a:moveTo>
                    <a:pt x="4709" y="0"/>
                  </a:moveTo>
                  <a:cubicBezTo>
                    <a:pt x="4688" y="0"/>
                    <a:pt x="3516" y="105"/>
                    <a:pt x="2365" y="189"/>
                  </a:cubicBezTo>
                  <a:cubicBezTo>
                    <a:pt x="1194" y="272"/>
                    <a:pt x="1" y="314"/>
                    <a:pt x="1" y="314"/>
                  </a:cubicBezTo>
                  <a:lnTo>
                    <a:pt x="22" y="670"/>
                  </a:lnTo>
                  <a:cubicBezTo>
                    <a:pt x="22" y="670"/>
                    <a:pt x="1235" y="628"/>
                    <a:pt x="2386" y="544"/>
                  </a:cubicBezTo>
                  <a:cubicBezTo>
                    <a:pt x="3558" y="482"/>
                    <a:pt x="4751" y="356"/>
                    <a:pt x="4751" y="356"/>
                  </a:cubicBezTo>
                  <a:lnTo>
                    <a:pt x="47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4"/>
            <p:cNvSpPr/>
            <p:nvPr/>
          </p:nvSpPr>
          <p:spPr>
            <a:xfrm>
              <a:off x="4618511" y="2117446"/>
              <a:ext cx="102966" cy="14804"/>
            </a:xfrm>
            <a:custGeom>
              <a:rect b="b" l="l" r="r" t="t"/>
              <a:pathLst>
                <a:path extrusionOk="0" h="671" w="4667">
                  <a:moveTo>
                    <a:pt x="4624" y="1"/>
                  </a:moveTo>
                  <a:cubicBezTo>
                    <a:pt x="4624" y="1"/>
                    <a:pt x="3452" y="105"/>
                    <a:pt x="2323" y="168"/>
                  </a:cubicBezTo>
                  <a:cubicBezTo>
                    <a:pt x="1172" y="252"/>
                    <a:pt x="0" y="314"/>
                    <a:pt x="0" y="314"/>
                  </a:cubicBezTo>
                  <a:lnTo>
                    <a:pt x="21" y="670"/>
                  </a:lnTo>
                  <a:cubicBezTo>
                    <a:pt x="21" y="670"/>
                    <a:pt x="1193" y="607"/>
                    <a:pt x="2344" y="545"/>
                  </a:cubicBezTo>
                  <a:cubicBezTo>
                    <a:pt x="3494" y="461"/>
                    <a:pt x="4645" y="356"/>
                    <a:pt x="4666" y="356"/>
                  </a:cubicBezTo>
                  <a:lnTo>
                    <a:pt x="46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4"/>
            <p:cNvSpPr/>
            <p:nvPr/>
          </p:nvSpPr>
          <p:spPr>
            <a:xfrm>
              <a:off x="4624512" y="2272105"/>
              <a:ext cx="111725" cy="15245"/>
            </a:xfrm>
            <a:custGeom>
              <a:rect b="b" l="l" r="r" t="t"/>
              <a:pathLst>
                <a:path extrusionOk="0" h="691" w="5064">
                  <a:moveTo>
                    <a:pt x="5022" y="0"/>
                  </a:moveTo>
                  <a:cubicBezTo>
                    <a:pt x="5001" y="0"/>
                    <a:pt x="3766" y="126"/>
                    <a:pt x="2511" y="209"/>
                  </a:cubicBezTo>
                  <a:cubicBezTo>
                    <a:pt x="1276" y="293"/>
                    <a:pt x="0" y="335"/>
                    <a:pt x="0" y="335"/>
                  </a:cubicBezTo>
                  <a:lnTo>
                    <a:pt x="21" y="691"/>
                  </a:lnTo>
                  <a:cubicBezTo>
                    <a:pt x="42" y="691"/>
                    <a:pt x="1297" y="649"/>
                    <a:pt x="2532" y="565"/>
                  </a:cubicBezTo>
                  <a:cubicBezTo>
                    <a:pt x="3787" y="481"/>
                    <a:pt x="5064" y="356"/>
                    <a:pt x="5064" y="356"/>
                  </a:cubicBezTo>
                  <a:lnTo>
                    <a:pt x="50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4"/>
            <p:cNvSpPr/>
            <p:nvPr/>
          </p:nvSpPr>
          <p:spPr>
            <a:xfrm>
              <a:off x="4623585" y="2246711"/>
              <a:ext cx="109893" cy="15708"/>
            </a:xfrm>
            <a:custGeom>
              <a:rect b="b" l="l" r="r" t="t"/>
              <a:pathLst>
                <a:path extrusionOk="0" h="712" w="4981">
                  <a:moveTo>
                    <a:pt x="4959" y="0"/>
                  </a:moveTo>
                  <a:cubicBezTo>
                    <a:pt x="4938" y="0"/>
                    <a:pt x="3704" y="126"/>
                    <a:pt x="2490" y="209"/>
                  </a:cubicBezTo>
                  <a:cubicBezTo>
                    <a:pt x="1256" y="293"/>
                    <a:pt x="0" y="335"/>
                    <a:pt x="0" y="335"/>
                  </a:cubicBezTo>
                  <a:lnTo>
                    <a:pt x="21" y="712"/>
                  </a:lnTo>
                  <a:cubicBezTo>
                    <a:pt x="21" y="712"/>
                    <a:pt x="1277" y="649"/>
                    <a:pt x="2511" y="565"/>
                  </a:cubicBezTo>
                  <a:cubicBezTo>
                    <a:pt x="3725" y="481"/>
                    <a:pt x="4980" y="377"/>
                    <a:pt x="4980" y="377"/>
                  </a:cubicBezTo>
                  <a:lnTo>
                    <a:pt x="49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4"/>
            <p:cNvSpPr/>
            <p:nvPr/>
          </p:nvSpPr>
          <p:spPr>
            <a:xfrm>
              <a:off x="4523862" y="2154379"/>
              <a:ext cx="89574" cy="105282"/>
            </a:xfrm>
            <a:custGeom>
              <a:rect b="b" l="l" r="r" t="t"/>
              <a:pathLst>
                <a:path extrusionOk="0" h="4772" w="4060">
                  <a:moveTo>
                    <a:pt x="3579" y="1"/>
                  </a:moveTo>
                  <a:lnTo>
                    <a:pt x="3683" y="3390"/>
                  </a:lnTo>
                  <a:lnTo>
                    <a:pt x="2637" y="3411"/>
                  </a:lnTo>
                  <a:lnTo>
                    <a:pt x="1591" y="3411"/>
                  </a:lnTo>
                  <a:lnTo>
                    <a:pt x="1591" y="2574"/>
                  </a:lnTo>
                  <a:lnTo>
                    <a:pt x="2805" y="2574"/>
                  </a:lnTo>
                  <a:lnTo>
                    <a:pt x="2763" y="1005"/>
                  </a:lnTo>
                  <a:lnTo>
                    <a:pt x="1403" y="1026"/>
                  </a:lnTo>
                  <a:lnTo>
                    <a:pt x="22" y="1026"/>
                  </a:lnTo>
                  <a:lnTo>
                    <a:pt x="1" y="4771"/>
                  </a:lnTo>
                  <a:lnTo>
                    <a:pt x="356" y="4771"/>
                  </a:lnTo>
                  <a:lnTo>
                    <a:pt x="398" y="1361"/>
                  </a:lnTo>
                  <a:lnTo>
                    <a:pt x="2428" y="1361"/>
                  </a:lnTo>
                  <a:lnTo>
                    <a:pt x="2449" y="2218"/>
                  </a:lnTo>
                  <a:lnTo>
                    <a:pt x="1235" y="2218"/>
                  </a:lnTo>
                  <a:lnTo>
                    <a:pt x="1235" y="3788"/>
                  </a:lnTo>
                  <a:lnTo>
                    <a:pt x="2658" y="3767"/>
                  </a:lnTo>
                  <a:lnTo>
                    <a:pt x="4060" y="3725"/>
                  </a:lnTo>
                  <a:lnTo>
                    <a:pt x="39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4"/>
            <p:cNvSpPr/>
            <p:nvPr/>
          </p:nvSpPr>
          <p:spPr>
            <a:xfrm>
              <a:off x="4515567" y="2150231"/>
              <a:ext cx="103870" cy="9244"/>
            </a:xfrm>
            <a:custGeom>
              <a:rect b="b" l="l" r="r" t="t"/>
              <a:pathLst>
                <a:path extrusionOk="0" h="419" w="4708">
                  <a:moveTo>
                    <a:pt x="4708" y="0"/>
                  </a:moveTo>
                  <a:lnTo>
                    <a:pt x="3787" y="21"/>
                  </a:lnTo>
                  <a:cubicBezTo>
                    <a:pt x="3369" y="42"/>
                    <a:pt x="2867" y="42"/>
                    <a:pt x="2344" y="42"/>
                  </a:cubicBezTo>
                  <a:cubicBezTo>
                    <a:pt x="1960" y="49"/>
                    <a:pt x="1572" y="51"/>
                    <a:pt x="1225" y="51"/>
                  </a:cubicBezTo>
                  <a:cubicBezTo>
                    <a:pt x="530" y="51"/>
                    <a:pt x="0" y="42"/>
                    <a:pt x="0" y="42"/>
                  </a:cubicBezTo>
                  <a:lnTo>
                    <a:pt x="0" y="419"/>
                  </a:lnTo>
                  <a:lnTo>
                    <a:pt x="2344" y="419"/>
                  </a:lnTo>
                  <a:cubicBezTo>
                    <a:pt x="2867" y="419"/>
                    <a:pt x="3369" y="377"/>
                    <a:pt x="3787" y="377"/>
                  </a:cubicBezTo>
                  <a:lnTo>
                    <a:pt x="4708" y="356"/>
                  </a:lnTo>
                  <a:lnTo>
                    <a:pt x="4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4"/>
            <p:cNvSpPr/>
            <p:nvPr/>
          </p:nvSpPr>
          <p:spPr>
            <a:xfrm>
              <a:off x="4516030" y="2124374"/>
              <a:ext cx="102502" cy="9244"/>
            </a:xfrm>
            <a:custGeom>
              <a:rect b="b" l="l" r="r" t="t"/>
              <a:pathLst>
                <a:path extrusionOk="0" h="419" w="4646">
                  <a:moveTo>
                    <a:pt x="4645" y="0"/>
                  </a:moveTo>
                  <a:lnTo>
                    <a:pt x="3724" y="21"/>
                  </a:lnTo>
                  <a:cubicBezTo>
                    <a:pt x="3327" y="42"/>
                    <a:pt x="2825" y="63"/>
                    <a:pt x="2323" y="63"/>
                  </a:cubicBezTo>
                  <a:cubicBezTo>
                    <a:pt x="1939" y="70"/>
                    <a:pt x="1553" y="73"/>
                    <a:pt x="1209" y="73"/>
                  </a:cubicBezTo>
                  <a:cubicBezTo>
                    <a:pt x="521" y="73"/>
                    <a:pt x="0" y="63"/>
                    <a:pt x="0" y="63"/>
                  </a:cubicBezTo>
                  <a:lnTo>
                    <a:pt x="0" y="419"/>
                  </a:lnTo>
                  <a:lnTo>
                    <a:pt x="2302" y="419"/>
                  </a:lnTo>
                  <a:cubicBezTo>
                    <a:pt x="2825" y="419"/>
                    <a:pt x="3327" y="398"/>
                    <a:pt x="3724" y="398"/>
                  </a:cubicBezTo>
                  <a:lnTo>
                    <a:pt x="4645" y="356"/>
                  </a:lnTo>
                  <a:lnTo>
                    <a:pt x="46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4"/>
            <p:cNvSpPr/>
            <p:nvPr/>
          </p:nvSpPr>
          <p:spPr>
            <a:xfrm>
              <a:off x="4513714" y="2279937"/>
              <a:ext cx="110820" cy="9266"/>
            </a:xfrm>
            <a:custGeom>
              <a:rect b="b" l="l" r="r" t="t"/>
              <a:pathLst>
                <a:path extrusionOk="0" h="420" w="5023">
                  <a:moveTo>
                    <a:pt x="5022" y="1"/>
                  </a:moveTo>
                  <a:lnTo>
                    <a:pt x="4060" y="22"/>
                  </a:lnTo>
                  <a:cubicBezTo>
                    <a:pt x="3620" y="43"/>
                    <a:pt x="3076" y="64"/>
                    <a:pt x="2511" y="64"/>
                  </a:cubicBezTo>
                  <a:cubicBezTo>
                    <a:pt x="2100" y="70"/>
                    <a:pt x="1686" y="73"/>
                    <a:pt x="1316" y="73"/>
                  </a:cubicBezTo>
                  <a:cubicBezTo>
                    <a:pt x="577" y="73"/>
                    <a:pt x="14" y="64"/>
                    <a:pt x="0" y="64"/>
                  </a:cubicBezTo>
                  <a:lnTo>
                    <a:pt x="0" y="419"/>
                  </a:lnTo>
                  <a:lnTo>
                    <a:pt x="2511" y="419"/>
                  </a:lnTo>
                  <a:cubicBezTo>
                    <a:pt x="3055" y="419"/>
                    <a:pt x="3620" y="398"/>
                    <a:pt x="4060" y="377"/>
                  </a:cubicBezTo>
                  <a:lnTo>
                    <a:pt x="5022" y="356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4"/>
            <p:cNvSpPr/>
            <p:nvPr/>
          </p:nvSpPr>
          <p:spPr>
            <a:xfrm>
              <a:off x="4513714" y="2254102"/>
              <a:ext cx="109893" cy="9244"/>
            </a:xfrm>
            <a:custGeom>
              <a:rect b="b" l="l" r="r" t="t"/>
              <a:pathLst>
                <a:path extrusionOk="0" h="419" w="4981">
                  <a:moveTo>
                    <a:pt x="4959" y="0"/>
                  </a:moveTo>
                  <a:lnTo>
                    <a:pt x="3997" y="42"/>
                  </a:lnTo>
                  <a:cubicBezTo>
                    <a:pt x="3557" y="42"/>
                    <a:pt x="3034" y="63"/>
                    <a:pt x="2490" y="63"/>
                  </a:cubicBezTo>
                  <a:cubicBezTo>
                    <a:pt x="2079" y="70"/>
                    <a:pt x="1665" y="72"/>
                    <a:pt x="1296" y="72"/>
                  </a:cubicBezTo>
                  <a:cubicBezTo>
                    <a:pt x="558" y="72"/>
                    <a:pt x="0" y="63"/>
                    <a:pt x="0" y="63"/>
                  </a:cubicBezTo>
                  <a:lnTo>
                    <a:pt x="0" y="418"/>
                  </a:lnTo>
                  <a:lnTo>
                    <a:pt x="2490" y="418"/>
                  </a:lnTo>
                  <a:cubicBezTo>
                    <a:pt x="3034" y="418"/>
                    <a:pt x="3578" y="398"/>
                    <a:pt x="4018" y="398"/>
                  </a:cubicBezTo>
                  <a:lnTo>
                    <a:pt x="4980" y="356"/>
                  </a:lnTo>
                  <a:lnTo>
                    <a:pt x="49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4"/>
            <p:cNvSpPr/>
            <p:nvPr/>
          </p:nvSpPr>
          <p:spPr>
            <a:xfrm>
              <a:off x="4414455" y="2155306"/>
              <a:ext cx="92354" cy="101112"/>
            </a:xfrm>
            <a:custGeom>
              <a:rect b="b" l="l" r="r" t="t"/>
              <a:pathLst>
                <a:path extrusionOk="0" h="4583" w="4186">
                  <a:moveTo>
                    <a:pt x="3830" y="0"/>
                  </a:moveTo>
                  <a:lnTo>
                    <a:pt x="3746" y="3390"/>
                  </a:lnTo>
                  <a:lnTo>
                    <a:pt x="2700" y="3348"/>
                  </a:lnTo>
                  <a:cubicBezTo>
                    <a:pt x="2302" y="3348"/>
                    <a:pt x="1884" y="3306"/>
                    <a:pt x="1654" y="3306"/>
                  </a:cubicBezTo>
                  <a:lnTo>
                    <a:pt x="1696" y="2469"/>
                  </a:lnTo>
                  <a:lnTo>
                    <a:pt x="2909" y="2511"/>
                  </a:lnTo>
                  <a:lnTo>
                    <a:pt x="2972" y="942"/>
                  </a:lnTo>
                  <a:lnTo>
                    <a:pt x="2407" y="921"/>
                  </a:lnTo>
                  <a:cubicBezTo>
                    <a:pt x="2177" y="921"/>
                    <a:pt x="1884" y="921"/>
                    <a:pt x="1591" y="900"/>
                  </a:cubicBezTo>
                  <a:lnTo>
                    <a:pt x="231" y="816"/>
                  </a:lnTo>
                  <a:lnTo>
                    <a:pt x="1" y="4562"/>
                  </a:lnTo>
                  <a:lnTo>
                    <a:pt x="357" y="4583"/>
                  </a:lnTo>
                  <a:lnTo>
                    <a:pt x="566" y="1214"/>
                  </a:lnTo>
                  <a:lnTo>
                    <a:pt x="1570" y="1256"/>
                  </a:lnTo>
                  <a:cubicBezTo>
                    <a:pt x="1884" y="1277"/>
                    <a:pt x="2177" y="1298"/>
                    <a:pt x="2407" y="1298"/>
                  </a:cubicBezTo>
                  <a:lnTo>
                    <a:pt x="2595" y="1298"/>
                  </a:lnTo>
                  <a:lnTo>
                    <a:pt x="2574" y="2135"/>
                  </a:lnTo>
                  <a:lnTo>
                    <a:pt x="1361" y="2093"/>
                  </a:lnTo>
                  <a:lnTo>
                    <a:pt x="1298" y="3662"/>
                  </a:lnTo>
                  <a:lnTo>
                    <a:pt x="1466" y="3662"/>
                  </a:lnTo>
                  <a:cubicBezTo>
                    <a:pt x="1486" y="3662"/>
                    <a:pt x="2093" y="3704"/>
                    <a:pt x="2700" y="3704"/>
                  </a:cubicBezTo>
                  <a:lnTo>
                    <a:pt x="4102" y="3746"/>
                  </a:lnTo>
                  <a:lnTo>
                    <a:pt x="41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4"/>
            <p:cNvSpPr/>
            <p:nvPr/>
          </p:nvSpPr>
          <p:spPr>
            <a:xfrm>
              <a:off x="4411233" y="2146988"/>
              <a:ext cx="104356" cy="12024"/>
            </a:xfrm>
            <a:custGeom>
              <a:rect b="b" l="l" r="r" t="t"/>
              <a:pathLst>
                <a:path extrusionOk="0" h="545" w="4730">
                  <a:moveTo>
                    <a:pt x="21" y="1"/>
                  </a:moveTo>
                  <a:lnTo>
                    <a:pt x="0" y="356"/>
                  </a:lnTo>
                  <a:lnTo>
                    <a:pt x="210" y="377"/>
                  </a:lnTo>
                  <a:cubicBezTo>
                    <a:pt x="335" y="377"/>
                    <a:pt x="523" y="419"/>
                    <a:pt x="733" y="419"/>
                  </a:cubicBezTo>
                  <a:lnTo>
                    <a:pt x="2365" y="482"/>
                  </a:lnTo>
                  <a:lnTo>
                    <a:pt x="3432" y="524"/>
                  </a:lnTo>
                  <a:lnTo>
                    <a:pt x="4729" y="545"/>
                  </a:lnTo>
                  <a:lnTo>
                    <a:pt x="4729" y="189"/>
                  </a:lnTo>
                  <a:lnTo>
                    <a:pt x="3997" y="189"/>
                  </a:lnTo>
                  <a:lnTo>
                    <a:pt x="2386" y="126"/>
                  </a:lnTo>
                  <a:lnTo>
                    <a:pt x="754" y="43"/>
                  </a:lnTo>
                  <a:cubicBezTo>
                    <a:pt x="544" y="43"/>
                    <a:pt x="356" y="22"/>
                    <a:pt x="231" y="22"/>
                  </a:cubicBezTo>
                  <a:lnTo>
                    <a:pt x="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4"/>
            <p:cNvSpPr/>
            <p:nvPr/>
          </p:nvSpPr>
          <p:spPr>
            <a:xfrm>
              <a:off x="4413087" y="2121594"/>
              <a:ext cx="103407" cy="12024"/>
            </a:xfrm>
            <a:custGeom>
              <a:rect b="b" l="l" r="r" t="t"/>
              <a:pathLst>
                <a:path extrusionOk="0" h="545" w="4687">
                  <a:moveTo>
                    <a:pt x="42" y="1"/>
                  </a:moveTo>
                  <a:lnTo>
                    <a:pt x="0" y="357"/>
                  </a:lnTo>
                  <a:lnTo>
                    <a:pt x="209" y="357"/>
                  </a:lnTo>
                  <a:cubicBezTo>
                    <a:pt x="335" y="378"/>
                    <a:pt x="502" y="398"/>
                    <a:pt x="732" y="398"/>
                  </a:cubicBezTo>
                  <a:lnTo>
                    <a:pt x="2323" y="482"/>
                  </a:lnTo>
                  <a:lnTo>
                    <a:pt x="3264" y="503"/>
                  </a:lnTo>
                  <a:lnTo>
                    <a:pt x="4666" y="545"/>
                  </a:lnTo>
                  <a:lnTo>
                    <a:pt x="4687" y="189"/>
                  </a:lnTo>
                  <a:lnTo>
                    <a:pt x="3955" y="189"/>
                  </a:lnTo>
                  <a:lnTo>
                    <a:pt x="2364" y="126"/>
                  </a:lnTo>
                  <a:lnTo>
                    <a:pt x="753" y="43"/>
                  </a:lnTo>
                  <a:cubicBezTo>
                    <a:pt x="544" y="43"/>
                    <a:pt x="356" y="22"/>
                    <a:pt x="230" y="22"/>
                  </a:cubicBezTo>
                  <a:lnTo>
                    <a:pt x="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4"/>
            <p:cNvSpPr/>
            <p:nvPr/>
          </p:nvSpPr>
          <p:spPr>
            <a:xfrm>
              <a:off x="4402453" y="2276716"/>
              <a:ext cx="111747" cy="12024"/>
            </a:xfrm>
            <a:custGeom>
              <a:rect b="b" l="l" r="r" t="t"/>
              <a:pathLst>
                <a:path extrusionOk="0" h="545" w="5065">
                  <a:moveTo>
                    <a:pt x="43" y="0"/>
                  </a:moveTo>
                  <a:lnTo>
                    <a:pt x="1" y="356"/>
                  </a:lnTo>
                  <a:lnTo>
                    <a:pt x="231" y="377"/>
                  </a:lnTo>
                  <a:cubicBezTo>
                    <a:pt x="357" y="377"/>
                    <a:pt x="566" y="398"/>
                    <a:pt x="796" y="398"/>
                  </a:cubicBezTo>
                  <a:lnTo>
                    <a:pt x="2533" y="482"/>
                  </a:lnTo>
                  <a:lnTo>
                    <a:pt x="3955" y="544"/>
                  </a:lnTo>
                  <a:lnTo>
                    <a:pt x="5043" y="544"/>
                  </a:lnTo>
                  <a:lnTo>
                    <a:pt x="5064" y="189"/>
                  </a:lnTo>
                  <a:lnTo>
                    <a:pt x="4269" y="189"/>
                  </a:lnTo>
                  <a:lnTo>
                    <a:pt x="2554" y="126"/>
                  </a:lnTo>
                  <a:lnTo>
                    <a:pt x="817" y="42"/>
                  </a:lnTo>
                  <a:cubicBezTo>
                    <a:pt x="587" y="42"/>
                    <a:pt x="398" y="21"/>
                    <a:pt x="252" y="21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4"/>
            <p:cNvSpPr/>
            <p:nvPr/>
          </p:nvSpPr>
          <p:spPr>
            <a:xfrm>
              <a:off x="4404306" y="2251322"/>
              <a:ext cx="109893" cy="12024"/>
            </a:xfrm>
            <a:custGeom>
              <a:rect b="b" l="l" r="r" t="t"/>
              <a:pathLst>
                <a:path extrusionOk="0" h="545" w="4981">
                  <a:moveTo>
                    <a:pt x="21" y="0"/>
                  </a:moveTo>
                  <a:lnTo>
                    <a:pt x="1" y="356"/>
                  </a:lnTo>
                  <a:lnTo>
                    <a:pt x="210" y="377"/>
                  </a:lnTo>
                  <a:cubicBezTo>
                    <a:pt x="356" y="377"/>
                    <a:pt x="545" y="398"/>
                    <a:pt x="775" y="398"/>
                  </a:cubicBezTo>
                  <a:lnTo>
                    <a:pt x="2490" y="482"/>
                  </a:lnTo>
                  <a:lnTo>
                    <a:pt x="4206" y="544"/>
                  </a:lnTo>
                  <a:lnTo>
                    <a:pt x="4980" y="544"/>
                  </a:lnTo>
                  <a:lnTo>
                    <a:pt x="4980" y="189"/>
                  </a:lnTo>
                  <a:lnTo>
                    <a:pt x="4206" y="189"/>
                  </a:lnTo>
                  <a:lnTo>
                    <a:pt x="2511" y="126"/>
                  </a:lnTo>
                  <a:lnTo>
                    <a:pt x="796" y="42"/>
                  </a:lnTo>
                  <a:cubicBezTo>
                    <a:pt x="565" y="42"/>
                    <a:pt x="377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4"/>
            <p:cNvSpPr/>
            <p:nvPr/>
          </p:nvSpPr>
          <p:spPr>
            <a:xfrm>
              <a:off x="4305047" y="2149768"/>
              <a:ext cx="97891" cy="96965"/>
            </a:xfrm>
            <a:custGeom>
              <a:rect b="b" l="l" r="r" t="t"/>
              <a:pathLst>
                <a:path extrusionOk="0" h="4395" w="4437">
                  <a:moveTo>
                    <a:pt x="4081" y="0"/>
                  </a:moveTo>
                  <a:lnTo>
                    <a:pt x="3830" y="3390"/>
                  </a:lnTo>
                  <a:lnTo>
                    <a:pt x="3621" y="3369"/>
                  </a:lnTo>
                  <a:cubicBezTo>
                    <a:pt x="3391" y="3348"/>
                    <a:pt x="3077" y="3327"/>
                    <a:pt x="2784" y="3306"/>
                  </a:cubicBezTo>
                  <a:lnTo>
                    <a:pt x="1738" y="3202"/>
                  </a:lnTo>
                  <a:lnTo>
                    <a:pt x="1821" y="2365"/>
                  </a:lnTo>
                  <a:lnTo>
                    <a:pt x="3035" y="2469"/>
                  </a:lnTo>
                  <a:lnTo>
                    <a:pt x="3160" y="900"/>
                  </a:lnTo>
                  <a:lnTo>
                    <a:pt x="1800" y="774"/>
                  </a:lnTo>
                  <a:lnTo>
                    <a:pt x="440" y="628"/>
                  </a:lnTo>
                  <a:lnTo>
                    <a:pt x="1" y="4352"/>
                  </a:lnTo>
                  <a:lnTo>
                    <a:pt x="357" y="4394"/>
                  </a:lnTo>
                  <a:lnTo>
                    <a:pt x="775" y="1046"/>
                  </a:lnTo>
                  <a:lnTo>
                    <a:pt x="1800" y="1151"/>
                  </a:lnTo>
                  <a:lnTo>
                    <a:pt x="2805" y="1256"/>
                  </a:lnTo>
                  <a:lnTo>
                    <a:pt x="2721" y="2093"/>
                  </a:lnTo>
                  <a:lnTo>
                    <a:pt x="1528" y="1967"/>
                  </a:lnTo>
                  <a:lnTo>
                    <a:pt x="1361" y="3536"/>
                  </a:lnTo>
                  <a:lnTo>
                    <a:pt x="2763" y="3662"/>
                  </a:lnTo>
                  <a:cubicBezTo>
                    <a:pt x="3077" y="3683"/>
                    <a:pt x="3391" y="3725"/>
                    <a:pt x="3621" y="3725"/>
                  </a:cubicBezTo>
                  <a:lnTo>
                    <a:pt x="4186" y="3767"/>
                  </a:lnTo>
                  <a:lnTo>
                    <a:pt x="4437" y="42"/>
                  </a:lnTo>
                  <a:lnTo>
                    <a:pt x="40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4"/>
            <p:cNvSpPr/>
            <p:nvPr/>
          </p:nvSpPr>
          <p:spPr>
            <a:xfrm>
              <a:off x="4307826" y="2137303"/>
              <a:ext cx="103892" cy="17562"/>
            </a:xfrm>
            <a:custGeom>
              <a:rect b="b" l="l" r="r" t="t"/>
              <a:pathLst>
                <a:path extrusionOk="0" h="796" w="4709">
                  <a:moveTo>
                    <a:pt x="42" y="0"/>
                  </a:moveTo>
                  <a:lnTo>
                    <a:pt x="1" y="356"/>
                  </a:lnTo>
                  <a:lnTo>
                    <a:pt x="733" y="440"/>
                  </a:lnTo>
                  <a:cubicBezTo>
                    <a:pt x="1172" y="503"/>
                    <a:pt x="1758" y="565"/>
                    <a:pt x="2344" y="607"/>
                  </a:cubicBezTo>
                  <a:cubicBezTo>
                    <a:pt x="2972" y="670"/>
                    <a:pt x="3537" y="733"/>
                    <a:pt x="3955" y="754"/>
                  </a:cubicBezTo>
                  <a:lnTo>
                    <a:pt x="4687" y="795"/>
                  </a:lnTo>
                  <a:lnTo>
                    <a:pt x="4708" y="440"/>
                  </a:lnTo>
                  <a:lnTo>
                    <a:pt x="3976" y="398"/>
                  </a:lnTo>
                  <a:cubicBezTo>
                    <a:pt x="3558" y="356"/>
                    <a:pt x="3014" y="314"/>
                    <a:pt x="2365" y="251"/>
                  </a:cubicBezTo>
                  <a:cubicBezTo>
                    <a:pt x="1800" y="210"/>
                    <a:pt x="1214" y="126"/>
                    <a:pt x="775" y="8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4"/>
            <p:cNvSpPr/>
            <p:nvPr/>
          </p:nvSpPr>
          <p:spPr>
            <a:xfrm>
              <a:off x="4311048" y="2111909"/>
              <a:ext cx="102524" cy="17562"/>
            </a:xfrm>
            <a:custGeom>
              <a:rect b="b" l="l" r="r" t="t"/>
              <a:pathLst>
                <a:path extrusionOk="0" h="796" w="4647">
                  <a:moveTo>
                    <a:pt x="43" y="1"/>
                  </a:moveTo>
                  <a:lnTo>
                    <a:pt x="1" y="356"/>
                  </a:lnTo>
                  <a:lnTo>
                    <a:pt x="733" y="440"/>
                  </a:lnTo>
                  <a:cubicBezTo>
                    <a:pt x="1152" y="503"/>
                    <a:pt x="1738" y="565"/>
                    <a:pt x="2303" y="607"/>
                  </a:cubicBezTo>
                  <a:cubicBezTo>
                    <a:pt x="2951" y="670"/>
                    <a:pt x="3474" y="712"/>
                    <a:pt x="3893" y="754"/>
                  </a:cubicBezTo>
                  <a:lnTo>
                    <a:pt x="4625" y="796"/>
                  </a:lnTo>
                  <a:lnTo>
                    <a:pt x="4646" y="440"/>
                  </a:lnTo>
                  <a:lnTo>
                    <a:pt x="3914" y="377"/>
                  </a:lnTo>
                  <a:cubicBezTo>
                    <a:pt x="3495" y="356"/>
                    <a:pt x="2972" y="314"/>
                    <a:pt x="2323" y="252"/>
                  </a:cubicBezTo>
                  <a:cubicBezTo>
                    <a:pt x="1779" y="210"/>
                    <a:pt x="1194" y="126"/>
                    <a:pt x="754" y="84"/>
                  </a:cubicBezTo>
                  <a:lnTo>
                    <a:pt x="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4"/>
            <p:cNvSpPr/>
            <p:nvPr/>
          </p:nvSpPr>
          <p:spPr>
            <a:xfrm>
              <a:off x="4291677" y="2266104"/>
              <a:ext cx="111725" cy="18466"/>
            </a:xfrm>
            <a:custGeom>
              <a:rect b="b" l="l" r="r" t="t"/>
              <a:pathLst>
                <a:path extrusionOk="0" h="837" w="5064">
                  <a:moveTo>
                    <a:pt x="42" y="0"/>
                  </a:moveTo>
                  <a:lnTo>
                    <a:pt x="0" y="356"/>
                  </a:lnTo>
                  <a:lnTo>
                    <a:pt x="795" y="460"/>
                  </a:lnTo>
                  <a:cubicBezTo>
                    <a:pt x="1256" y="502"/>
                    <a:pt x="1862" y="565"/>
                    <a:pt x="2511" y="628"/>
                  </a:cubicBezTo>
                  <a:cubicBezTo>
                    <a:pt x="3160" y="691"/>
                    <a:pt x="3787" y="753"/>
                    <a:pt x="4248" y="774"/>
                  </a:cubicBezTo>
                  <a:lnTo>
                    <a:pt x="5043" y="837"/>
                  </a:lnTo>
                  <a:lnTo>
                    <a:pt x="5064" y="481"/>
                  </a:lnTo>
                  <a:lnTo>
                    <a:pt x="4269" y="419"/>
                  </a:lnTo>
                  <a:cubicBezTo>
                    <a:pt x="3808" y="398"/>
                    <a:pt x="3181" y="335"/>
                    <a:pt x="2553" y="272"/>
                  </a:cubicBezTo>
                  <a:cubicBezTo>
                    <a:pt x="1904" y="209"/>
                    <a:pt x="1277" y="146"/>
                    <a:pt x="816" y="8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4"/>
            <p:cNvSpPr/>
            <p:nvPr/>
          </p:nvSpPr>
          <p:spPr>
            <a:xfrm>
              <a:off x="4294898" y="2240710"/>
              <a:ext cx="109893" cy="18488"/>
            </a:xfrm>
            <a:custGeom>
              <a:rect b="b" l="l" r="r" t="t"/>
              <a:pathLst>
                <a:path extrusionOk="0" h="838" w="4981">
                  <a:moveTo>
                    <a:pt x="22" y="0"/>
                  </a:moveTo>
                  <a:lnTo>
                    <a:pt x="1" y="356"/>
                  </a:lnTo>
                  <a:lnTo>
                    <a:pt x="754" y="440"/>
                  </a:lnTo>
                  <a:cubicBezTo>
                    <a:pt x="1214" y="502"/>
                    <a:pt x="1842" y="565"/>
                    <a:pt x="2470" y="628"/>
                  </a:cubicBezTo>
                  <a:cubicBezTo>
                    <a:pt x="3097" y="691"/>
                    <a:pt x="3725" y="733"/>
                    <a:pt x="4185" y="774"/>
                  </a:cubicBezTo>
                  <a:lnTo>
                    <a:pt x="4960" y="837"/>
                  </a:lnTo>
                  <a:lnTo>
                    <a:pt x="4980" y="461"/>
                  </a:lnTo>
                  <a:lnTo>
                    <a:pt x="4206" y="419"/>
                  </a:lnTo>
                  <a:cubicBezTo>
                    <a:pt x="3746" y="377"/>
                    <a:pt x="3118" y="314"/>
                    <a:pt x="2511" y="272"/>
                  </a:cubicBezTo>
                  <a:cubicBezTo>
                    <a:pt x="1884" y="209"/>
                    <a:pt x="1256" y="147"/>
                    <a:pt x="796" y="8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4"/>
            <p:cNvSpPr/>
            <p:nvPr/>
          </p:nvSpPr>
          <p:spPr>
            <a:xfrm>
              <a:off x="4196102" y="2139156"/>
              <a:ext cx="103429" cy="91868"/>
            </a:xfrm>
            <a:custGeom>
              <a:rect b="b" l="l" r="r" t="t"/>
              <a:pathLst>
                <a:path extrusionOk="0" h="4164" w="4688">
                  <a:moveTo>
                    <a:pt x="4332" y="0"/>
                  </a:moveTo>
                  <a:lnTo>
                    <a:pt x="3893" y="3348"/>
                  </a:lnTo>
                  <a:lnTo>
                    <a:pt x="2847" y="3201"/>
                  </a:lnTo>
                  <a:lnTo>
                    <a:pt x="1800" y="3034"/>
                  </a:lnTo>
                  <a:lnTo>
                    <a:pt x="1947" y="2218"/>
                  </a:lnTo>
                  <a:lnTo>
                    <a:pt x="3140" y="2406"/>
                  </a:lnTo>
                  <a:lnTo>
                    <a:pt x="3370" y="858"/>
                  </a:lnTo>
                  <a:lnTo>
                    <a:pt x="2010" y="649"/>
                  </a:lnTo>
                  <a:cubicBezTo>
                    <a:pt x="1717" y="586"/>
                    <a:pt x="1445" y="544"/>
                    <a:pt x="1215" y="502"/>
                  </a:cubicBezTo>
                  <a:lnTo>
                    <a:pt x="671" y="398"/>
                  </a:lnTo>
                  <a:lnTo>
                    <a:pt x="1" y="4080"/>
                  </a:lnTo>
                  <a:lnTo>
                    <a:pt x="357" y="4164"/>
                  </a:lnTo>
                  <a:lnTo>
                    <a:pt x="963" y="816"/>
                  </a:lnTo>
                  <a:lnTo>
                    <a:pt x="1152" y="858"/>
                  </a:lnTo>
                  <a:cubicBezTo>
                    <a:pt x="1382" y="900"/>
                    <a:pt x="1675" y="942"/>
                    <a:pt x="1968" y="983"/>
                  </a:cubicBezTo>
                  <a:lnTo>
                    <a:pt x="2972" y="1151"/>
                  </a:lnTo>
                  <a:lnTo>
                    <a:pt x="2847" y="1988"/>
                  </a:lnTo>
                  <a:lnTo>
                    <a:pt x="1654" y="1799"/>
                  </a:lnTo>
                  <a:lnTo>
                    <a:pt x="1403" y="3327"/>
                  </a:lnTo>
                  <a:lnTo>
                    <a:pt x="2784" y="3557"/>
                  </a:lnTo>
                  <a:lnTo>
                    <a:pt x="4186" y="3745"/>
                  </a:lnTo>
                  <a:lnTo>
                    <a:pt x="4688" y="42"/>
                  </a:lnTo>
                  <a:lnTo>
                    <a:pt x="43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4"/>
            <p:cNvSpPr/>
            <p:nvPr/>
          </p:nvSpPr>
          <p:spPr>
            <a:xfrm>
              <a:off x="4204883" y="2121594"/>
              <a:ext cx="103892" cy="23585"/>
            </a:xfrm>
            <a:custGeom>
              <a:rect b="b" l="l" r="r" t="t"/>
              <a:pathLst>
                <a:path extrusionOk="0" h="1069" w="4709">
                  <a:moveTo>
                    <a:pt x="63" y="1"/>
                  </a:moveTo>
                  <a:lnTo>
                    <a:pt x="1" y="357"/>
                  </a:lnTo>
                  <a:lnTo>
                    <a:pt x="733" y="482"/>
                  </a:lnTo>
                  <a:cubicBezTo>
                    <a:pt x="1172" y="566"/>
                    <a:pt x="1758" y="650"/>
                    <a:pt x="2323" y="733"/>
                  </a:cubicBezTo>
                  <a:cubicBezTo>
                    <a:pt x="2762" y="817"/>
                    <a:pt x="3223" y="880"/>
                    <a:pt x="3620" y="922"/>
                  </a:cubicBezTo>
                  <a:lnTo>
                    <a:pt x="4667" y="1068"/>
                  </a:lnTo>
                  <a:lnTo>
                    <a:pt x="4708" y="712"/>
                  </a:lnTo>
                  <a:lnTo>
                    <a:pt x="3662" y="566"/>
                  </a:lnTo>
                  <a:cubicBezTo>
                    <a:pt x="3265" y="524"/>
                    <a:pt x="2825" y="461"/>
                    <a:pt x="2386" y="378"/>
                  </a:cubicBezTo>
                  <a:cubicBezTo>
                    <a:pt x="1800" y="294"/>
                    <a:pt x="1214" y="210"/>
                    <a:pt x="796" y="126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4"/>
            <p:cNvSpPr/>
            <p:nvPr/>
          </p:nvSpPr>
          <p:spPr>
            <a:xfrm>
              <a:off x="4209957" y="2096222"/>
              <a:ext cx="102039" cy="23563"/>
            </a:xfrm>
            <a:custGeom>
              <a:rect b="b" l="l" r="r" t="t"/>
              <a:pathLst>
                <a:path extrusionOk="0" h="1068" w="4625">
                  <a:moveTo>
                    <a:pt x="63" y="0"/>
                  </a:moveTo>
                  <a:lnTo>
                    <a:pt x="1" y="356"/>
                  </a:lnTo>
                  <a:lnTo>
                    <a:pt x="712" y="481"/>
                  </a:lnTo>
                  <a:cubicBezTo>
                    <a:pt x="1131" y="565"/>
                    <a:pt x="1716" y="649"/>
                    <a:pt x="2281" y="732"/>
                  </a:cubicBezTo>
                  <a:cubicBezTo>
                    <a:pt x="2721" y="816"/>
                    <a:pt x="3160" y="879"/>
                    <a:pt x="3537" y="921"/>
                  </a:cubicBezTo>
                  <a:lnTo>
                    <a:pt x="4583" y="1067"/>
                  </a:lnTo>
                  <a:lnTo>
                    <a:pt x="4625" y="712"/>
                  </a:lnTo>
                  <a:lnTo>
                    <a:pt x="3600" y="565"/>
                  </a:lnTo>
                  <a:cubicBezTo>
                    <a:pt x="3223" y="523"/>
                    <a:pt x="2784" y="460"/>
                    <a:pt x="2344" y="398"/>
                  </a:cubicBezTo>
                  <a:cubicBezTo>
                    <a:pt x="1779" y="293"/>
                    <a:pt x="1193" y="209"/>
                    <a:pt x="775" y="126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4"/>
            <p:cNvSpPr/>
            <p:nvPr/>
          </p:nvSpPr>
          <p:spPr>
            <a:xfrm>
              <a:off x="4180879" y="2249005"/>
              <a:ext cx="111747" cy="24953"/>
            </a:xfrm>
            <a:custGeom>
              <a:rect b="b" l="l" r="r" t="t"/>
              <a:pathLst>
                <a:path extrusionOk="0" h="1131" w="5065">
                  <a:moveTo>
                    <a:pt x="63" y="1"/>
                  </a:moveTo>
                  <a:lnTo>
                    <a:pt x="1" y="357"/>
                  </a:lnTo>
                  <a:lnTo>
                    <a:pt x="775" y="503"/>
                  </a:lnTo>
                  <a:cubicBezTo>
                    <a:pt x="1235" y="587"/>
                    <a:pt x="1821" y="670"/>
                    <a:pt x="2511" y="775"/>
                  </a:cubicBezTo>
                  <a:cubicBezTo>
                    <a:pt x="3014" y="859"/>
                    <a:pt x="3516" y="942"/>
                    <a:pt x="3934" y="984"/>
                  </a:cubicBezTo>
                  <a:lnTo>
                    <a:pt x="5022" y="1131"/>
                  </a:lnTo>
                  <a:lnTo>
                    <a:pt x="5064" y="775"/>
                  </a:lnTo>
                  <a:lnTo>
                    <a:pt x="3976" y="629"/>
                  </a:lnTo>
                  <a:cubicBezTo>
                    <a:pt x="3537" y="566"/>
                    <a:pt x="3055" y="503"/>
                    <a:pt x="2574" y="419"/>
                  </a:cubicBezTo>
                  <a:cubicBezTo>
                    <a:pt x="2009" y="336"/>
                    <a:pt x="1340" y="231"/>
                    <a:pt x="858" y="126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4"/>
            <p:cNvSpPr/>
            <p:nvPr/>
          </p:nvSpPr>
          <p:spPr>
            <a:xfrm>
              <a:off x="4185953" y="2223633"/>
              <a:ext cx="109893" cy="24931"/>
            </a:xfrm>
            <a:custGeom>
              <a:rect b="b" l="l" r="r" t="t"/>
              <a:pathLst>
                <a:path extrusionOk="0" h="1130" w="4981">
                  <a:moveTo>
                    <a:pt x="63" y="0"/>
                  </a:moveTo>
                  <a:lnTo>
                    <a:pt x="1" y="356"/>
                  </a:lnTo>
                  <a:lnTo>
                    <a:pt x="754" y="502"/>
                  </a:lnTo>
                  <a:cubicBezTo>
                    <a:pt x="1214" y="586"/>
                    <a:pt x="1800" y="670"/>
                    <a:pt x="2449" y="774"/>
                  </a:cubicBezTo>
                  <a:cubicBezTo>
                    <a:pt x="2951" y="858"/>
                    <a:pt x="3453" y="942"/>
                    <a:pt x="3851" y="983"/>
                  </a:cubicBezTo>
                  <a:lnTo>
                    <a:pt x="4939" y="1130"/>
                  </a:lnTo>
                  <a:lnTo>
                    <a:pt x="4980" y="774"/>
                  </a:lnTo>
                  <a:lnTo>
                    <a:pt x="3892" y="628"/>
                  </a:lnTo>
                  <a:cubicBezTo>
                    <a:pt x="3474" y="565"/>
                    <a:pt x="2993" y="502"/>
                    <a:pt x="2512" y="419"/>
                  </a:cubicBezTo>
                  <a:cubicBezTo>
                    <a:pt x="1863" y="314"/>
                    <a:pt x="1277" y="230"/>
                    <a:pt x="817" y="147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4"/>
            <p:cNvSpPr/>
            <p:nvPr/>
          </p:nvSpPr>
          <p:spPr>
            <a:xfrm>
              <a:off x="4088084" y="2122057"/>
              <a:ext cx="108967" cy="85426"/>
            </a:xfrm>
            <a:custGeom>
              <a:rect b="b" l="l" r="r" t="t"/>
              <a:pathLst>
                <a:path extrusionOk="0" h="3872" w="4939">
                  <a:moveTo>
                    <a:pt x="4583" y="1"/>
                  </a:moveTo>
                  <a:lnTo>
                    <a:pt x="3914" y="3328"/>
                  </a:lnTo>
                  <a:lnTo>
                    <a:pt x="2888" y="3118"/>
                  </a:lnTo>
                  <a:lnTo>
                    <a:pt x="1863" y="2867"/>
                  </a:lnTo>
                  <a:lnTo>
                    <a:pt x="2072" y="2051"/>
                  </a:lnTo>
                  <a:lnTo>
                    <a:pt x="3244" y="2323"/>
                  </a:lnTo>
                  <a:lnTo>
                    <a:pt x="3579" y="796"/>
                  </a:lnTo>
                  <a:lnTo>
                    <a:pt x="3411" y="754"/>
                  </a:lnTo>
                  <a:cubicBezTo>
                    <a:pt x="3390" y="754"/>
                    <a:pt x="3265" y="712"/>
                    <a:pt x="3035" y="670"/>
                  </a:cubicBezTo>
                  <a:lnTo>
                    <a:pt x="2240" y="482"/>
                  </a:lnTo>
                  <a:cubicBezTo>
                    <a:pt x="1947" y="419"/>
                    <a:pt x="1675" y="357"/>
                    <a:pt x="1466" y="294"/>
                  </a:cubicBezTo>
                  <a:lnTo>
                    <a:pt x="942" y="147"/>
                  </a:lnTo>
                  <a:lnTo>
                    <a:pt x="1" y="3788"/>
                  </a:lnTo>
                  <a:lnTo>
                    <a:pt x="357" y="3872"/>
                  </a:lnTo>
                  <a:lnTo>
                    <a:pt x="1214" y="587"/>
                  </a:lnTo>
                  <a:lnTo>
                    <a:pt x="1382" y="629"/>
                  </a:lnTo>
                  <a:cubicBezTo>
                    <a:pt x="1591" y="691"/>
                    <a:pt x="1884" y="754"/>
                    <a:pt x="2177" y="838"/>
                  </a:cubicBezTo>
                  <a:lnTo>
                    <a:pt x="2972" y="1005"/>
                  </a:lnTo>
                  <a:lnTo>
                    <a:pt x="3160" y="1068"/>
                  </a:lnTo>
                  <a:lnTo>
                    <a:pt x="2993" y="1884"/>
                  </a:lnTo>
                  <a:lnTo>
                    <a:pt x="1800" y="1612"/>
                  </a:lnTo>
                  <a:lnTo>
                    <a:pt x="1445" y="3139"/>
                  </a:lnTo>
                  <a:lnTo>
                    <a:pt x="2826" y="3453"/>
                  </a:lnTo>
                  <a:lnTo>
                    <a:pt x="4207" y="3725"/>
                  </a:lnTo>
                  <a:lnTo>
                    <a:pt x="4939" y="64"/>
                  </a:lnTo>
                  <a:lnTo>
                    <a:pt x="4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4"/>
            <p:cNvSpPr/>
            <p:nvPr/>
          </p:nvSpPr>
          <p:spPr>
            <a:xfrm>
              <a:off x="4104719" y="2098980"/>
              <a:ext cx="102039" cy="30490"/>
            </a:xfrm>
            <a:custGeom>
              <a:rect b="b" l="l" r="r" t="t"/>
              <a:pathLst>
                <a:path extrusionOk="0" h="1382" w="4625">
                  <a:moveTo>
                    <a:pt x="84" y="1"/>
                  </a:moveTo>
                  <a:lnTo>
                    <a:pt x="0" y="335"/>
                  </a:lnTo>
                  <a:lnTo>
                    <a:pt x="691" y="524"/>
                  </a:lnTo>
                  <a:cubicBezTo>
                    <a:pt x="1109" y="628"/>
                    <a:pt x="1653" y="754"/>
                    <a:pt x="2197" y="879"/>
                  </a:cubicBezTo>
                  <a:lnTo>
                    <a:pt x="2260" y="900"/>
                  </a:lnTo>
                  <a:cubicBezTo>
                    <a:pt x="2636" y="1005"/>
                    <a:pt x="3034" y="1068"/>
                    <a:pt x="3390" y="1151"/>
                  </a:cubicBezTo>
                  <a:lnTo>
                    <a:pt x="3829" y="1235"/>
                  </a:lnTo>
                  <a:cubicBezTo>
                    <a:pt x="4269" y="1340"/>
                    <a:pt x="4561" y="1382"/>
                    <a:pt x="4561" y="1382"/>
                  </a:cubicBezTo>
                  <a:lnTo>
                    <a:pt x="4624" y="1026"/>
                  </a:lnTo>
                  <a:cubicBezTo>
                    <a:pt x="4624" y="1026"/>
                    <a:pt x="4331" y="984"/>
                    <a:pt x="3913" y="879"/>
                  </a:cubicBezTo>
                  <a:lnTo>
                    <a:pt x="3453" y="796"/>
                  </a:lnTo>
                  <a:cubicBezTo>
                    <a:pt x="3118" y="733"/>
                    <a:pt x="2720" y="649"/>
                    <a:pt x="2344" y="545"/>
                  </a:cubicBezTo>
                  <a:lnTo>
                    <a:pt x="2281" y="545"/>
                  </a:lnTo>
                  <a:cubicBezTo>
                    <a:pt x="1737" y="419"/>
                    <a:pt x="1193" y="294"/>
                    <a:pt x="795" y="168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4"/>
            <p:cNvSpPr/>
            <p:nvPr/>
          </p:nvSpPr>
          <p:spPr>
            <a:xfrm>
              <a:off x="4111183" y="2073586"/>
              <a:ext cx="100186" cy="30490"/>
            </a:xfrm>
            <a:custGeom>
              <a:rect b="b" l="l" r="r" t="t"/>
              <a:pathLst>
                <a:path extrusionOk="0" h="1382" w="4541">
                  <a:moveTo>
                    <a:pt x="84" y="1"/>
                  </a:moveTo>
                  <a:lnTo>
                    <a:pt x="0" y="357"/>
                  </a:lnTo>
                  <a:lnTo>
                    <a:pt x="691" y="545"/>
                  </a:lnTo>
                  <a:cubicBezTo>
                    <a:pt x="1088" y="650"/>
                    <a:pt x="1590" y="754"/>
                    <a:pt x="2134" y="880"/>
                  </a:cubicBezTo>
                  <a:lnTo>
                    <a:pt x="2218" y="901"/>
                  </a:lnTo>
                  <a:cubicBezTo>
                    <a:pt x="2595" y="1005"/>
                    <a:pt x="2992" y="1068"/>
                    <a:pt x="3327" y="1152"/>
                  </a:cubicBezTo>
                  <a:lnTo>
                    <a:pt x="3766" y="1235"/>
                  </a:lnTo>
                  <a:cubicBezTo>
                    <a:pt x="4206" y="1319"/>
                    <a:pt x="4478" y="1382"/>
                    <a:pt x="4478" y="1382"/>
                  </a:cubicBezTo>
                  <a:lnTo>
                    <a:pt x="4540" y="1026"/>
                  </a:lnTo>
                  <a:cubicBezTo>
                    <a:pt x="4540" y="1026"/>
                    <a:pt x="4268" y="963"/>
                    <a:pt x="3850" y="880"/>
                  </a:cubicBezTo>
                  <a:lnTo>
                    <a:pt x="3390" y="796"/>
                  </a:lnTo>
                  <a:cubicBezTo>
                    <a:pt x="3055" y="712"/>
                    <a:pt x="2678" y="650"/>
                    <a:pt x="2302" y="545"/>
                  </a:cubicBezTo>
                  <a:lnTo>
                    <a:pt x="2218" y="524"/>
                  </a:lnTo>
                  <a:cubicBezTo>
                    <a:pt x="1674" y="419"/>
                    <a:pt x="1172" y="294"/>
                    <a:pt x="774" y="189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4"/>
            <p:cNvSpPr/>
            <p:nvPr/>
          </p:nvSpPr>
          <p:spPr>
            <a:xfrm>
              <a:off x="4070544" y="2224074"/>
              <a:ext cx="111747" cy="32807"/>
            </a:xfrm>
            <a:custGeom>
              <a:rect b="b" l="l" r="r" t="t"/>
              <a:pathLst>
                <a:path extrusionOk="0" h="1487" w="5065">
                  <a:moveTo>
                    <a:pt x="105" y="1"/>
                  </a:moveTo>
                  <a:lnTo>
                    <a:pt x="1" y="357"/>
                  </a:lnTo>
                  <a:lnTo>
                    <a:pt x="796" y="545"/>
                  </a:lnTo>
                  <a:cubicBezTo>
                    <a:pt x="1256" y="691"/>
                    <a:pt x="1905" y="817"/>
                    <a:pt x="2512" y="963"/>
                  </a:cubicBezTo>
                  <a:cubicBezTo>
                    <a:pt x="2930" y="1068"/>
                    <a:pt x="3369" y="1152"/>
                    <a:pt x="3746" y="1235"/>
                  </a:cubicBezTo>
                  <a:lnTo>
                    <a:pt x="4227" y="1319"/>
                  </a:lnTo>
                  <a:cubicBezTo>
                    <a:pt x="4688" y="1424"/>
                    <a:pt x="5002" y="1487"/>
                    <a:pt x="5002" y="1487"/>
                  </a:cubicBezTo>
                  <a:lnTo>
                    <a:pt x="5064" y="1131"/>
                  </a:lnTo>
                  <a:cubicBezTo>
                    <a:pt x="5064" y="1131"/>
                    <a:pt x="4750" y="1068"/>
                    <a:pt x="4290" y="984"/>
                  </a:cubicBezTo>
                  <a:lnTo>
                    <a:pt x="3809" y="880"/>
                  </a:lnTo>
                  <a:cubicBezTo>
                    <a:pt x="3432" y="796"/>
                    <a:pt x="3014" y="712"/>
                    <a:pt x="2595" y="608"/>
                  </a:cubicBezTo>
                  <a:cubicBezTo>
                    <a:pt x="1968" y="461"/>
                    <a:pt x="1340" y="336"/>
                    <a:pt x="880" y="210"/>
                  </a:cubicBez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4"/>
            <p:cNvSpPr/>
            <p:nvPr/>
          </p:nvSpPr>
          <p:spPr>
            <a:xfrm>
              <a:off x="4077472" y="2199166"/>
              <a:ext cx="109430" cy="32322"/>
            </a:xfrm>
            <a:custGeom>
              <a:rect b="b" l="l" r="r" t="t"/>
              <a:pathLst>
                <a:path extrusionOk="0" h="1465" w="4960">
                  <a:moveTo>
                    <a:pt x="84" y="0"/>
                  </a:moveTo>
                  <a:lnTo>
                    <a:pt x="1" y="356"/>
                  </a:lnTo>
                  <a:lnTo>
                    <a:pt x="754" y="544"/>
                  </a:lnTo>
                  <a:cubicBezTo>
                    <a:pt x="1214" y="670"/>
                    <a:pt x="1842" y="816"/>
                    <a:pt x="2428" y="963"/>
                  </a:cubicBezTo>
                  <a:cubicBezTo>
                    <a:pt x="2867" y="1046"/>
                    <a:pt x="3286" y="1151"/>
                    <a:pt x="3662" y="1214"/>
                  </a:cubicBezTo>
                  <a:lnTo>
                    <a:pt x="4123" y="1318"/>
                  </a:lnTo>
                  <a:cubicBezTo>
                    <a:pt x="4604" y="1423"/>
                    <a:pt x="4918" y="1465"/>
                    <a:pt x="4918" y="1465"/>
                  </a:cubicBezTo>
                  <a:lnTo>
                    <a:pt x="4960" y="1109"/>
                  </a:lnTo>
                  <a:cubicBezTo>
                    <a:pt x="4960" y="1109"/>
                    <a:pt x="4667" y="1067"/>
                    <a:pt x="4206" y="963"/>
                  </a:cubicBezTo>
                  <a:lnTo>
                    <a:pt x="3725" y="858"/>
                  </a:lnTo>
                  <a:cubicBezTo>
                    <a:pt x="3348" y="795"/>
                    <a:pt x="2930" y="712"/>
                    <a:pt x="2511" y="607"/>
                  </a:cubicBezTo>
                  <a:cubicBezTo>
                    <a:pt x="1926" y="460"/>
                    <a:pt x="1298" y="314"/>
                    <a:pt x="838" y="209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4"/>
            <p:cNvSpPr/>
            <p:nvPr/>
          </p:nvSpPr>
          <p:spPr>
            <a:xfrm>
              <a:off x="3981456" y="2094832"/>
              <a:ext cx="115431" cy="84963"/>
            </a:xfrm>
            <a:custGeom>
              <a:rect b="b" l="l" r="r" t="t"/>
              <a:pathLst>
                <a:path extrusionOk="0" h="3851" w="5232">
                  <a:moveTo>
                    <a:pt x="1256" y="0"/>
                  </a:moveTo>
                  <a:lnTo>
                    <a:pt x="1" y="3536"/>
                  </a:lnTo>
                  <a:lnTo>
                    <a:pt x="335" y="3641"/>
                  </a:lnTo>
                  <a:lnTo>
                    <a:pt x="1486" y="461"/>
                  </a:lnTo>
                  <a:lnTo>
                    <a:pt x="2428" y="795"/>
                  </a:lnTo>
                  <a:lnTo>
                    <a:pt x="3390" y="1088"/>
                  </a:lnTo>
                  <a:lnTo>
                    <a:pt x="3139" y="1904"/>
                  </a:lnTo>
                  <a:lnTo>
                    <a:pt x="1988" y="1528"/>
                  </a:lnTo>
                  <a:lnTo>
                    <a:pt x="1507" y="3013"/>
                  </a:lnTo>
                  <a:lnTo>
                    <a:pt x="2867" y="3453"/>
                  </a:lnTo>
                  <a:lnTo>
                    <a:pt x="4227" y="3850"/>
                  </a:lnTo>
                  <a:lnTo>
                    <a:pt x="5231" y="231"/>
                  </a:lnTo>
                  <a:lnTo>
                    <a:pt x="4897" y="147"/>
                  </a:lnTo>
                  <a:lnTo>
                    <a:pt x="3976" y="3390"/>
                  </a:lnTo>
                  <a:lnTo>
                    <a:pt x="2972" y="3097"/>
                  </a:lnTo>
                  <a:lnTo>
                    <a:pt x="1967" y="2783"/>
                  </a:lnTo>
                  <a:lnTo>
                    <a:pt x="2239" y="1988"/>
                  </a:lnTo>
                  <a:lnTo>
                    <a:pt x="3390" y="2365"/>
                  </a:lnTo>
                  <a:lnTo>
                    <a:pt x="3850" y="858"/>
                  </a:lnTo>
                  <a:lnTo>
                    <a:pt x="2553" y="440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4"/>
            <p:cNvSpPr/>
            <p:nvPr/>
          </p:nvSpPr>
          <p:spPr>
            <a:xfrm>
              <a:off x="4006850" y="2068048"/>
              <a:ext cx="99722" cy="38345"/>
            </a:xfrm>
            <a:custGeom>
              <a:rect b="b" l="l" r="r" t="t"/>
              <a:pathLst>
                <a:path extrusionOk="0" h="1738" w="4520">
                  <a:moveTo>
                    <a:pt x="147" y="1"/>
                  </a:moveTo>
                  <a:lnTo>
                    <a:pt x="0" y="336"/>
                  </a:lnTo>
                  <a:cubicBezTo>
                    <a:pt x="21" y="357"/>
                    <a:pt x="272" y="461"/>
                    <a:pt x="691" y="587"/>
                  </a:cubicBezTo>
                  <a:lnTo>
                    <a:pt x="712" y="587"/>
                  </a:lnTo>
                  <a:cubicBezTo>
                    <a:pt x="1109" y="733"/>
                    <a:pt x="1653" y="901"/>
                    <a:pt x="2197" y="1089"/>
                  </a:cubicBezTo>
                  <a:cubicBezTo>
                    <a:pt x="2741" y="1277"/>
                    <a:pt x="3285" y="1424"/>
                    <a:pt x="3704" y="1528"/>
                  </a:cubicBezTo>
                  <a:lnTo>
                    <a:pt x="4436" y="1737"/>
                  </a:lnTo>
                  <a:lnTo>
                    <a:pt x="4520" y="1403"/>
                  </a:lnTo>
                  <a:lnTo>
                    <a:pt x="3787" y="1193"/>
                  </a:lnTo>
                  <a:cubicBezTo>
                    <a:pt x="3390" y="1068"/>
                    <a:pt x="2846" y="901"/>
                    <a:pt x="2302" y="733"/>
                  </a:cubicBezTo>
                  <a:cubicBezTo>
                    <a:pt x="1758" y="587"/>
                    <a:pt x="1235" y="398"/>
                    <a:pt x="837" y="252"/>
                  </a:cubicBezTo>
                  <a:lnTo>
                    <a:pt x="795" y="252"/>
                  </a:lnTo>
                  <a:cubicBezTo>
                    <a:pt x="398" y="105"/>
                    <a:pt x="147" y="1"/>
                    <a:pt x="1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4"/>
            <p:cNvSpPr/>
            <p:nvPr/>
          </p:nvSpPr>
          <p:spPr>
            <a:xfrm>
              <a:off x="4016072" y="2044044"/>
              <a:ext cx="96965" cy="37418"/>
            </a:xfrm>
            <a:custGeom>
              <a:rect b="b" l="l" r="r" t="t"/>
              <a:pathLst>
                <a:path extrusionOk="0" h="1696" w="4395">
                  <a:moveTo>
                    <a:pt x="126" y="1"/>
                  </a:moveTo>
                  <a:lnTo>
                    <a:pt x="1" y="336"/>
                  </a:lnTo>
                  <a:cubicBezTo>
                    <a:pt x="1" y="336"/>
                    <a:pt x="273" y="440"/>
                    <a:pt x="670" y="587"/>
                  </a:cubicBezTo>
                  <a:lnTo>
                    <a:pt x="691" y="587"/>
                  </a:lnTo>
                  <a:cubicBezTo>
                    <a:pt x="1089" y="712"/>
                    <a:pt x="1612" y="880"/>
                    <a:pt x="2135" y="1068"/>
                  </a:cubicBezTo>
                  <a:cubicBezTo>
                    <a:pt x="2658" y="1235"/>
                    <a:pt x="3181" y="1382"/>
                    <a:pt x="3579" y="1486"/>
                  </a:cubicBezTo>
                  <a:lnTo>
                    <a:pt x="4311" y="1696"/>
                  </a:lnTo>
                  <a:lnTo>
                    <a:pt x="4395" y="1361"/>
                  </a:lnTo>
                  <a:lnTo>
                    <a:pt x="3683" y="1152"/>
                  </a:lnTo>
                  <a:cubicBezTo>
                    <a:pt x="3265" y="1047"/>
                    <a:pt x="2763" y="880"/>
                    <a:pt x="2240" y="733"/>
                  </a:cubicBezTo>
                  <a:cubicBezTo>
                    <a:pt x="1717" y="566"/>
                    <a:pt x="1193" y="377"/>
                    <a:pt x="817" y="252"/>
                  </a:cubicBezTo>
                  <a:lnTo>
                    <a:pt x="775" y="231"/>
                  </a:lnTo>
                  <a:cubicBezTo>
                    <a:pt x="398" y="105"/>
                    <a:pt x="126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4"/>
            <p:cNvSpPr/>
            <p:nvPr/>
          </p:nvSpPr>
          <p:spPr>
            <a:xfrm>
              <a:off x="3961600" y="2189458"/>
              <a:ext cx="111283" cy="42492"/>
            </a:xfrm>
            <a:custGeom>
              <a:rect b="b" l="l" r="r" t="t"/>
              <a:pathLst>
                <a:path extrusionOk="0" h="1926" w="5044">
                  <a:moveTo>
                    <a:pt x="126" y="1"/>
                  </a:moveTo>
                  <a:lnTo>
                    <a:pt x="1" y="335"/>
                  </a:lnTo>
                  <a:cubicBezTo>
                    <a:pt x="1" y="335"/>
                    <a:pt x="336" y="461"/>
                    <a:pt x="775" y="607"/>
                  </a:cubicBezTo>
                  <a:cubicBezTo>
                    <a:pt x="1193" y="754"/>
                    <a:pt x="1842" y="963"/>
                    <a:pt x="2470" y="1172"/>
                  </a:cubicBezTo>
                  <a:cubicBezTo>
                    <a:pt x="3077" y="1382"/>
                    <a:pt x="3704" y="1570"/>
                    <a:pt x="4165" y="1696"/>
                  </a:cubicBezTo>
                  <a:lnTo>
                    <a:pt x="4960" y="1926"/>
                  </a:lnTo>
                  <a:lnTo>
                    <a:pt x="5043" y="1549"/>
                  </a:lnTo>
                  <a:lnTo>
                    <a:pt x="4269" y="1319"/>
                  </a:lnTo>
                  <a:cubicBezTo>
                    <a:pt x="3809" y="1193"/>
                    <a:pt x="3223" y="1005"/>
                    <a:pt x="2574" y="817"/>
                  </a:cubicBezTo>
                  <a:cubicBezTo>
                    <a:pt x="1926" y="628"/>
                    <a:pt x="1340" y="398"/>
                    <a:pt x="880" y="252"/>
                  </a:cubicBezTo>
                  <a:cubicBezTo>
                    <a:pt x="440" y="105"/>
                    <a:pt x="126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4"/>
            <p:cNvSpPr/>
            <p:nvPr/>
          </p:nvSpPr>
          <p:spPr>
            <a:xfrm>
              <a:off x="3970381" y="2165918"/>
              <a:ext cx="109430" cy="41102"/>
            </a:xfrm>
            <a:custGeom>
              <a:rect b="b" l="l" r="r" t="t"/>
              <a:pathLst>
                <a:path extrusionOk="0" h="1863" w="4960">
                  <a:moveTo>
                    <a:pt x="147" y="1"/>
                  </a:moveTo>
                  <a:lnTo>
                    <a:pt x="0" y="335"/>
                  </a:lnTo>
                  <a:cubicBezTo>
                    <a:pt x="21" y="335"/>
                    <a:pt x="335" y="440"/>
                    <a:pt x="775" y="586"/>
                  </a:cubicBezTo>
                  <a:cubicBezTo>
                    <a:pt x="1193" y="754"/>
                    <a:pt x="1821" y="942"/>
                    <a:pt x="2427" y="1151"/>
                  </a:cubicBezTo>
                  <a:cubicBezTo>
                    <a:pt x="3034" y="1340"/>
                    <a:pt x="3641" y="1507"/>
                    <a:pt x="4101" y="1654"/>
                  </a:cubicBezTo>
                  <a:lnTo>
                    <a:pt x="4855" y="1863"/>
                  </a:lnTo>
                  <a:lnTo>
                    <a:pt x="4959" y="1507"/>
                  </a:lnTo>
                  <a:lnTo>
                    <a:pt x="4185" y="1298"/>
                  </a:lnTo>
                  <a:cubicBezTo>
                    <a:pt x="3746" y="1172"/>
                    <a:pt x="3139" y="984"/>
                    <a:pt x="2532" y="796"/>
                  </a:cubicBezTo>
                  <a:cubicBezTo>
                    <a:pt x="1925" y="607"/>
                    <a:pt x="1319" y="398"/>
                    <a:pt x="879" y="252"/>
                  </a:cubicBezTo>
                  <a:cubicBezTo>
                    <a:pt x="440" y="105"/>
                    <a:pt x="147" y="1"/>
                    <a:pt x="1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4"/>
            <p:cNvSpPr/>
            <p:nvPr/>
          </p:nvSpPr>
          <p:spPr>
            <a:xfrm>
              <a:off x="3877586" y="2053289"/>
              <a:ext cx="123285" cy="92332"/>
            </a:xfrm>
            <a:custGeom>
              <a:rect b="b" l="l" r="r" t="t"/>
              <a:pathLst>
                <a:path extrusionOk="0" h="4185" w="5588">
                  <a:moveTo>
                    <a:pt x="1696" y="0"/>
                  </a:moveTo>
                  <a:lnTo>
                    <a:pt x="1" y="3348"/>
                  </a:lnTo>
                  <a:lnTo>
                    <a:pt x="315" y="3515"/>
                  </a:lnTo>
                  <a:lnTo>
                    <a:pt x="1863" y="502"/>
                  </a:lnTo>
                  <a:cubicBezTo>
                    <a:pt x="2051" y="607"/>
                    <a:pt x="2407" y="753"/>
                    <a:pt x="2742" y="921"/>
                  </a:cubicBezTo>
                  <a:cubicBezTo>
                    <a:pt x="3097" y="1088"/>
                    <a:pt x="3453" y="1256"/>
                    <a:pt x="3662" y="1339"/>
                  </a:cubicBezTo>
                  <a:lnTo>
                    <a:pt x="3328" y="2114"/>
                  </a:lnTo>
                  <a:lnTo>
                    <a:pt x="2951" y="1946"/>
                  </a:lnTo>
                  <a:lnTo>
                    <a:pt x="2240" y="1632"/>
                  </a:lnTo>
                  <a:lnTo>
                    <a:pt x="1570" y="3034"/>
                  </a:lnTo>
                  <a:lnTo>
                    <a:pt x="1737" y="3118"/>
                  </a:lnTo>
                  <a:cubicBezTo>
                    <a:pt x="1737" y="3139"/>
                    <a:pt x="2323" y="3411"/>
                    <a:pt x="2888" y="3641"/>
                  </a:cubicBezTo>
                  <a:lnTo>
                    <a:pt x="3181" y="3766"/>
                  </a:lnTo>
                  <a:cubicBezTo>
                    <a:pt x="3369" y="3850"/>
                    <a:pt x="3537" y="3913"/>
                    <a:pt x="3683" y="3976"/>
                  </a:cubicBezTo>
                  <a:lnTo>
                    <a:pt x="4206" y="4185"/>
                  </a:lnTo>
                  <a:lnTo>
                    <a:pt x="5587" y="670"/>
                  </a:lnTo>
                  <a:lnTo>
                    <a:pt x="5253" y="544"/>
                  </a:lnTo>
                  <a:lnTo>
                    <a:pt x="4018" y="3683"/>
                  </a:lnTo>
                  <a:lnTo>
                    <a:pt x="3830" y="3620"/>
                  </a:lnTo>
                  <a:cubicBezTo>
                    <a:pt x="3683" y="3557"/>
                    <a:pt x="3516" y="3494"/>
                    <a:pt x="3348" y="3411"/>
                  </a:cubicBezTo>
                  <a:lnTo>
                    <a:pt x="3035" y="3285"/>
                  </a:lnTo>
                  <a:cubicBezTo>
                    <a:pt x="2658" y="3118"/>
                    <a:pt x="2281" y="2950"/>
                    <a:pt x="2072" y="2867"/>
                  </a:cubicBezTo>
                  <a:lnTo>
                    <a:pt x="2428" y="2093"/>
                  </a:lnTo>
                  <a:lnTo>
                    <a:pt x="2804" y="2281"/>
                  </a:lnTo>
                  <a:lnTo>
                    <a:pt x="3537" y="2574"/>
                  </a:lnTo>
                  <a:lnTo>
                    <a:pt x="4144" y="1130"/>
                  </a:lnTo>
                  <a:lnTo>
                    <a:pt x="3976" y="1067"/>
                  </a:lnTo>
                  <a:cubicBezTo>
                    <a:pt x="3976" y="1067"/>
                    <a:pt x="3432" y="837"/>
                    <a:pt x="2909" y="607"/>
                  </a:cubicBezTo>
                  <a:cubicBezTo>
                    <a:pt x="2386" y="356"/>
                    <a:pt x="1863" y="84"/>
                    <a:pt x="1863" y="84"/>
                  </a:cubicBezTo>
                  <a:lnTo>
                    <a:pt x="1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4"/>
            <p:cNvSpPr/>
            <p:nvPr/>
          </p:nvSpPr>
          <p:spPr>
            <a:xfrm>
              <a:off x="3915445" y="2027431"/>
              <a:ext cx="94185" cy="48030"/>
            </a:xfrm>
            <a:custGeom>
              <a:rect b="b" l="l" r="r" t="t"/>
              <a:pathLst>
                <a:path extrusionOk="0" h="2177" w="4269">
                  <a:moveTo>
                    <a:pt x="168" y="1"/>
                  </a:moveTo>
                  <a:lnTo>
                    <a:pt x="0" y="314"/>
                  </a:lnTo>
                  <a:lnTo>
                    <a:pt x="628" y="649"/>
                  </a:lnTo>
                  <a:cubicBezTo>
                    <a:pt x="858" y="775"/>
                    <a:pt x="1172" y="921"/>
                    <a:pt x="1486" y="1068"/>
                  </a:cubicBezTo>
                  <a:cubicBezTo>
                    <a:pt x="1674" y="1151"/>
                    <a:pt x="1842" y="1235"/>
                    <a:pt x="2030" y="1319"/>
                  </a:cubicBezTo>
                  <a:cubicBezTo>
                    <a:pt x="3055" y="1758"/>
                    <a:pt x="4164" y="2177"/>
                    <a:pt x="4164" y="2177"/>
                  </a:cubicBezTo>
                  <a:lnTo>
                    <a:pt x="4269" y="1842"/>
                  </a:lnTo>
                  <a:cubicBezTo>
                    <a:pt x="4269" y="1842"/>
                    <a:pt x="3181" y="1444"/>
                    <a:pt x="2176" y="984"/>
                  </a:cubicBezTo>
                  <a:lnTo>
                    <a:pt x="1653" y="733"/>
                  </a:lnTo>
                  <a:cubicBezTo>
                    <a:pt x="1319" y="586"/>
                    <a:pt x="1026" y="440"/>
                    <a:pt x="796" y="314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4"/>
            <p:cNvSpPr/>
            <p:nvPr/>
          </p:nvSpPr>
          <p:spPr>
            <a:xfrm>
              <a:off x="3927910" y="2004817"/>
              <a:ext cx="90964" cy="46640"/>
            </a:xfrm>
            <a:custGeom>
              <a:rect b="b" l="l" r="r" t="t"/>
              <a:pathLst>
                <a:path extrusionOk="0" h="2114" w="4123">
                  <a:moveTo>
                    <a:pt x="147" y="0"/>
                  </a:moveTo>
                  <a:lnTo>
                    <a:pt x="0" y="314"/>
                  </a:lnTo>
                  <a:lnTo>
                    <a:pt x="586" y="628"/>
                  </a:lnTo>
                  <a:cubicBezTo>
                    <a:pt x="816" y="754"/>
                    <a:pt x="1109" y="879"/>
                    <a:pt x="1423" y="1026"/>
                  </a:cubicBezTo>
                  <a:lnTo>
                    <a:pt x="1946" y="1277"/>
                  </a:lnTo>
                  <a:cubicBezTo>
                    <a:pt x="2930" y="1716"/>
                    <a:pt x="3997" y="2114"/>
                    <a:pt x="3997" y="2114"/>
                  </a:cubicBezTo>
                  <a:lnTo>
                    <a:pt x="4122" y="1758"/>
                  </a:lnTo>
                  <a:cubicBezTo>
                    <a:pt x="4122" y="1758"/>
                    <a:pt x="3076" y="1381"/>
                    <a:pt x="2093" y="942"/>
                  </a:cubicBezTo>
                  <a:lnTo>
                    <a:pt x="1570" y="691"/>
                  </a:lnTo>
                  <a:cubicBezTo>
                    <a:pt x="1256" y="565"/>
                    <a:pt x="984" y="419"/>
                    <a:pt x="754" y="314"/>
                  </a:cubicBezTo>
                  <a:lnTo>
                    <a:pt x="1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4"/>
            <p:cNvSpPr/>
            <p:nvPr/>
          </p:nvSpPr>
          <p:spPr>
            <a:xfrm>
              <a:off x="3854508" y="2141914"/>
              <a:ext cx="110357" cy="54958"/>
            </a:xfrm>
            <a:custGeom>
              <a:rect b="b" l="l" r="r" t="t"/>
              <a:pathLst>
                <a:path extrusionOk="0" h="2491" w="5002">
                  <a:moveTo>
                    <a:pt x="168" y="1"/>
                  </a:moveTo>
                  <a:lnTo>
                    <a:pt x="1" y="314"/>
                  </a:lnTo>
                  <a:lnTo>
                    <a:pt x="733" y="712"/>
                  </a:lnTo>
                  <a:cubicBezTo>
                    <a:pt x="1047" y="879"/>
                    <a:pt x="1423" y="1068"/>
                    <a:pt x="1842" y="1235"/>
                  </a:cubicBezTo>
                  <a:lnTo>
                    <a:pt x="2407" y="1507"/>
                  </a:lnTo>
                  <a:cubicBezTo>
                    <a:pt x="3620" y="2030"/>
                    <a:pt x="4855" y="2490"/>
                    <a:pt x="4855" y="2490"/>
                  </a:cubicBezTo>
                  <a:lnTo>
                    <a:pt x="5001" y="2156"/>
                  </a:lnTo>
                  <a:cubicBezTo>
                    <a:pt x="4980" y="2156"/>
                    <a:pt x="3767" y="1695"/>
                    <a:pt x="2574" y="1172"/>
                  </a:cubicBezTo>
                  <a:lnTo>
                    <a:pt x="2009" y="921"/>
                  </a:lnTo>
                  <a:cubicBezTo>
                    <a:pt x="1612" y="733"/>
                    <a:pt x="1214" y="545"/>
                    <a:pt x="921" y="398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4"/>
            <p:cNvSpPr/>
            <p:nvPr/>
          </p:nvSpPr>
          <p:spPr>
            <a:xfrm>
              <a:off x="3866510" y="2119300"/>
              <a:ext cx="107113" cy="53568"/>
            </a:xfrm>
            <a:custGeom>
              <a:rect b="b" l="l" r="r" t="t"/>
              <a:pathLst>
                <a:path extrusionOk="0" h="2428" w="4855">
                  <a:moveTo>
                    <a:pt x="168" y="0"/>
                  </a:moveTo>
                  <a:lnTo>
                    <a:pt x="1" y="314"/>
                  </a:lnTo>
                  <a:lnTo>
                    <a:pt x="712" y="691"/>
                  </a:lnTo>
                  <a:cubicBezTo>
                    <a:pt x="1005" y="858"/>
                    <a:pt x="1381" y="1026"/>
                    <a:pt x="1758" y="1193"/>
                  </a:cubicBezTo>
                  <a:lnTo>
                    <a:pt x="2344" y="1465"/>
                  </a:lnTo>
                  <a:cubicBezTo>
                    <a:pt x="3516" y="1967"/>
                    <a:pt x="4708" y="2427"/>
                    <a:pt x="4729" y="2427"/>
                  </a:cubicBezTo>
                  <a:lnTo>
                    <a:pt x="4855" y="2093"/>
                  </a:lnTo>
                  <a:cubicBezTo>
                    <a:pt x="4855" y="2093"/>
                    <a:pt x="3662" y="1653"/>
                    <a:pt x="2511" y="1130"/>
                  </a:cubicBezTo>
                  <a:lnTo>
                    <a:pt x="1926" y="879"/>
                  </a:lnTo>
                  <a:cubicBezTo>
                    <a:pt x="1549" y="691"/>
                    <a:pt x="1172" y="523"/>
                    <a:pt x="879" y="377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4"/>
            <p:cNvSpPr/>
            <p:nvPr/>
          </p:nvSpPr>
          <p:spPr>
            <a:xfrm>
              <a:off x="3778812" y="1999743"/>
              <a:ext cx="131117" cy="99259"/>
            </a:xfrm>
            <a:custGeom>
              <a:rect b="b" l="l" r="r" t="t"/>
              <a:pathLst>
                <a:path extrusionOk="0" h="4499" w="5943">
                  <a:moveTo>
                    <a:pt x="2343" y="0"/>
                  </a:moveTo>
                  <a:lnTo>
                    <a:pt x="0" y="2908"/>
                  </a:lnTo>
                  <a:lnTo>
                    <a:pt x="272" y="3139"/>
                  </a:lnTo>
                  <a:lnTo>
                    <a:pt x="2406" y="502"/>
                  </a:lnTo>
                  <a:lnTo>
                    <a:pt x="3180" y="1088"/>
                  </a:lnTo>
                  <a:cubicBezTo>
                    <a:pt x="3494" y="1297"/>
                    <a:pt x="3808" y="1507"/>
                    <a:pt x="3996" y="1632"/>
                  </a:cubicBezTo>
                  <a:lnTo>
                    <a:pt x="3536" y="2344"/>
                  </a:lnTo>
                  <a:lnTo>
                    <a:pt x="3180" y="2113"/>
                  </a:lnTo>
                  <a:lnTo>
                    <a:pt x="2553" y="1674"/>
                  </a:lnTo>
                  <a:lnTo>
                    <a:pt x="1653" y="2950"/>
                  </a:lnTo>
                  <a:lnTo>
                    <a:pt x="2113" y="3264"/>
                  </a:lnTo>
                  <a:cubicBezTo>
                    <a:pt x="2281" y="3390"/>
                    <a:pt x="2511" y="3536"/>
                    <a:pt x="2741" y="3683"/>
                  </a:cubicBezTo>
                  <a:lnTo>
                    <a:pt x="2992" y="3850"/>
                  </a:lnTo>
                  <a:cubicBezTo>
                    <a:pt x="3222" y="3997"/>
                    <a:pt x="3432" y="4122"/>
                    <a:pt x="3620" y="4206"/>
                  </a:cubicBezTo>
                  <a:lnTo>
                    <a:pt x="4122" y="4499"/>
                  </a:lnTo>
                  <a:lnTo>
                    <a:pt x="5942" y="1235"/>
                  </a:lnTo>
                  <a:lnTo>
                    <a:pt x="5629" y="1067"/>
                  </a:lnTo>
                  <a:lnTo>
                    <a:pt x="3976" y="3997"/>
                  </a:lnTo>
                  <a:lnTo>
                    <a:pt x="3787" y="3892"/>
                  </a:lnTo>
                  <a:cubicBezTo>
                    <a:pt x="3620" y="3808"/>
                    <a:pt x="3411" y="3683"/>
                    <a:pt x="3180" y="3536"/>
                  </a:cubicBezTo>
                  <a:lnTo>
                    <a:pt x="2929" y="3369"/>
                  </a:lnTo>
                  <a:cubicBezTo>
                    <a:pt x="2699" y="3243"/>
                    <a:pt x="2490" y="3097"/>
                    <a:pt x="2323" y="2971"/>
                  </a:cubicBezTo>
                  <a:lnTo>
                    <a:pt x="2134" y="2846"/>
                  </a:lnTo>
                  <a:lnTo>
                    <a:pt x="2636" y="2176"/>
                  </a:lnTo>
                  <a:lnTo>
                    <a:pt x="2992" y="2406"/>
                  </a:lnTo>
                  <a:lnTo>
                    <a:pt x="3641" y="2846"/>
                  </a:lnTo>
                  <a:lnTo>
                    <a:pt x="4478" y="1507"/>
                  </a:lnTo>
                  <a:lnTo>
                    <a:pt x="4331" y="1423"/>
                  </a:lnTo>
                  <a:cubicBezTo>
                    <a:pt x="4331" y="1402"/>
                    <a:pt x="3829" y="1109"/>
                    <a:pt x="3390" y="795"/>
                  </a:cubicBezTo>
                  <a:lnTo>
                    <a:pt x="3055" y="544"/>
                  </a:lnTo>
                  <a:lnTo>
                    <a:pt x="23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4"/>
            <p:cNvSpPr/>
            <p:nvPr/>
          </p:nvSpPr>
          <p:spPr>
            <a:xfrm>
              <a:off x="3836042" y="1975276"/>
              <a:ext cx="83109" cy="59105"/>
            </a:xfrm>
            <a:custGeom>
              <a:rect b="b" l="l" r="r" t="t"/>
              <a:pathLst>
                <a:path extrusionOk="0" h="2679" w="3767">
                  <a:moveTo>
                    <a:pt x="231" y="0"/>
                  </a:moveTo>
                  <a:lnTo>
                    <a:pt x="1" y="272"/>
                  </a:lnTo>
                  <a:lnTo>
                    <a:pt x="126" y="377"/>
                  </a:lnTo>
                  <a:cubicBezTo>
                    <a:pt x="189" y="440"/>
                    <a:pt x="294" y="523"/>
                    <a:pt x="377" y="586"/>
                  </a:cubicBezTo>
                  <a:lnTo>
                    <a:pt x="503" y="691"/>
                  </a:lnTo>
                  <a:cubicBezTo>
                    <a:pt x="566" y="732"/>
                    <a:pt x="628" y="774"/>
                    <a:pt x="691" y="816"/>
                  </a:cubicBezTo>
                  <a:cubicBezTo>
                    <a:pt x="796" y="921"/>
                    <a:pt x="921" y="1004"/>
                    <a:pt x="1047" y="1109"/>
                  </a:cubicBezTo>
                  <a:lnTo>
                    <a:pt x="1695" y="1549"/>
                  </a:lnTo>
                  <a:cubicBezTo>
                    <a:pt x="2595" y="2155"/>
                    <a:pt x="3599" y="2678"/>
                    <a:pt x="3599" y="2678"/>
                  </a:cubicBezTo>
                  <a:lnTo>
                    <a:pt x="3767" y="2365"/>
                  </a:lnTo>
                  <a:cubicBezTo>
                    <a:pt x="3746" y="2365"/>
                    <a:pt x="2783" y="1841"/>
                    <a:pt x="1884" y="1256"/>
                  </a:cubicBezTo>
                  <a:lnTo>
                    <a:pt x="1256" y="816"/>
                  </a:lnTo>
                  <a:cubicBezTo>
                    <a:pt x="1130" y="732"/>
                    <a:pt x="1005" y="628"/>
                    <a:pt x="900" y="544"/>
                  </a:cubicBezTo>
                  <a:lnTo>
                    <a:pt x="733" y="419"/>
                  </a:lnTo>
                  <a:lnTo>
                    <a:pt x="586" y="314"/>
                  </a:lnTo>
                  <a:cubicBezTo>
                    <a:pt x="503" y="230"/>
                    <a:pt x="419" y="168"/>
                    <a:pt x="356" y="126"/>
                  </a:cubicBezTo>
                  <a:lnTo>
                    <a:pt x="2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4"/>
            <p:cNvSpPr/>
            <p:nvPr/>
          </p:nvSpPr>
          <p:spPr>
            <a:xfrm>
              <a:off x="3853118" y="1955883"/>
              <a:ext cx="78035" cy="55884"/>
            </a:xfrm>
            <a:custGeom>
              <a:rect b="b" l="l" r="r" t="t"/>
              <a:pathLst>
                <a:path extrusionOk="0" h="2533" w="3537">
                  <a:moveTo>
                    <a:pt x="231" y="0"/>
                  </a:moveTo>
                  <a:lnTo>
                    <a:pt x="1" y="251"/>
                  </a:lnTo>
                  <a:lnTo>
                    <a:pt x="105" y="356"/>
                  </a:lnTo>
                  <a:cubicBezTo>
                    <a:pt x="168" y="419"/>
                    <a:pt x="252" y="482"/>
                    <a:pt x="336" y="544"/>
                  </a:cubicBezTo>
                  <a:lnTo>
                    <a:pt x="461" y="649"/>
                  </a:lnTo>
                  <a:lnTo>
                    <a:pt x="628" y="775"/>
                  </a:lnTo>
                  <a:cubicBezTo>
                    <a:pt x="733" y="858"/>
                    <a:pt x="838" y="963"/>
                    <a:pt x="963" y="1047"/>
                  </a:cubicBezTo>
                  <a:lnTo>
                    <a:pt x="1570" y="1465"/>
                  </a:lnTo>
                  <a:cubicBezTo>
                    <a:pt x="2428" y="2009"/>
                    <a:pt x="3369" y="2532"/>
                    <a:pt x="3369" y="2532"/>
                  </a:cubicBezTo>
                  <a:lnTo>
                    <a:pt x="3537" y="2218"/>
                  </a:lnTo>
                  <a:cubicBezTo>
                    <a:pt x="3537" y="2218"/>
                    <a:pt x="2595" y="1716"/>
                    <a:pt x="1779" y="1172"/>
                  </a:cubicBezTo>
                  <a:lnTo>
                    <a:pt x="1172" y="754"/>
                  </a:lnTo>
                  <a:cubicBezTo>
                    <a:pt x="1047" y="670"/>
                    <a:pt x="942" y="586"/>
                    <a:pt x="859" y="503"/>
                  </a:cubicBezTo>
                  <a:lnTo>
                    <a:pt x="691" y="377"/>
                  </a:lnTo>
                  <a:lnTo>
                    <a:pt x="566" y="272"/>
                  </a:lnTo>
                  <a:cubicBezTo>
                    <a:pt x="482" y="210"/>
                    <a:pt x="419" y="168"/>
                    <a:pt x="356" y="105"/>
                  </a:cubicBezTo>
                  <a:lnTo>
                    <a:pt x="2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4"/>
            <p:cNvSpPr/>
            <p:nvPr/>
          </p:nvSpPr>
          <p:spPr>
            <a:xfrm>
              <a:off x="3750638" y="2073123"/>
              <a:ext cx="107577" cy="75741"/>
            </a:xfrm>
            <a:custGeom>
              <a:rect b="b" l="l" r="r" t="t"/>
              <a:pathLst>
                <a:path extrusionOk="0" h="3433" w="4876">
                  <a:moveTo>
                    <a:pt x="252" y="1"/>
                  </a:moveTo>
                  <a:lnTo>
                    <a:pt x="1" y="252"/>
                  </a:lnTo>
                  <a:lnTo>
                    <a:pt x="189" y="419"/>
                  </a:lnTo>
                  <a:cubicBezTo>
                    <a:pt x="294" y="524"/>
                    <a:pt x="419" y="608"/>
                    <a:pt x="566" y="733"/>
                  </a:cubicBezTo>
                  <a:lnTo>
                    <a:pt x="712" y="859"/>
                  </a:lnTo>
                  <a:lnTo>
                    <a:pt x="942" y="1026"/>
                  </a:lnTo>
                  <a:cubicBezTo>
                    <a:pt x="1089" y="1152"/>
                    <a:pt x="1277" y="1277"/>
                    <a:pt x="1465" y="1424"/>
                  </a:cubicBezTo>
                  <a:lnTo>
                    <a:pt x="2323" y="2031"/>
                  </a:lnTo>
                  <a:lnTo>
                    <a:pt x="2428" y="2093"/>
                  </a:lnTo>
                  <a:cubicBezTo>
                    <a:pt x="2993" y="2449"/>
                    <a:pt x="3537" y="2784"/>
                    <a:pt x="3955" y="3014"/>
                  </a:cubicBezTo>
                  <a:lnTo>
                    <a:pt x="4499" y="3328"/>
                  </a:lnTo>
                  <a:cubicBezTo>
                    <a:pt x="4625" y="3412"/>
                    <a:pt x="4709" y="3432"/>
                    <a:pt x="4709" y="3432"/>
                  </a:cubicBezTo>
                  <a:lnTo>
                    <a:pt x="4876" y="3119"/>
                  </a:lnTo>
                  <a:cubicBezTo>
                    <a:pt x="4876" y="3119"/>
                    <a:pt x="4792" y="3098"/>
                    <a:pt x="4667" y="3014"/>
                  </a:cubicBezTo>
                  <a:lnTo>
                    <a:pt x="4123" y="2721"/>
                  </a:lnTo>
                  <a:cubicBezTo>
                    <a:pt x="3704" y="2491"/>
                    <a:pt x="3160" y="2135"/>
                    <a:pt x="2616" y="1800"/>
                  </a:cubicBezTo>
                  <a:lnTo>
                    <a:pt x="1675" y="1131"/>
                  </a:lnTo>
                  <a:cubicBezTo>
                    <a:pt x="1486" y="1005"/>
                    <a:pt x="1319" y="880"/>
                    <a:pt x="1172" y="754"/>
                  </a:cubicBezTo>
                  <a:lnTo>
                    <a:pt x="942" y="566"/>
                  </a:lnTo>
                  <a:lnTo>
                    <a:pt x="796" y="461"/>
                  </a:lnTo>
                  <a:cubicBezTo>
                    <a:pt x="649" y="336"/>
                    <a:pt x="524" y="252"/>
                    <a:pt x="440" y="168"/>
                  </a:cubicBez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4"/>
            <p:cNvSpPr/>
            <p:nvPr/>
          </p:nvSpPr>
          <p:spPr>
            <a:xfrm>
              <a:off x="3767251" y="2053752"/>
              <a:ext cx="102502" cy="72961"/>
            </a:xfrm>
            <a:custGeom>
              <a:rect b="b" l="l" r="r" t="t"/>
              <a:pathLst>
                <a:path extrusionOk="0" h="3307" w="4646">
                  <a:moveTo>
                    <a:pt x="252" y="0"/>
                  </a:moveTo>
                  <a:lnTo>
                    <a:pt x="1" y="251"/>
                  </a:lnTo>
                  <a:lnTo>
                    <a:pt x="189" y="419"/>
                  </a:lnTo>
                  <a:cubicBezTo>
                    <a:pt x="294" y="523"/>
                    <a:pt x="399" y="607"/>
                    <a:pt x="524" y="712"/>
                  </a:cubicBezTo>
                  <a:lnTo>
                    <a:pt x="671" y="816"/>
                  </a:lnTo>
                  <a:cubicBezTo>
                    <a:pt x="754" y="879"/>
                    <a:pt x="817" y="921"/>
                    <a:pt x="880" y="984"/>
                  </a:cubicBezTo>
                  <a:cubicBezTo>
                    <a:pt x="1026" y="1088"/>
                    <a:pt x="1194" y="1235"/>
                    <a:pt x="1382" y="1360"/>
                  </a:cubicBezTo>
                  <a:lnTo>
                    <a:pt x="2198" y="1925"/>
                  </a:lnTo>
                  <a:lnTo>
                    <a:pt x="2344" y="2030"/>
                  </a:lnTo>
                  <a:cubicBezTo>
                    <a:pt x="2867" y="2365"/>
                    <a:pt x="3370" y="2678"/>
                    <a:pt x="3767" y="2888"/>
                  </a:cubicBezTo>
                  <a:lnTo>
                    <a:pt x="4290" y="3181"/>
                  </a:lnTo>
                  <a:cubicBezTo>
                    <a:pt x="4416" y="3264"/>
                    <a:pt x="4500" y="3306"/>
                    <a:pt x="4500" y="3306"/>
                  </a:cubicBezTo>
                  <a:lnTo>
                    <a:pt x="4646" y="2971"/>
                  </a:lnTo>
                  <a:cubicBezTo>
                    <a:pt x="4646" y="2971"/>
                    <a:pt x="4583" y="2929"/>
                    <a:pt x="4458" y="2867"/>
                  </a:cubicBezTo>
                  <a:lnTo>
                    <a:pt x="3935" y="2574"/>
                  </a:lnTo>
                  <a:cubicBezTo>
                    <a:pt x="3558" y="2365"/>
                    <a:pt x="3077" y="2051"/>
                    <a:pt x="2554" y="1716"/>
                  </a:cubicBezTo>
                  <a:lnTo>
                    <a:pt x="1591" y="1067"/>
                  </a:lnTo>
                  <a:cubicBezTo>
                    <a:pt x="1424" y="942"/>
                    <a:pt x="1256" y="816"/>
                    <a:pt x="1110" y="712"/>
                  </a:cubicBezTo>
                  <a:lnTo>
                    <a:pt x="901" y="544"/>
                  </a:lnTo>
                  <a:lnTo>
                    <a:pt x="754" y="419"/>
                  </a:lnTo>
                  <a:cubicBezTo>
                    <a:pt x="629" y="335"/>
                    <a:pt x="524" y="251"/>
                    <a:pt x="419" y="147"/>
                  </a:cubicBez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4"/>
            <p:cNvSpPr/>
            <p:nvPr/>
          </p:nvSpPr>
          <p:spPr>
            <a:xfrm>
              <a:off x="3697556" y="1927731"/>
              <a:ext cx="135751" cy="105260"/>
            </a:xfrm>
            <a:custGeom>
              <a:rect b="b" l="l" r="r" t="t"/>
              <a:pathLst>
                <a:path extrusionOk="0" h="4771" w="6153">
                  <a:moveTo>
                    <a:pt x="3369" y="0"/>
                  </a:moveTo>
                  <a:lnTo>
                    <a:pt x="0" y="1695"/>
                  </a:lnTo>
                  <a:lnTo>
                    <a:pt x="168" y="2009"/>
                  </a:lnTo>
                  <a:lnTo>
                    <a:pt x="3202" y="502"/>
                  </a:lnTo>
                  <a:lnTo>
                    <a:pt x="3265" y="649"/>
                  </a:lnTo>
                  <a:cubicBezTo>
                    <a:pt x="3306" y="691"/>
                    <a:pt x="3327" y="732"/>
                    <a:pt x="3348" y="774"/>
                  </a:cubicBezTo>
                  <a:cubicBezTo>
                    <a:pt x="3432" y="942"/>
                    <a:pt x="3537" y="1088"/>
                    <a:pt x="3662" y="1235"/>
                  </a:cubicBezTo>
                  <a:lnTo>
                    <a:pt x="3725" y="1339"/>
                  </a:lnTo>
                  <a:cubicBezTo>
                    <a:pt x="3850" y="1527"/>
                    <a:pt x="3976" y="1695"/>
                    <a:pt x="4102" y="1841"/>
                  </a:cubicBezTo>
                  <a:lnTo>
                    <a:pt x="4206" y="1967"/>
                  </a:lnTo>
                  <a:lnTo>
                    <a:pt x="3578" y="2511"/>
                  </a:lnTo>
                  <a:lnTo>
                    <a:pt x="3306" y="2197"/>
                  </a:lnTo>
                  <a:cubicBezTo>
                    <a:pt x="3139" y="1967"/>
                    <a:pt x="2972" y="1716"/>
                    <a:pt x="2972" y="1716"/>
                  </a:cubicBezTo>
                  <a:lnTo>
                    <a:pt x="2867" y="1569"/>
                  </a:lnTo>
                  <a:lnTo>
                    <a:pt x="1570" y="2448"/>
                  </a:lnTo>
                  <a:lnTo>
                    <a:pt x="1925" y="2950"/>
                  </a:lnTo>
                  <a:cubicBezTo>
                    <a:pt x="2030" y="3118"/>
                    <a:pt x="2156" y="3264"/>
                    <a:pt x="2302" y="3411"/>
                  </a:cubicBezTo>
                  <a:lnTo>
                    <a:pt x="2511" y="3683"/>
                  </a:lnTo>
                  <a:cubicBezTo>
                    <a:pt x="2637" y="3850"/>
                    <a:pt x="2804" y="4017"/>
                    <a:pt x="2951" y="4164"/>
                  </a:cubicBezTo>
                  <a:cubicBezTo>
                    <a:pt x="3034" y="4248"/>
                    <a:pt x="3076" y="4289"/>
                    <a:pt x="3139" y="4352"/>
                  </a:cubicBezTo>
                  <a:lnTo>
                    <a:pt x="3348" y="4582"/>
                  </a:lnTo>
                  <a:cubicBezTo>
                    <a:pt x="3411" y="4645"/>
                    <a:pt x="3453" y="4666"/>
                    <a:pt x="3453" y="4666"/>
                  </a:cubicBezTo>
                  <a:lnTo>
                    <a:pt x="3578" y="4771"/>
                  </a:lnTo>
                  <a:lnTo>
                    <a:pt x="6152" y="2051"/>
                  </a:lnTo>
                  <a:lnTo>
                    <a:pt x="5880" y="1799"/>
                  </a:lnTo>
                  <a:lnTo>
                    <a:pt x="3558" y="4268"/>
                  </a:lnTo>
                  <a:lnTo>
                    <a:pt x="3411" y="4101"/>
                  </a:lnTo>
                  <a:cubicBezTo>
                    <a:pt x="3348" y="4038"/>
                    <a:pt x="3285" y="3976"/>
                    <a:pt x="3223" y="3913"/>
                  </a:cubicBezTo>
                  <a:cubicBezTo>
                    <a:pt x="3055" y="3766"/>
                    <a:pt x="2930" y="3599"/>
                    <a:pt x="2783" y="3452"/>
                  </a:cubicBezTo>
                  <a:cubicBezTo>
                    <a:pt x="2721" y="3348"/>
                    <a:pt x="2637" y="3264"/>
                    <a:pt x="2574" y="3180"/>
                  </a:cubicBezTo>
                  <a:cubicBezTo>
                    <a:pt x="2449" y="3055"/>
                    <a:pt x="2323" y="2887"/>
                    <a:pt x="2218" y="2741"/>
                  </a:cubicBezTo>
                  <a:lnTo>
                    <a:pt x="2072" y="2532"/>
                  </a:lnTo>
                  <a:lnTo>
                    <a:pt x="2762" y="2071"/>
                  </a:lnTo>
                  <a:cubicBezTo>
                    <a:pt x="2825" y="2155"/>
                    <a:pt x="2930" y="2302"/>
                    <a:pt x="3034" y="2427"/>
                  </a:cubicBezTo>
                  <a:lnTo>
                    <a:pt x="3537" y="3034"/>
                  </a:lnTo>
                  <a:lnTo>
                    <a:pt x="4708" y="2009"/>
                  </a:lnTo>
                  <a:lnTo>
                    <a:pt x="4374" y="1590"/>
                  </a:lnTo>
                  <a:cubicBezTo>
                    <a:pt x="4248" y="1444"/>
                    <a:pt x="4143" y="1297"/>
                    <a:pt x="4018" y="1130"/>
                  </a:cubicBezTo>
                  <a:lnTo>
                    <a:pt x="3955" y="1025"/>
                  </a:lnTo>
                  <a:cubicBezTo>
                    <a:pt x="3850" y="879"/>
                    <a:pt x="3746" y="732"/>
                    <a:pt x="3662" y="586"/>
                  </a:cubicBezTo>
                  <a:cubicBezTo>
                    <a:pt x="3641" y="523"/>
                    <a:pt x="3599" y="481"/>
                    <a:pt x="3578" y="439"/>
                  </a:cubicBezTo>
                  <a:lnTo>
                    <a:pt x="3474" y="230"/>
                  </a:lnTo>
                  <a:lnTo>
                    <a:pt x="3432" y="188"/>
                  </a:lnTo>
                  <a:lnTo>
                    <a:pt x="33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4"/>
            <p:cNvSpPr/>
            <p:nvPr/>
          </p:nvSpPr>
          <p:spPr>
            <a:xfrm>
              <a:off x="3785717" y="1912022"/>
              <a:ext cx="55421" cy="68813"/>
            </a:xfrm>
            <a:custGeom>
              <a:rect b="b" l="l" r="r" t="t"/>
              <a:pathLst>
                <a:path extrusionOk="0" h="3119" w="2512">
                  <a:moveTo>
                    <a:pt x="315" y="1"/>
                  </a:moveTo>
                  <a:lnTo>
                    <a:pt x="1" y="147"/>
                  </a:lnTo>
                  <a:lnTo>
                    <a:pt x="210" y="628"/>
                  </a:lnTo>
                  <a:lnTo>
                    <a:pt x="503" y="1130"/>
                  </a:lnTo>
                  <a:lnTo>
                    <a:pt x="880" y="1695"/>
                  </a:lnTo>
                  <a:lnTo>
                    <a:pt x="1340" y="2239"/>
                  </a:lnTo>
                  <a:lnTo>
                    <a:pt x="1779" y="2700"/>
                  </a:lnTo>
                  <a:cubicBezTo>
                    <a:pt x="1863" y="2783"/>
                    <a:pt x="1968" y="2846"/>
                    <a:pt x="2051" y="2930"/>
                  </a:cubicBezTo>
                  <a:cubicBezTo>
                    <a:pt x="2093" y="2951"/>
                    <a:pt x="2114" y="2972"/>
                    <a:pt x="2156" y="3014"/>
                  </a:cubicBezTo>
                  <a:lnTo>
                    <a:pt x="2282" y="3118"/>
                  </a:lnTo>
                  <a:lnTo>
                    <a:pt x="2512" y="2846"/>
                  </a:lnTo>
                  <a:lnTo>
                    <a:pt x="2386" y="2742"/>
                  </a:lnTo>
                  <a:lnTo>
                    <a:pt x="2282" y="2637"/>
                  </a:lnTo>
                  <a:cubicBezTo>
                    <a:pt x="2198" y="2574"/>
                    <a:pt x="2135" y="2511"/>
                    <a:pt x="2051" y="2428"/>
                  </a:cubicBezTo>
                  <a:lnTo>
                    <a:pt x="1612" y="1988"/>
                  </a:lnTo>
                  <a:lnTo>
                    <a:pt x="1173" y="1465"/>
                  </a:lnTo>
                  <a:lnTo>
                    <a:pt x="796" y="942"/>
                  </a:lnTo>
                  <a:lnTo>
                    <a:pt x="524" y="46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4"/>
            <p:cNvSpPr/>
            <p:nvPr/>
          </p:nvSpPr>
          <p:spPr>
            <a:xfrm>
              <a:off x="3809280" y="1902337"/>
              <a:ext cx="48935" cy="59569"/>
            </a:xfrm>
            <a:custGeom>
              <a:rect b="b" l="l" r="r" t="t"/>
              <a:pathLst>
                <a:path extrusionOk="0" h="2700" w="2218">
                  <a:moveTo>
                    <a:pt x="335" y="0"/>
                  </a:moveTo>
                  <a:lnTo>
                    <a:pt x="0" y="168"/>
                  </a:lnTo>
                  <a:lnTo>
                    <a:pt x="42" y="272"/>
                  </a:lnTo>
                  <a:lnTo>
                    <a:pt x="84" y="335"/>
                  </a:lnTo>
                  <a:cubicBezTo>
                    <a:pt x="105" y="419"/>
                    <a:pt x="146" y="481"/>
                    <a:pt x="167" y="544"/>
                  </a:cubicBezTo>
                  <a:cubicBezTo>
                    <a:pt x="230" y="628"/>
                    <a:pt x="293" y="733"/>
                    <a:pt x="356" y="837"/>
                  </a:cubicBezTo>
                  <a:lnTo>
                    <a:pt x="753" y="1423"/>
                  </a:lnTo>
                  <a:lnTo>
                    <a:pt x="1151" y="1883"/>
                  </a:lnTo>
                  <a:lnTo>
                    <a:pt x="1548" y="2302"/>
                  </a:lnTo>
                  <a:cubicBezTo>
                    <a:pt x="1611" y="2365"/>
                    <a:pt x="1695" y="2448"/>
                    <a:pt x="1779" y="2511"/>
                  </a:cubicBezTo>
                  <a:lnTo>
                    <a:pt x="1862" y="2595"/>
                  </a:lnTo>
                  <a:lnTo>
                    <a:pt x="1988" y="2699"/>
                  </a:lnTo>
                  <a:lnTo>
                    <a:pt x="2218" y="2427"/>
                  </a:lnTo>
                  <a:lnTo>
                    <a:pt x="2113" y="2323"/>
                  </a:lnTo>
                  <a:cubicBezTo>
                    <a:pt x="2071" y="2302"/>
                    <a:pt x="2051" y="2260"/>
                    <a:pt x="2009" y="2239"/>
                  </a:cubicBezTo>
                  <a:cubicBezTo>
                    <a:pt x="1925" y="2176"/>
                    <a:pt x="1862" y="2114"/>
                    <a:pt x="1799" y="2051"/>
                  </a:cubicBezTo>
                  <a:lnTo>
                    <a:pt x="1423" y="1653"/>
                  </a:lnTo>
                  <a:lnTo>
                    <a:pt x="1025" y="1193"/>
                  </a:lnTo>
                  <a:lnTo>
                    <a:pt x="711" y="753"/>
                  </a:lnTo>
                  <a:lnTo>
                    <a:pt x="670" y="670"/>
                  </a:lnTo>
                  <a:cubicBezTo>
                    <a:pt x="607" y="544"/>
                    <a:pt x="544" y="440"/>
                    <a:pt x="481" y="356"/>
                  </a:cubicBezTo>
                  <a:cubicBezTo>
                    <a:pt x="460" y="314"/>
                    <a:pt x="439" y="251"/>
                    <a:pt x="418" y="209"/>
                  </a:cubicBezTo>
                  <a:lnTo>
                    <a:pt x="377" y="105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4"/>
            <p:cNvSpPr/>
            <p:nvPr/>
          </p:nvSpPr>
          <p:spPr>
            <a:xfrm>
              <a:off x="3664771" y="1960030"/>
              <a:ext cx="90964" cy="118674"/>
            </a:xfrm>
            <a:custGeom>
              <a:rect b="b" l="l" r="r" t="t"/>
              <a:pathLst>
                <a:path extrusionOk="0" h="5379" w="4123">
                  <a:moveTo>
                    <a:pt x="336" y="1"/>
                  </a:moveTo>
                  <a:lnTo>
                    <a:pt x="1" y="147"/>
                  </a:lnTo>
                  <a:lnTo>
                    <a:pt x="126" y="440"/>
                  </a:lnTo>
                  <a:lnTo>
                    <a:pt x="189" y="587"/>
                  </a:lnTo>
                  <a:cubicBezTo>
                    <a:pt x="273" y="754"/>
                    <a:pt x="357" y="963"/>
                    <a:pt x="461" y="1172"/>
                  </a:cubicBezTo>
                  <a:lnTo>
                    <a:pt x="482" y="1214"/>
                  </a:lnTo>
                  <a:cubicBezTo>
                    <a:pt x="650" y="1486"/>
                    <a:pt x="817" y="1800"/>
                    <a:pt x="1026" y="2135"/>
                  </a:cubicBezTo>
                  <a:lnTo>
                    <a:pt x="1131" y="2281"/>
                  </a:lnTo>
                  <a:cubicBezTo>
                    <a:pt x="1319" y="2574"/>
                    <a:pt x="1528" y="2846"/>
                    <a:pt x="1738" y="3139"/>
                  </a:cubicBezTo>
                  <a:lnTo>
                    <a:pt x="1842" y="3265"/>
                  </a:lnTo>
                  <a:cubicBezTo>
                    <a:pt x="2051" y="3516"/>
                    <a:pt x="2282" y="3788"/>
                    <a:pt x="2512" y="4039"/>
                  </a:cubicBezTo>
                  <a:lnTo>
                    <a:pt x="3202" y="4750"/>
                  </a:lnTo>
                  <a:cubicBezTo>
                    <a:pt x="3328" y="4897"/>
                    <a:pt x="3453" y="5001"/>
                    <a:pt x="3558" y="5085"/>
                  </a:cubicBezTo>
                  <a:lnTo>
                    <a:pt x="3704" y="5211"/>
                  </a:lnTo>
                  <a:lnTo>
                    <a:pt x="3893" y="5378"/>
                  </a:lnTo>
                  <a:lnTo>
                    <a:pt x="4123" y="5106"/>
                  </a:lnTo>
                  <a:lnTo>
                    <a:pt x="3935" y="4939"/>
                  </a:lnTo>
                  <a:lnTo>
                    <a:pt x="3809" y="4813"/>
                  </a:lnTo>
                  <a:cubicBezTo>
                    <a:pt x="3704" y="4729"/>
                    <a:pt x="3579" y="4625"/>
                    <a:pt x="3453" y="4499"/>
                  </a:cubicBezTo>
                  <a:lnTo>
                    <a:pt x="2763" y="3788"/>
                  </a:lnTo>
                  <a:cubicBezTo>
                    <a:pt x="2554" y="3558"/>
                    <a:pt x="2323" y="3286"/>
                    <a:pt x="2114" y="3035"/>
                  </a:cubicBezTo>
                  <a:lnTo>
                    <a:pt x="2010" y="2909"/>
                  </a:lnTo>
                  <a:cubicBezTo>
                    <a:pt x="1821" y="2637"/>
                    <a:pt x="1612" y="2365"/>
                    <a:pt x="1424" y="2072"/>
                  </a:cubicBezTo>
                  <a:lnTo>
                    <a:pt x="1319" y="1947"/>
                  </a:lnTo>
                  <a:cubicBezTo>
                    <a:pt x="1131" y="1612"/>
                    <a:pt x="963" y="1319"/>
                    <a:pt x="796" y="1026"/>
                  </a:cubicBezTo>
                  <a:lnTo>
                    <a:pt x="796" y="1005"/>
                  </a:lnTo>
                  <a:cubicBezTo>
                    <a:pt x="670" y="796"/>
                    <a:pt x="587" y="607"/>
                    <a:pt x="524" y="440"/>
                  </a:cubicBezTo>
                  <a:lnTo>
                    <a:pt x="461" y="294"/>
                  </a:lnTo>
                  <a:lnTo>
                    <a:pt x="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4"/>
            <p:cNvSpPr/>
            <p:nvPr/>
          </p:nvSpPr>
          <p:spPr>
            <a:xfrm>
              <a:off x="3688334" y="1950808"/>
              <a:ext cx="84499" cy="108503"/>
            </a:xfrm>
            <a:custGeom>
              <a:rect b="b" l="l" r="r" t="t"/>
              <a:pathLst>
                <a:path extrusionOk="0" h="4918" w="3830">
                  <a:moveTo>
                    <a:pt x="335" y="0"/>
                  </a:moveTo>
                  <a:lnTo>
                    <a:pt x="0" y="147"/>
                  </a:lnTo>
                  <a:lnTo>
                    <a:pt x="105" y="398"/>
                  </a:lnTo>
                  <a:cubicBezTo>
                    <a:pt x="146" y="440"/>
                    <a:pt x="167" y="502"/>
                    <a:pt x="188" y="565"/>
                  </a:cubicBezTo>
                  <a:cubicBezTo>
                    <a:pt x="251" y="691"/>
                    <a:pt x="314" y="879"/>
                    <a:pt x="418" y="1067"/>
                  </a:cubicBezTo>
                  <a:lnTo>
                    <a:pt x="460" y="1151"/>
                  </a:lnTo>
                  <a:cubicBezTo>
                    <a:pt x="607" y="1360"/>
                    <a:pt x="753" y="1632"/>
                    <a:pt x="921" y="1925"/>
                  </a:cubicBezTo>
                  <a:lnTo>
                    <a:pt x="1067" y="2113"/>
                  </a:lnTo>
                  <a:cubicBezTo>
                    <a:pt x="1235" y="2344"/>
                    <a:pt x="1402" y="2595"/>
                    <a:pt x="1590" y="2846"/>
                  </a:cubicBezTo>
                  <a:lnTo>
                    <a:pt x="1716" y="3013"/>
                  </a:lnTo>
                  <a:cubicBezTo>
                    <a:pt x="1904" y="3222"/>
                    <a:pt x="2092" y="3453"/>
                    <a:pt x="2281" y="3662"/>
                  </a:cubicBezTo>
                  <a:lnTo>
                    <a:pt x="2929" y="4331"/>
                  </a:lnTo>
                  <a:cubicBezTo>
                    <a:pt x="3055" y="4457"/>
                    <a:pt x="3180" y="4562"/>
                    <a:pt x="3285" y="4645"/>
                  </a:cubicBezTo>
                  <a:cubicBezTo>
                    <a:pt x="3327" y="4687"/>
                    <a:pt x="3369" y="4729"/>
                    <a:pt x="3411" y="4771"/>
                  </a:cubicBezTo>
                  <a:lnTo>
                    <a:pt x="3578" y="4917"/>
                  </a:lnTo>
                  <a:lnTo>
                    <a:pt x="3829" y="4687"/>
                  </a:lnTo>
                  <a:lnTo>
                    <a:pt x="3641" y="4520"/>
                  </a:lnTo>
                  <a:lnTo>
                    <a:pt x="3515" y="4415"/>
                  </a:lnTo>
                  <a:cubicBezTo>
                    <a:pt x="3411" y="4310"/>
                    <a:pt x="3306" y="4227"/>
                    <a:pt x="3180" y="4101"/>
                  </a:cubicBezTo>
                  <a:lnTo>
                    <a:pt x="2553" y="3453"/>
                  </a:lnTo>
                  <a:cubicBezTo>
                    <a:pt x="2364" y="3243"/>
                    <a:pt x="2176" y="3034"/>
                    <a:pt x="1988" y="2804"/>
                  </a:cubicBezTo>
                  <a:lnTo>
                    <a:pt x="1862" y="2637"/>
                  </a:lnTo>
                  <a:cubicBezTo>
                    <a:pt x="1695" y="2406"/>
                    <a:pt x="1527" y="2176"/>
                    <a:pt x="1360" y="1925"/>
                  </a:cubicBezTo>
                  <a:lnTo>
                    <a:pt x="1235" y="1758"/>
                  </a:lnTo>
                  <a:cubicBezTo>
                    <a:pt x="1067" y="1465"/>
                    <a:pt x="921" y="1214"/>
                    <a:pt x="774" y="963"/>
                  </a:cubicBezTo>
                  <a:lnTo>
                    <a:pt x="732" y="900"/>
                  </a:lnTo>
                  <a:cubicBezTo>
                    <a:pt x="649" y="712"/>
                    <a:pt x="586" y="544"/>
                    <a:pt x="523" y="419"/>
                  </a:cubicBezTo>
                  <a:lnTo>
                    <a:pt x="439" y="25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4"/>
            <p:cNvSpPr/>
            <p:nvPr/>
          </p:nvSpPr>
          <p:spPr>
            <a:xfrm>
              <a:off x="3685090" y="1822471"/>
              <a:ext cx="102039" cy="110357"/>
            </a:xfrm>
            <a:custGeom>
              <a:rect b="b" l="l" r="r" t="t"/>
              <a:pathLst>
                <a:path extrusionOk="0" h="5002" w="4625">
                  <a:moveTo>
                    <a:pt x="105" y="0"/>
                  </a:moveTo>
                  <a:lnTo>
                    <a:pt x="1" y="356"/>
                  </a:lnTo>
                  <a:lnTo>
                    <a:pt x="3244" y="1319"/>
                  </a:lnTo>
                  <a:cubicBezTo>
                    <a:pt x="3223" y="1360"/>
                    <a:pt x="3223" y="1423"/>
                    <a:pt x="3202" y="1465"/>
                  </a:cubicBezTo>
                  <a:lnTo>
                    <a:pt x="3139" y="1842"/>
                  </a:lnTo>
                  <a:cubicBezTo>
                    <a:pt x="3118" y="1946"/>
                    <a:pt x="3097" y="2051"/>
                    <a:pt x="3097" y="2156"/>
                  </a:cubicBezTo>
                  <a:cubicBezTo>
                    <a:pt x="3076" y="2239"/>
                    <a:pt x="3076" y="2302"/>
                    <a:pt x="3076" y="2386"/>
                  </a:cubicBezTo>
                  <a:cubicBezTo>
                    <a:pt x="3076" y="2532"/>
                    <a:pt x="3076" y="2679"/>
                    <a:pt x="3076" y="2825"/>
                  </a:cubicBezTo>
                  <a:lnTo>
                    <a:pt x="3076" y="2972"/>
                  </a:lnTo>
                  <a:lnTo>
                    <a:pt x="2239" y="3055"/>
                  </a:lnTo>
                  <a:lnTo>
                    <a:pt x="2218" y="2658"/>
                  </a:lnTo>
                  <a:lnTo>
                    <a:pt x="2281" y="1863"/>
                  </a:lnTo>
                  <a:lnTo>
                    <a:pt x="712" y="1716"/>
                  </a:lnTo>
                  <a:lnTo>
                    <a:pt x="670" y="2344"/>
                  </a:lnTo>
                  <a:cubicBezTo>
                    <a:pt x="649" y="2595"/>
                    <a:pt x="649" y="2867"/>
                    <a:pt x="691" y="3118"/>
                  </a:cubicBezTo>
                  <a:lnTo>
                    <a:pt x="712" y="3369"/>
                  </a:lnTo>
                  <a:cubicBezTo>
                    <a:pt x="712" y="3516"/>
                    <a:pt x="733" y="3683"/>
                    <a:pt x="754" y="3829"/>
                  </a:cubicBezTo>
                  <a:lnTo>
                    <a:pt x="858" y="4373"/>
                  </a:lnTo>
                  <a:cubicBezTo>
                    <a:pt x="879" y="4457"/>
                    <a:pt x="900" y="4541"/>
                    <a:pt x="942" y="4645"/>
                  </a:cubicBezTo>
                  <a:cubicBezTo>
                    <a:pt x="942" y="4666"/>
                    <a:pt x="963" y="4687"/>
                    <a:pt x="963" y="4708"/>
                  </a:cubicBezTo>
                  <a:lnTo>
                    <a:pt x="1047" y="5001"/>
                  </a:lnTo>
                  <a:lnTo>
                    <a:pt x="4625" y="3934"/>
                  </a:lnTo>
                  <a:lnTo>
                    <a:pt x="4520" y="3599"/>
                  </a:lnTo>
                  <a:lnTo>
                    <a:pt x="1277" y="4562"/>
                  </a:lnTo>
                  <a:cubicBezTo>
                    <a:pt x="1277" y="4562"/>
                    <a:pt x="1277" y="4541"/>
                    <a:pt x="1277" y="4541"/>
                  </a:cubicBezTo>
                  <a:cubicBezTo>
                    <a:pt x="1256" y="4457"/>
                    <a:pt x="1235" y="4394"/>
                    <a:pt x="1214" y="4311"/>
                  </a:cubicBezTo>
                  <a:lnTo>
                    <a:pt x="1110" y="3767"/>
                  </a:lnTo>
                  <a:cubicBezTo>
                    <a:pt x="1089" y="3641"/>
                    <a:pt x="1068" y="3495"/>
                    <a:pt x="1068" y="3369"/>
                  </a:cubicBezTo>
                  <a:cubicBezTo>
                    <a:pt x="1047" y="3285"/>
                    <a:pt x="1047" y="3181"/>
                    <a:pt x="1047" y="3097"/>
                  </a:cubicBezTo>
                  <a:cubicBezTo>
                    <a:pt x="1026" y="2867"/>
                    <a:pt x="1026" y="2637"/>
                    <a:pt x="1047" y="2386"/>
                  </a:cubicBezTo>
                  <a:lnTo>
                    <a:pt x="1068" y="2135"/>
                  </a:lnTo>
                  <a:lnTo>
                    <a:pt x="1905" y="2218"/>
                  </a:lnTo>
                  <a:lnTo>
                    <a:pt x="1863" y="2679"/>
                  </a:lnTo>
                  <a:lnTo>
                    <a:pt x="1926" y="3453"/>
                  </a:lnTo>
                  <a:lnTo>
                    <a:pt x="3474" y="3306"/>
                  </a:lnTo>
                  <a:lnTo>
                    <a:pt x="3432" y="2804"/>
                  </a:lnTo>
                  <a:cubicBezTo>
                    <a:pt x="3432" y="2679"/>
                    <a:pt x="3432" y="2553"/>
                    <a:pt x="3432" y="2428"/>
                  </a:cubicBezTo>
                  <a:cubicBezTo>
                    <a:pt x="3453" y="2344"/>
                    <a:pt x="3453" y="2260"/>
                    <a:pt x="3453" y="2156"/>
                  </a:cubicBezTo>
                  <a:cubicBezTo>
                    <a:pt x="3453" y="2093"/>
                    <a:pt x="3474" y="2009"/>
                    <a:pt x="3495" y="1925"/>
                  </a:cubicBezTo>
                  <a:lnTo>
                    <a:pt x="3558" y="1528"/>
                  </a:lnTo>
                  <a:cubicBezTo>
                    <a:pt x="3578" y="1486"/>
                    <a:pt x="3578" y="1444"/>
                    <a:pt x="3599" y="1402"/>
                  </a:cubicBezTo>
                  <a:cubicBezTo>
                    <a:pt x="3599" y="1381"/>
                    <a:pt x="3620" y="1360"/>
                    <a:pt x="3620" y="1340"/>
                  </a:cubicBezTo>
                  <a:lnTo>
                    <a:pt x="3704" y="1068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4"/>
            <p:cNvSpPr/>
            <p:nvPr/>
          </p:nvSpPr>
          <p:spPr>
            <a:xfrm>
              <a:off x="3778349" y="1846475"/>
              <a:ext cx="14782" cy="69276"/>
            </a:xfrm>
            <a:custGeom>
              <a:rect b="b" l="l" r="r" t="t"/>
              <a:pathLst>
                <a:path extrusionOk="0" h="3140" w="670">
                  <a:moveTo>
                    <a:pt x="314" y="0"/>
                  </a:moveTo>
                  <a:cubicBezTo>
                    <a:pt x="293" y="63"/>
                    <a:pt x="272" y="105"/>
                    <a:pt x="251" y="168"/>
                  </a:cubicBezTo>
                  <a:cubicBezTo>
                    <a:pt x="230" y="231"/>
                    <a:pt x="188" y="356"/>
                    <a:pt x="147" y="482"/>
                  </a:cubicBezTo>
                  <a:cubicBezTo>
                    <a:pt x="126" y="544"/>
                    <a:pt x="105" y="628"/>
                    <a:pt x="105" y="712"/>
                  </a:cubicBezTo>
                  <a:lnTo>
                    <a:pt x="42" y="984"/>
                  </a:lnTo>
                  <a:cubicBezTo>
                    <a:pt x="21" y="1047"/>
                    <a:pt x="21" y="1130"/>
                    <a:pt x="21" y="1193"/>
                  </a:cubicBezTo>
                  <a:cubicBezTo>
                    <a:pt x="21" y="1235"/>
                    <a:pt x="21" y="1256"/>
                    <a:pt x="21" y="1298"/>
                  </a:cubicBezTo>
                  <a:cubicBezTo>
                    <a:pt x="21" y="1381"/>
                    <a:pt x="0" y="1465"/>
                    <a:pt x="0" y="1549"/>
                  </a:cubicBezTo>
                  <a:lnTo>
                    <a:pt x="0" y="1591"/>
                  </a:lnTo>
                  <a:cubicBezTo>
                    <a:pt x="0" y="1674"/>
                    <a:pt x="21" y="1758"/>
                    <a:pt x="21" y="1842"/>
                  </a:cubicBezTo>
                  <a:lnTo>
                    <a:pt x="21" y="1925"/>
                  </a:lnTo>
                  <a:cubicBezTo>
                    <a:pt x="21" y="1988"/>
                    <a:pt x="21" y="2072"/>
                    <a:pt x="42" y="2135"/>
                  </a:cubicBezTo>
                  <a:lnTo>
                    <a:pt x="105" y="2407"/>
                  </a:lnTo>
                  <a:cubicBezTo>
                    <a:pt x="105" y="2490"/>
                    <a:pt x="126" y="2553"/>
                    <a:pt x="147" y="2637"/>
                  </a:cubicBezTo>
                  <a:cubicBezTo>
                    <a:pt x="188" y="2762"/>
                    <a:pt x="230" y="2888"/>
                    <a:pt x="251" y="2951"/>
                  </a:cubicBezTo>
                  <a:cubicBezTo>
                    <a:pt x="272" y="3013"/>
                    <a:pt x="293" y="3076"/>
                    <a:pt x="314" y="3118"/>
                  </a:cubicBezTo>
                  <a:lnTo>
                    <a:pt x="466" y="3042"/>
                  </a:lnTo>
                  <a:lnTo>
                    <a:pt x="466" y="3042"/>
                  </a:lnTo>
                  <a:lnTo>
                    <a:pt x="628" y="3139"/>
                  </a:lnTo>
                  <a:lnTo>
                    <a:pt x="670" y="3055"/>
                  </a:lnTo>
                  <a:lnTo>
                    <a:pt x="628" y="2951"/>
                  </a:lnTo>
                  <a:cubicBezTo>
                    <a:pt x="607" y="2930"/>
                    <a:pt x="607" y="2909"/>
                    <a:pt x="586" y="2888"/>
                  </a:cubicBezTo>
                  <a:cubicBezTo>
                    <a:pt x="565" y="2804"/>
                    <a:pt x="523" y="2679"/>
                    <a:pt x="481" y="2511"/>
                  </a:cubicBezTo>
                  <a:cubicBezTo>
                    <a:pt x="460" y="2469"/>
                    <a:pt x="440" y="2407"/>
                    <a:pt x="440" y="2365"/>
                  </a:cubicBezTo>
                  <a:lnTo>
                    <a:pt x="377" y="2051"/>
                  </a:lnTo>
                  <a:cubicBezTo>
                    <a:pt x="377" y="2009"/>
                    <a:pt x="377" y="1967"/>
                    <a:pt x="377" y="1925"/>
                  </a:cubicBezTo>
                  <a:lnTo>
                    <a:pt x="377" y="1842"/>
                  </a:lnTo>
                  <a:cubicBezTo>
                    <a:pt x="377" y="1758"/>
                    <a:pt x="335" y="1674"/>
                    <a:pt x="356" y="1570"/>
                  </a:cubicBezTo>
                  <a:cubicBezTo>
                    <a:pt x="377" y="1486"/>
                    <a:pt x="377" y="1402"/>
                    <a:pt x="377" y="1319"/>
                  </a:cubicBezTo>
                  <a:lnTo>
                    <a:pt x="377" y="1193"/>
                  </a:lnTo>
                  <a:cubicBezTo>
                    <a:pt x="377" y="1151"/>
                    <a:pt x="377" y="1109"/>
                    <a:pt x="398" y="1068"/>
                  </a:cubicBezTo>
                  <a:lnTo>
                    <a:pt x="460" y="775"/>
                  </a:lnTo>
                  <a:cubicBezTo>
                    <a:pt x="460" y="712"/>
                    <a:pt x="481" y="670"/>
                    <a:pt x="502" y="607"/>
                  </a:cubicBezTo>
                  <a:cubicBezTo>
                    <a:pt x="544" y="461"/>
                    <a:pt x="586" y="335"/>
                    <a:pt x="607" y="252"/>
                  </a:cubicBezTo>
                  <a:cubicBezTo>
                    <a:pt x="607" y="231"/>
                    <a:pt x="628" y="210"/>
                    <a:pt x="628" y="189"/>
                  </a:cubicBezTo>
                  <a:lnTo>
                    <a:pt x="628" y="0"/>
                  </a:lnTo>
                  <a:lnTo>
                    <a:pt x="460" y="84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4"/>
            <p:cNvSpPr/>
            <p:nvPr/>
          </p:nvSpPr>
          <p:spPr>
            <a:xfrm>
              <a:off x="3804184" y="1855256"/>
              <a:ext cx="13414" cy="50788"/>
            </a:xfrm>
            <a:custGeom>
              <a:rect b="b" l="l" r="r" t="t"/>
              <a:pathLst>
                <a:path extrusionOk="0" h="2302" w="608">
                  <a:moveTo>
                    <a:pt x="545" y="0"/>
                  </a:moveTo>
                  <a:lnTo>
                    <a:pt x="377" y="105"/>
                  </a:lnTo>
                  <a:lnTo>
                    <a:pt x="231" y="21"/>
                  </a:lnTo>
                  <a:cubicBezTo>
                    <a:pt x="210" y="63"/>
                    <a:pt x="189" y="105"/>
                    <a:pt x="168" y="146"/>
                  </a:cubicBezTo>
                  <a:cubicBezTo>
                    <a:pt x="168" y="209"/>
                    <a:pt x="126" y="293"/>
                    <a:pt x="105" y="377"/>
                  </a:cubicBezTo>
                  <a:cubicBezTo>
                    <a:pt x="85" y="418"/>
                    <a:pt x="64" y="481"/>
                    <a:pt x="64" y="544"/>
                  </a:cubicBezTo>
                  <a:lnTo>
                    <a:pt x="64" y="586"/>
                  </a:lnTo>
                  <a:cubicBezTo>
                    <a:pt x="43" y="628"/>
                    <a:pt x="43" y="690"/>
                    <a:pt x="43" y="711"/>
                  </a:cubicBezTo>
                  <a:cubicBezTo>
                    <a:pt x="22" y="774"/>
                    <a:pt x="1" y="837"/>
                    <a:pt x="1" y="900"/>
                  </a:cubicBezTo>
                  <a:cubicBezTo>
                    <a:pt x="22" y="921"/>
                    <a:pt x="22" y="942"/>
                    <a:pt x="1" y="963"/>
                  </a:cubicBezTo>
                  <a:cubicBezTo>
                    <a:pt x="1" y="1025"/>
                    <a:pt x="1" y="1067"/>
                    <a:pt x="1" y="1130"/>
                  </a:cubicBezTo>
                  <a:lnTo>
                    <a:pt x="1" y="1193"/>
                  </a:lnTo>
                  <a:cubicBezTo>
                    <a:pt x="1" y="1255"/>
                    <a:pt x="1" y="1297"/>
                    <a:pt x="1" y="1360"/>
                  </a:cubicBezTo>
                  <a:cubicBezTo>
                    <a:pt x="22" y="1381"/>
                    <a:pt x="22" y="1402"/>
                    <a:pt x="1" y="1423"/>
                  </a:cubicBezTo>
                  <a:cubicBezTo>
                    <a:pt x="1" y="1465"/>
                    <a:pt x="22" y="1527"/>
                    <a:pt x="22" y="1569"/>
                  </a:cubicBezTo>
                  <a:cubicBezTo>
                    <a:pt x="43" y="1632"/>
                    <a:pt x="64" y="1695"/>
                    <a:pt x="64" y="1737"/>
                  </a:cubicBezTo>
                  <a:lnTo>
                    <a:pt x="64" y="1758"/>
                  </a:lnTo>
                  <a:cubicBezTo>
                    <a:pt x="64" y="1820"/>
                    <a:pt x="85" y="1883"/>
                    <a:pt x="105" y="1925"/>
                  </a:cubicBezTo>
                  <a:cubicBezTo>
                    <a:pt x="126" y="2030"/>
                    <a:pt x="168" y="2113"/>
                    <a:pt x="168" y="2155"/>
                  </a:cubicBezTo>
                  <a:cubicBezTo>
                    <a:pt x="189" y="2197"/>
                    <a:pt x="210" y="2260"/>
                    <a:pt x="231" y="2302"/>
                  </a:cubicBezTo>
                  <a:lnTo>
                    <a:pt x="398" y="2218"/>
                  </a:lnTo>
                  <a:lnTo>
                    <a:pt x="231" y="2113"/>
                  </a:lnTo>
                  <a:lnTo>
                    <a:pt x="231" y="2113"/>
                  </a:lnTo>
                  <a:lnTo>
                    <a:pt x="545" y="2302"/>
                  </a:lnTo>
                  <a:lnTo>
                    <a:pt x="608" y="2218"/>
                  </a:lnTo>
                  <a:lnTo>
                    <a:pt x="545" y="2113"/>
                  </a:lnTo>
                  <a:cubicBezTo>
                    <a:pt x="545" y="2092"/>
                    <a:pt x="545" y="2092"/>
                    <a:pt x="545" y="2071"/>
                  </a:cubicBezTo>
                  <a:cubicBezTo>
                    <a:pt x="524" y="2009"/>
                    <a:pt x="503" y="1925"/>
                    <a:pt x="461" y="1799"/>
                  </a:cubicBezTo>
                  <a:cubicBezTo>
                    <a:pt x="440" y="1758"/>
                    <a:pt x="440" y="1737"/>
                    <a:pt x="440" y="1716"/>
                  </a:cubicBezTo>
                  <a:lnTo>
                    <a:pt x="440" y="1674"/>
                  </a:lnTo>
                  <a:cubicBezTo>
                    <a:pt x="440" y="1611"/>
                    <a:pt x="419" y="1527"/>
                    <a:pt x="398" y="1465"/>
                  </a:cubicBezTo>
                  <a:cubicBezTo>
                    <a:pt x="398" y="1444"/>
                    <a:pt x="398" y="1444"/>
                    <a:pt x="398" y="1423"/>
                  </a:cubicBezTo>
                  <a:cubicBezTo>
                    <a:pt x="398" y="1402"/>
                    <a:pt x="398" y="1360"/>
                    <a:pt x="398" y="1339"/>
                  </a:cubicBezTo>
                  <a:cubicBezTo>
                    <a:pt x="398" y="1276"/>
                    <a:pt x="398" y="1214"/>
                    <a:pt x="377" y="1151"/>
                  </a:cubicBezTo>
                  <a:cubicBezTo>
                    <a:pt x="398" y="1109"/>
                    <a:pt x="398" y="1046"/>
                    <a:pt x="398" y="983"/>
                  </a:cubicBezTo>
                  <a:cubicBezTo>
                    <a:pt x="398" y="963"/>
                    <a:pt x="398" y="921"/>
                    <a:pt x="398" y="900"/>
                  </a:cubicBezTo>
                  <a:cubicBezTo>
                    <a:pt x="398" y="879"/>
                    <a:pt x="398" y="858"/>
                    <a:pt x="398" y="816"/>
                  </a:cubicBezTo>
                  <a:cubicBezTo>
                    <a:pt x="419" y="753"/>
                    <a:pt x="419" y="690"/>
                    <a:pt x="440" y="628"/>
                  </a:cubicBezTo>
                  <a:lnTo>
                    <a:pt x="440" y="607"/>
                  </a:lnTo>
                  <a:cubicBezTo>
                    <a:pt x="440" y="565"/>
                    <a:pt x="440" y="544"/>
                    <a:pt x="461" y="502"/>
                  </a:cubicBezTo>
                  <a:cubicBezTo>
                    <a:pt x="503" y="398"/>
                    <a:pt x="524" y="314"/>
                    <a:pt x="545" y="230"/>
                  </a:cubicBezTo>
                  <a:lnTo>
                    <a:pt x="545" y="209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4"/>
            <p:cNvSpPr/>
            <p:nvPr/>
          </p:nvSpPr>
          <p:spPr>
            <a:xfrm>
              <a:off x="3648158" y="1798930"/>
              <a:ext cx="23563" cy="164366"/>
            </a:xfrm>
            <a:custGeom>
              <a:rect b="b" l="l" r="r" t="t"/>
              <a:pathLst>
                <a:path extrusionOk="0" h="7450" w="1068">
                  <a:moveTo>
                    <a:pt x="754" y="0"/>
                  </a:moveTo>
                  <a:lnTo>
                    <a:pt x="712" y="63"/>
                  </a:lnTo>
                  <a:cubicBezTo>
                    <a:pt x="691" y="147"/>
                    <a:pt x="649" y="210"/>
                    <a:pt x="628" y="293"/>
                  </a:cubicBezTo>
                  <a:cubicBezTo>
                    <a:pt x="566" y="482"/>
                    <a:pt x="461" y="754"/>
                    <a:pt x="377" y="1088"/>
                  </a:cubicBezTo>
                  <a:cubicBezTo>
                    <a:pt x="315" y="1277"/>
                    <a:pt x="273" y="1465"/>
                    <a:pt x="231" y="1653"/>
                  </a:cubicBezTo>
                  <a:lnTo>
                    <a:pt x="105" y="2281"/>
                  </a:lnTo>
                  <a:cubicBezTo>
                    <a:pt x="84" y="2448"/>
                    <a:pt x="63" y="2637"/>
                    <a:pt x="63" y="2804"/>
                  </a:cubicBezTo>
                  <a:cubicBezTo>
                    <a:pt x="43" y="2867"/>
                    <a:pt x="43" y="2930"/>
                    <a:pt x="43" y="2992"/>
                  </a:cubicBezTo>
                  <a:cubicBezTo>
                    <a:pt x="22" y="3223"/>
                    <a:pt x="1" y="3474"/>
                    <a:pt x="1" y="3725"/>
                  </a:cubicBezTo>
                  <a:cubicBezTo>
                    <a:pt x="22" y="3955"/>
                    <a:pt x="22" y="4206"/>
                    <a:pt x="43" y="4436"/>
                  </a:cubicBezTo>
                  <a:cubicBezTo>
                    <a:pt x="63" y="4499"/>
                    <a:pt x="63" y="4562"/>
                    <a:pt x="63" y="4624"/>
                  </a:cubicBezTo>
                  <a:cubicBezTo>
                    <a:pt x="63" y="4792"/>
                    <a:pt x="84" y="4959"/>
                    <a:pt x="105" y="5148"/>
                  </a:cubicBezTo>
                  <a:lnTo>
                    <a:pt x="231" y="5775"/>
                  </a:lnTo>
                  <a:cubicBezTo>
                    <a:pt x="273" y="5964"/>
                    <a:pt x="315" y="6152"/>
                    <a:pt x="356" y="6340"/>
                  </a:cubicBezTo>
                  <a:cubicBezTo>
                    <a:pt x="482" y="6675"/>
                    <a:pt x="566" y="6947"/>
                    <a:pt x="628" y="7135"/>
                  </a:cubicBezTo>
                  <a:cubicBezTo>
                    <a:pt x="649" y="7219"/>
                    <a:pt x="670" y="7303"/>
                    <a:pt x="712" y="7365"/>
                  </a:cubicBezTo>
                  <a:lnTo>
                    <a:pt x="754" y="7449"/>
                  </a:lnTo>
                  <a:lnTo>
                    <a:pt x="1068" y="7303"/>
                  </a:lnTo>
                  <a:lnTo>
                    <a:pt x="1047" y="7219"/>
                  </a:lnTo>
                  <a:cubicBezTo>
                    <a:pt x="1005" y="7156"/>
                    <a:pt x="984" y="7093"/>
                    <a:pt x="963" y="7031"/>
                  </a:cubicBezTo>
                  <a:cubicBezTo>
                    <a:pt x="900" y="6821"/>
                    <a:pt x="817" y="6549"/>
                    <a:pt x="712" y="6215"/>
                  </a:cubicBezTo>
                  <a:cubicBezTo>
                    <a:pt x="649" y="6047"/>
                    <a:pt x="607" y="5880"/>
                    <a:pt x="587" y="5692"/>
                  </a:cubicBezTo>
                  <a:lnTo>
                    <a:pt x="461" y="5064"/>
                  </a:lnTo>
                  <a:cubicBezTo>
                    <a:pt x="440" y="4917"/>
                    <a:pt x="419" y="4750"/>
                    <a:pt x="419" y="4583"/>
                  </a:cubicBezTo>
                  <a:cubicBezTo>
                    <a:pt x="398" y="4520"/>
                    <a:pt x="398" y="4478"/>
                    <a:pt x="398" y="4415"/>
                  </a:cubicBezTo>
                  <a:cubicBezTo>
                    <a:pt x="377" y="4185"/>
                    <a:pt x="356" y="3955"/>
                    <a:pt x="356" y="3725"/>
                  </a:cubicBezTo>
                  <a:cubicBezTo>
                    <a:pt x="377" y="3474"/>
                    <a:pt x="377" y="3243"/>
                    <a:pt x="398" y="3013"/>
                  </a:cubicBezTo>
                  <a:cubicBezTo>
                    <a:pt x="419" y="2951"/>
                    <a:pt x="419" y="2888"/>
                    <a:pt x="419" y="2825"/>
                  </a:cubicBezTo>
                  <a:cubicBezTo>
                    <a:pt x="419" y="2658"/>
                    <a:pt x="440" y="2511"/>
                    <a:pt x="461" y="2344"/>
                  </a:cubicBezTo>
                  <a:lnTo>
                    <a:pt x="587" y="1716"/>
                  </a:lnTo>
                  <a:cubicBezTo>
                    <a:pt x="607" y="1549"/>
                    <a:pt x="649" y="1360"/>
                    <a:pt x="712" y="1193"/>
                  </a:cubicBezTo>
                  <a:cubicBezTo>
                    <a:pt x="817" y="879"/>
                    <a:pt x="900" y="607"/>
                    <a:pt x="963" y="419"/>
                  </a:cubicBezTo>
                  <a:cubicBezTo>
                    <a:pt x="984" y="335"/>
                    <a:pt x="1005" y="272"/>
                    <a:pt x="1047" y="210"/>
                  </a:cubicBezTo>
                  <a:lnTo>
                    <a:pt x="1068" y="147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4"/>
            <p:cNvSpPr/>
            <p:nvPr/>
          </p:nvSpPr>
          <p:spPr>
            <a:xfrm>
              <a:off x="3674478" y="1807689"/>
              <a:ext cx="21246" cy="145899"/>
            </a:xfrm>
            <a:custGeom>
              <a:rect b="b" l="l" r="r" t="t"/>
              <a:pathLst>
                <a:path extrusionOk="0" h="6613" w="963">
                  <a:moveTo>
                    <a:pt x="628" y="1"/>
                  </a:moveTo>
                  <a:lnTo>
                    <a:pt x="607" y="64"/>
                  </a:lnTo>
                  <a:cubicBezTo>
                    <a:pt x="565" y="126"/>
                    <a:pt x="544" y="210"/>
                    <a:pt x="523" y="273"/>
                  </a:cubicBezTo>
                  <a:lnTo>
                    <a:pt x="314" y="984"/>
                  </a:lnTo>
                  <a:cubicBezTo>
                    <a:pt x="251" y="1152"/>
                    <a:pt x="210" y="1319"/>
                    <a:pt x="189" y="1507"/>
                  </a:cubicBezTo>
                  <a:lnTo>
                    <a:pt x="84" y="2051"/>
                  </a:lnTo>
                  <a:cubicBezTo>
                    <a:pt x="42" y="2198"/>
                    <a:pt x="42" y="2344"/>
                    <a:pt x="21" y="2512"/>
                  </a:cubicBezTo>
                  <a:lnTo>
                    <a:pt x="21" y="2679"/>
                  </a:lnTo>
                  <a:lnTo>
                    <a:pt x="0" y="3328"/>
                  </a:lnTo>
                  <a:lnTo>
                    <a:pt x="21" y="3955"/>
                  </a:lnTo>
                  <a:lnTo>
                    <a:pt x="21" y="4123"/>
                  </a:lnTo>
                  <a:cubicBezTo>
                    <a:pt x="42" y="4269"/>
                    <a:pt x="42" y="4416"/>
                    <a:pt x="84" y="4583"/>
                  </a:cubicBezTo>
                  <a:lnTo>
                    <a:pt x="189" y="5127"/>
                  </a:lnTo>
                  <a:cubicBezTo>
                    <a:pt x="210" y="5295"/>
                    <a:pt x="251" y="5462"/>
                    <a:pt x="314" y="5629"/>
                  </a:cubicBezTo>
                  <a:lnTo>
                    <a:pt x="523" y="6341"/>
                  </a:lnTo>
                  <a:cubicBezTo>
                    <a:pt x="544" y="6404"/>
                    <a:pt x="565" y="6487"/>
                    <a:pt x="607" y="6550"/>
                  </a:cubicBezTo>
                  <a:lnTo>
                    <a:pt x="628" y="6613"/>
                  </a:lnTo>
                  <a:lnTo>
                    <a:pt x="963" y="6466"/>
                  </a:lnTo>
                  <a:lnTo>
                    <a:pt x="942" y="6404"/>
                  </a:lnTo>
                  <a:cubicBezTo>
                    <a:pt x="900" y="6341"/>
                    <a:pt x="879" y="6278"/>
                    <a:pt x="879" y="6215"/>
                  </a:cubicBezTo>
                  <a:lnTo>
                    <a:pt x="649" y="5504"/>
                  </a:lnTo>
                  <a:cubicBezTo>
                    <a:pt x="607" y="5357"/>
                    <a:pt x="565" y="5211"/>
                    <a:pt x="544" y="5043"/>
                  </a:cubicBezTo>
                  <a:lnTo>
                    <a:pt x="440" y="4499"/>
                  </a:lnTo>
                  <a:cubicBezTo>
                    <a:pt x="398" y="4353"/>
                    <a:pt x="398" y="4227"/>
                    <a:pt x="398" y="4081"/>
                  </a:cubicBezTo>
                  <a:lnTo>
                    <a:pt x="398" y="3914"/>
                  </a:lnTo>
                  <a:lnTo>
                    <a:pt x="356" y="3307"/>
                  </a:lnTo>
                  <a:lnTo>
                    <a:pt x="398" y="2700"/>
                  </a:lnTo>
                  <a:lnTo>
                    <a:pt x="398" y="2512"/>
                  </a:lnTo>
                  <a:cubicBezTo>
                    <a:pt x="398" y="2386"/>
                    <a:pt x="398" y="2240"/>
                    <a:pt x="440" y="2114"/>
                  </a:cubicBezTo>
                  <a:lnTo>
                    <a:pt x="544" y="1549"/>
                  </a:lnTo>
                  <a:cubicBezTo>
                    <a:pt x="565" y="1403"/>
                    <a:pt x="607" y="1235"/>
                    <a:pt x="649" y="1089"/>
                  </a:cubicBezTo>
                  <a:lnTo>
                    <a:pt x="879" y="378"/>
                  </a:lnTo>
                  <a:cubicBezTo>
                    <a:pt x="879" y="315"/>
                    <a:pt x="921" y="273"/>
                    <a:pt x="942" y="210"/>
                  </a:cubicBezTo>
                  <a:lnTo>
                    <a:pt x="963" y="147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4"/>
            <p:cNvSpPr/>
            <p:nvPr/>
          </p:nvSpPr>
          <p:spPr>
            <a:xfrm>
              <a:off x="3717412" y="1712136"/>
              <a:ext cx="101112" cy="131117"/>
            </a:xfrm>
            <a:custGeom>
              <a:rect b="b" l="l" r="r" t="t"/>
              <a:pathLst>
                <a:path extrusionOk="0" h="5943" w="4583">
                  <a:moveTo>
                    <a:pt x="2009" y="1"/>
                  </a:moveTo>
                  <a:lnTo>
                    <a:pt x="1737" y="273"/>
                  </a:lnTo>
                  <a:lnTo>
                    <a:pt x="4080" y="2721"/>
                  </a:lnTo>
                  <a:lnTo>
                    <a:pt x="3955" y="2846"/>
                  </a:lnTo>
                  <a:cubicBezTo>
                    <a:pt x="3913" y="2909"/>
                    <a:pt x="3850" y="2972"/>
                    <a:pt x="3787" y="3014"/>
                  </a:cubicBezTo>
                  <a:cubicBezTo>
                    <a:pt x="3662" y="3139"/>
                    <a:pt x="3536" y="3265"/>
                    <a:pt x="3432" y="3411"/>
                  </a:cubicBezTo>
                  <a:cubicBezTo>
                    <a:pt x="3369" y="3495"/>
                    <a:pt x="3306" y="3558"/>
                    <a:pt x="3243" y="3641"/>
                  </a:cubicBezTo>
                  <a:cubicBezTo>
                    <a:pt x="3139" y="3746"/>
                    <a:pt x="3034" y="3872"/>
                    <a:pt x="2950" y="3997"/>
                  </a:cubicBezTo>
                  <a:lnTo>
                    <a:pt x="2867" y="4123"/>
                  </a:lnTo>
                  <a:lnTo>
                    <a:pt x="2176" y="3641"/>
                  </a:lnTo>
                  <a:cubicBezTo>
                    <a:pt x="2239" y="3558"/>
                    <a:pt x="2323" y="3432"/>
                    <a:pt x="2406" y="3328"/>
                  </a:cubicBezTo>
                  <a:lnTo>
                    <a:pt x="2909" y="2721"/>
                  </a:lnTo>
                  <a:lnTo>
                    <a:pt x="1737" y="1696"/>
                  </a:lnTo>
                  <a:lnTo>
                    <a:pt x="1360" y="2156"/>
                  </a:lnTo>
                  <a:cubicBezTo>
                    <a:pt x="1151" y="2365"/>
                    <a:pt x="984" y="2616"/>
                    <a:pt x="816" y="2867"/>
                  </a:cubicBezTo>
                  <a:lnTo>
                    <a:pt x="795" y="2909"/>
                  </a:lnTo>
                  <a:cubicBezTo>
                    <a:pt x="628" y="3118"/>
                    <a:pt x="481" y="3348"/>
                    <a:pt x="356" y="3579"/>
                  </a:cubicBezTo>
                  <a:lnTo>
                    <a:pt x="126" y="3997"/>
                  </a:lnTo>
                  <a:cubicBezTo>
                    <a:pt x="84" y="4039"/>
                    <a:pt x="63" y="4081"/>
                    <a:pt x="63" y="4144"/>
                  </a:cubicBezTo>
                  <a:lnTo>
                    <a:pt x="0" y="4290"/>
                  </a:lnTo>
                  <a:lnTo>
                    <a:pt x="3348" y="5943"/>
                  </a:lnTo>
                  <a:lnTo>
                    <a:pt x="3474" y="5608"/>
                  </a:lnTo>
                  <a:lnTo>
                    <a:pt x="461" y="4123"/>
                  </a:lnTo>
                  <a:lnTo>
                    <a:pt x="649" y="3767"/>
                  </a:lnTo>
                  <a:cubicBezTo>
                    <a:pt x="774" y="3537"/>
                    <a:pt x="900" y="3328"/>
                    <a:pt x="1067" y="3118"/>
                  </a:cubicBezTo>
                  <a:lnTo>
                    <a:pt x="1088" y="3076"/>
                  </a:lnTo>
                  <a:cubicBezTo>
                    <a:pt x="1256" y="2825"/>
                    <a:pt x="1423" y="2595"/>
                    <a:pt x="1611" y="2386"/>
                  </a:cubicBezTo>
                  <a:lnTo>
                    <a:pt x="1779" y="2198"/>
                  </a:lnTo>
                  <a:lnTo>
                    <a:pt x="2406" y="2763"/>
                  </a:lnTo>
                  <a:lnTo>
                    <a:pt x="2113" y="3097"/>
                  </a:lnTo>
                  <a:cubicBezTo>
                    <a:pt x="1946" y="3328"/>
                    <a:pt x="1758" y="3600"/>
                    <a:pt x="1758" y="3600"/>
                  </a:cubicBezTo>
                  <a:lnTo>
                    <a:pt x="1653" y="3746"/>
                  </a:lnTo>
                  <a:lnTo>
                    <a:pt x="2950" y="4604"/>
                  </a:lnTo>
                  <a:lnTo>
                    <a:pt x="3243" y="4185"/>
                  </a:lnTo>
                  <a:cubicBezTo>
                    <a:pt x="3327" y="4081"/>
                    <a:pt x="3411" y="3955"/>
                    <a:pt x="3515" y="3851"/>
                  </a:cubicBezTo>
                  <a:cubicBezTo>
                    <a:pt x="3578" y="3788"/>
                    <a:pt x="3641" y="3704"/>
                    <a:pt x="3725" y="3620"/>
                  </a:cubicBezTo>
                  <a:cubicBezTo>
                    <a:pt x="3808" y="3495"/>
                    <a:pt x="3934" y="3369"/>
                    <a:pt x="4059" y="3265"/>
                  </a:cubicBezTo>
                  <a:cubicBezTo>
                    <a:pt x="4122" y="3202"/>
                    <a:pt x="4164" y="3139"/>
                    <a:pt x="4206" y="3097"/>
                  </a:cubicBezTo>
                  <a:lnTo>
                    <a:pt x="4394" y="2909"/>
                  </a:lnTo>
                  <a:cubicBezTo>
                    <a:pt x="4415" y="2888"/>
                    <a:pt x="4415" y="2867"/>
                    <a:pt x="4436" y="2846"/>
                  </a:cubicBezTo>
                  <a:lnTo>
                    <a:pt x="4582" y="2742"/>
                  </a:lnTo>
                  <a:lnTo>
                    <a:pt x="200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4"/>
            <p:cNvSpPr/>
            <p:nvPr/>
          </p:nvSpPr>
          <p:spPr>
            <a:xfrm>
              <a:off x="3785254" y="1780464"/>
              <a:ext cx="56348" cy="69254"/>
            </a:xfrm>
            <a:custGeom>
              <a:rect b="b" l="l" r="r" t="t"/>
              <a:pathLst>
                <a:path extrusionOk="0" h="3139" w="2554">
                  <a:moveTo>
                    <a:pt x="2323" y="0"/>
                  </a:moveTo>
                  <a:lnTo>
                    <a:pt x="2198" y="126"/>
                  </a:lnTo>
                  <a:cubicBezTo>
                    <a:pt x="2156" y="147"/>
                    <a:pt x="2135" y="168"/>
                    <a:pt x="2093" y="210"/>
                  </a:cubicBezTo>
                  <a:cubicBezTo>
                    <a:pt x="2010" y="272"/>
                    <a:pt x="1905" y="356"/>
                    <a:pt x="1842" y="440"/>
                  </a:cubicBezTo>
                  <a:lnTo>
                    <a:pt x="1361" y="900"/>
                  </a:lnTo>
                  <a:lnTo>
                    <a:pt x="901" y="1444"/>
                  </a:lnTo>
                  <a:lnTo>
                    <a:pt x="503" y="2009"/>
                  </a:lnTo>
                  <a:lnTo>
                    <a:pt x="210" y="2511"/>
                  </a:lnTo>
                  <a:lnTo>
                    <a:pt x="1" y="2992"/>
                  </a:lnTo>
                  <a:lnTo>
                    <a:pt x="336" y="3139"/>
                  </a:lnTo>
                  <a:lnTo>
                    <a:pt x="566" y="2658"/>
                  </a:lnTo>
                  <a:lnTo>
                    <a:pt x="838" y="2197"/>
                  </a:lnTo>
                  <a:lnTo>
                    <a:pt x="1215" y="1674"/>
                  </a:lnTo>
                  <a:lnTo>
                    <a:pt x="1549" y="1256"/>
                  </a:lnTo>
                  <a:lnTo>
                    <a:pt x="2093" y="691"/>
                  </a:lnTo>
                  <a:cubicBezTo>
                    <a:pt x="2177" y="607"/>
                    <a:pt x="2240" y="544"/>
                    <a:pt x="2323" y="482"/>
                  </a:cubicBezTo>
                  <a:lnTo>
                    <a:pt x="2428" y="377"/>
                  </a:lnTo>
                  <a:lnTo>
                    <a:pt x="2554" y="272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4"/>
            <p:cNvSpPr/>
            <p:nvPr/>
          </p:nvSpPr>
          <p:spPr>
            <a:xfrm>
              <a:off x="3809280" y="1799857"/>
              <a:ext cx="48935" cy="59105"/>
            </a:xfrm>
            <a:custGeom>
              <a:rect b="b" l="l" r="r" t="t"/>
              <a:pathLst>
                <a:path extrusionOk="0" h="2679" w="2218">
                  <a:moveTo>
                    <a:pt x="1988" y="0"/>
                  </a:moveTo>
                  <a:lnTo>
                    <a:pt x="1862" y="105"/>
                  </a:lnTo>
                  <a:cubicBezTo>
                    <a:pt x="1841" y="126"/>
                    <a:pt x="1841" y="126"/>
                    <a:pt x="1779" y="188"/>
                  </a:cubicBezTo>
                  <a:cubicBezTo>
                    <a:pt x="1695" y="251"/>
                    <a:pt x="1611" y="314"/>
                    <a:pt x="1548" y="398"/>
                  </a:cubicBezTo>
                  <a:lnTo>
                    <a:pt x="1130" y="816"/>
                  </a:lnTo>
                  <a:lnTo>
                    <a:pt x="732" y="1277"/>
                  </a:lnTo>
                  <a:lnTo>
                    <a:pt x="439" y="1695"/>
                  </a:lnTo>
                  <a:lnTo>
                    <a:pt x="335" y="1841"/>
                  </a:lnTo>
                  <a:cubicBezTo>
                    <a:pt x="272" y="1967"/>
                    <a:pt x="230" y="2072"/>
                    <a:pt x="167" y="2155"/>
                  </a:cubicBezTo>
                  <a:cubicBezTo>
                    <a:pt x="126" y="2218"/>
                    <a:pt x="105" y="2281"/>
                    <a:pt x="84" y="2344"/>
                  </a:cubicBezTo>
                  <a:lnTo>
                    <a:pt x="42" y="2427"/>
                  </a:lnTo>
                  <a:lnTo>
                    <a:pt x="0" y="2532"/>
                  </a:lnTo>
                  <a:lnTo>
                    <a:pt x="314" y="2678"/>
                  </a:lnTo>
                  <a:lnTo>
                    <a:pt x="356" y="2595"/>
                  </a:lnTo>
                  <a:cubicBezTo>
                    <a:pt x="377" y="2553"/>
                    <a:pt x="398" y="2532"/>
                    <a:pt x="418" y="2490"/>
                  </a:cubicBezTo>
                  <a:cubicBezTo>
                    <a:pt x="439" y="2448"/>
                    <a:pt x="460" y="2385"/>
                    <a:pt x="481" y="2344"/>
                  </a:cubicBezTo>
                  <a:cubicBezTo>
                    <a:pt x="544" y="2239"/>
                    <a:pt x="607" y="2134"/>
                    <a:pt x="670" y="2030"/>
                  </a:cubicBezTo>
                  <a:lnTo>
                    <a:pt x="1025" y="1507"/>
                  </a:lnTo>
                  <a:lnTo>
                    <a:pt x="1402" y="1046"/>
                  </a:lnTo>
                  <a:lnTo>
                    <a:pt x="1799" y="628"/>
                  </a:lnTo>
                  <a:cubicBezTo>
                    <a:pt x="1862" y="565"/>
                    <a:pt x="1925" y="502"/>
                    <a:pt x="2009" y="461"/>
                  </a:cubicBezTo>
                  <a:lnTo>
                    <a:pt x="2092" y="356"/>
                  </a:lnTo>
                  <a:lnTo>
                    <a:pt x="2218" y="251"/>
                  </a:lnTo>
                  <a:lnTo>
                    <a:pt x="19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4"/>
            <p:cNvSpPr/>
            <p:nvPr/>
          </p:nvSpPr>
          <p:spPr>
            <a:xfrm>
              <a:off x="3664771" y="1682595"/>
              <a:ext cx="90964" cy="119115"/>
            </a:xfrm>
            <a:custGeom>
              <a:rect b="b" l="l" r="r" t="t"/>
              <a:pathLst>
                <a:path extrusionOk="0" h="5399" w="4123">
                  <a:moveTo>
                    <a:pt x="3893" y="1"/>
                  </a:moveTo>
                  <a:lnTo>
                    <a:pt x="3683" y="168"/>
                  </a:lnTo>
                  <a:lnTo>
                    <a:pt x="3558" y="294"/>
                  </a:lnTo>
                  <a:cubicBezTo>
                    <a:pt x="3453" y="377"/>
                    <a:pt x="3328" y="503"/>
                    <a:pt x="3181" y="649"/>
                  </a:cubicBezTo>
                  <a:lnTo>
                    <a:pt x="2491" y="1361"/>
                  </a:lnTo>
                  <a:cubicBezTo>
                    <a:pt x="2261" y="1612"/>
                    <a:pt x="2031" y="1884"/>
                    <a:pt x="1821" y="2135"/>
                  </a:cubicBezTo>
                  <a:lnTo>
                    <a:pt x="1717" y="2260"/>
                  </a:lnTo>
                  <a:cubicBezTo>
                    <a:pt x="1507" y="2532"/>
                    <a:pt x="1298" y="2825"/>
                    <a:pt x="1110" y="3118"/>
                  </a:cubicBezTo>
                  <a:lnTo>
                    <a:pt x="1005" y="3265"/>
                  </a:lnTo>
                  <a:cubicBezTo>
                    <a:pt x="796" y="3599"/>
                    <a:pt x="629" y="3913"/>
                    <a:pt x="461" y="4185"/>
                  </a:cubicBezTo>
                  <a:lnTo>
                    <a:pt x="440" y="4227"/>
                  </a:lnTo>
                  <a:cubicBezTo>
                    <a:pt x="357" y="4436"/>
                    <a:pt x="252" y="4646"/>
                    <a:pt x="189" y="4813"/>
                  </a:cubicBezTo>
                  <a:lnTo>
                    <a:pt x="106" y="4959"/>
                  </a:lnTo>
                  <a:lnTo>
                    <a:pt x="1" y="5252"/>
                  </a:lnTo>
                  <a:lnTo>
                    <a:pt x="315" y="5399"/>
                  </a:lnTo>
                  <a:lnTo>
                    <a:pt x="440" y="5085"/>
                  </a:lnTo>
                  <a:lnTo>
                    <a:pt x="503" y="4918"/>
                  </a:lnTo>
                  <a:cubicBezTo>
                    <a:pt x="587" y="4771"/>
                    <a:pt x="670" y="4583"/>
                    <a:pt x="775" y="4374"/>
                  </a:cubicBezTo>
                  <a:lnTo>
                    <a:pt x="796" y="4332"/>
                  </a:lnTo>
                  <a:cubicBezTo>
                    <a:pt x="942" y="4060"/>
                    <a:pt x="1131" y="3746"/>
                    <a:pt x="1319" y="3432"/>
                  </a:cubicBezTo>
                  <a:lnTo>
                    <a:pt x="1424" y="3286"/>
                  </a:lnTo>
                  <a:cubicBezTo>
                    <a:pt x="1612" y="3014"/>
                    <a:pt x="1800" y="2721"/>
                    <a:pt x="2010" y="2470"/>
                  </a:cubicBezTo>
                  <a:lnTo>
                    <a:pt x="2114" y="2344"/>
                  </a:lnTo>
                  <a:cubicBezTo>
                    <a:pt x="2323" y="2093"/>
                    <a:pt x="2554" y="1821"/>
                    <a:pt x="2763" y="1591"/>
                  </a:cubicBezTo>
                  <a:lnTo>
                    <a:pt x="3453" y="879"/>
                  </a:lnTo>
                  <a:cubicBezTo>
                    <a:pt x="3579" y="754"/>
                    <a:pt x="3704" y="649"/>
                    <a:pt x="3809" y="545"/>
                  </a:cubicBezTo>
                  <a:lnTo>
                    <a:pt x="3935" y="440"/>
                  </a:lnTo>
                  <a:lnTo>
                    <a:pt x="4123" y="252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4"/>
            <p:cNvSpPr/>
            <p:nvPr/>
          </p:nvSpPr>
          <p:spPr>
            <a:xfrm>
              <a:off x="3688334" y="1701987"/>
              <a:ext cx="84499" cy="108967"/>
            </a:xfrm>
            <a:custGeom>
              <a:rect b="b" l="l" r="r" t="t"/>
              <a:pathLst>
                <a:path extrusionOk="0" h="4939" w="3830">
                  <a:moveTo>
                    <a:pt x="3599" y="0"/>
                  </a:moveTo>
                  <a:lnTo>
                    <a:pt x="3411" y="147"/>
                  </a:lnTo>
                  <a:lnTo>
                    <a:pt x="3285" y="272"/>
                  </a:lnTo>
                  <a:cubicBezTo>
                    <a:pt x="3201" y="356"/>
                    <a:pt x="3076" y="461"/>
                    <a:pt x="2929" y="586"/>
                  </a:cubicBezTo>
                  <a:lnTo>
                    <a:pt x="2281" y="1256"/>
                  </a:lnTo>
                  <a:cubicBezTo>
                    <a:pt x="2113" y="1465"/>
                    <a:pt x="1925" y="1674"/>
                    <a:pt x="1737" y="1904"/>
                  </a:cubicBezTo>
                  <a:lnTo>
                    <a:pt x="1590" y="2093"/>
                  </a:lnTo>
                  <a:cubicBezTo>
                    <a:pt x="1402" y="2323"/>
                    <a:pt x="1235" y="2574"/>
                    <a:pt x="1067" y="2804"/>
                  </a:cubicBezTo>
                  <a:lnTo>
                    <a:pt x="921" y="2992"/>
                  </a:lnTo>
                  <a:cubicBezTo>
                    <a:pt x="753" y="3285"/>
                    <a:pt x="607" y="3557"/>
                    <a:pt x="481" y="3788"/>
                  </a:cubicBezTo>
                  <a:lnTo>
                    <a:pt x="418" y="3871"/>
                  </a:lnTo>
                  <a:cubicBezTo>
                    <a:pt x="335" y="4060"/>
                    <a:pt x="251" y="4227"/>
                    <a:pt x="188" y="4373"/>
                  </a:cubicBezTo>
                  <a:cubicBezTo>
                    <a:pt x="167" y="4436"/>
                    <a:pt x="146" y="4478"/>
                    <a:pt x="126" y="4541"/>
                  </a:cubicBezTo>
                  <a:lnTo>
                    <a:pt x="0" y="4792"/>
                  </a:lnTo>
                  <a:lnTo>
                    <a:pt x="335" y="4938"/>
                  </a:lnTo>
                  <a:lnTo>
                    <a:pt x="460" y="4666"/>
                  </a:lnTo>
                  <a:lnTo>
                    <a:pt x="523" y="4499"/>
                  </a:lnTo>
                  <a:cubicBezTo>
                    <a:pt x="586" y="4373"/>
                    <a:pt x="670" y="4206"/>
                    <a:pt x="753" y="4039"/>
                  </a:cubicBezTo>
                  <a:lnTo>
                    <a:pt x="795" y="3955"/>
                  </a:lnTo>
                  <a:cubicBezTo>
                    <a:pt x="921" y="3704"/>
                    <a:pt x="1067" y="3453"/>
                    <a:pt x="1235" y="3181"/>
                  </a:cubicBezTo>
                  <a:lnTo>
                    <a:pt x="1360" y="2992"/>
                  </a:lnTo>
                  <a:cubicBezTo>
                    <a:pt x="1527" y="2762"/>
                    <a:pt x="1695" y="2532"/>
                    <a:pt x="1862" y="2302"/>
                  </a:cubicBezTo>
                  <a:lnTo>
                    <a:pt x="2009" y="2135"/>
                  </a:lnTo>
                  <a:cubicBezTo>
                    <a:pt x="2197" y="1904"/>
                    <a:pt x="2385" y="1695"/>
                    <a:pt x="2553" y="1486"/>
                  </a:cubicBezTo>
                  <a:lnTo>
                    <a:pt x="3201" y="837"/>
                  </a:lnTo>
                  <a:cubicBezTo>
                    <a:pt x="3306" y="712"/>
                    <a:pt x="3431" y="607"/>
                    <a:pt x="3515" y="523"/>
                  </a:cubicBezTo>
                  <a:lnTo>
                    <a:pt x="3662" y="419"/>
                  </a:lnTo>
                  <a:lnTo>
                    <a:pt x="3829" y="251"/>
                  </a:lnTo>
                  <a:lnTo>
                    <a:pt x="35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4"/>
            <p:cNvSpPr/>
            <p:nvPr/>
          </p:nvSpPr>
          <p:spPr>
            <a:xfrm>
              <a:off x="3792182" y="1643831"/>
              <a:ext cx="106672" cy="134802"/>
            </a:xfrm>
            <a:custGeom>
              <a:rect b="b" l="l" r="r" t="t"/>
              <a:pathLst>
                <a:path extrusionOk="0" h="6110" w="4835">
                  <a:moveTo>
                    <a:pt x="3014" y="0"/>
                  </a:moveTo>
                  <a:lnTo>
                    <a:pt x="2679" y="188"/>
                  </a:lnTo>
                  <a:lnTo>
                    <a:pt x="4353" y="3118"/>
                  </a:lnTo>
                  <a:lnTo>
                    <a:pt x="4206" y="3222"/>
                  </a:lnTo>
                  <a:cubicBezTo>
                    <a:pt x="4039" y="3306"/>
                    <a:pt x="3851" y="3411"/>
                    <a:pt x="3662" y="3536"/>
                  </a:cubicBezTo>
                  <a:lnTo>
                    <a:pt x="3370" y="3724"/>
                  </a:lnTo>
                  <a:cubicBezTo>
                    <a:pt x="3181" y="3850"/>
                    <a:pt x="2993" y="3955"/>
                    <a:pt x="2846" y="4059"/>
                  </a:cubicBezTo>
                  <a:lnTo>
                    <a:pt x="2721" y="4164"/>
                  </a:lnTo>
                  <a:lnTo>
                    <a:pt x="2219" y="3473"/>
                  </a:lnTo>
                  <a:lnTo>
                    <a:pt x="2574" y="3243"/>
                  </a:lnTo>
                  <a:lnTo>
                    <a:pt x="3244" y="2825"/>
                  </a:lnTo>
                  <a:lnTo>
                    <a:pt x="2407" y="1507"/>
                  </a:lnTo>
                  <a:lnTo>
                    <a:pt x="2261" y="1590"/>
                  </a:lnTo>
                  <a:cubicBezTo>
                    <a:pt x="2240" y="1611"/>
                    <a:pt x="1717" y="1925"/>
                    <a:pt x="1193" y="2302"/>
                  </a:cubicBezTo>
                  <a:lnTo>
                    <a:pt x="796" y="2574"/>
                  </a:lnTo>
                  <a:lnTo>
                    <a:pt x="1" y="3201"/>
                  </a:lnTo>
                  <a:lnTo>
                    <a:pt x="2365" y="6110"/>
                  </a:lnTo>
                  <a:lnTo>
                    <a:pt x="2637" y="5880"/>
                  </a:lnTo>
                  <a:lnTo>
                    <a:pt x="524" y="3264"/>
                  </a:lnTo>
                  <a:lnTo>
                    <a:pt x="942" y="2929"/>
                  </a:lnTo>
                  <a:lnTo>
                    <a:pt x="1403" y="2595"/>
                  </a:lnTo>
                  <a:cubicBezTo>
                    <a:pt x="1737" y="2343"/>
                    <a:pt x="2114" y="2113"/>
                    <a:pt x="2302" y="1988"/>
                  </a:cubicBezTo>
                  <a:lnTo>
                    <a:pt x="2700" y="2699"/>
                  </a:lnTo>
                  <a:lnTo>
                    <a:pt x="2344" y="2929"/>
                  </a:lnTo>
                  <a:lnTo>
                    <a:pt x="1696" y="3390"/>
                  </a:lnTo>
                  <a:lnTo>
                    <a:pt x="2595" y="4666"/>
                  </a:lnTo>
                  <a:lnTo>
                    <a:pt x="3035" y="4352"/>
                  </a:lnTo>
                  <a:cubicBezTo>
                    <a:pt x="3181" y="4247"/>
                    <a:pt x="3370" y="4143"/>
                    <a:pt x="3558" y="4017"/>
                  </a:cubicBezTo>
                  <a:lnTo>
                    <a:pt x="3851" y="3850"/>
                  </a:lnTo>
                  <a:cubicBezTo>
                    <a:pt x="4018" y="3724"/>
                    <a:pt x="4206" y="3599"/>
                    <a:pt x="4374" y="3515"/>
                  </a:cubicBezTo>
                  <a:lnTo>
                    <a:pt x="4834" y="3264"/>
                  </a:lnTo>
                  <a:lnTo>
                    <a:pt x="30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4"/>
            <p:cNvSpPr/>
            <p:nvPr/>
          </p:nvSpPr>
          <p:spPr>
            <a:xfrm>
              <a:off x="3836042" y="1727381"/>
              <a:ext cx="83573" cy="59105"/>
            </a:xfrm>
            <a:custGeom>
              <a:rect b="b" l="l" r="r" t="t"/>
              <a:pathLst>
                <a:path extrusionOk="0" h="2679" w="3788">
                  <a:moveTo>
                    <a:pt x="3599" y="0"/>
                  </a:moveTo>
                  <a:cubicBezTo>
                    <a:pt x="3599" y="0"/>
                    <a:pt x="2616" y="523"/>
                    <a:pt x="1695" y="1130"/>
                  </a:cubicBezTo>
                  <a:lnTo>
                    <a:pt x="1068" y="1569"/>
                  </a:lnTo>
                  <a:cubicBezTo>
                    <a:pt x="921" y="1674"/>
                    <a:pt x="817" y="1758"/>
                    <a:pt x="691" y="1862"/>
                  </a:cubicBezTo>
                  <a:lnTo>
                    <a:pt x="524" y="1988"/>
                  </a:lnTo>
                  <a:lnTo>
                    <a:pt x="398" y="2093"/>
                  </a:lnTo>
                  <a:cubicBezTo>
                    <a:pt x="294" y="2155"/>
                    <a:pt x="210" y="2218"/>
                    <a:pt x="126" y="2302"/>
                  </a:cubicBezTo>
                  <a:lnTo>
                    <a:pt x="1" y="2427"/>
                  </a:lnTo>
                  <a:lnTo>
                    <a:pt x="231" y="2678"/>
                  </a:lnTo>
                  <a:lnTo>
                    <a:pt x="377" y="2553"/>
                  </a:lnTo>
                  <a:cubicBezTo>
                    <a:pt x="461" y="2490"/>
                    <a:pt x="524" y="2427"/>
                    <a:pt x="607" y="2385"/>
                  </a:cubicBezTo>
                  <a:lnTo>
                    <a:pt x="733" y="2281"/>
                  </a:lnTo>
                  <a:lnTo>
                    <a:pt x="921" y="2134"/>
                  </a:lnTo>
                  <a:cubicBezTo>
                    <a:pt x="1026" y="2051"/>
                    <a:pt x="1130" y="1967"/>
                    <a:pt x="1256" y="1862"/>
                  </a:cubicBezTo>
                  <a:lnTo>
                    <a:pt x="1905" y="1423"/>
                  </a:lnTo>
                  <a:cubicBezTo>
                    <a:pt x="2783" y="837"/>
                    <a:pt x="3788" y="314"/>
                    <a:pt x="3788" y="314"/>
                  </a:cubicBezTo>
                  <a:lnTo>
                    <a:pt x="35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4"/>
            <p:cNvSpPr/>
            <p:nvPr/>
          </p:nvSpPr>
          <p:spPr>
            <a:xfrm>
              <a:off x="3853118" y="1749532"/>
              <a:ext cx="78035" cy="56348"/>
            </a:xfrm>
            <a:custGeom>
              <a:rect b="b" l="l" r="r" t="t"/>
              <a:pathLst>
                <a:path extrusionOk="0" h="2554" w="3537">
                  <a:moveTo>
                    <a:pt x="3369" y="1"/>
                  </a:moveTo>
                  <a:cubicBezTo>
                    <a:pt x="3369" y="21"/>
                    <a:pt x="2407" y="524"/>
                    <a:pt x="1570" y="1089"/>
                  </a:cubicBezTo>
                  <a:lnTo>
                    <a:pt x="963" y="1507"/>
                  </a:lnTo>
                  <a:cubicBezTo>
                    <a:pt x="838" y="1591"/>
                    <a:pt x="733" y="1695"/>
                    <a:pt x="628" y="1758"/>
                  </a:cubicBezTo>
                  <a:lnTo>
                    <a:pt x="461" y="1905"/>
                  </a:lnTo>
                  <a:lnTo>
                    <a:pt x="336" y="1988"/>
                  </a:lnTo>
                  <a:cubicBezTo>
                    <a:pt x="252" y="2051"/>
                    <a:pt x="189" y="2114"/>
                    <a:pt x="105" y="2177"/>
                  </a:cubicBezTo>
                  <a:lnTo>
                    <a:pt x="1" y="2281"/>
                  </a:lnTo>
                  <a:lnTo>
                    <a:pt x="231" y="2553"/>
                  </a:lnTo>
                  <a:lnTo>
                    <a:pt x="356" y="2428"/>
                  </a:lnTo>
                  <a:cubicBezTo>
                    <a:pt x="419" y="2365"/>
                    <a:pt x="482" y="2323"/>
                    <a:pt x="566" y="2260"/>
                  </a:cubicBezTo>
                  <a:lnTo>
                    <a:pt x="670" y="2177"/>
                  </a:lnTo>
                  <a:lnTo>
                    <a:pt x="859" y="2030"/>
                  </a:lnTo>
                  <a:cubicBezTo>
                    <a:pt x="942" y="1967"/>
                    <a:pt x="1047" y="1884"/>
                    <a:pt x="1172" y="1800"/>
                  </a:cubicBezTo>
                  <a:lnTo>
                    <a:pt x="1758" y="1381"/>
                  </a:lnTo>
                  <a:cubicBezTo>
                    <a:pt x="2595" y="837"/>
                    <a:pt x="3537" y="335"/>
                    <a:pt x="3537" y="335"/>
                  </a:cubicBezTo>
                  <a:lnTo>
                    <a:pt x="33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4"/>
            <p:cNvSpPr/>
            <p:nvPr/>
          </p:nvSpPr>
          <p:spPr>
            <a:xfrm>
              <a:off x="3750638" y="1612899"/>
              <a:ext cx="107113" cy="75719"/>
            </a:xfrm>
            <a:custGeom>
              <a:rect b="b" l="l" r="r" t="t"/>
              <a:pathLst>
                <a:path extrusionOk="0" h="3432" w="4855">
                  <a:moveTo>
                    <a:pt x="4709" y="0"/>
                  </a:moveTo>
                  <a:cubicBezTo>
                    <a:pt x="4709" y="0"/>
                    <a:pt x="4625" y="42"/>
                    <a:pt x="4478" y="105"/>
                  </a:cubicBezTo>
                  <a:lnTo>
                    <a:pt x="3955" y="419"/>
                  </a:lnTo>
                  <a:cubicBezTo>
                    <a:pt x="3516" y="649"/>
                    <a:pt x="2993" y="984"/>
                    <a:pt x="2407" y="1339"/>
                  </a:cubicBezTo>
                  <a:lnTo>
                    <a:pt x="1444" y="2009"/>
                  </a:lnTo>
                  <a:cubicBezTo>
                    <a:pt x="1256" y="2155"/>
                    <a:pt x="1089" y="2281"/>
                    <a:pt x="921" y="2406"/>
                  </a:cubicBezTo>
                  <a:cubicBezTo>
                    <a:pt x="859" y="2469"/>
                    <a:pt x="775" y="2532"/>
                    <a:pt x="712" y="2595"/>
                  </a:cubicBezTo>
                  <a:lnTo>
                    <a:pt x="566" y="2699"/>
                  </a:lnTo>
                  <a:cubicBezTo>
                    <a:pt x="419" y="2825"/>
                    <a:pt x="273" y="2929"/>
                    <a:pt x="189" y="3013"/>
                  </a:cubicBezTo>
                  <a:lnTo>
                    <a:pt x="1" y="3181"/>
                  </a:lnTo>
                  <a:lnTo>
                    <a:pt x="231" y="3432"/>
                  </a:lnTo>
                  <a:lnTo>
                    <a:pt x="419" y="3285"/>
                  </a:lnTo>
                  <a:cubicBezTo>
                    <a:pt x="524" y="3201"/>
                    <a:pt x="628" y="3097"/>
                    <a:pt x="775" y="2992"/>
                  </a:cubicBezTo>
                  <a:lnTo>
                    <a:pt x="921" y="2867"/>
                  </a:lnTo>
                  <a:lnTo>
                    <a:pt x="1152" y="2699"/>
                  </a:lnTo>
                  <a:cubicBezTo>
                    <a:pt x="1319" y="2574"/>
                    <a:pt x="1486" y="2427"/>
                    <a:pt x="1654" y="2302"/>
                  </a:cubicBezTo>
                  <a:lnTo>
                    <a:pt x="2512" y="1716"/>
                  </a:lnTo>
                  <a:lnTo>
                    <a:pt x="2616" y="1653"/>
                  </a:lnTo>
                  <a:cubicBezTo>
                    <a:pt x="3139" y="1318"/>
                    <a:pt x="3704" y="963"/>
                    <a:pt x="4123" y="732"/>
                  </a:cubicBezTo>
                  <a:lnTo>
                    <a:pt x="4667" y="419"/>
                  </a:lnTo>
                  <a:cubicBezTo>
                    <a:pt x="4792" y="356"/>
                    <a:pt x="4855" y="314"/>
                    <a:pt x="4855" y="314"/>
                  </a:cubicBezTo>
                  <a:lnTo>
                    <a:pt x="47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4"/>
            <p:cNvSpPr/>
            <p:nvPr/>
          </p:nvSpPr>
          <p:spPr>
            <a:xfrm>
              <a:off x="3767251" y="1635513"/>
              <a:ext cx="102966" cy="72961"/>
            </a:xfrm>
            <a:custGeom>
              <a:rect b="b" l="l" r="r" t="t"/>
              <a:pathLst>
                <a:path extrusionOk="0" h="3307" w="4667">
                  <a:moveTo>
                    <a:pt x="4500" y="0"/>
                  </a:moveTo>
                  <a:cubicBezTo>
                    <a:pt x="4500" y="0"/>
                    <a:pt x="4416" y="42"/>
                    <a:pt x="4290" y="105"/>
                  </a:cubicBezTo>
                  <a:lnTo>
                    <a:pt x="3767" y="398"/>
                  </a:lnTo>
                  <a:cubicBezTo>
                    <a:pt x="3370" y="628"/>
                    <a:pt x="2888" y="942"/>
                    <a:pt x="2365" y="1256"/>
                  </a:cubicBezTo>
                  <a:lnTo>
                    <a:pt x="1382" y="1946"/>
                  </a:lnTo>
                  <a:cubicBezTo>
                    <a:pt x="1215" y="2051"/>
                    <a:pt x="1047" y="2197"/>
                    <a:pt x="901" y="2302"/>
                  </a:cubicBezTo>
                  <a:cubicBezTo>
                    <a:pt x="817" y="2365"/>
                    <a:pt x="754" y="2428"/>
                    <a:pt x="671" y="2469"/>
                  </a:cubicBezTo>
                  <a:lnTo>
                    <a:pt x="524" y="2595"/>
                  </a:lnTo>
                  <a:cubicBezTo>
                    <a:pt x="399" y="2700"/>
                    <a:pt x="273" y="2804"/>
                    <a:pt x="189" y="2867"/>
                  </a:cubicBezTo>
                  <a:lnTo>
                    <a:pt x="1" y="3034"/>
                  </a:lnTo>
                  <a:lnTo>
                    <a:pt x="252" y="3306"/>
                  </a:lnTo>
                  <a:lnTo>
                    <a:pt x="440" y="3118"/>
                  </a:lnTo>
                  <a:cubicBezTo>
                    <a:pt x="524" y="3055"/>
                    <a:pt x="629" y="2972"/>
                    <a:pt x="775" y="2867"/>
                  </a:cubicBezTo>
                  <a:lnTo>
                    <a:pt x="922" y="2741"/>
                  </a:lnTo>
                  <a:lnTo>
                    <a:pt x="1131" y="2574"/>
                  </a:lnTo>
                  <a:cubicBezTo>
                    <a:pt x="1277" y="2448"/>
                    <a:pt x="1424" y="2344"/>
                    <a:pt x="1612" y="2218"/>
                  </a:cubicBezTo>
                  <a:lnTo>
                    <a:pt x="2407" y="1674"/>
                  </a:lnTo>
                  <a:lnTo>
                    <a:pt x="2554" y="1570"/>
                  </a:lnTo>
                  <a:cubicBezTo>
                    <a:pt x="3077" y="1235"/>
                    <a:pt x="3558" y="921"/>
                    <a:pt x="3956" y="712"/>
                  </a:cubicBezTo>
                  <a:lnTo>
                    <a:pt x="4479" y="419"/>
                  </a:lnTo>
                  <a:cubicBezTo>
                    <a:pt x="4583" y="356"/>
                    <a:pt x="4667" y="314"/>
                    <a:pt x="4667" y="314"/>
                  </a:cubicBezTo>
                  <a:lnTo>
                    <a:pt x="45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4"/>
            <p:cNvSpPr/>
            <p:nvPr/>
          </p:nvSpPr>
          <p:spPr>
            <a:xfrm>
              <a:off x="3887293" y="1596264"/>
              <a:ext cx="105260" cy="130676"/>
            </a:xfrm>
            <a:custGeom>
              <a:rect b="b" l="l" r="r" t="t"/>
              <a:pathLst>
                <a:path extrusionOk="0" h="5923" w="4771">
                  <a:moveTo>
                    <a:pt x="3411" y="1"/>
                  </a:moveTo>
                  <a:lnTo>
                    <a:pt x="3076" y="126"/>
                  </a:lnTo>
                  <a:lnTo>
                    <a:pt x="4310" y="3265"/>
                  </a:lnTo>
                  <a:lnTo>
                    <a:pt x="4122" y="3349"/>
                  </a:lnTo>
                  <a:cubicBezTo>
                    <a:pt x="3997" y="3390"/>
                    <a:pt x="3850" y="3453"/>
                    <a:pt x="3683" y="3537"/>
                  </a:cubicBezTo>
                  <a:lnTo>
                    <a:pt x="3390" y="3642"/>
                  </a:lnTo>
                  <a:cubicBezTo>
                    <a:pt x="3034" y="3788"/>
                    <a:pt x="2678" y="3955"/>
                    <a:pt x="2469" y="4060"/>
                  </a:cubicBezTo>
                  <a:lnTo>
                    <a:pt x="2113" y="3286"/>
                  </a:lnTo>
                  <a:lnTo>
                    <a:pt x="2490" y="3118"/>
                  </a:lnTo>
                  <a:lnTo>
                    <a:pt x="3222" y="2805"/>
                  </a:lnTo>
                  <a:lnTo>
                    <a:pt x="2616" y="1361"/>
                  </a:lnTo>
                  <a:lnTo>
                    <a:pt x="2448" y="1445"/>
                  </a:lnTo>
                  <a:cubicBezTo>
                    <a:pt x="2448" y="1445"/>
                    <a:pt x="1862" y="1696"/>
                    <a:pt x="1297" y="1947"/>
                  </a:cubicBezTo>
                  <a:cubicBezTo>
                    <a:pt x="732" y="2198"/>
                    <a:pt x="147" y="2491"/>
                    <a:pt x="147" y="2491"/>
                  </a:cubicBezTo>
                  <a:lnTo>
                    <a:pt x="0" y="2574"/>
                  </a:lnTo>
                  <a:lnTo>
                    <a:pt x="1695" y="5922"/>
                  </a:lnTo>
                  <a:lnTo>
                    <a:pt x="2009" y="5755"/>
                  </a:lnTo>
                  <a:lnTo>
                    <a:pt x="481" y="2742"/>
                  </a:lnTo>
                  <a:cubicBezTo>
                    <a:pt x="670" y="2637"/>
                    <a:pt x="1067" y="2449"/>
                    <a:pt x="1444" y="2282"/>
                  </a:cubicBezTo>
                  <a:cubicBezTo>
                    <a:pt x="1820" y="2114"/>
                    <a:pt x="2197" y="1926"/>
                    <a:pt x="2406" y="1842"/>
                  </a:cubicBezTo>
                  <a:lnTo>
                    <a:pt x="2741" y="2637"/>
                  </a:lnTo>
                  <a:lnTo>
                    <a:pt x="2344" y="2805"/>
                  </a:lnTo>
                  <a:lnTo>
                    <a:pt x="1632" y="3118"/>
                  </a:lnTo>
                  <a:lnTo>
                    <a:pt x="2281" y="4541"/>
                  </a:lnTo>
                  <a:lnTo>
                    <a:pt x="2448" y="4458"/>
                  </a:lnTo>
                  <a:cubicBezTo>
                    <a:pt x="2469" y="4458"/>
                    <a:pt x="2971" y="4207"/>
                    <a:pt x="3515" y="3997"/>
                  </a:cubicBezTo>
                  <a:lnTo>
                    <a:pt x="3808" y="3872"/>
                  </a:lnTo>
                  <a:cubicBezTo>
                    <a:pt x="3976" y="3809"/>
                    <a:pt x="4122" y="3746"/>
                    <a:pt x="4248" y="3683"/>
                  </a:cubicBezTo>
                  <a:lnTo>
                    <a:pt x="4771" y="3495"/>
                  </a:lnTo>
                  <a:lnTo>
                    <a:pt x="34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4"/>
            <p:cNvSpPr/>
            <p:nvPr/>
          </p:nvSpPr>
          <p:spPr>
            <a:xfrm>
              <a:off x="3915445" y="1686279"/>
              <a:ext cx="94185" cy="48052"/>
            </a:xfrm>
            <a:custGeom>
              <a:rect b="b" l="l" r="r" t="t"/>
              <a:pathLst>
                <a:path extrusionOk="0" h="2178" w="4269">
                  <a:moveTo>
                    <a:pt x="4143" y="1"/>
                  </a:moveTo>
                  <a:cubicBezTo>
                    <a:pt x="4143" y="1"/>
                    <a:pt x="3076" y="399"/>
                    <a:pt x="2030" y="859"/>
                  </a:cubicBezTo>
                  <a:lnTo>
                    <a:pt x="1507" y="1110"/>
                  </a:lnTo>
                  <a:cubicBezTo>
                    <a:pt x="1172" y="1277"/>
                    <a:pt x="858" y="1403"/>
                    <a:pt x="628" y="1528"/>
                  </a:cubicBezTo>
                  <a:lnTo>
                    <a:pt x="0" y="1842"/>
                  </a:lnTo>
                  <a:lnTo>
                    <a:pt x="168" y="2177"/>
                  </a:lnTo>
                  <a:lnTo>
                    <a:pt x="816" y="1842"/>
                  </a:lnTo>
                  <a:cubicBezTo>
                    <a:pt x="1047" y="1717"/>
                    <a:pt x="1340" y="1591"/>
                    <a:pt x="1653" y="1424"/>
                  </a:cubicBezTo>
                  <a:cubicBezTo>
                    <a:pt x="1821" y="1361"/>
                    <a:pt x="2009" y="1277"/>
                    <a:pt x="2176" y="1194"/>
                  </a:cubicBezTo>
                  <a:cubicBezTo>
                    <a:pt x="3202" y="733"/>
                    <a:pt x="4269" y="336"/>
                    <a:pt x="4269" y="336"/>
                  </a:cubicBezTo>
                  <a:lnTo>
                    <a:pt x="41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4"/>
            <p:cNvSpPr/>
            <p:nvPr/>
          </p:nvSpPr>
          <p:spPr>
            <a:xfrm>
              <a:off x="3927447" y="1710305"/>
              <a:ext cx="91890" cy="46640"/>
            </a:xfrm>
            <a:custGeom>
              <a:rect b="b" l="l" r="r" t="t"/>
              <a:pathLst>
                <a:path extrusionOk="0" h="2114" w="4165">
                  <a:moveTo>
                    <a:pt x="4039" y="0"/>
                  </a:moveTo>
                  <a:cubicBezTo>
                    <a:pt x="4018" y="0"/>
                    <a:pt x="2972" y="398"/>
                    <a:pt x="1967" y="837"/>
                  </a:cubicBezTo>
                  <a:lnTo>
                    <a:pt x="1444" y="1067"/>
                  </a:lnTo>
                  <a:cubicBezTo>
                    <a:pt x="1151" y="1214"/>
                    <a:pt x="837" y="1360"/>
                    <a:pt x="628" y="1486"/>
                  </a:cubicBezTo>
                  <a:lnTo>
                    <a:pt x="0" y="1779"/>
                  </a:lnTo>
                  <a:lnTo>
                    <a:pt x="168" y="2113"/>
                  </a:lnTo>
                  <a:lnTo>
                    <a:pt x="775" y="1799"/>
                  </a:lnTo>
                  <a:cubicBezTo>
                    <a:pt x="1005" y="1674"/>
                    <a:pt x="1298" y="1548"/>
                    <a:pt x="1591" y="1402"/>
                  </a:cubicBezTo>
                  <a:lnTo>
                    <a:pt x="2114" y="1172"/>
                  </a:lnTo>
                  <a:cubicBezTo>
                    <a:pt x="3118" y="732"/>
                    <a:pt x="4164" y="335"/>
                    <a:pt x="4164" y="335"/>
                  </a:cubicBezTo>
                  <a:lnTo>
                    <a:pt x="40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4"/>
            <p:cNvSpPr/>
            <p:nvPr/>
          </p:nvSpPr>
          <p:spPr>
            <a:xfrm>
              <a:off x="3854045" y="1564891"/>
              <a:ext cx="110357" cy="54936"/>
            </a:xfrm>
            <a:custGeom>
              <a:rect b="b" l="l" r="r" t="t"/>
              <a:pathLst>
                <a:path extrusionOk="0" h="2490" w="5002">
                  <a:moveTo>
                    <a:pt x="4876" y="0"/>
                  </a:moveTo>
                  <a:cubicBezTo>
                    <a:pt x="4876" y="0"/>
                    <a:pt x="3641" y="460"/>
                    <a:pt x="2428" y="983"/>
                  </a:cubicBezTo>
                  <a:cubicBezTo>
                    <a:pt x="2239" y="1088"/>
                    <a:pt x="2051" y="1172"/>
                    <a:pt x="1863" y="1255"/>
                  </a:cubicBezTo>
                  <a:cubicBezTo>
                    <a:pt x="1444" y="1423"/>
                    <a:pt x="1068" y="1611"/>
                    <a:pt x="754" y="1779"/>
                  </a:cubicBezTo>
                  <a:lnTo>
                    <a:pt x="1" y="2155"/>
                  </a:lnTo>
                  <a:lnTo>
                    <a:pt x="168" y="2490"/>
                  </a:lnTo>
                  <a:lnTo>
                    <a:pt x="921" y="2113"/>
                  </a:lnTo>
                  <a:cubicBezTo>
                    <a:pt x="1235" y="1946"/>
                    <a:pt x="1612" y="1758"/>
                    <a:pt x="2009" y="1590"/>
                  </a:cubicBezTo>
                  <a:lnTo>
                    <a:pt x="2574" y="1318"/>
                  </a:lnTo>
                  <a:cubicBezTo>
                    <a:pt x="3767" y="795"/>
                    <a:pt x="5001" y="335"/>
                    <a:pt x="5001" y="335"/>
                  </a:cubicBezTo>
                  <a:lnTo>
                    <a:pt x="48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4"/>
            <p:cNvSpPr/>
            <p:nvPr/>
          </p:nvSpPr>
          <p:spPr>
            <a:xfrm>
              <a:off x="3866510" y="1588895"/>
              <a:ext cx="106650" cy="53568"/>
            </a:xfrm>
            <a:custGeom>
              <a:rect b="b" l="l" r="r" t="t"/>
              <a:pathLst>
                <a:path extrusionOk="0" h="2428" w="4834">
                  <a:moveTo>
                    <a:pt x="4708" y="0"/>
                  </a:moveTo>
                  <a:cubicBezTo>
                    <a:pt x="4708" y="0"/>
                    <a:pt x="3495" y="439"/>
                    <a:pt x="2323" y="963"/>
                  </a:cubicBezTo>
                  <a:lnTo>
                    <a:pt x="1758" y="1214"/>
                  </a:lnTo>
                  <a:cubicBezTo>
                    <a:pt x="1381" y="1402"/>
                    <a:pt x="1005" y="1569"/>
                    <a:pt x="712" y="1716"/>
                  </a:cubicBezTo>
                  <a:lnTo>
                    <a:pt x="1" y="2092"/>
                  </a:lnTo>
                  <a:lnTo>
                    <a:pt x="168" y="2427"/>
                  </a:lnTo>
                  <a:lnTo>
                    <a:pt x="879" y="2051"/>
                  </a:lnTo>
                  <a:cubicBezTo>
                    <a:pt x="1172" y="1883"/>
                    <a:pt x="1528" y="1716"/>
                    <a:pt x="1926" y="1548"/>
                  </a:cubicBezTo>
                  <a:lnTo>
                    <a:pt x="2470" y="1276"/>
                  </a:lnTo>
                  <a:cubicBezTo>
                    <a:pt x="3641" y="774"/>
                    <a:pt x="4834" y="335"/>
                    <a:pt x="4834" y="335"/>
                  </a:cubicBezTo>
                  <a:lnTo>
                    <a:pt x="4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4"/>
            <p:cNvSpPr/>
            <p:nvPr/>
          </p:nvSpPr>
          <p:spPr>
            <a:xfrm>
              <a:off x="3988847" y="1561185"/>
              <a:ext cx="102502" cy="126043"/>
            </a:xfrm>
            <a:custGeom>
              <a:rect b="b" l="l" r="r" t="t"/>
              <a:pathLst>
                <a:path extrusionOk="0" h="5713" w="4646">
                  <a:moveTo>
                    <a:pt x="3641" y="1"/>
                  </a:moveTo>
                  <a:lnTo>
                    <a:pt x="3285" y="105"/>
                  </a:lnTo>
                  <a:lnTo>
                    <a:pt x="4206" y="3348"/>
                  </a:lnTo>
                  <a:lnTo>
                    <a:pt x="3223" y="3641"/>
                  </a:lnTo>
                  <a:lnTo>
                    <a:pt x="2260" y="3934"/>
                  </a:lnTo>
                  <a:lnTo>
                    <a:pt x="2009" y="3139"/>
                  </a:lnTo>
                  <a:lnTo>
                    <a:pt x="3160" y="2784"/>
                  </a:lnTo>
                  <a:lnTo>
                    <a:pt x="2699" y="1277"/>
                  </a:lnTo>
                  <a:lnTo>
                    <a:pt x="1339" y="1716"/>
                  </a:lnTo>
                  <a:lnTo>
                    <a:pt x="0" y="2177"/>
                  </a:lnTo>
                  <a:lnTo>
                    <a:pt x="1256" y="5713"/>
                  </a:lnTo>
                  <a:lnTo>
                    <a:pt x="1590" y="5587"/>
                  </a:lnTo>
                  <a:lnTo>
                    <a:pt x="461" y="2407"/>
                  </a:lnTo>
                  <a:lnTo>
                    <a:pt x="1465" y="2051"/>
                  </a:lnTo>
                  <a:lnTo>
                    <a:pt x="2469" y="1737"/>
                  </a:lnTo>
                  <a:lnTo>
                    <a:pt x="2699" y="2532"/>
                  </a:lnTo>
                  <a:lnTo>
                    <a:pt x="1549" y="2909"/>
                  </a:lnTo>
                  <a:lnTo>
                    <a:pt x="2030" y="4395"/>
                  </a:lnTo>
                  <a:lnTo>
                    <a:pt x="3327" y="3976"/>
                  </a:lnTo>
                  <a:lnTo>
                    <a:pt x="4645" y="3600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4"/>
            <p:cNvSpPr/>
            <p:nvPr/>
          </p:nvSpPr>
          <p:spPr>
            <a:xfrm>
              <a:off x="4006850" y="1655369"/>
              <a:ext cx="99722" cy="38323"/>
            </a:xfrm>
            <a:custGeom>
              <a:rect b="b" l="l" r="r" t="t"/>
              <a:pathLst>
                <a:path extrusionOk="0" h="1737" w="4520">
                  <a:moveTo>
                    <a:pt x="4436" y="0"/>
                  </a:moveTo>
                  <a:lnTo>
                    <a:pt x="3704" y="209"/>
                  </a:lnTo>
                  <a:cubicBezTo>
                    <a:pt x="3285" y="314"/>
                    <a:pt x="2741" y="481"/>
                    <a:pt x="2197" y="649"/>
                  </a:cubicBezTo>
                  <a:cubicBezTo>
                    <a:pt x="1653" y="816"/>
                    <a:pt x="1109" y="1025"/>
                    <a:pt x="691" y="1151"/>
                  </a:cubicBezTo>
                  <a:cubicBezTo>
                    <a:pt x="293" y="1297"/>
                    <a:pt x="0" y="1402"/>
                    <a:pt x="0" y="1402"/>
                  </a:cubicBezTo>
                  <a:lnTo>
                    <a:pt x="147" y="1737"/>
                  </a:lnTo>
                  <a:cubicBezTo>
                    <a:pt x="168" y="1737"/>
                    <a:pt x="440" y="1632"/>
                    <a:pt x="837" y="1486"/>
                  </a:cubicBezTo>
                  <a:cubicBezTo>
                    <a:pt x="1235" y="1360"/>
                    <a:pt x="1779" y="1172"/>
                    <a:pt x="2323" y="1004"/>
                  </a:cubicBezTo>
                  <a:cubicBezTo>
                    <a:pt x="2846" y="816"/>
                    <a:pt x="3411" y="670"/>
                    <a:pt x="3808" y="544"/>
                  </a:cubicBezTo>
                  <a:lnTo>
                    <a:pt x="4332" y="398"/>
                  </a:lnTo>
                  <a:lnTo>
                    <a:pt x="4520" y="356"/>
                  </a:lnTo>
                  <a:lnTo>
                    <a:pt x="44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4"/>
            <p:cNvSpPr/>
            <p:nvPr/>
          </p:nvSpPr>
          <p:spPr>
            <a:xfrm>
              <a:off x="4016072" y="1680278"/>
              <a:ext cx="96965" cy="37418"/>
            </a:xfrm>
            <a:custGeom>
              <a:rect b="b" l="l" r="r" t="t"/>
              <a:pathLst>
                <a:path extrusionOk="0" h="1696" w="4395">
                  <a:moveTo>
                    <a:pt x="4311" y="1"/>
                  </a:moveTo>
                  <a:lnTo>
                    <a:pt x="3579" y="210"/>
                  </a:lnTo>
                  <a:cubicBezTo>
                    <a:pt x="3181" y="315"/>
                    <a:pt x="2658" y="482"/>
                    <a:pt x="2135" y="650"/>
                  </a:cubicBezTo>
                  <a:cubicBezTo>
                    <a:pt x="1591" y="796"/>
                    <a:pt x="1068" y="984"/>
                    <a:pt x="691" y="1131"/>
                  </a:cubicBezTo>
                  <a:lnTo>
                    <a:pt x="670" y="1131"/>
                  </a:lnTo>
                  <a:cubicBezTo>
                    <a:pt x="252" y="1256"/>
                    <a:pt x="1" y="1361"/>
                    <a:pt x="1" y="1361"/>
                  </a:cubicBezTo>
                  <a:lnTo>
                    <a:pt x="126" y="1696"/>
                  </a:lnTo>
                  <a:cubicBezTo>
                    <a:pt x="126" y="1696"/>
                    <a:pt x="398" y="1591"/>
                    <a:pt x="775" y="1466"/>
                  </a:cubicBezTo>
                  <a:lnTo>
                    <a:pt x="817" y="1466"/>
                  </a:lnTo>
                  <a:cubicBezTo>
                    <a:pt x="1193" y="1340"/>
                    <a:pt x="1717" y="1152"/>
                    <a:pt x="2240" y="984"/>
                  </a:cubicBezTo>
                  <a:cubicBezTo>
                    <a:pt x="2763" y="817"/>
                    <a:pt x="3265" y="671"/>
                    <a:pt x="3683" y="545"/>
                  </a:cubicBezTo>
                  <a:lnTo>
                    <a:pt x="4395" y="35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4"/>
            <p:cNvSpPr/>
            <p:nvPr/>
          </p:nvSpPr>
          <p:spPr>
            <a:xfrm>
              <a:off x="3961600" y="1529790"/>
              <a:ext cx="111747" cy="42492"/>
            </a:xfrm>
            <a:custGeom>
              <a:rect b="b" l="l" r="r" t="t"/>
              <a:pathLst>
                <a:path extrusionOk="0" h="1926" w="5065">
                  <a:moveTo>
                    <a:pt x="4960" y="1"/>
                  </a:moveTo>
                  <a:lnTo>
                    <a:pt x="4186" y="231"/>
                  </a:lnTo>
                  <a:cubicBezTo>
                    <a:pt x="3725" y="357"/>
                    <a:pt x="3118" y="545"/>
                    <a:pt x="2491" y="733"/>
                  </a:cubicBezTo>
                  <a:cubicBezTo>
                    <a:pt x="1863" y="922"/>
                    <a:pt x="1256" y="1152"/>
                    <a:pt x="796" y="1298"/>
                  </a:cubicBezTo>
                  <a:cubicBezTo>
                    <a:pt x="315" y="1466"/>
                    <a:pt x="22" y="1570"/>
                    <a:pt x="1" y="1570"/>
                  </a:cubicBezTo>
                  <a:lnTo>
                    <a:pt x="126" y="1926"/>
                  </a:lnTo>
                  <a:cubicBezTo>
                    <a:pt x="147" y="1905"/>
                    <a:pt x="482" y="1800"/>
                    <a:pt x="901" y="1633"/>
                  </a:cubicBezTo>
                  <a:cubicBezTo>
                    <a:pt x="1319" y="1486"/>
                    <a:pt x="1989" y="1277"/>
                    <a:pt x="2595" y="1068"/>
                  </a:cubicBezTo>
                  <a:cubicBezTo>
                    <a:pt x="3202" y="880"/>
                    <a:pt x="3830" y="691"/>
                    <a:pt x="4290" y="566"/>
                  </a:cubicBezTo>
                  <a:lnTo>
                    <a:pt x="5064" y="357"/>
                  </a:lnTo>
                  <a:lnTo>
                    <a:pt x="49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4"/>
            <p:cNvSpPr/>
            <p:nvPr/>
          </p:nvSpPr>
          <p:spPr>
            <a:xfrm>
              <a:off x="3970381" y="1554720"/>
              <a:ext cx="109430" cy="41566"/>
            </a:xfrm>
            <a:custGeom>
              <a:rect b="b" l="l" r="r" t="t"/>
              <a:pathLst>
                <a:path extrusionOk="0" h="1884" w="4960">
                  <a:moveTo>
                    <a:pt x="4855" y="1"/>
                  </a:moveTo>
                  <a:lnTo>
                    <a:pt x="4101" y="231"/>
                  </a:lnTo>
                  <a:cubicBezTo>
                    <a:pt x="3641" y="356"/>
                    <a:pt x="3034" y="524"/>
                    <a:pt x="2427" y="712"/>
                  </a:cubicBezTo>
                  <a:cubicBezTo>
                    <a:pt x="1821" y="900"/>
                    <a:pt x="1214" y="1131"/>
                    <a:pt x="775" y="1277"/>
                  </a:cubicBezTo>
                  <a:cubicBezTo>
                    <a:pt x="314" y="1424"/>
                    <a:pt x="21" y="1549"/>
                    <a:pt x="0" y="1549"/>
                  </a:cubicBezTo>
                  <a:lnTo>
                    <a:pt x="147" y="1884"/>
                  </a:lnTo>
                  <a:cubicBezTo>
                    <a:pt x="147" y="1884"/>
                    <a:pt x="440" y="1779"/>
                    <a:pt x="879" y="1612"/>
                  </a:cubicBezTo>
                  <a:cubicBezTo>
                    <a:pt x="1319" y="1465"/>
                    <a:pt x="1946" y="1256"/>
                    <a:pt x="2532" y="1068"/>
                  </a:cubicBezTo>
                  <a:cubicBezTo>
                    <a:pt x="3139" y="880"/>
                    <a:pt x="3746" y="691"/>
                    <a:pt x="4185" y="566"/>
                  </a:cubicBezTo>
                  <a:lnTo>
                    <a:pt x="4959" y="3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4"/>
            <p:cNvSpPr/>
            <p:nvPr/>
          </p:nvSpPr>
          <p:spPr>
            <a:xfrm>
              <a:off x="4093622" y="1535791"/>
              <a:ext cx="99281" cy="120969"/>
            </a:xfrm>
            <a:custGeom>
              <a:rect b="b" l="l" r="r" t="t"/>
              <a:pathLst>
                <a:path extrusionOk="0" h="5483" w="4500">
                  <a:moveTo>
                    <a:pt x="3767" y="1"/>
                  </a:moveTo>
                  <a:lnTo>
                    <a:pt x="3432" y="64"/>
                  </a:lnTo>
                  <a:lnTo>
                    <a:pt x="4081" y="3391"/>
                  </a:lnTo>
                  <a:lnTo>
                    <a:pt x="3098" y="3600"/>
                  </a:lnTo>
                  <a:lnTo>
                    <a:pt x="2114" y="3809"/>
                  </a:lnTo>
                  <a:lnTo>
                    <a:pt x="1905" y="2993"/>
                  </a:lnTo>
                  <a:lnTo>
                    <a:pt x="3098" y="2742"/>
                  </a:lnTo>
                  <a:lnTo>
                    <a:pt x="2763" y="1214"/>
                  </a:lnTo>
                  <a:lnTo>
                    <a:pt x="2575" y="1256"/>
                  </a:lnTo>
                  <a:cubicBezTo>
                    <a:pt x="2575" y="1256"/>
                    <a:pt x="2428" y="1277"/>
                    <a:pt x="2198" y="1340"/>
                  </a:cubicBezTo>
                  <a:lnTo>
                    <a:pt x="1382" y="1528"/>
                  </a:lnTo>
                  <a:cubicBezTo>
                    <a:pt x="1068" y="1591"/>
                    <a:pt x="754" y="1675"/>
                    <a:pt x="545" y="1717"/>
                  </a:cubicBezTo>
                  <a:lnTo>
                    <a:pt x="1" y="1863"/>
                  </a:lnTo>
                  <a:lnTo>
                    <a:pt x="943" y="5483"/>
                  </a:lnTo>
                  <a:lnTo>
                    <a:pt x="1277" y="5399"/>
                  </a:lnTo>
                  <a:lnTo>
                    <a:pt x="440" y="2114"/>
                  </a:lnTo>
                  <a:lnTo>
                    <a:pt x="650" y="2072"/>
                  </a:lnTo>
                  <a:cubicBezTo>
                    <a:pt x="859" y="2010"/>
                    <a:pt x="1152" y="1947"/>
                    <a:pt x="1466" y="1863"/>
                  </a:cubicBezTo>
                  <a:lnTo>
                    <a:pt x="2282" y="1675"/>
                  </a:lnTo>
                  <a:lnTo>
                    <a:pt x="2491" y="1633"/>
                  </a:lnTo>
                  <a:lnTo>
                    <a:pt x="2658" y="2449"/>
                  </a:lnTo>
                  <a:lnTo>
                    <a:pt x="1487" y="2721"/>
                  </a:lnTo>
                  <a:lnTo>
                    <a:pt x="1842" y="4248"/>
                  </a:lnTo>
                  <a:lnTo>
                    <a:pt x="3160" y="3935"/>
                  </a:lnTo>
                  <a:lnTo>
                    <a:pt x="4500" y="3663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4"/>
            <p:cNvSpPr/>
            <p:nvPr/>
          </p:nvSpPr>
          <p:spPr>
            <a:xfrm>
              <a:off x="4104719" y="1632270"/>
              <a:ext cx="102039" cy="30954"/>
            </a:xfrm>
            <a:custGeom>
              <a:rect b="b" l="l" r="r" t="t"/>
              <a:pathLst>
                <a:path extrusionOk="0" h="1403" w="4625">
                  <a:moveTo>
                    <a:pt x="4561" y="1"/>
                  </a:moveTo>
                  <a:cubicBezTo>
                    <a:pt x="4561" y="1"/>
                    <a:pt x="4269" y="64"/>
                    <a:pt x="3829" y="147"/>
                  </a:cubicBezTo>
                  <a:lnTo>
                    <a:pt x="3369" y="252"/>
                  </a:lnTo>
                  <a:cubicBezTo>
                    <a:pt x="3034" y="315"/>
                    <a:pt x="2636" y="398"/>
                    <a:pt x="2260" y="482"/>
                  </a:cubicBezTo>
                  <a:lnTo>
                    <a:pt x="2176" y="503"/>
                  </a:lnTo>
                  <a:cubicBezTo>
                    <a:pt x="1632" y="629"/>
                    <a:pt x="1088" y="754"/>
                    <a:pt x="691" y="859"/>
                  </a:cubicBezTo>
                  <a:lnTo>
                    <a:pt x="0" y="1047"/>
                  </a:lnTo>
                  <a:lnTo>
                    <a:pt x="84" y="1403"/>
                  </a:lnTo>
                  <a:lnTo>
                    <a:pt x="795" y="1214"/>
                  </a:lnTo>
                  <a:cubicBezTo>
                    <a:pt x="1193" y="1110"/>
                    <a:pt x="1737" y="984"/>
                    <a:pt x="2260" y="859"/>
                  </a:cubicBezTo>
                  <a:lnTo>
                    <a:pt x="2344" y="838"/>
                  </a:lnTo>
                  <a:cubicBezTo>
                    <a:pt x="2720" y="733"/>
                    <a:pt x="3097" y="670"/>
                    <a:pt x="3453" y="587"/>
                  </a:cubicBezTo>
                  <a:lnTo>
                    <a:pt x="3913" y="503"/>
                  </a:lnTo>
                  <a:cubicBezTo>
                    <a:pt x="4331" y="419"/>
                    <a:pt x="4624" y="357"/>
                    <a:pt x="4624" y="357"/>
                  </a:cubicBezTo>
                  <a:lnTo>
                    <a:pt x="45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4"/>
            <p:cNvSpPr/>
            <p:nvPr/>
          </p:nvSpPr>
          <p:spPr>
            <a:xfrm>
              <a:off x="4111183" y="1657664"/>
              <a:ext cx="100186" cy="30027"/>
            </a:xfrm>
            <a:custGeom>
              <a:rect b="b" l="l" r="r" t="t"/>
              <a:pathLst>
                <a:path extrusionOk="0" h="1361" w="4541">
                  <a:moveTo>
                    <a:pt x="4478" y="1"/>
                  </a:moveTo>
                  <a:cubicBezTo>
                    <a:pt x="4478" y="1"/>
                    <a:pt x="4206" y="43"/>
                    <a:pt x="3766" y="126"/>
                  </a:cubicBezTo>
                  <a:lnTo>
                    <a:pt x="3327" y="231"/>
                  </a:lnTo>
                  <a:cubicBezTo>
                    <a:pt x="2992" y="294"/>
                    <a:pt x="2616" y="377"/>
                    <a:pt x="2239" y="461"/>
                  </a:cubicBezTo>
                  <a:lnTo>
                    <a:pt x="2134" y="482"/>
                  </a:lnTo>
                  <a:cubicBezTo>
                    <a:pt x="1590" y="607"/>
                    <a:pt x="1088" y="733"/>
                    <a:pt x="691" y="838"/>
                  </a:cubicBezTo>
                  <a:lnTo>
                    <a:pt x="0" y="1026"/>
                  </a:lnTo>
                  <a:lnTo>
                    <a:pt x="84" y="1361"/>
                  </a:lnTo>
                  <a:lnTo>
                    <a:pt x="795" y="1172"/>
                  </a:lnTo>
                  <a:cubicBezTo>
                    <a:pt x="1172" y="1068"/>
                    <a:pt x="1674" y="963"/>
                    <a:pt x="2218" y="838"/>
                  </a:cubicBezTo>
                  <a:lnTo>
                    <a:pt x="2323" y="817"/>
                  </a:lnTo>
                  <a:cubicBezTo>
                    <a:pt x="2678" y="733"/>
                    <a:pt x="3055" y="649"/>
                    <a:pt x="3390" y="587"/>
                  </a:cubicBezTo>
                  <a:lnTo>
                    <a:pt x="3850" y="482"/>
                  </a:lnTo>
                  <a:cubicBezTo>
                    <a:pt x="4268" y="398"/>
                    <a:pt x="4540" y="356"/>
                    <a:pt x="4540" y="356"/>
                  </a:cubicBezTo>
                  <a:lnTo>
                    <a:pt x="4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4"/>
            <p:cNvSpPr/>
            <p:nvPr/>
          </p:nvSpPr>
          <p:spPr>
            <a:xfrm>
              <a:off x="4071008" y="1504859"/>
              <a:ext cx="111747" cy="32807"/>
            </a:xfrm>
            <a:custGeom>
              <a:rect b="b" l="l" r="r" t="t"/>
              <a:pathLst>
                <a:path extrusionOk="0" h="1487" w="5065">
                  <a:moveTo>
                    <a:pt x="5001" y="1"/>
                  </a:moveTo>
                  <a:cubicBezTo>
                    <a:pt x="5001" y="1"/>
                    <a:pt x="4688" y="64"/>
                    <a:pt x="4206" y="168"/>
                  </a:cubicBezTo>
                  <a:lnTo>
                    <a:pt x="3725" y="252"/>
                  </a:lnTo>
                  <a:cubicBezTo>
                    <a:pt x="3348" y="336"/>
                    <a:pt x="2930" y="419"/>
                    <a:pt x="2491" y="524"/>
                  </a:cubicBezTo>
                  <a:cubicBezTo>
                    <a:pt x="1884" y="671"/>
                    <a:pt x="1256" y="817"/>
                    <a:pt x="775" y="943"/>
                  </a:cubicBezTo>
                  <a:lnTo>
                    <a:pt x="1" y="1131"/>
                  </a:lnTo>
                  <a:lnTo>
                    <a:pt x="84" y="1487"/>
                  </a:lnTo>
                  <a:lnTo>
                    <a:pt x="879" y="1277"/>
                  </a:lnTo>
                  <a:cubicBezTo>
                    <a:pt x="1340" y="1173"/>
                    <a:pt x="1968" y="1026"/>
                    <a:pt x="2574" y="880"/>
                  </a:cubicBezTo>
                  <a:cubicBezTo>
                    <a:pt x="2993" y="775"/>
                    <a:pt x="3432" y="691"/>
                    <a:pt x="3809" y="608"/>
                  </a:cubicBezTo>
                  <a:cubicBezTo>
                    <a:pt x="3976" y="587"/>
                    <a:pt x="4144" y="545"/>
                    <a:pt x="4290" y="503"/>
                  </a:cubicBezTo>
                  <a:cubicBezTo>
                    <a:pt x="4750" y="419"/>
                    <a:pt x="5064" y="357"/>
                    <a:pt x="5064" y="357"/>
                  </a:cubicBezTo>
                  <a:lnTo>
                    <a:pt x="5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4"/>
            <p:cNvSpPr/>
            <p:nvPr/>
          </p:nvSpPr>
          <p:spPr>
            <a:xfrm>
              <a:off x="4077472" y="1530253"/>
              <a:ext cx="109893" cy="32344"/>
            </a:xfrm>
            <a:custGeom>
              <a:rect b="b" l="l" r="r" t="t"/>
              <a:pathLst>
                <a:path extrusionOk="0" h="1466" w="4981">
                  <a:moveTo>
                    <a:pt x="4918" y="1"/>
                  </a:moveTo>
                  <a:cubicBezTo>
                    <a:pt x="4918" y="1"/>
                    <a:pt x="4604" y="43"/>
                    <a:pt x="4144" y="147"/>
                  </a:cubicBezTo>
                  <a:lnTo>
                    <a:pt x="3662" y="252"/>
                  </a:lnTo>
                  <a:cubicBezTo>
                    <a:pt x="3286" y="315"/>
                    <a:pt x="2867" y="398"/>
                    <a:pt x="2428" y="503"/>
                  </a:cubicBezTo>
                  <a:cubicBezTo>
                    <a:pt x="1842" y="649"/>
                    <a:pt x="1214" y="796"/>
                    <a:pt x="775" y="921"/>
                  </a:cubicBezTo>
                  <a:lnTo>
                    <a:pt x="1" y="1110"/>
                  </a:lnTo>
                  <a:lnTo>
                    <a:pt x="105" y="1465"/>
                  </a:lnTo>
                  <a:lnTo>
                    <a:pt x="879" y="1277"/>
                  </a:lnTo>
                  <a:cubicBezTo>
                    <a:pt x="1319" y="1152"/>
                    <a:pt x="1926" y="1005"/>
                    <a:pt x="2553" y="859"/>
                  </a:cubicBezTo>
                  <a:cubicBezTo>
                    <a:pt x="2951" y="754"/>
                    <a:pt x="3369" y="670"/>
                    <a:pt x="3746" y="608"/>
                  </a:cubicBezTo>
                  <a:lnTo>
                    <a:pt x="4227" y="503"/>
                  </a:lnTo>
                  <a:cubicBezTo>
                    <a:pt x="4688" y="398"/>
                    <a:pt x="4980" y="356"/>
                    <a:pt x="4980" y="356"/>
                  </a:cubicBezTo>
                  <a:lnTo>
                    <a:pt x="49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4"/>
            <p:cNvSpPr/>
            <p:nvPr/>
          </p:nvSpPr>
          <p:spPr>
            <a:xfrm>
              <a:off x="4200272" y="1518251"/>
              <a:ext cx="96038" cy="116358"/>
            </a:xfrm>
            <a:custGeom>
              <a:rect b="b" l="l" r="r" t="t"/>
              <a:pathLst>
                <a:path extrusionOk="0" h="5274" w="4353">
                  <a:moveTo>
                    <a:pt x="3871" y="1"/>
                  </a:moveTo>
                  <a:lnTo>
                    <a:pt x="3515" y="43"/>
                  </a:lnTo>
                  <a:lnTo>
                    <a:pt x="3955" y="3411"/>
                  </a:lnTo>
                  <a:lnTo>
                    <a:pt x="2951" y="3537"/>
                  </a:lnTo>
                  <a:lnTo>
                    <a:pt x="1946" y="3704"/>
                  </a:lnTo>
                  <a:lnTo>
                    <a:pt x="1821" y="2867"/>
                  </a:lnTo>
                  <a:lnTo>
                    <a:pt x="3013" y="2679"/>
                  </a:lnTo>
                  <a:lnTo>
                    <a:pt x="2783" y="1131"/>
                  </a:lnTo>
                  <a:lnTo>
                    <a:pt x="1381" y="1361"/>
                  </a:lnTo>
                  <a:cubicBezTo>
                    <a:pt x="1067" y="1403"/>
                    <a:pt x="774" y="1445"/>
                    <a:pt x="544" y="1486"/>
                  </a:cubicBezTo>
                  <a:lnTo>
                    <a:pt x="0" y="1591"/>
                  </a:lnTo>
                  <a:lnTo>
                    <a:pt x="649" y="5274"/>
                  </a:lnTo>
                  <a:lnTo>
                    <a:pt x="984" y="5211"/>
                  </a:lnTo>
                  <a:lnTo>
                    <a:pt x="398" y="1884"/>
                  </a:lnTo>
                  <a:lnTo>
                    <a:pt x="586" y="1842"/>
                  </a:lnTo>
                  <a:cubicBezTo>
                    <a:pt x="816" y="1800"/>
                    <a:pt x="1109" y="1758"/>
                    <a:pt x="1423" y="1717"/>
                  </a:cubicBezTo>
                  <a:lnTo>
                    <a:pt x="2469" y="1549"/>
                  </a:lnTo>
                  <a:lnTo>
                    <a:pt x="2595" y="2386"/>
                  </a:lnTo>
                  <a:lnTo>
                    <a:pt x="1381" y="2574"/>
                  </a:lnTo>
                  <a:lnTo>
                    <a:pt x="1653" y="4123"/>
                  </a:lnTo>
                  <a:lnTo>
                    <a:pt x="3013" y="3893"/>
                  </a:lnTo>
                  <a:lnTo>
                    <a:pt x="4352" y="3704"/>
                  </a:lnTo>
                  <a:lnTo>
                    <a:pt x="38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4"/>
            <p:cNvSpPr/>
            <p:nvPr/>
          </p:nvSpPr>
          <p:spPr>
            <a:xfrm>
              <a:off x="4204883" y="1616584"/>
              <a:ext cx="103892" cy="23563"/>
            </a:xfrm>
            <a:custGeom>
              <a:rect b="b" l="l" r="r" t="t"/>
              <a:pathLst>
                <a:path extrusionOk="0" h="1068" w="4709">
                  <a:moveTo>
                    <a:pt x="4667" y="1"/>
                  </a:moveTo>
                  <a:lnTo>
                    <a:pt x="3641" y="126"/>
                  </a:lnTo>
                  <a:cubicBezTo>
                    <a:pt x="3223" y="189"/>
                    <a:pt x="2783" y="252"/>
                    <a:pt x="2323" y="335"/>
                  </a:cubicBezTo>
                  <a:cubicBezTo>
                    <a:pt x="1758" y="419"/>
                    <a:pt x="1172" y="503"/>
                    <a:pt x="733" y="586"/>
                  </a:cubicBezTo>
                  <a:lnTo>
                    <a:pt x="1" y="712"/>
                  </a:lnTo>
                  <a:lnTo>
                    <a:pt x="84" y="1068"/>
                  </a:lnTo>
                  <a:lnTo>
                    <a:pt x="796" y="942"/>
                  </a:lnTo>
                  <a:cubicBezTo>
                    <a:pt x="1235" y="858"/>
                    <a:pt x="1821" y="775"/>
                    <a:pt x="2386" y="691"/>
                  </a:cubicBezTo>
                  <a:cubicBezTo>
                    <a:pt x="2825" y="607"/>
                    <a:pt x="3286" y="545"/>
                    <a:pt x="3662" y="503"/>
                  </a:cubicBezTo>
                  <a:lnTo>
                    <a:pt x="4708" y="356"/>
                  </a:lnTo>
                  <a:lnTo>
                    <a:pt x="46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4"/>
            <p:cNvSpPr/>
            <p:nvPr/>
          </p:nvSpPr>
          <p:spPr>
            <a:xfrm>
              <a:off x="4209957" y="1641977"/>
              <a:ext cx="102039" cy="23563"/>
            </a:xfrm>
            <a:custGeom>
              <a:rect b="b" l="l" r="r" t="t"/>
              <a:pathLst>
                <a:path extrusionOk="0" h="1068" w="4625">
                  <a:moveTo>
                    <a:pt x="4583" y="0"/>
                  </a:moveTo>
                  <a:lnTo>
                    <a:pt x="3558" y="126"/>
                  </a:lnTo>
                  <a:cubicBezTo>
                    <a:pt x="3160" y="189"/>
                    <a:pt x="2721" y="251"/>
                    <a:pt x="2281" y="314"/>
                  </a:cubicBezTo>
                  <a:cubicBezTo>
                    <a:pt x="1716" y="419"/>
                    <a:pt x="1131" y="502"/>
                    <a:pt x="712" y="586"/>
                  </a:cubicBezTo>
                  <a:lnTo>
                    <a:pt x="1" y="712"/>
                  </a:lnTo>
                  <a:lnTo>
                    <a:pt x="63" y="1067"/>
                  </a:lnTo>
                  <a:lnTo>
                    <a:pt x="775" y="942"/>
                  </a:lnTo>
                  <a:cubicBezTo>
                    <a:pt x="1193" y="858"/>
                    <a:pt x="1779" y="774"/>
                    <a:pt x="2344" y="670"/>
                  </a:cubicBezTo>
                  <a:cubicBezTo>
                    <a:pt x="2784" y="607"/>
                    <a:pt x="3223" y="544"/>
                    <a:pt x="3600" y="502"/>
                  </a:cubicBezTo>
                  <a:lnTo>
                    <a:pt x="4625" y="356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4"/>
            <p:cNvSpPr/>
            <p:nvPr/>
          </p:nvSpPr>
          <p:spPr>
            <a:xfrm>
              <a:off x="4180879" y="1487319"/>
              <a:ext cx="111747" cy="25416"/>
            </a:xfrm>
            <a:custGeom>
              <a:rect b="b" l="l" r="r" t="t"/>
              <a:pathLst>
                <a:path extrusionOk="0" h="1152" w="5065">
                  <a:moveTo>
                    <a:pt x="5022" y="1"/>
                  </a:moveTo>
                  <a:lnTo>
                    <a:pt x="3934" y="147"/>
                  </a:lnTo>
                  <a:cubicBezTo>
                    <a:pt x="3516" y="210"/>
                    <a:pt x="3014" y="273"/>
                    <a:pt x="2511" y="357"/>
                  </a:cubicBezTo>
                  <a:cubicBezTo>
                    <a:pt x="1842" y="461"/>
                    <a:pt x="1256" y="566"/>
                    <a:pt x="796" y="650"/>
                  </a:cubicBezTo>
                  <a:lnTo>
                    <a:pt x="1" y="796"/>
                  </a:lnTo>
                  <a:lnTo>
                    <a:pt x="63" y="1152"/>
                  </a:lnTo>
                  <a:lnTo>
                    <a:pt x="858" y="1005"/>
                  </a:lnTo>
                  <a:cubicBezTo>
                    <a:pt x="1298" y="922"/>
                    <a:pt x="1905" y="817"/>
                    <a:pt x="2574" y="712"/>
                  </a:cubicBezTo>
                  <a:cubicBezTo>
                    <a:pt x="3055" y="629"/>
                    <a:pt x="3558" y="566"/>
                    <a:pt x="3976" y="524"/>
                  </a:cubicBezTo>
                  <a:lnTo>
                    <a:pt x="5064" y="378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4"/>
            <p:cNvSpPr/>
            <p:nvPr/>
          </p:nvSpPr>
          <p:spPr>
            <a:xfrm>
              <a:off x="4185953" y="1513177"/>
              <a:ext cx="109893" cy="24953"/>
            </a:xfrm>
            <a:custGeom>
              <a:rect b="b" l="l" r="r" t="t"/>
              <a:pathLst>
                <a:path extrusionOk="0" h="1131" w="4981">
                  <a:moveTo>
                    <a:pt x="4939" y="1"/>
                  </a:moveTo>
                  <a:lnTo>
                    <a:pt x="3851" y="147"/>
                  </a:lnTo>
                  <a:cubicBezTo>
                    <a:pt x="3453" y="189"/>
                    <a:pt x="2951" y="252"/>
                    <a:pt x="2470" y="335"/>
                  </a:cubicBezTo>
                  <a:cubicBezTo>
                    <a:pt x="1926" y="419"/>
                    <a:pt x="1235" y="545"/>
                    <a:pt x="754" y="628"/>
                  </a:cubicBezTo>
                  <a:lnTo>
                    <a:pt x="1" y="775"/>
                  </a:lnTo>
                  <a:lnTo>
                    <a:pt x="63" y="1130"/>
                  </a:lnTo>
                  <a:lnTo>
                    <a:pt x="838" y="984"/>
                  </a:lnTo>
                  <a:cubicBezTo>
                    <a:pt x="1298" y="879"/>
                    <a:pt x="1988" y="775"/>
                    <a:pt x="2512" y="691"/>
                  </a:cubicBezTo>
                  <a:cubicBezTo>
                    <a:pt x="3014" y="628"/>
                    <a:pt x="3474" y="545"/>
                    <a:pt x="3913" y="503"/>
                  </a:cubicBezTo>
                  <a:lnTo>
                    <a:pt x="4980" y="356"/>
                  </a:lnTo>
                  <a:lnTo>
                    <a:pt x="49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4"/>
            <p:cNvSpPr/>
            <p:nvPr/>
          </p:nvSpPr>
          <p:spPr>
            <a:xfrm>
              <a:off x="4307363" y="1507639"/>
              <a:ext cx="93280" cy="111747"/>
            </a:xfrm>
            <a:custGeom>
              <a:rect b="b" l="l" r="r" t="t"/>
              <a:pathLst>
                <a:path extrusionOk="0" h="5065" w="4228">
                  <a:moveTo>
                    <a:pt x="3955" y="1"/>
                  </a:moveTo>
                  <a:lnTo>
                    <a:pt x="3599" y="21"/>
                  </a:lnTo>
                  <a:lnTo>
                    <a:pt x="3851" y="3390"/>
                  </a:lnTo>
                  <a:lnTo>
                    <a:pt x="3662" y="3411"/>
                  </a:lnTo>
                  <a:cubicBezTo>
                    <a:pt x="3453" y="3432"/>
                    <a:pt x="3139" y="3453"/>
                    <a:pt x="2846" y="3474"/>
                  </a:cubicBezTo>
                  <a:lnTo>
                    <a:pt x="1842" y="3578"/>
                  </a:lnTo>
                  <a:lnTo>
                    <a:pt x="1758" y="2742"/>
                  </a:lnTo>
                  <a:lnTo>
                    <a:pt x="2951" y="2616"/>
                  </a:lnTo>
                  <a:lnTo>
                    <a:pt x="2825" y="1047"/>
                  </a:lnTo>
                  <a:lnTo>
                    <a:pt x="1402" y="1193"/>
                  </a:lnTo>
                  <a:lnTo>
                    <a:pt x="1" y="1340"/>
                  </a:lnTo>
                  <a:lnTo>
                    <a:pt x="440" y="5064"/>
                  </a:lnTo>
                  <a:lnTo>
                    <a:pt x="775" y="5022"/>
                  </a:lnTo>
                  <a:lnTo>
                    <a:pt x="377" y="1653"/>
                  </a:lnTo>
                  <a:lnTo>
                    <a:pt x="1423" y="1549"/>
                  </a:lnTo>
                  <a:lnTo>
                    <a:pt x="2470" y="1444"/>
                  </a:lnTo>
                  <a:lnTo>
                    <a:pt x="2553" y="2281"/>
                  </a:lnTo>
                  <a:lnTo>
                    <a:pt x="1340" y="2407"/>
                  </a:lnTo>
                  <a:lnTo>
                    <a:pt x="1507" y="3976"/>
                  </a:lnTo>
                  <a:lnTo>
                    <a:pt x="2867" y="3830"/>
                  </a:lnTo>
                  <a:cubicBezTo>
                    <a:pt x="3160" y="3809"/>
                    <a:pt x="3453" y="3788"/>
                    <a:pt x="3683" y="3767"/>
                  </a:cubicBezTo>
                  <a:lnTo>
                    <a:pt x="4227" y="3725"/>
                  </a:lnTo>
                  <a:lnTo>
                    <a:pt x="3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4"/>
            <p:cNvSpPr/>
            <p:nvPr/>
          </p:nvSpPr>
          <p:spPr>
            <a:xfrm>
              <a:off x="4307826" y="1606435"/>
              <a:ext cx="103892" cy="18025"/>
            </a:xfrm>
            <a:custGeom>
              <a:rect b="b" l="l" r="r" t="t"/>
              <a:pathLst>
                <a:path extrusionOk="0" h="817" w="4709">
                  <a:moveTo>
                    <a:pt x="4687" y="0"/>
                  </a:moveTo>
                  <a:lnTo>
                    <a:pt x="3955" y="63"/>
                  </a:lnTo>
                  <a:cubicBezTo>
                    <a:pt x="3537" y="84"/>
                    <a:pt x="2930" y="147"/>
                    <a:pt x="2344" y="209"/>
                  </a:cubicBezTo>
                  <a:cubicBezTo>
                    <a:pt x="1758" y="251"/>
                    <a:pt x="1151" y="314"/>
                    <a:pt x="733" y="377"/>
                  </a:cubicBezTo>
                  <a:lnTo>
                    <a:pt x="1" y="461"/>
                  </a:lnTo>
                  <a:lnTo>
                    <a:pt x="42" y="816"/>
                  </a:lnTo>
                  <a:lnTo>
                    <a:pt x="775" y="733"/>
                  </a:lnTo>
                  <a:cubicBezTo>
                    <a:pt x="1193" y="670"/>
                    <a:pt x="1779" y="607"/>
                    <a:pt x="2365" y="565"/>
                  </a:cubicBezTo>
                  <a:cubicBezTo>
                    <a:pt x="3014" y="502"/>
                    <a:pt x="3558" y="440"/>
                    <a:pt x="3976" y="419"/>
                  </a:cubicBezTo>
                  <a:lnTo>
                    <a:pt x="4708" y="377"/>
                  </a:lnTo>
                  <a:lnTo>
                    <a:pt x="46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4"/>
            <p:cNvSpPr/>
            <p:nvPr/>
          </p:nvSpPr>
          <p:spPr>
            <a:xfrm>
              <a:off x="4311048" y="1632270"/>
              <a:ext cx="102524" cy="17562"/>
            </a:xfrm>
            <a:custGeom>
              <a:rect b="b" l="l" r="r" t="t"/>
              <a:pathLst>
                <a:path extrusionOk="0" h="796" w="4647">
                  <a:moveTo>
                    <a:pt x="4625" y="1"/>
                  </a:moveTo>
                  <a:lnTo>
                    <a:pt x="3893" y="43"/>
                  </a:lnTo>
                  <a:cubicBezTo>
                    <a:pt x="3453" y="85"/>
                    <a:pt x="2847" y="126"/>
                    <a:pt x="2303" y="189"/>
                  </a:cubicBezTo>
                  <a:cubicBezTo>
                    <a:pt x="1717" y="231"/>
                    <a:pt x="1131" y="315"/>
                    <a:pt x="712" y="357"/>
                  </a:cubicBezTo>
                  <a:lnTo>
                    <a:pt x="1" y="440"/>
                  </a:lnTo>
                  <a:lnTo>
                    <a:pt x="43" y="796"/>
                  </a:lnTo>
                  <a:lnTo>
                    <a:pt x="775" y="712"/>
                  </a:lnTo>
                  <a:cubicBezTo>
                    <a:pt x="1173" y="670"/>
                    <a:pt x="1759" y="587"/>
                    <a:pt x="2344" y="545"/>
                  </a:cubicBezTo>
                  <a:cubicBezTo>
                    <a:pt x="2888" y="503"/>
                    <a:pt x="3474" y="440"/>
                    <a:pt x="3935" y="419"/>
                  </a:cubicBezTo>
                  <a:lnTo>
                    <a:pt x="4646" y="357"/>
                  </a:lnTo>
                  <a:lnTo>
                    <a:pt x="46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4"/>
            <p:cNvSpPr/>
            <p:nvPr/>
          </p:nvSpPr>
          <p:spPr>
            <a:xfrm>
              <a:off x="4291677" y="1477171"/>
              <a:ext cx="111725" cy="18488"/>
            </a:xfrm>
            <a:custGeom>
              <a:rect b="b" l="l" r="r" t="t"/>
              <a:pathLst>
                <a:path extrusionOk="0" h="838" w="5064">
                  <a:moveTo>
                    <a:pt x="5043" y="1"/>
                  </a:moveTo>
                  <a:lnTo>
                    <a:pt x="4248" y="42"/>
                  </a:lnTo>
                  <a:cubicBezTo>
                    <a:pt x="3787" y="84"/>
                    <a:pt x="3139" y="147"/>
                    <a:pt x="2511" y="189"/>
                  </a:cubicBezTo>
                  <a:cubicBezTo>
                    <a:pt x="1883" y="252"/>
                    <a:pt x="1256" y="335"/>
                    <a:pt x="795" y="377"/>
                  </a:cubicBezTo>
                  <a:lnTo>
                    <a:pt x="0" y="461"/>
                  </a:lnTo>
                  <a:lnTo>
                    <a:pt x="42" y="838"/>
                  </a:lnTo>
                  <a:lnTo>
                    <a:pt x="837" y="733"/>
                  </a:lnTo>
                  <a:cubicBezTo>
                    <a:pt x="1297" y="691"/>
                    <a:pt x="1904" y="628"/>
                    <a:pt x="2553" y="566"/>
                  </a:cubicBezTo>
                  <a:cubicBezTo>
                    <a:pt x="3201" y="503"/>
                    <a:pt x="3808" y="440"/>
                    <a:pt x="4269" y="419"/>
                  </a:cubicBezTo>
                  <a:lnTo>
                    <a:pt x="5064" y="356"/>
                  </a:lnTo>
                  <a:lnTo>
                    <a:pt x="50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4"/>
            <p:cNvSpPr/>
            <p:nvPr/>
          </p:nvSpPr>
          <p:spPr>
            <a:xfrm>
              <a:off x="4294898" y="1502565"/>
              <a:ext cx="110357" cy="18488"/>
            </a:xfrm>
            <a:custGeom>
              <a:rect b="b" l="l" r="r" t="t"/>
              <a:pathLst>
                <a:path extrusionOk="0" h="838" w="5002">
                  <a:moveTo>
                    <a:pt x="4980" y="0"/>
                  </a:moveTo>
                  <a:lnTo>
                    <a:pt x="4206" y="63"/>
                  </a:lnTo>
                  <a:cubicBezTo>
                    <a:pt x="3746" y="84"/>
                    <a:pt x="3118" y="147"/>
                    <a:pt x="2491" y="210"/>
                  </a:cubicBezTo>
                  <a:cubicBezTo>
                    <a:pt x="1863" y="251"/>
                    <a:pt x="1214" y="335"/>
                    <a:pt x="796" y="377"/>
                  </a:cubicBezTo>
                  <a:lnTo>
                    <a:pt x="1" y="482"/>
                  </a:lnTo>
                  <a:lnTo>
                    <a:pt x="42" y="837"/>
                  </a:lnTo>
                  <a:lnTo>
                    <a:pt x="817" y="754"/>
                  </a:lnTo>
                  <a:cubicBezTo>
                    <a:pt x="1235" y="691"/>
                    <a:pt x="1884" y="628"/>
                    <a:pt x="2511" y="565"/>
                  </a:cubicBezTo>
                  <a:cubicBezTo>
                    <a:pt x="3160" y="503"/>
                    <a:pt x="3767" y="440"/>
                    <a:pt x="4206" y="419"/>
                  </a:cubicBezTo>
                  <a:lnTo>
                    <a:pt x="5001" y="356"/>
                  </a:lnTo>
                  <a:lnTo>
                    <a:pt x="49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4"/>
            <p:cNvSpPr/>
            <p:nvPr/>
          </p:nvSpPr>
          <p:spPr>
            <a:xfrm>
              <a:off x="4415844" y="1503028"/>
              <a:ext cx="90037" cy="107113"/>
            </a:xfrm>
            <a:custGeom>
              <a:rect b="b" l="l" r="r" t="t"/>
              <a:pathLst>
                <a:path extrusionOk="0" h="4855" w="4081">
                  <a:moveTo>
                    <a:pt x="3662" y="0"/>
                  </a:moveTo>
                  <a:lnTo>
                    <a:pt x="3725" y="3369"/>
                  </a:lnTo>
                  <a:lnTo>
                    <a:pt x="2721" y="3411"/>
                  </a:lnTo>
                  <a:cubicBezTo>
                    <a:pt x="2323" y="3411"/>
                    <a:pt x="1926" y="3453"/>
                    <a:pt x="1695" y="3453"/>
                  </a:cubicBezTo>
                  <a:lnTo>
                    <a:pt x="1654" y="2595"/>
                  </a:lnTo>
                  <a:lnTo>
                    <a:pt x="2867" y="2553"/>
                  </a:lnTo>
                  <a:lnTo>
                    <a:pt x="2804" y="984"/>
                  </a:lnTo>
                  <a:lnTo>
                    <a:pt x="2239" y="1005"/>
                  </a:lnTo>
                  <a:cubicBezTo>
                    <a:pt x="2009" y="1005"/>
                    <a:pt x="1716" y="1026"/>
                    <a:pt x="1403" y="1046"/>
                  </a:cubicBezTo>
                  <a:lnTo>
                    <a:pt x="1" y="1109"/>
                  </a:lnTo>
                  <a:lnTo>
                    <a:pt x="210" y="4855"/>
                  </a:lnTo>
                  <a:lnTo>
                    <a:pt x="566" y="4813"/>
                  </a:lnTo>
                  <a:lnTo>
                    <a:pt x="377" y="1444"/>
                  </a:lnTo>
                  <a:lnTo>
                    <a:pt x="1423" y="1402"/>
                  </a:lnTo>
                  <a:cubicBezTo>
                    <a:pt x="1737" y="1381"/>
                    <a:pt x="2030" y="1360"/>
                    <a:pt x="2260" y="1360"/>
                  </a:cubicBezTo>
                  <a:lnTo>
                    <a:pt x="2449" y="1360"/>
                  </a:lnTo>
                  <a:lnTo>
                    <a:pt x="2491" y="2197"/>
                  </a:lnTo>
                  <a:lnTo>
                    <a:pt x="1277" y="2239"/>
                  </a:lnTo>
                  <a:lnTo>
                    <a:pt x="1340" y="3808"/>
                  </a:lnTo>
                  <a:lnTo>
                    <a:pt x="1528" y="3808"/>
                  </a:lnTo>
                  <a:cubicBezTo>
                    <a:pt x="1528" y="3808"/>
                    <a:pt x="2135" y="3787"/>
                    <a:pt x="2721" y="3767"/>
                  </a:cubicBezTo>
                  <a:lnTo>
                    <a:pt x="4081" y="3725"/>
                  </a:lnTo>
                  <a:lnTo>
                    <a:pt x="40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4"/>
            <p:cNvSpPr/>
            <p:nvPr/>
          </p:nvSpPr>
          <p:spPr>
            <a:xfrm>
              <a:off x="4411233" y="1602728"/>
              <a:ext cx="104356" cy="12024"/>
            </a:xfrm>
            <a:custGeom>
              <a:rect b="b" l="l" r="r" t="t"/>
              <a:pathLst>
                <a:path extrusionOk="0" h="545" w="4730">
                  <a:moveTo>
                    <a:pt x="3997" y="1"/>
                  </a:moveTo>
                  <a:lnTo>
                    <a:pt x="2365" y="43"/>
                  </a:lnTo>
                  <a:lnTo>
                    <a:pt x="733" y="126"/>
                  </a:lnTo>
                  <a:cubicBezTo>
                    <a:pt x="523" y="147"/>
                    <a:pt x="335" y="168"/>
                    <a:pt x="210" y="168"/>
                  </a:cubicBezTo>
                  <a:lnTo>
                    <a:pt x="0" y="168"/>
                  </a:lnTo>
                  <a:lnTo>
                    <a:pt x="21" y="545"/>
                  </a:lnTo>
                  <a:lnTo>
                    <a:pt x="231" y="524"/>
                  </a:lnTo>
                  <a:cubicBezTo>
                    <a:pt x="356" y="524"/>
                    <a:pt x="544" y="503"/>
                    <a:pt x="754" y="503"/>
                  </a:cubicBezTo>
                  <a:lnTo>
                    <a:pt x="2365" y="419"/>
                  </a:lnTo>
                  <a:lnTo>
                    <a:pt x="3662" y="377"/>
                  </a:lnTo>
                  <a:lnTo>
                    <a:pt x="4729" y="357"/>
                  </a:lnTo>
                  <a:lnTo>
                    <a:pt x="47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4"/>
            <p:cNvSpPr/>
            <p:nvPr/>
          </p:nvSpPr>
          <p:spPr>
            <a:xfrm>
              <a:off x="4413087" y="1628586"/>
              <a:ext cx="102502" cy="11561"/>
            </a:xfrm>
            <a:custGeom>
              <a:rect b="b" l="l" r="r" t="t"/>
              <a:pathLst>
                <a:path extrusionOk="0" h="524" w="4646">
                  <a:moveTo>
                    <a:pt x="3913" y="1"/>
                  </a:moveTo>
                  <a:lnTo>
                    <a:pt x="2323" y="42"/>
                  </a:lnTo>
                  <a:lnTo>
                    <a:pt x="711" y="126"/>
                  </a:lnTo>
                  <a:cubicBezTo>
                    <a:pt x="502" y="126"/>
                    <a:pt x="335" y="147"/>
                    <a:pt x="188" y="147"/>
                  </a:cubicBezTo>
                  <a:lnTo>
                    <a:pt x="0" y="168"/>
                  </a:lnTo>
                  <a:lnTo>
                    <a:pt x="21" y="524"/>
                  </a:lnTo>
                  <a:lnTo>
                    <a:pt x="209" y="503"/>
                  </a:lnTo>
                  <a:cubicBezTo>
                    <a:pt x="335" y="503"/>
                    <a:pt x="523" y="482"/>
                    <a:pt x="732" y="482"/>
                  </a:cubicBezTo>
                  <a:lnTo>
                    <a:pt x="2323" y="398"/>
                  </a:lnTo>
                  <a:lnTo>
                    <a:pt x="3913" y="356"/>
                  </a:lnTo>
                  <a:lnTo>
                    <a:pt x="4645" y="356"/>
                  </a:lnTo>
                  <a:lnTo>
                    <a:pt x="46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4"/>
            <p:cNvSpPr/>
            <p:nvPr/>
          </p:nvSpPr>
          <p:spPr>
            <a:xfrm>
              <a:off x="4402916" y="1473023"/>
              <a:ext cx="110820" cy="12024"/>
            </a:xfrm>
            <a:custGeom>
              <a:rect b="b" l="l" r="r" t="t"/>
              <a:pathLst>
                <a:path extrusionOk="0" h="545" w="5023">
                  <a:moveTo>
                    <a:pt x="4248" y="0"/>
                  </a:moveTo>
                  <a:lnTo>
                    <a:pt x="2512" y="42"/>
                  </a:lnTo>
                  <a:lnTo>
                    <a:pt x="775" y="126"/>
                  </a:lnTo>
                  <a:cubicBezTo>
                    <a:pt x="545" y="147"/>
                    <a:pt x="336" y="168"/>
                    <a:pt x="210" y="168"/>
                  </a:cubicBezTo>
                  <a:lnTo>
                    <a:pt x="1" y="189"/>
                  </a:lnTo>
                  <a:lnTo>
                    <a:pt x="22" y="544"/>
                  </a:lnTo>
                  <a:lnTo>
                    <a:pt x="231" y="544"/>
                  </a:lnTo>
                  <a:cubicBezTo>
                    <a:pt x="356" y="523"/>
                    <a:pt x="545" y="502"/>
                    <a:pt x="796" y="502"/>
                  </a:cubicBezTo>
                  <a:lnTo>
                    <a:pt x="2512" y="419"/>
                  </a:lnTo>
                  <a:lnTo>
                    <a:pt x="3621" y="377"/>
                  </a:lnTo>
                  <a:lnTo>
                    <a:pt x="5022" y="356"/>
                  </a:lnTo>
                  <a:lnTo>
                    <a:pt x="50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4"/>
            <p:cNvSpPr/>
            <p:nvPr/>
          </p:nvSpPr>
          <p:spPr>
            <a:xfrm>
              <a:off x="4404306" y="1498417"/>
              <a:ext cx="109893" cy="12024"/>
            </a:xfrm>
            <a:custGeom>
              <a:rect b="b" l="l" r="r" t="t"/>
              <a:pathLst>
                <a:path extrusionOk="0" h="545" w="4981">
                  <a:moveTo>
                    <a:pt x="4185" y="0"/>
                  </a:moveTo>
                  <a:lnTo>
                    <a:pt x="2616" y="63"/>
                  </a:lnTo>
                  <a:lnTo>
                    <a:pt x="796" y="147"/>
                  </a:lnTo>
                  <a:cubicBezTo>
                    <a:pt x="545" y="147"/>
                    <a:pt x="356" y="188"/>
                    <a:pt x="210" y="188"/>
                  </a:cubicBezTo>
                  <a:lnTo>
                    <a:pt x="1" y="188"/>
                  </a:lnTo>
                  <a:lnTo>
                    <a:pt x="21" y="544"/>
                  </a:lnTo>
                  <a:lnTo>
                    <a:pt x="231" y="544"/>
                  </a:lnTo>
                  <a:cubicBezTo>
                    <a:pt x="356" y="523"/>
                    <a:pt x="545" y="502"/>
                    <a:pt x="775" y="502"/>
                  </a:cubicBezTo>
                  <a:lnTo>
                    <a:pt x="2490" y="419"/>
                  </a:lnTo>
                  <a:lnTo>
                    <a:pt x="4185" y="377"/>
                  </a:lnTo>
                  <a:lnTo>
                    <a:pt x="4980" y="377"/>
                  </a:lnTo>
                  <a:lnTo>
                    <a:pt x="49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4"/>
            <p:cNvSpPr/>
            <p:nvPr/>
          </p:nvSpPr>
          <p:spPr>
            <a:xfrm>
              <a:off x="4523862" y="1503028"/>
              <a:ext cx="90037" cy="103429"/>
            </a:xfrm>
            <a:custGeom>
              <a:rect b="b" l="l" r="r" t="t"/>
              <a:pathLst>
                <a:path extrusionOk="0" h="4688" w="4081">
                  <a:moveTo>
                    <a:pt x="3725" y="0"/>
                  </a:moveTo>
                  <a:lnTo>
                    <a:pt x="3621" y="3390"/>
                  </a:lnTo>
                  <a:lnTo>
                    <a:pt x="2595" y="3348"/>
                  </a:lnTo>
                  <a:lnTo>
                    <a:pt x="1570" y="3348"/>
                  </a:lnTo>
                  <a:lnTo>
                    <a:pt x="1570" y="2511"/>
                  </a:lnTo>
                  <a:lnTo>
                    <a:pt x="2784" y="2511"/>
                  </a:lnTo>
                  <a:lnTo>
                    <a:pt x="2825" y="942"/>
                  </a:lnTo>
                  <a:lnTo>
                    <a:pt x="1" y="942"/>
                  </a:lnTo>
                  <a:lnTo>
                    <a:pt x="43" y="4687"/>
                  </a:lnTo>
                  <a:lnTo>
                    <a:pt x="377" y="4666"/>
                  </a:lnTo>
                  <a:lnTo>
                    <a:pt x="356" y="1277"/>
                  </a:lnTo>
                  <a:lnTo>
                    <a:pt x="2449" y="1277"/>
                  </a:lnTo>
                  <a:lnTo>
                    <a:pt x="2428" y="2135"/>
                  </a:lnTo>
                  <a:lnTo>
                    <a:pt x="1214" y="2135"/>
                  </a:lnTo>
                  <a:lnTo>
                    <a:pt x="1214" y="3704"/>
                  </a:lnTo>
                  <a:lnTo>
                    <a:pt x="2595" y="3704"/>
                  </a:lnTo>
                  <a:lnTo>
                    <a:pt x="3955" y="3746"/>
                  </a:lnTo>
                  <a:lnTo>
                    <a:pt x="40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4"/>
            <p:cNvSpPr/>
            <p:nvPr/>
          </p:nvSpPr>
          <p:spPr>
            <a:xfrm>
              <a:off x="4515567" y="1602066"/>
              <a:ext cx="104334" cy="9928"/>
            </a:xfrm>
            <a:custGeom>
              <a:rect b="b" l="l" r="r" t="t"/>
              <a:pathLst>
                <a:path extrusionOk="0" h="450" w="4729">
                  <a:moveTo>
                    <a:pt x="1240" y="1"/>
                  </a:moveTo>
                  <a:cubicBezTo>
                    <a:pt x="540" y="1"/>
                    <a:pt x="0" y="10"/>
                    <a:pt x="0" y="10"/>
                  </a:cubicBezTo>
                  <a:lnTo>
                    <a:pt x="0" y="387"/>
                  </a:lnTo>
                  <a:cubicBezTo>
                    <a:pt x="0" y="387"/>
                    <a:pt x="530" y="377"/>
                    <a:pt x="1231" y="377"/>
                  </a:cubicBezTo>
                  <a:cubicBezTo>
                    <a:pt x="1581" y="377"/>
                    <a:pt x="1974" y="380"/>
                    <a:pt x="2365" y="387"/>
                  </a:cubicBezTo>
                  <a:cubicBezTo>
                    <a:pt x="2867" y="387"/>
                    <a:pt x="3390" y="407"/>
                    <a:pt x="3787" y="407"/>
                  </a:cubicBezTo>
                  <a:lnTo>
                    <a:pt x="4708" y="449"/>
                  </a:lnTo>
                  <a:lnTo>
                    <a:pt x="4729" y="73"/>
                  </a:lnTo>
                  <a:lnTo>
                    <a:pt x="3808" y="52"/>
                  </a:lnTo>
                  <a:cubicBezTo>
                    <a:pt x="3390" y="31"/>
                    <a:pt x="2888" y="10"/>
                    <a:pt x="2365" y="10"/>
                  </a:cubicBezTo>
                  <a:cubicBezTo>
                    <a:pt x="1981" y="3"/>
                    <a:pt x="1590" y="1"/>
                    <a:pt x="1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4"/>
            <p:cNvSpPr/>
            <p:nvPr/>
          </p:nvSpPr>
          <p:spPr>
            <a:xfrm>
              <a:off x="4516030" y="1627924"/>
              <a:ext cx="102966" cy="9465"/>
            </a:xfrm>
            <a:custGeom>
              <a:rect b="b" l="l" r="r" t="t"/>
              <a:pathLst>
                <a:path extrusionOk="0" h="429" w="4667">
                  <a:moveTo>
                    <a:pt x="1209" y="0"/>
                  </a:moveTo>
                  <a:cubicBezTo>
                    <a:pt x="521" y="0"/>
                    <a:pt x="0" y="10"/>
                    <a:pt x="0" y="10"/>
                  </a:cubicBezTo>
                  <a:lnTo>
                    <a:pt x="0" y="365"/>
                  </a:lnTo>
                  <a:cubicBezTo>
                    <a:pt x="0" y="365"/>
                    <a:pt x="521" y="356"/>
                    <a:pt x="1209" y="356"/>
                  </a:cubicBezTo>
                  <a:cubicBezTo>
                    <a:pt x="1553" y="356"/>
                    <a:pt x="1939" y="358"/>
                    <a:pt x="2323" y="365"/>
                  </a:cubicBezTo>
                  <a:cubicBezTo>
                    <a:pt x="2825" y="365"/>
                    <a:pt x="3327" y="386"/>
                    <a:pt x="3724" y="407"/>
                  </a:cubicBezTo>
                  <a:lnTo>
                    <a:pt x="4645" y="428"/>
                  </a:lnTo>
                  <a:lnTo>
                    <a:pt x="4666" y="72"/>
                  </a:lnTo>
                  <a:lnTo>
                    <a:pt x="3745" y="31"/>
                  </a:lnTo>
                  <a:cubicBezTo>
                    <a:pt x="3348" y="31"/>
                    <a:pt x="2825" y="10"/>
                    <a:pt x="2323" y="10"/>
                  </a:cubicBezTo>
                  <a:cubicBezTo>
                    <a:pt x="1939" y="3"/>
                    <a:pt x="1553" y="0"/>
                    <a:pt x="12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4"/>
            <p:cNvSpPr/>
            <p:nvPr/>
          </p:nvSpPr>
          <p:spPr>
            <a:xfrm>
              <a:off x="4514177" y="1472361"/>
              <a:ext cx="110820" cy="9906"/>
            </a:xfrm>
            <a:custGeom>
              <a:rect b="b" l="l" r="r" t="t"/>
              <a:pathLst>
                <a:path extrusionOk="0" h="449" w="5023">
                  <a:moveTo>
                    <a:pt x="1302" y="0"/>
                  </a:moveTo>
                  <a:cubicBezTo>
                    <a:pt x="558" y="0"/>
                    <a:pt x="0" y="9"/>
                    <a:pt x="0" y="9"/>
                  </a:cubicBezTo>
                  <a:lnTo>
                    <a:pt x="0" y="386"/>
                  </a:lnTo>
                  <a:cubicBezTo>
                    <a:pt x="0" y="386"/>
                    <a:pt x="558" y="367"/>
                    <a:pt x="1302" y="367"/>
                  </a:cubicBezTo>
                  <a:cubicBezTo>
                    <a:pt x="1674" y="367"/>
                    <a:pt x="2093" y="372"/>
                    <a:pt x="2511" y="386"/>
                  </a:cubicBezTo>
                  <a:cubicBezTo>
                    <a:pt x="3055" y="386"/>
                    <a:pt x="3599" y="386"/>
                    <a:pt x="4039" y="407"/>
                  </a:cubicBezTo>
                  <a:lnTo>
                    <a:pt x="5001" y="449"/>
                  </a:lnTo>
                  <a:lnTo>
                    <a:pt x="5022" y="72"/>
                  </a:lnTo>
                  <a:lnTo>
                    <a:pt x="4060" y="51"/>
                  </a:lnTo>
                  <a:cubicBezTo>
                    <a:pt x="3620" y="30"/>
                    <a:pt x="3055" y="9"/>
                    <a:pt x="2511" y="9"/>
                  </a:cubicBezTo>
                  <a:cubicBezTo>
                    <a:pt x="2093" y="2"/>
                    <a:pt x="1674" y="0"/>
                    <a:pt x="13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4"/>
            <p:cNvSpPr/>
            <p:nvPr/>
          </p:nvSpPr>
          <p:spPr>
            <a:xfrm>
              <a:off x="4514177" y="1498196"/>
              <a:ext cx="109893" cy="9465"/>
            </a:xfrm>
            <a:custGeom>
              <a:rect b="b" l="l" r="r" t="t"/>
              <a:pathLst>
                <a:path extrusionOk="0" h="429" w="4981">
                  <a:moveTo>
                    <a:pt x="1310" y="1"/>
                  </a:moveTo>
                  <a:cubicBezTo>
                    <a:pt x="577" y="1"/>
                    <a:pt x="14" y="10"/>
                    <a:pt x="0" y="10"/>
                  </a:cubicBezTo>
                  <a:lnTo>
                    <a:pt x="0" y="366"/>
                  </a:lnTo>
                  <a:cubicBezTo>
                    <a:pt x="14" y="366"/>
                    <a:pt x="568" y="356"/>
                    <a:pt x="1301" y="356"/>
                  </a:cubicBezTo>
                  <a:cubicBezTo>
                    <a:pt x="1667" y="356"/>
                    <a:pt x="2079" y="359"/>
                    <a:pt x="2490" y="366"/>
                  </a:cubicBezTo>
                  <a:cubicBezTo>
                    <a:pt x="3034" y="366"/>
                    <a:pt x="3557" y="387"/>
                    <a:pt x="3997" y="408"/>
                  </a:cubicBezTo>
                  <a:lnTo>
                    <a:pt x="4959" y="429"/>
                  </a:lnTo>
                  <a:lnTo>
                    <a:pt x="4980" y="73"/>
                  </a:lnTo>
                  <a:lnTo>
                    <a:pt x="4018" y="31"/>
                  </a:lnTo>
                  <a:cubicBezTo>
                    <a:pt x="3578" y="31"/>
                    <a:pt x="3034" y="10"/>
                    <a:pt x="2490" y="10"/>
                  </a:cubicBezTo>
                  <a:cubicBezTo>
                    <a:pt x="2086" y="3"/>
                    <a:pt x="1677" y="1"/>
                    <a:pt x="1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4"/>
            <p:cNvSpPr/>
            <p:nvPr/>
          </p:nvSpPr>
          <p:spPr>
            <a:xfrm>
              <a:off x="4628659" y="1509492"/>
              <a:ext cx="94648" cy="99259"/>
            </a:xfrm>
            <a:custGeom>
              <a:rect b="b" l="l" r="r" t="t"/>
              <a:pathLst>
                <a:path extrusionOk="0" h="4499" w="4290">
                  <a:moveTo>
                    <a:pt x="3934" y="0"/>
                  </a:moveTo>
                  <a:lnTo>
                    <a:pt x="3641" y="3369"/>
                  </a:lnTo>
                  <a:lnTo>
                    <a:pt x="1612" y="3222"/>
                  </a:lnTo>
                  <a:lnTo>
                    <a:pt x="1674" y="2386"/>
                  </a:lnTo>
                  <a:cubicBezTo>
                    <a:pt x="1779" y="2386"/>
                    <a:pt x="1946" y="2427"/>
                    <a:pt x="2093" y="2427"/>
                  </a:cubicBezTo>
                  <a:lnTo>
                    <a:pt x="2867" y="2469"/>
                  </a:lnTo>
                  <a:lnTo>
                    <a:pt x="2992" y="900"/>
                  </a:lnTo>
                  <a:lnTo>
                    <a:pt x="1570" y="816"/>
                  </a:lnTo>
                  <a:lnTo>
                    <a:pt x="168" y="733"/>
                  </a:lnTo>
                  <a:lnTo>
                    <a:pt x="0" y="4478"/>
                  </a:lnTo>
                  <a:lnTo>
                    <a:pt x="356" y="4499"/>
                  </a:lnTo>
                  <a:lnTo>
                    <a:pt x="503" y="1109"/>
                  </a:lnTo>
                  <a:lnTo>
                    <a:pt x="1549" y="1151"/>
                  </a:lnTo>
                  <a:lnTo>
                    <a:pt x="2595" y="1235"/>
                  </a:lnTo>
                  <a:lnTo>
                    <a:pt x="2532" y="2072"/>
                  </a:lnTo>
                  <a:lnTo>
                    <a:pt x="2114" y="2030"/>
                  </a:lnTo>
                  <a:cubicBezTo>
                    <a:pt x="1821" y="2009"/>
                    <a:pt x="1507" y="1988"/>
                    <a:pt x="1507" y="1988"/>
                  </a:cubicBezTo>
                  <a:lnTo>
                    <a:pt x="1340" y="1988"/>
                  </a:lnTo>
                  <a:lnTo>
                    <a:pt x="1235" y="3557"/>
                  </a:lnTo>
                  <a:lnTo>
                    <a:pt x="2595" y="3662"/>
                  </a:lnTo>
                  <a:lnTo>
                    <a:pt x="3976" y="3766"/>
                  </a:lnTo>
                  <a:lnTo>
                    <a:pt x="4290" y="42"/>
                  </a:lnTo>
                  <a:lnTo>
                    <a:pt x="39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4"/>
            <p:cNvSpPr/>
            <p:nvPr/>
          </p:nvSpPr>
          <p:spPr>
            <a:xfrm>
              <a:off x="4618974" y="1603655"/>
              <a:ext cx="104334" cy="15267"/>
            </a:xfrm>
            <a:custGeom>
              <a:rect b="b" l="l" r="r" t="t"/>
              <a:pathLst>
                <a:path extrusionOk="0" h="692" w="4729">
                  <a:moveTo>
                    <a:pt x="21" y="1"/>
                  </a:moveTo>
                  <a:lnTo>
                    <a:pt x="0" y="377"/>
                  </a:lnTo>
                  <a:cubicBezTo>
                    <a:pt x="21" y="377"/>
                    <a:pt x="1193" y="419"/>
                    <a:pt x="2364" y="503"/>
                  </a:cubicBezTo>
                  <a:cubicBezTo>
                    <a:pt x="3536" y="566"/>
                    <a:pt x="4708" y="691"/>
                    <a:pt x="4708" y="691"/>
                  </a:cubicBezTo>
                  <a:lnTo>
                    <a:pt x="4729" y="335"/>
                  </a:lnTo>
                  <a:cubicBezTo>
                    <a:pt x="4729" y="315"/>
                    <a:pt x="3536" y="210"/>
                    <a:pt x="2385" y="126"/>
                  </a:cubicBezTo>
                  <a:cubicBezTo>
                    <a:pt x="1214" y="63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4"/>
            <p:cNvSpPr/>
            <p:nvPr/>
          </p:nvSpPr>
          <p:spPr>
            <a:xfrm>
              <a:off x="4618511" y="1629512"/>
              <a:ext cx="102966" cy="14782"/>
            </a:xfrm>
            <a:custGeom>
              <a:rect b="b" l="l" r="r" t="t"/>
              <a:pathLst>
                <a:path extrusionOk="0" h="670" w="4667">
                  <a:moveTo>
                    <a:pt x="21" y="0"/>
                  </a:moveTo>
                  <a:lnTo>
                    <a:pt x="0" y="356"/>
                  </a:lnTo>
                  <a:cubicBezTo>
                    <a:pt x="0" y="356"/>
                    <a:pt x="1172" y="419"/>
                    <a:pt x="2323" y="482"/>
                  </a:cubicBezTo>
                  <a:cubicBezTo>
                    <a:pt x="3473" y="565"/>
                    <a:pt x="4624" y="670"/>
                    <a:pt x="4624" y="670"/>
                  </a:cubicBezTo>
                  <a:lnTo>
                    <a:pt x="4666" y="314"/>
                  </a:lnTo>
                  <a:cubicBezTo>
                    <a:pt x="4645" y="314"/>
                    <a:pt x="3494" y="189"/>
                    <a:pt x="2344" y="126"/>
                  </a:cubicBezTo>
                  <a:cubicBezTo>
                    <a:pt x="1193" y="42"/>
                    <a:pt x="21" y="0"/>
                    <a:pt x="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4"/>
            <p:cNvSpPr/>
            <p:nvPr/>
          </p:nvSpPr>
          <p:spPr>
            <a:xfrm>
              <a:off x="4624512" y="1473949"/>
              <a:ext cx="111725" cy="15708"/>
            </a:xfrm>
            <a:custGeom>
              <a:rect b="b" l="l" r="r" t="t"/>
              <a:pathLst>
                <a:path extrusionOk="0" h="712" w="5064">
                  <a:moveTo>
                    <a:pt x="21" y="0"/>
                  </a:moveTo>
                  <a:lnTo>
                    <a:pt x="0" y="377"/>
                  </a:lnTo>
                  <a:cubicBezTo>
                    <a:pt x="21" y="377"/>
                    <a:pt x="1276" y="419"/>
                    <a:pt x="2511" y="502"/>
                  </a:cubicBezTo>
                  <a:cubicBezTo>
                    <a:pt x="3745" y="586"/>
                    <a:pt x="5022" y="712"/>
                    <a:pt x="5022" y="712"/>
                  </a:cubicBezTo>
                  <a:lnTo>
                    <a:pt x="5064" y="356"/>
                  </a:lnTo>
                  <a:cubicBezTo>
                    <a:pt x="5043" y="335"/>
                    <a:pt x="3787" y="230"/>
                    <a:pt x="2532" y="147"/>
                  </a:cubicBezTo>
                  <a:cubicBezTo>
                    <a:pt x="1297" y="63"/>
                    <a:pt x="42" y="0"/>
                    <a:pt x="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4"/>
            <p:cNvSpPr/>
            <p:nvPr/>
          </p:nvSpPr>
          <p:spPr>
            <a:xfrm>
              <a:off x="4623585" y="1499785"/>
              <a:ext cx="109893" cy="15267"/>
            </a:xfrm>
            <a:custGeom>
              <a:rect b="b" l="l" r="r" t="t"/>
              <a:pathLst>
                <a:path extrusionOk="0" h="692" w="4981">
                  <a:moveTo>
                    <a:pt x="21" y="1"/>
                  </a:moveTo>
                  <a:lnTo>
                    <a:pt x="0" y="357"/>
                  </a:lnTo>
                  <a:cubicBezTo>
                    <a:pt x="21" y="357"/>
                    <a:pt x="1256" y="419"/>
                    <a:pt x="2490" y="482"/>
                  </a:cubicBezTo>
                  <a:cubicBezTo>
                    <a:pt x="3704" y="566"/>
                    <a:pt x="4938" y="691"/>
                    <a:pt x="4959" y="691"/>
                  </a:cubicBezTo>
                  <a:lnTo>
                    <a:pt x="4980" y="336"/>
                  </a:lnTo>
                  <a:cubicBezTo>
                    <a:pt x="4980" y="336"/>
                    <a:pt x="3725" y="210"/>
                    <a:pt x="2511" y="126"/>
                  </a:cubicBezTo>
                  <a:cubicBezTo>
                    <a:pt x="1277" y="43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4"/>
            <p:cNvSpPr/>
            <p:nvPr/>
          </p:nvSpPr>
          <p:spPr>
            <a:xfrm>
              <a:off x="4732530" y="1521957"/>
              <a:ext cx="100186" cy="94648"/>
            </a:xfrm>
            <a:custGeom>
              <a:rect b="b" l="l" r="r" t="t"/>
              <a:pathLst>
                <a:path extrusionOk="0" h="4290" w="4541">
                  <a:moveTo>
                    <a:pt x="4185" y="0"/>
                  </a:moveTo>
                  <a:lnTo>
                    <a:pt x="3683" y="3348"/>
                  </a:lnTo>
                  <a:lnTo>
                    <a:pt x="2678" y="3201"/>
                  </a:lnTo>
                  <a:cubicBezTo>
                    <a:pt x="2302" y="3160"/>
                    <a:pt x="1904" y="3118"/>
                    <a:pt x="1674" y="3076"/>
                  </a:cubicBezTo>
                  <a:lnTo>
                    <a:pt x="1779" y="2239"/>
                  </a:lnTo>
                  <a:lnTo>
                    <a:pt x="2971" y="2406"/>
                  </a:lnTo>
                  <a:lnTo>
                    <a:pt x="3181" y="858"/>
                  </a:lnTo>
                  <a:lnTo>
                    <a:pt x="2992" y="837"/>
                  </a:lnTo>
                  <a:cubicBezTo>
                    <a:pt x="2992" y="816"/>
                    <a:pt x="2386" y="732"/>
                    <a:pt x="1779" y="670"/>
                  </a:cubicBezTo>
                  <a:lnTo>
                    <a:pt x="942" y="586"/>
                  </a:lnTo>
                  <a:cubicBezTo>
                    <a:pt x="712" y="544"/>
                    <a:pt x="544" y="544"/>
                    <a:pt x="544" y="544"/>
                  </a:cubicBezTo>
                  <a:lnTo>
                    <a:pt x="377" y="523"/>
                  </a:lnTo>
                  <a:lnTo>
                    <a:pt x="0" y="4248"/>
                  </a:lnTo>
                  <a:lnTo>
                    <a:pt x="356" y="4290"/>
                  </a:lnTo>
                  <a:lnTo>
                    <a:pt x="691" y="921"/>
                  </a:lnTo>
                  <a:lnTo>
                    <a:pt x="879" y="942"/>
                  </a:lnTo>
                  <a:lnTo>
                    <a:pt x="1716" y="1025"/>
                  </a:lnTo>
                  <a:cubicBezTo>
                    <a:pt x="2134" y="1067"/>
                    <a:pt x="2553" y="1130"/>
                    <a:pt x="2762" y="1151"/>
                  </a:cubicBezTo>
                  <a:lnTo>
                    <a:pt x="2658" y="1988"/>
                  </a:lnTo>
                  <a:lnTo>
                    <a:pt x="1465" y="1841"/>
                  </a:lnTo>
                  <a:lnTo>
                    <a:pt x="1277" y="3411"/>
                  </a:lnTo>
                  <a:lnTo>
                    <a:pt x="1465" y="3432"/>
                  </a:lnTo>
                  <a:cubicBezTo>
                    <a:pt x="1465" y="3432"/>
                    <a:pt x="2051" y="3494"/>
                    <a:pt x="2637" y="3578"/>
                  </a:cubicBezTo>
                  <a:lnTo>
                    <a:pt x="3997" y="3745"/>
                  </a:lnTo>
                  <a:lnTo>
                    <a:pt x="4541" y="42"/>
                  </a:lnTo>
                  <a:lnTo>
                    <a:pt x="41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4"/>
            <p:cNvSpPr/>
            <p:nvPr/>
          </p:nvSpPr>
          <p:spPr>
            <a:xfrm>
              <a:off x="4723285" y="1611046"/>
              <a:ext cx="103892" cy="20342"/>
            </a:xfrm>
            <a:custGeom>
              <a:rect b="b" l="l" r="r" t="t"/>
              <a:pathLst>
                <a:path extrusionOk="0" h="922" w="4709">
                  <a:moveTo>
                    <a:pt x="22" y="0"/>
                  </a:moveTo>
                  <a:lnTo>
                    <a:pt x="1" y="356"/>
                  </a:lnTo>
                  <a:lnTo>
                    <a:pt x="712" y="419"/>
                  </a:lnTo>
                  <a:lnTo>
                    <a:pt x="2323" y="607"/>
                  </a:lnTo>
                  <a:lnTo>
                    <a:pt x="3913" y="816"/>
                  </a:lnTo>
                  <a:lnTo>
                    <a:pt x="4646" y="921"/>
                  </a:lnTo>
                  <a:lnTo>
                    <a:pt x="4709" y="565"/>
                  </a:lnTo>
                  <a:lnTo>
                    <a:pt x="3976" y="461"/>
                  </a:lnTo>
                  <a:lnTo>
                    <a:pt x="2365" y="252"/>
                  </a:lnTo>
                  <a:lnTo>
                    <a:pt x="754" y="6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4"/>
            <p:cNvSpPr/>
            <p:nvPr/>
          </p:nvSpPr>
          <p:spPr>
            <a:xfrm>
              <a:off x="4720528" y="1636440"/>
              <a:ext cx="102502" cy="20320"/>
            </a:xfrm>
            <a:custGeom>
              <a:rect b="b" l="l" r="r" t="t"/>
              <a:pathLst>
                <a:path extrusionOk="0" h="921" w="4646">
                  <a:moveTo>
                    <a:pt x="42" y="0"/>
                  </a:moveTo>
                  <a:lnTo>
                    <a:pt x="0" y="356"/>
                  </a:lnTo>
                  <a:lnTo>
                    <a:pt x="733" y="419"/>
                  </a:lnTo>
                  <a:lnTo>
                    <a:pt x="2302" y="607"/>
                  </a:lnTo>
                  <a:lnTo>
                    <a:pt x="3871" y="816"/>
                  </a:lnTo>
                  <a:lnTo>
                    <a:pt x="4582" y="921"/>
                  </a:lnTo>
                  <a:lnTo>
                    <a:pt x="4645" y="565"/>
                  </a:lnTo>
                  <a:lnTo>
                    <a:pt x="3934" y="461"/>
                  </a:lnTo>
                  <a:lnTo>
                    <a:pt x="2344" y="251"/>
                  </a:lnTo>
                  <a:lnTo>
                    <a:pt x="753" y="6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4"/>
            <p:cNvSpPr/>
            <p:nvPr/>
          </p:nvSpPr>
          <p:spPr>
            <a:xfrm>
              <a:off x="4735287" y="1481782"/>
              <a:ext cx="111747" cy="21268"/>
            </a:xfrm>
            <a:custGeom>
              <a:rect b="b" l="l" r="r" t="t"/>
              <a:pathLst>
                <a:path extrusionOk="0" h="964" w="5065">
                  <a:moveTo>
                    <a:pt x="43" y="1"/>
                  </a:moveTo>
                  <a:lnTo>
                    <a:pt x="1" y="357"/>
                  </a:lnTo>
                  <a:lnTo>
                    <a:pt x="775" y="419"/>
                  </a:lnTo>
                  <a:lnTo>
                    <a:pt x="2512" y="629"/>
                  </a:lnTo>
                  <a:lnTo>
                    <a:pt x="3872" y="796"/>
                  </a:lnTo>
                  <a:lnTo>
                    <a:pt x="5002" y="963"/>
                  </a:lnTo>
                  <a:lnTo>
                    <a:pt x="5064" y="608"/>
                  </a:lnTo>
                  <a:lnTo>
                    <a:pt x="4269" y="503"/>
                  </a:lnTo>
                  <a:lnTo>
                    <a:pt x="2553" y="252"/>
                  </a:lnTo>
                  <a:lnTo>
                    <a:pt x="1445" y="126"/>
                  </a:lnTo>
                  <a:lnTo>
                    <a:pt x="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4"/>
            <p:cNvSpPr/>
            <p:nvPr/>
          </p:nvSpPr>
          <p:spPr>
            <a:xfrm>
              <a:off x="4732993" y="1507176"/>
              <a:ext cx="109871" cy="21268"/>
            </a:xfrm>
            <a:custGeom>
              <a:rect b="b" l="l" r="r" t="t"/>
              <a:pathLst>
                <a:path extrusionOk="0" h="964" w="4980">
                  <a:moveTo>
                    <a:pt x="21" y="1"/>
                  </a:moveTo>
                  <a:lnTo>
                    <a:pt x="0" y="356"/>
                  </a:lnTo>
                  <a:lnTo>
                    <a:pt x="774" y="419"/>
                  </a:lnTo>
                  <a:lnTo>
                    <a:pt x="2469" y="628"/>
                  </a:lnTo>
                  <a:lnTo>
                    <a:pt x="3536" y="775"/>
                  </a:lnTo>
                  <a:lnTo>
                    <a:pt x="4938" y="963"/>
                  </a:lnTo>
                  <a:lnTo>
                    <a:pt x="4980" y="607"/>
                  </a:lnTo>
                  <a:lnTo>
                    <a:pt x="4206" y="503"/>
                  </a:lnTo>
                  <a:lnTo>
                    <a:pt x="2511" y="273"/>
                  </a:lnTo>
                  <a:lnTo>
                    <a:pt x="795" y="63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4"/>
            <p:cNvSpPr/>
            <p:nvPr/>
          </p:nvSpPr>
          <p:spPr>
            <a:xfrm>
              <a:off x="4835010" y="1541328"/>
              <a:ext cx="106187" cy="89133"/>
            </a:xfrm>
            <a:custGeom>
              <a:rect b="b" l="l" r="r" t="t"/>
              <a:pathLst>
                <a:path extrusionOk="0" h="4040" w="4813">
                  <a:moveTo>
                    <a:pt x="4478" y="1"/>
                  </a:moveTo>
                  <a:lnTo>
                    <a:pt x="3746" y="3307"/>
                  </a:lnTo>
                  <a:lnTo>
                    <a:pt x="2762" y="3098"/>
                  </a:lnTo>
                  <a:cubicBezTo>
                    <a:pt x="2532" y="3056"/>
                    <a:pt x="2302" y="3014"/>
                    <a:pt x="2114" y="2972"/>
                  </a:cubicBezTo>
                  <a:lnTo>
                    <a:pt x="1758" y="2909"/>
                  </a:lnTo>
                  <a:lnTo>
                    <a:pt x="1904" y="2093"/>
                  </a:lnTo>
                  <a:lnTo>
                    <a:pt x="2323" y="2156"/>
                  </a:lnTo>
                  <a:cubicBezTo>
                    <a:pt x="2616" y="2219"/>
                    <a:pt x="2909" y="2282"/>
                    <a:pt x="2909" y="2282"/>
                  </a:cubicBezTo>
                  <a:lnTo>
                    <a:pt x="3097" y="2323"/>
                  </a:lnTo>
                  <a:lnTo>
                    <a:pt x="3390" y="775"/>
                  </a:lnTo>
                  <a:lnTo>
                    <a:pt x="1172" y="378"/>
                  </a:lnTo>
                  <a:lnTo>
                    <a:pt x="607" y="273"/>
                  </a:lnTo>
                  <a:lnTo>
                    <a:pt x="0" y="3976"/>
                  </a:lnTo>
                  <a:lnTo>
                    <a:pt x="356" y="4039"/>
                  </a:lnTo>
                  <a:lnTo>
                    <a:pt x="921" y="691"/>
                  </a:lnTo>
                  <a:lnTo>
                    <a:pt x="1967" y="880"/>
                  </a:lnTo>
                  <a:lnTo>
                    <a:pt x="2992" y="1068"/>
                  </a:lnTo>
                  <a:lnTo>
                    <a:pt x="2825" y="1884"/>
                  </a:lnTo>
                  <a:lnTo>
                    <a:pt x="2406" y="1821"/>
                  </a:lnTo>
                  <a:lnTo>
                    <a:pt x="1632" y="1675"/>
                  </a:lnTo>
                  <a:lnTo>
                    <a:pt x="1360" y="3202"/>
                  </a:lnTo>
                  <a:lnTo>
                    <a:pt x="2072" y="3349"/>
                  </a:lnTo>
                  <a:cubicBezTo>
                    <a:pt x="2260" y="3370"/>
                    <a:pt x="2469" y="3412"/>
                    <a:pt x="2699" y="3453"/>
                  </a:cubicBezTo>
                  <a:lnTo>
                    <a:pt x="4039" y="3746"/>
                  </a:lnTo>
                  <a:lnTo>
                    <a:pt x="4813" y="85"/>
                  </a:lnTo>
                  <a:lnTo>
                    <a:pt x="4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4"/>
            <p:cNvSpPr/>
            <p:nvPr/>
          </p:nvSpPr>
          <p:spPr>
            <a:xfrm>
              <a:off x="4825766" y="1623511"/>
              <a:ext cx="102966" cy="27247"/>
            </a:xfrm>
            <a:custGeom>
              <a:rect b="b" l="l" r="r" t="t"/>
              <a:pathLst>
                <a:path extrusionOk="0" h="1235" w="4667">
                  <a:moveTo>
                    <a:pt x="64" y="0"/>
                  </a:moveTo>
                  <a:lnTo>
                    <a:pt x="1" y="356"/>
                  </a:lnTo>
                  <a:cubicBezTo>
                    <a:pt x="22" y="356"/>
                    <a:pt x="1173" y="523"/>
                    <a:pt x="2302" y="754"/>
                  </a:cubicBezTo>
                  <a:cubicBezTo>
                    <a:pt x="2679" y="816"/>
                    <a:pt x="3035" y="900"/>
                    <a:pt x="3370" y="963"/>
                  </a:cubicBezTo>
                  <a:lnTo>
                    <a:pt x="3872" y="1067"/>
                  </a:lnTo>
                  <a:cubicBezTo>
                    <a:pt x="4060" y="1109"/>
                    <a:pt x="4227" y="1151"/>
                    <a:pt x="4353" y="1172"/>
                  </a:cubicBezTo>
                  <a:lnTo>
                    <a:pt x="4583" y="1235"/>
                  </a:lnTo>
                  <a:lnTo>
                    <a:pt x="4667" y="879"/>
                  </a:lnTo>
                  <a:lnTo>
                    <a:pt x="4437" y="816"/>
                  </a:lnTo>
                  <a:cubicBezTo>
                    <a:pt x="4311" y="795"/>
                    <a:pt x="4144" y="754"/>
                    <a:pt x="3955" y="712"/>
                  </a:cubicBezTo>
                  <a:lnTo>
                    <a:pt x="3453" y="607"/>
                  </a:lnTo>
                  <a:cubicBezTo>
                    <a:pt x="3118" y="544"/>
                    <a:pt x="2742" y="461"/>
                    <a:pt x="2365" y="398"/>
                  </a:cubicBezTo>
                  <a:cubicBezTo>
                    <a:pt x="1235" y="168"/>
                    <a:pt x="64" y="0"/>
                    <a:pt x="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4"/>
            <p:cNvSpPr/>
            <p:nvPr/>
          </p:nvSpPr>
          <p:spPr>
            <a:xfrm>
              <a:off x="4821618" y="1648905"/>
              <a:ext cx="101112" cy="26784"/>
            </a:xfrm>
            <a:custGeom>
              <a:rect b="b" l="l" r="r" t="t"/>
              <a:pathLst>
                <a:path extrusionOk="0" h="1214" w="4583">
                  <a:moveTo>
                    <a:pt x="63" y="0"/>
                  </a:moveTo>
                  <a:lnTo>
                    <a:pt x="0" y="356"/>
                  </a:lnTo>
                  <a:cubicBezTo>
                    <a:pt x="21" y="356"/>
                    <a:pt x="1172" y="544"/>
                    <a:pt x="2281" y="753"/>
                  </a:cubicBezTo>
                  <a:cubicBezTo>
                    <a:pt x="2637" y="816"/>
                    <a:pt x="2993" y="900"/>
                    <a:pt x="3327" y="963"/>
                  </a:cubicBezTo>
                  <a:lnTo>
                    <a:pt x="3830" y="1067"/>
                  </a:lnTo>
                  <a:cubicBezTo>
                    <a:pt x="4018" y="1109"/>
                    <a:pt x="4164" y="1130"/>
                    <a:pt x="4290" y="1172"/>
                  </a:cubicBezTo>
                  <a:lnTo>
                    <a:pt x="4520" y="1214"/>
                  </a:lnTo>
                  <a:lnTo>
                    <a:pt x="4583" y="858"/>
                  </a:lnTo>
                  <a:lnTo>
                    <a:pt x="4353" y="816"/>
                  </a:lnTo>
                  <a:cubicBezTo>
                    <a:pt x="4227" y="774"/>
                    <a:pt x="4081" y="753"/>
                    <a:pt x="3892" y="712"/>
                  </a:cubicBezTo>
                  <a:lnTo>
                    <a:pt x="3390" y="607"/>
                  </a:lnTo>
                  <a:cubicBezTo>
                    <a:pt x="3076" y="544"/>
                    <a:pt x="2700" y="460"/>
                    <a:pt x="2344" y="398"/>
                  </a:cubicBezTo>
                  <a:cubicBezTo>
                    <a:pt x="1214" y="188"/>
                    <a:pt x="63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4"/>
            <p:cNvSpPr/>
            <p:nvPr/>
          </p:nvSpPr>
          <p:spPr>
            <a:xfrm>
              <a:off x="4845622" y="1495174"/>
              <a:ext cx="111747" cy="29100"/>
            </a:xfrm>
            <a:custGeom>
              <a:rect b="b" l="l" r="r" t="t"/>
              <a:pathLst>
                <a:path extrusionOk="0" h="1319" w="5065">
                  <a:moveTo>
                    <a:pt x="42" y="1"/>
                  </a:moveTo>
                  <a:lnTo>
                    <a:pt x="1" y="356"/>
                  </a:lnTo>
                  <a:cubicBezTo>
                    <a:pt x="1" y="377"/>
                    <a:pt x="1256" y="566"/>
                    <a:pt x="2490" y="796"/>
                  </a:cubicBezTo>
                  <a:cubicBezTo>
                    <a:pt x="2888" y="879"/>
                    <a:pt x="3306" y="963"/>
                    <a:pt x="3683" y="1026"/>
                  </a:cubicBezTo>
                  <a:lnTo>
                    <a:pt x="4206" y="1130"/>
                  </a:lnTo>
                  <a:cubicBezTo>
                    <a:pt x="4415" y="1172"/>
                    <a:pt x="4604" y="1214"/>
                    <a:pt x="4729" y="1256"/>
                  </a:cubicBezTo>
                  <a:lnTo>
                    <a:pt x="4980" y="1319"/>
                  </a:lnTo>
                  <a:lnTo>
                    <a:pt x="5064" y="963"/>
                  </a:lnTo>
                  <a:lnTo>
                    <a:pt x="4792" y="900"/>
                  </a:lnTo>
                  <a:cubicBezTo>
                    <a:pt x="4666" y="879"/>
                    <a:pt x="4499" y="838"/>
                    <a:pt x="4269" y="796"/>
                  </a:cubicBezTo>
                  <a:lnTo>
                    <a:pt x="3746" y="670"/>
                  </a:lnTo>
                  <a:cubicBezTo>
                    <a:pt x="3390" y="607"/>
                    <a:pt x="2972" y="524"/>
                    <a:pt x="2553" y="440"/>
                  </a:cubicBezTo>
                  <a:cubicBezTo>
                    <a:pt x="1319" y="210"/>
                    <a:pt x="42" y="1"/>
                    <a:pt x="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4"/>
            <p:cNvSpPr/>
            <p:nvPr/>
          </p:nvSpPr>
          <p:spPr>
            <a:xfrm>
              <a:off x="4841011" y="1520568"/>
              <a:ext cx="110357" cy="28637"/>
            </a:xfrm>
            <a:custGeom>
              <a:rect b="b" l="l" r="r" t="t"/>
              <a:pathLst>
                <a:path extrusionOk="0" h="1298" w="5002">
                  <a:moveTo>
                    <a:pt x="63" y="0"/>
                  </a:moveTo>
                  <a:lnTo>
                    <a:pt x="0" y="356"/>
                  </a:lnTo>
                  <a:cubicBezTo>
                    <a:pt x="21" y="377"/>
                    <a:pt x="1256" y="565"/>
                    <a:pt x="2469" y="795"/>
                  </a:cubicBezTo>
                  <a:cubicBezTo>
                    <a:pt x="2867" y="858"/>
                    <a:pt x="3264" y="942"/>
                    <a:pt x="3641" y="1026"/>
                  </a:cubicBezTo>
                  <a:lnTo>
                    <a:pt x="4164" y="1130"/>
                  </a:lnTo>
                  <a:cubicBezTo>
                    <a:pt x="4373" y="1172"/>
                    <a:pt x="4541" y="1214"/>
                    <a:pt x="4687" y="1235"/>
                  </a:cubicBezTo>
                  <a:lnTo>
                    <a:pt x="4938" y="1298"/>
                  </a:lnTo>
                  <a:lnTo>
                    <a:pt x="5001" y="942"/>
                  </a:lnTo>
                  <a:lnTo>
                    <a:pt x="4750" y="879"/>
                  </a:lnTo>
                  <a:cubicBezTo>
                    <a:pt x="4624" y="858"/>
                    <a:pt x="4436" y="816"/>
                    <a:pt x="4227" y="775"/>
                  </a:cubicBezTo>
                  <a:lnTo>
                    <a:pt x="3704" y="670"/>
                  </a:lnTo>
                  <a:cubicBezTo>
                    <a:pt x="3348" y="586"/>
                    <a:pt x="2930" y="503"/>
                    <a:pt x="2532" y="440"/>
                  </a:cubicBezTo>
                  <a:cubicBezTo>
                    <a:pt x="1318" y="189"/>
                    <a:pt x="84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4"/>
            <p:cNvSpPr/>
            <p:nvPr/>
          </p:nvSpPr>
          <p:spPr>
            <a:xfrm>
              <a:off x="4936564" y="1568112"/>
              <a:ext cx="112188" cy="82646"/>
            </a:xfrm>
            <a:custGeom>
              <a:rect b="b" l="l" r="r" t="t"/>
              <a:pathLst>
                <a:path extrusionOk="0" h="3746" w="5085">
                  <a:moveTo>
                    <a:pt x="858" y="1"/>
                  </a:moveTo>
                  <a:lnTo>
                    <a:pt x="0" y="3662"/>
                  </a:lnTo>
                  <a:lnTo>
                    <a:pt x="356" y="3746"/>
                  </a:lnTo>
                  <a:lnTo>
                    <a:pt x="1109" y="461"/>
                  </a:lnTo>
                  <a:lnTo>
                    <a:pt x="2679" y="858"/>
                  </a:lnTo>
                  <a:lnTo>
                    <a:pt x="3160" y="984"/>
                  </a:lnTo>
                  <a:lnTo>
                    <a:pt x="2930" y="1800"/>
                  </a:lnTo>
                  <a:cubicBezTo>
                    <a:pt x="2825" y="1758"/>
                    <a:pt x="2679" y="1716"/>
                    <a:pt x="2532" y="1695"/>
                  </a:cubicBezTo>
                  <a:lnTo>
                    <a:pt x="1779" y="1486"/>
                  </a:lnTo>
                  <a:lnTo>
                    <a:pt x="1381" y="3014"/>
                  </a:lnTo>
                  <a:lnTo>
                    <a:pt x="1905" y="3139"/>
                  </a:lnTo>
                  <a:cubicBezTo>
                    <a:pt x="2093" y="3181"/>
                    <a:pt x="2386" y="3265"/>
                    <a:pt x="2679" y="3348"/>
                  </a:cubicBezTo>
                  <a:lnTo>
                    <a:pt x="3474" y="3578"/>
                  </a:lnTo>
                  <a:cubicBezTo>
                    <a:pt x="3683" y="3641"/>
                    <a:pt x="3809" y="3683"/>
                    <a:pt x="3809" y="3683"/>
                  </a:cubicBezTo>
                  <a:lnTo>
                    <a:pt x="3997" y="3746"/>
                  </a:lnTo>
                  <a:lnTo>
                    <a:pt x="5085" y="126"/>
                  </a:lnTo>
                  <a:lnTo>
                    <a:pt x="4729" y="21"/>
                  </a:lnTo>
                  <a:lnTo>
                    <a:pt x="3746" y="3265"/>
                  </a:lnTo>
                  <a:lnTo>
                    <a:pt x="3557" y="3202"/>
                  </a:lnTo>
                  <a:lnTo>
                    <a:pt x="2783" y="2993"/>
                  </a:lnTo>
                  <a:cubicBezTo>
                    <a:pt x="2490" y="2888"/>
                    <a:pt x="2177" y="2825"/>
                    <a:pt x="1988" y="2762"/>
                  </a:cubicBezTo>
                  <a:lnTo>
                    <a:pt x="1800" y="2721"/>
                  </a:lnTo>
                  <a:lnTo>
                    <a:pt x="2009" y="1905"/>
                  </a:lnTo>
                  <a:lnTo>
                    <a:pt x="2428" y="2009"/>
                  </a:lnTo>
                  <a:cubicBezTo>
                    <a:pt x="2574" y="2051"/>
                    <a:pt x="2721" y="2093"/>
                    <a:pt x="2825" y="2114"/>
                  </a:cubicBezTo>
                  <a:lnTo>
                    <a:pt x="3181" y="2218"/>
                  </a:lnTo>
                  <a:lnTo>
                    <a:pt x="3599" y="712"/>
                  </a:lnTo>
                  <a:lnTo>
                    <a:pt x="2239" y="356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4"/>
            <p:cNvSpPr/>
            <p:nvPr/>
          </p:nvSpPr>
          <p:spPr>
            <a:xfrm>
              <a:off x="4926878" y="1642904"/>
              <a:ext cx="101112" cy="34638"/>
            </a:xfrm>
            <a:custGeom>
              <a:rect b="b" l="l" r="r" t="t"/>
              <a:pathLst>
                <a:path extrusionOk="0" h="1570" w="4583">
                  <a:moveTo>
                    <a:pt x="63" y="0"/>
                  </a:moveTo>
                  <a:lnTo>
                    <a:pt x="0" y="356"/>
                  </a:lnTo>
                  <a:cubicBezTo>
                    <a:pt x="0" y="356"/>
                    <a:pt x="1130" y="607"/>
                    <a:pt x="2239" y="921"/>
                  </a:cubicBezTo>
                  <a:cubicBezTo>
                    <a:pt x="2616" y="1004"/>
                    <a:pt x="2971" y="1109"/>
                    <a:pt x="3285" y="1214"/>
                  </a:cubicBezTo>
                  <a:lnTo>
                    <a:pt x="3787" y="1339"/>
                  </a:lnTo>
                  <a:lnTo>
                    <a:pt x="4478" y="1569"/>
                  </a:lnTo>
                  <a:lnTo>
                    <a:pt x="4582" y="1214"/>
                  </a:lnTo>
                  <a:lnTo>
                    <a:pt x="3871" y="1004"/>
                  </a:lnTo>
                  <a:lnTo>
                    <a:pt x="3390" y="858"/>
                  </a:lnTo>
                  <a:cubicBezTo>
                    <a:pt x="3055" y="774"/>
                    <a:pt x="2699" y="670"/>
                    <a:pt x="2344" y="565"/>
                  </a:cubicBezTo>
                  <a:cubicBezTo>
                    <a:pt x="1235" y="272"/>
                    <a:pt x="63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4"/>
            <p:cNvSpPr/>
            <p:nvPr/>
          </p:nvSpPr>
          <p:spPr>
            <a:xfrm>
              <a:off x="4921318" y="1667835"/>
              <a:ext cx="98818" cy="34175"/>
            </a:xfrm>
            <a:custGeom>
              <a:rect b="b" l="l" r="r" t="t"/>
              <a:pathLst>
                <a:path extrusionOk="0" h="1549" w="4479">
                  <a:moveTo>
                    <a:pt x="85" y="0"/>
                  </a:moveTo>
                  <a:lnTo>
                    <a:pt x="1" y="356"/>
                  </a:lnTo>
                  <a:cubicBezTo>
                    <a:pt x="1" y="356"/>
                    <a:pt x="1131" y="607"/>
                    <a:pt x="2198" y="900"/>
                  </a:cubicBezTo>
                  <a:cubicBezTo>
                    <a:pt x="2554" y="1004"/>
                    <a:pt x="2888" y="1088"/>
                    <a:pt x="3202" y="1193"/>
                  </a:cubicBezTo>
                  <a:lnTo>
                    <a:pt x="3704" y="1318"/>
                  </a:lnTo>
                  <a:lnTo>
                    <a:pt x="4374" y="1548"/>
                  </a:lnTo>
                  <a:lnTo>
                    <a:pt x="4479" y="1193"/>
                  </a:lnTo>
                  <a:lnTo>
                    <a:pt x="3809" y="983"/>
                  </a:lnTo>
                  <a:lnTo>
                    <a:pt x="3307" y="837"/>
                  </a:lnTo>
                  <a:cubicBezTo>
                    <a:pt x="2993" y="753"/>
                    <a:pt x="2658" y="649"/>
                    <a:pt x="2303" y="565"/>
                  </a:cubicBezTo>
                  <a:cubicBezTo>
                    <a:pt x="1215" y="272"/>
                    <a:pt x="85" y="0"/>
                    <a:pt x="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4"/>
            <p:cNvSpPr/>
            <p:nvPr/>
          </p:nvSpPr>
          <p:spPr>
            <a:xfrm>
              <a:off x="4955493" y="1516420"/>
              <a:ext cx="111725" cy="36933"/>
            </a:xfrm>
            <a:custGeom>
              <a:rect b="b" l="l" r="r" t="t"/>
              <a:pathLst>
                <a:path extrusionOk="0" h="1674" w="5064">
                  <a:moveTo>
                    <a:pt x="84" y="0"/>
                  </a:moveTo>
                  <a:lnTo>
                    <a:pt x="0" y="356"/>
                  </a:lnTo>
                  <a:cubicBezTo>
                    <a:pt x="0" y="356"/>
                    <a:pt x="1256" y="628"/>
                    <a:pt x="2469" y="963"/>
                  </a:cubicBezTo>
                  <a:cubicBezTo>
                    <a:pt x="2888" y="1067"/>
                    <a:pt x="3306" y="1193"/>
                    <a:pt x="3662" y="1297"/>
                  </a:cubicBezTo>
                  <a:lnTo>
                    <a:pt x="4164" y="1444"/>
                  </a:lnTo>
                  <a:lnTo>
                    <a:pt x="4959" y="1674"/>
                  </a:lnTo>
                  <a:lnTo>
                    <a:pt x="5064" y="1339"/>
                  </a:lnTo>
                  <a:lnTo>
                    <a:pt x="4269" y="1088"/>
                  </a:lnTo>
                  <a:lnTo>
                    <a:pt x="3767" y="942"/>
                  </a:lnTo>
                  <a:cubicBezTo>
                    <a:pt x="3390" y="837"/>
                    <a:pt x="2992" y="732"/>
                    <a:pt x="2574" y="607"/>
                  </a:cubicBezTo>
                  <a:cubicBezTo>
                    <a:pt x="1339" y="272"/>
                    <a:pt x="84" y="0"/>
                    <a:pt x="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4"/>
            <p:cNvSpPr/>
            <p:nvPr/>
          </p:nvSpPr>
          <p:spPr>
            <a:xfrm>
              <a:off x="4949956" y="1541328"/>
              <a:ext cx="109430" cy="36491"/>
            </a:xfrm>
            <a:custGeom>
              <a:rect b="b" l="l" r="r" t="t"/>
              <a:pathLst>
                <a:path extrusionOk="0" h="1654" w="4960">
                  <a:moveTo>
                    <a:pt x="84" y="1"/>
                  </a:moveTo>
                  <a:lnTo>
                    <a:pt x="0" y="357"/>
                  </a:lnTo>
                  <a:cubicBezTo>
                    <a:pt x="21" y="357"/>
                    <a:pt x="1235" y="629"/>
                    <a:pt x="2427" y="963"/>
                  </a:cubicBezTo>
                  <a:cubicBezTo>
                    <a:pt x="2846" y="1068"/>
                    <a:pt x="3243" y="1173"/>
                    <a:pt x="3599" y="1277"/>
                  </a:cubicBezTo>
                  <a:lnTo>
                    <a:pt x="4101" y="1424"/>
                  </a:lnTo>
                  <a:lnTo>
                    <a:pt x="4855" y="1654"/>
                  </a:lnTo>
                  <a:lnTo>
                    <a:pt x="4959" y="1319"/>
                  </a:lnTo>
                  <a:lnTo>
                    <a:pt x="4206" y="1089"/>
                  </a:lnTo>
                  <a:lnTo>
                    <a:pt x="3704" y="943"/>
                  </a:lnTo>
                  <a:cubicBezTo>
                    <a:pt x="3327" y="838"/>
                    <a:pt x="2930" y="712"/>
                    <a:pt x="2532" y="608"/>
                  </a:cubicBezTo>
                  <a:cubicBezTo>
                    <a:pt x="1318" y="273"/>
                    <a:pt x="84" y="1"/>
                    <a:pt x="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4"/>
            <p:cNvSpPr/>
            <p:nvPr/>
          </p:nvSpPr>
          <p:spPr>
            <a:xfrm>
              <a:off x="5034896" y="1597654"/>
              <a:ext cx="119115" cy="88206"/>
            </a:xfrm>
            <a:custGeom>
              <a:rect b="b" l="l" r="r" t="t"/>
              <a:pathLst>
                <a:path extrusionOk="0" h="3998" w="5399">
                  <a:moveTo>
                    <a:pt x="1172" y="1"/>
                  </a:moveTo>
                  <a:lnTo>
                    <a:pt x="0" y="3558"/>
                  </a:lnTo>
                  <a:lnTo>
                    <a:pt x="356" y="3662"/>
                  </a:lnTo>
                  <a:lnTo>
                    <a:pt x="1402" y="440"/>
                  </a:lnTo>
                  <a:lnTo>
                    <a:pt x="1611" y="524"/>
                  </a:lnTo>
                  <a:lnTo>
                    <a:pt x="2406" y="796"/>
                  </a:lnTo>
                  <a:cubicBezTo>
                    <a:pt x="2658" y="879"/>
                    <a:pt x="2888" y="984"/>
                    <a:pt x="3097" y="1047"/>
                  </a:cubicBezTo>
                  <a:lnTo>
                    <a:pt x="3390" y="1172"/>
                  </a:lnTo>
                  <a:lnTo>
                    <a:pt x="3097" y="1967"/>
                  </a:lnTo>
                  <a:lnTo>
                    <a:pt x="2699" y="1800"/>
                  </a:lnTo>
                  <a:cubicBezTo>
                    <a:pt x="2406" y="1695"/>
                    <a:pt x="2113" y="1591"/>
                    <a:pt x="2113" y="1591"/>
                  </a:cubicBezTo>
                  <a:lnTo>
                    <a:pt x="1946" y="1549"/>
                  </a:lnTo>
                  <a:lnTo>
                    <a:pt x="1423" y="3014"/>
                  </a:lnTo>
                  <a:lnTo>
                    <a:pt x="2699" y="3474"/>
                  </a:lnTo>
                  <a:cubicBezTo>
                    <a:pt x="3013" y="3600"/>
                    <a:pt x="3264" y="3704"/>
                    <a:pt x="3453" y="3788"/>
                  </a:cubicBezTo>
                  <a:lnTo>
                    <a:pt x="3955" y="3997"/>
                  </a:lnTo>
                  <a:lnTo>
                    <a:pt x="5398" y="524"/>
                  </a:lnTo>
                  <a:lnTo>
                    <a:pt x="5085" y="398"/>
                  </a:lnTo>
                  <a:lnTo>
                    <a:pt x="3746" y="3495"/>
                  </a:lnTo>
                  <a:lnTo>
                    <a:pt x="3578" y="3432"/>
                  </a:lnTo>
                  <a:cubicBezTo>
                    <a:pt x="3348" y="3327"/>
                    <a:pt x="3034" y="3202"/>
                    <a:pt x="2825" y="3139"/>
                  </a:cubicBezTo>
                  <a:lnTo>
                    <a:pt x="1883" y="2783"/>
                  </a:lnTo>
                  <a:lnTo>
                    <a:pt x="2176" y="1988"/>
                  </a:lnTo>
                  <a:cubicBezTo>
                    <a:pt x="2281" y="2030"/>
                    <a:pt x="2427" y="2093"/>
                    <a:pt x="2574" y="2135"/>
                  </a:cubicBezTo>
                  <a:lnTo>
                    <a:pt x="3306" y="2428"/>
                  </a:lnTo>
                  <a:lnTo>
                    <a:pt x="3871" y="963"/>
                  </a:lnTo>
                  <a:lnTo>
                    <a:pt x="3222" y="712"/>
                  </a:lnTo>
                  <a:cubicBezTo>
                    <a:pt x="3013" y="628"/>
                    <a:pt x="2783" y="545"/>
                    <a:pt x="2532" y="461"/>
                  </a:cubicBezTo>
                  <a:lnTo>
                    <a:pt x="1716" y="168"/>
                  </a:lnTo>
                  <a:cubicBezTo>
                    <a:pt x="1507" y="84"/>
                    <a:pt x="1339" y="42"/>
                    <a:pt x="1339" y="42"/>
                  </a:cubicBezTo>
                  <a:lnTo>
                    <a:pt x="11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4"/>
            <p:cNvSpPr/>
            <p:nvPr/>
          </p:nvSpPr>
          <p:spPr>
            <a:xfrm>
              <a:off x="5025652" y="1669666"/>
              <a:ext cx="97428" cy="42956"/>
            </a:xfrm>
            <a:custGeom>
              <a:rect b="b" l="l" r="r" t="t"/>
              <a:pathLst>
                <a:path extrusionOk="0" h="1947" w="4416">
                  <a:moveTo>
                    <a:pt x="105" y="1"/>
                  </a:moveTo>
                  <a:lnTo>
                    <a:pt x="1" y="356"/>
                  </a:lnTo>
                  <a:lnTo>
                    <a:pt x="670" y="566"/>
                  </a:lnTo>
                  <a:lnTo>
                    <a:pt x="1152" y="733"/>
                  </a:lnTo>
                  <a:cubicBezTo>
                    <a:pt x="1465" y="838"/>
                    <a:pt x="1821" y="963"/>
                    <a:pt x="2156" y="1089"/>
                  </a:cubicBezTo>
                  <a:lnTo>
                    <a:pt x="2344" y="1152"/>
                  </a:lnTo>
                  <a:cubicBezTo>
                    <a:pt x="2825" y="1340"/>
                    <a:pt x="3265" y="1507"/>
                    <a:pt x="3621" y="1675"/>
                  </a:cubicBezTo>
                  <a:lnTo>
                    <a:pt x="4269" y="1947"/>
                  </a:lnTo>
                  <a:lnTo>
                    <a:pt x="4416" y="1612"/>
                  </a:lnTo>
                  <a:lnTo>
                    <a:pt x="3767" y="1340"/>
                  </a:lnTo>
                  <a:cubicBezTo>
                    <a:pt x="3411" y="1172"/>
                    <a:pt x="2951" y="1005"/>
                    <a:pt x="2470" y="817"/>
                  </a:cubicBezTo>
                  <a:lnTo>
                    <a:pt x="2281" y="754"/>
                  </a:lnTo>
                  <a:cubicBezTo>
                    <a:pt x="1947" y="628"/>
                    <a:pt x="1591" y="503"/>
                    <a:pt x="1277" y="398"/>
                  </a:cubicBezTo>
                  <a:lnTo>
                    <a:pt x="796" y="23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4"/>
            <p:cNvSpPr/>
            <p:nvPr/>
          </p:nvSpPr>
          <p:spPr>
            <a:xfrm>
              <a:off x="5017820" y="1694133"/>
              <a:ext cx="94648" cy="42029"/>
            </a:xfrm>
            <a:custGeom>
              <a:rect b="b" l="l" r="r" t="t"/>
              <a:pathLst>
                <a:path extrusionOk="0" h="1905" w="4290">
                  <a:moveTo>
                    <a:pt x="105" y="1"/>
                  </a:moveTo>
                  <a:lnTo>
                    <a:pt x="0" y="356"/>
                  </a:lnTo>
                  <a:lnTo>
                    <a:pt x="670" y="566"/>
                  </a:lnTo>
                  <a:cubicBezTo>
                    <a:pt x="816" y="607"/>
                    <a:pt x="963" y="670"/>
                    <a:pt x="1151" y="733"/>
                  </a:cubicBezTo>
                  <a:cubicBezTo>
                    <a:pt x="1444" y="838"/>
                    <a:pt x="1779" y="942"/>
                    <a:pt x="2113" y="1068"/>
                  </a:cubicBezTo>
                  <a:lnTo>
                    <a:pt x="2302" y="1151"/>
                  </a:lnTo>
                  <a:cubicBezTo>
                    <a:pt x="2762" y="1319"/>
                    <a:pt x="3201" y="1486"/>
                    <a:pt x="3515" y="1633"/>
                  </a:cubicBezTo>
                  <a:lnTo>
                    <a:pt x="4164" y="1905"/>
                  </a:lnTo>
                  <a:lnTo>
                    <a:pt x="4289" y="1570"/>
                  </a:lnTo>
                  <a:lnTo>
                    <a:pt x="3662" y="1298"/>
                  </a:lnTo>
                  <a:cubicBezTo>
                    <a:pt x="3327" y="1151"/>
                    <a:pt x="2887" y="984"/>
                    <a:pt x="2427" y="817"/>
                  </a:cubicBezTo>
                  <a:lnTo>
                    <a:pt x="2239" y="733"/>
                  </a:lnTo>
                  <a:cubicBezTo>
                    <a:pt x="1904" y="607"/>
                    <a:pt x="1569" y="503"/>
                    <a:pt x="1255" y="398"/>
                  </a:cubicBezTo>
                  <a:lnTo>
                    <a:pt x="774" y="23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4"/>
            <p:cNvSpPr/>
            <p:nvPr/>
          </p:nvSpPr>
          <p:spPr>
            <a:xfrm>
              <a:off x="5064438" y="1545961"/>
              <a:ext cx="111261" cy="48030"/>
            </a:xfrm>
            <a:custGeom>
              <a:rect b="b" l="l" r="r" t="t"/>
              <a:pathLst>
                <a:path extrusionOk="0" h="2177" w="5043">
                  <a:moveTo>
                    <a:pt x="105" y="0"/>
                  </a:moveTo>
                  <a:lnTo>
                    <a:pt x="0" y="335"/>
                  </a:lnTo>
                  <a:lnTo>
                    <a:pt x="774" y="586"/>
                  </a:lnTo>
                  <a:lnTo>
                    <a:pt x="1298" y="774"/>
                  </a:lnTo>
                  <a:cubicBezTo>
                    <a:pt x="1653" y="879"/>
                    <a:pt x="2051" y="1025"/>
                    <a:pt x="2469" y="1193"/>
                  </a:cubicBezTo>
                  <a:lnTo>
                    <a:pt x="2553" y="1214"/>
                  </a:lnTo>
                  <a:cubicBezTo>
                    <a:pt x="3118" y="1423"/>
                    <a:pt x="3704" y="1653"/>
                    <a:pt x="4143" y="1841"/>
                  </a:cubicBezTo>
                  <a:lnTo>
                    <a:pt x="4896" y="2176"/>
                  </a:lnTo>
                  <a:lnTo>
                    <a:pt x="5043" y="1841"/>
                  </a:lnTo>
                  <a:lnTo>
                    <a:pt x="4290" y="1507"/>
                  </a:lnTo>
                  <a:cubicBezTo>
                    <a:pt x="3850" y="1318"/>
                    <a:pt x="3264" y="1088"/>
                    <a:pt x="2679" y="879"/>
                  </a:cubicBezTo>
                  <a:lnTo>
                    <a:pt x="2595" y="837"/>
                  </a:lnTo>
                  <a:cubicBezTo>
                    <a:pt x="2197" y="691"/>
                    <a:pt x="1779" y="544"/>
                    <a:pt x="1423" y="419"/>
                  </a:cubicBezTo>
                  <a:lnTo>
                    <a:pt x="900" y="251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4"/>
            <p:cNvSpPr/>
            <p:nvPr/>
          </p:nvSpPr>
          <p:spPr>
            <a:xfrm>
              <a:off x="5057047" y="1570429"/>
              <a:ext cx="108040" cy="47103"/>
            </a:xfrm>
            <a:custGeom>
              <a:rect b="b" l="l" r="r" t="t"/>
              <a:pathLst>
                <a:path extrusionOk="0" h="2135" w="4897">
                  <a:moveTo>
                    <a:pt x="105" y="0"/>
                  </a:moveTo>
                  <a:lnTo>
                    <a:pt x="1" y="335"/>
                  </a:lnTo>
                  <a:lnTo>
                    <a:pt x="754" y="586"/>
                  </a:lnTo>
                  <a:lnTo>
                    <a:pt x="1256" y="753"/>
                  </a:lnTo>
                  <a:cubicBezTo>
                    <a:pt x="1612" y="879"/>
                    <a:pt x="2009" y="1025"/>
                    <a:pt x="2386" y="1172"/>
                  </a:cubicBezTo>
                  <a:lnTo>
                    <a:pt x="2490" y="1214"/>
                  </a:lnTo>
                  <a:cubicBezTo>
                    <a:pt x="3076" y="1423"/>
                    <a:pt x="3599" y="1632"/>
                    <a:pt x="4018" y="1821"/>
                  </a:cubicBezTo>
                  <a:lnTo>
                    <a:pt x="4750" y="2134"/>
                  </a:lnTo>
                  <a:lnTo>
                    <a:pt x="4897" y="1800"/>
                  </a:lnTo>
                  <a:lnTo>
                    <a:pt x="4164" y="1486"/>
                  </a:lnTo>
                  <a:cubicBezTo>
                    <a:pt x="3746" y="1297"/>
                    <a:pt x="3202" y="1088"/>
                    <a:pt x="2616" y="858"/>
                  </a:cubicBezTo>
                  <a:lnTo>
                    <a:pt x="2511" y="837"/>
                  </a:lnTo>
                  <a:cubicBezTo>
                    <a:pt x="2114" y="670"/>
                    <a:pt x="1716" y="544"/>
                    <a:pt x="1361" y="419"/>
                  </a:cubicBezTo>
                  <a:lnTo>
                    <a:pt x="858" y="23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4"/>
            <p:cNvSpPr/>
            <p:nvPr/>
          </p:nvSpPr>
          <p:spPr>
            <a:xfrm>
              <a:off x="5129059" y="1637366"/>
              <a:ext cx="126970" cy="95575"/>
            </a:xfrm>
            <a:custGeom>
              <a:rect b="b" l="l" r="r" t="t"/>
              <a:pathLst>
                <a:path extrusionOk="0" h="4332" w="5755">
                  <a:moveTo>
                    <a:pt x="1570" y="0"/>
                  </a:moveTo>
                  <a:lnTo>
                    <a:pt x="1" y="3390"/>
                  </a:lnTo>
                  <a:lnTo>
                    <a:pt x="335" y="3536"/>
                  </a:lnTo>
                  <a:lnTo>
                    <a:pt x="1758" y="481"/>
                  </a:lnTo>
                  <a:lnTo>
                    <a:pt x="1947" y="565"/>
                  </a:lnTo>
                  <a:cubicBezTo>
                    <a:pt x="2135" y="649"/>
                    <a:pt x="2365" y="774"/>
                    <a:pt x="2637" y="900"/>
                  </a:cubicBezTo>
                  <a:lnTo>
                    <a:pt x="2721" y="942"/>
                  </a:lnTo>
                  <a:cubicBezTo>
                    <a:pt x="3097" y="1130"/>
                    <a:pt x="3453" y="1339"/>
                    <a:pt x="3662" y="1444"/>
                  </a:cubicBezTo>
                  <a:lnTo>
                    <a:pt x="3244" y="2176"/>
                  </a:lnTo>
                  <a:lnTo>
                    <a:pt x="2867" y="1967"/>
                  </a:lnTo>
                  <a:lnTo>
                    <a:pt x="2177" y="1611"/>
                  </a:lnTo>
                  <a:lnTo>
                    <a:pt x="1465" y="3013"/>
                  </a:lnTo>
                  <a:lnTo>
                    <a:pt x="1947" y="3264"/>
                  </a:lnTo>
                  <a:cubicBezTo>
                    <a:pt x="2135" y="3369"/>
                    <a:pt x="2365" y="3494"/>
                    <a:pt x="2616" y="3641"/>
                  </a:cubicBezTo>
                  <a:lnTo>
                    <a:pt x="2637" y="3641"/>
                  </a:lnTo>
                  <a:cubicBezTo>
                    <a:pt x="3139" y="3913"/>
                    <a:pt x="3620" y="4227"/>
                    <a:pt x="3620" y="4227"/>
                  </a:cubicBezTo>
                  <a:lnTo>
                    <a:pt x="3767" y="4331"/>
                  </a:lnTo>
                  <a:lnTo>
                    <a:pt x="5755" y="1151"/>
                  </a:lnTo>
                  <a:lnTo>
                    <a:pt x="5462" y="942"/>
                  </a:lnTo>
                  <a:lnTo>
                    <a:pt x="3662" y="3808"/>
                  </a:lnTo>
                  <a:cubicBezTo>
                    <a:pt x="3474" y="3704"/>
                    <a:pt x="3139" y="3494"/>
                    <a:pt x="2783" y="3306"/>
                  </a:cubicBezTo>
                  <a:cubicBezTo>
                    <a:pt x="2553" y="3160"/>
                    <a:pt x="2302" y="3034"/>
                    <a:pt x="2114" y="2929"/>
                  </a:cubicBezTo>
                  <a:lnTo>
                    <a:pt x="1947" y="2846"/>
                  </a:lnTo>
                  <a:lnTo>
                    <a:pt x="2323" y="2092"/>
                  </a:lnTo>
                  <a:lnTo>
                    <a:pt x="2700" y="2281"/>
                  </a:lnTo>
                  <a:lnTo>
                    <a:pt x="3390" y="2678"/>
                  </a:lnTo>
                  <a:lnTo>
                    <a:pt x="4143" y="1318"/>
                  </a:lnTo>
                  <a:lnTo>
                    <a:pt x="3997" y="1214"/>
                  </a:lnTo>
                  <a:cubicBezTo>
                    <a:pt x="3976" y="1214"/>
                    <a:pt x="3432" y="879"/>
                    <a:pt x="2867" y="628"/>
                  </a:cubicBezTo>
                  <a:lnTo>
                    <a:pt x="2804" y="586"/>
                  </a:lnTo>
                  <a:cubicBezTo>
                    <a:pt x="2532" y="439"/>
                    <a:pt x="2281" y="314"/>
                    <a:pt x="2093" y="230"/>
                  </a:cubicBezTo>
                  <a:lnTo>
                    <a:pt x="15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4"/>
            <p:cNvSpPr/>
            <p:nvPr/>
          </p:nvSpPr>
          <p:spPr>
            <a:xfrm>
              <a:off x="5119837" y="1705209"/>
              <a:ext cx="90037" cy="53568"/>
            </a:xfrm>
            <a:custGeom>
              <a:rect b="b" l="l" r="r" t="t"/>
              <a:pathLst>
                <a:path extrusionOk="0" h="2428" w="4081">
                  <a:moveTo>
                    <a:pt x="147" y="1"/>
                  </a:moveTo>
                  <a:lnTo>
                    <a:pt x="0" y="336"/>
                  </a:lnTo>
                  <a:lnTo>
                    <a:pt x="649" y="629"/>
                  </a:lnTo>
                  <a:cubicBezTo>
                    <a:pt x="921" y="754"/>
                    <a:pt x="1276" y="921"/>
                    <a:pt x="1632" y="1110"/>
                  </a:cubicBezTo>
                  <a:lnTo>
                    <a:pt x="2009" y="1319"/>
                  </a:lnTo>
                  <a:cubicBezTo>
                    <a:pt x="2971" y="1821"/>
                    <a:pt x="3871" y="2428"/>
                    <a:pt x="3871" y="2428"/>
                  </a:cubicBezTo>
                  <a:lnTo>
                    <a:pt x="4080" y="2114"/>
                  </a:lnTo>
                  <a:cubicBezTo>
                    <a:pt x="4059" y="2114"/>
                    <a:pt x="3160" y="1507"/>
                    <a:pt x="2176" y="984"/>
                  </a:cubicBezTo>
                  <a:lnTo>
                    <a:pt x="1800" y="796"/>
                  </a:lnTo>
                  <a:cubicBezTo>
                    <a:pt x="1423" y="608"/>
                    <a:pt x="1088" y="419"/>
                    <a:pt x="795" y="294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4"/>
            <p:cNvSpPr/>
            <p:nvPr/>
          </p:nvSpPr>
          <p:spPr>
            <a:xfrm>
              <a:off x="5109203" y="1728749"/>
              <a:ext cx="86353" cy="51273"/>
            </a:xfrm>
            <a:custGeom>
              <a:rect b="b" l="l" r="r" t="t"/>
              <a:pathLst>
                <a:path extrusionOk="0" h="2324" w="3914">
                  <a:moveTo>
                    <a:pt x="168" y="1"/>
                  </a:moveTo>
                  <a:lnTo>
                    <a:pt x="1" y="336"/>
                  </a:lnTo>
                  <a:lnTo>
                    <a:pt x="629" y="629"/>
                  </a:lnTo>
                  <a:cubicBezTo>
                    <a:pt x="901" y="733"/>
                    <a:pt x="1214" y="901"/>
                    <a:pt x="1549" y="1089"/>
                  </a:cubicBezTo>
                  <a:lnTo>
                    <a:pt x="1947" y="1277"/>
                  </a:lnTo>
                  <a:cubicBezTo>
                    <a:pt x="2847" y="1759"/>
                    <a:pt x="3725" y="2323"/>
                    <a:pt x="3725" y="2323"/>
                  </a:cubicBezTo>
                  <a:lnTo>
                    <a:pt x="3914" y="2031"/>
                  </a:lnTo>
                  <a:cubicBezTo>
                    <a:pt x="3914" y="2031"/>
                    <a:pt x="3035" y="1466"/>
                    <a:pt x="2114" y="963"/>
                  </a:cubicBezTo>
                  <a:lnTo>
                    <a:pt x="1717" y="754"/>
                  </a:lnTo>
                  <a:cubicBezTo>
                    <a:pt x="1382" y="587"/>
                    <a:pt x="1047" y="419"/>
                    <a:pt x="775" y="294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4"/>
            <p:cNvSpPr/>
            <p:nvPr/>
          </p:nvSpPr>
          <p:spPr>
            <a:xfrm>
              <a:off x="5172456" y="1586579"/>
              <a:ext cx="109430" cy="64180"/>
            </a:xfrm>
            <a:custGeom>
              <a:rect b="b" l="l" r="r" t="t"/>
              <a:pathLst>
                <a:path extrusionOk="0" h="2909" w="4960">
                  <a:moveTo>
                    <a:pt x="147" y="0"/>
                  </a:moveTo>
                  <a:lnTo>
                    <a:pt x="0" y="314"/>
                  </a:lnTo>
                  <a:lnTo>
                    <a:pt x="754" y="670"/>
                  </a:lnTo>
                  <a:cubicBezTo>
                    <a:pt x="1130" y="837"/>
                    <a:pt x="1591" y="1068"/>
                    <a:pt x="2093" y="1340"/>
                  </a:cubicBezTo>
                  <a:lnTo>
                    <a:pt x="2407" y="1507"/>
                  </a:lnTo>
                  <a:cubicBezTo>
                    <a:pt x="3578" y="2114"/>
                    <a:pt x="4750" y="2909"/>
                    <a:pt x="4750" y="2909"/>
                  </a:cubicBezTo>
                  <a:lnTo>
                    <a:pt x="4959" y="2595"/>
                  </a:lnTo>
                  <a:cubicBezTo>
                    <a:pt x="4938" y="2595"/>
                    <a:pt x="3767" y="1821"/>
                    <a:pt x="2574" y="1172"/>
                  </a:cubicBezTo>
                  <a:lnTo>
                    <a:pt x="2260" y="1026"/>
                  </a:lnTo>
                  <a:cubicBezTo>
                    <a:pt x="1758" y="754"/>
                    <a:pt x="1277" y="524"/>
                    <a:pt x="900" y="356"/>
                  </a:cubicBezTo>
                  <a:lnTo>
                    <a:pt x="1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4"/>
            <p:cNvSpPr/>
            <p:nvPr/>
          </p:nvSpPr>
          <p:spPr>
            <a:xfrm>
              <a:off x="5161844" y="1610119"/>
              <a:ext cx="105724" cy="61885"/>
            </a:xfrm>
            <a:custGeom>
              <a:rect b="b" l="l" r="r" t="t"/>
              <a:pathLst>
                <a:path extrusionOk="0" h="2805" w="4792">
                  <a:moveTo>
                    <a:pt x="147" y="1"/>
                  </a:moveTo>
                  <a:lnTo>
                    <a:pt x="0" y="314"/>
                  </a:lnTo>
                  <a:lnTo>
                    <a:pt x="733" y="670"/>
                  </a:lnTo>
                  <a:cubicBezTo>
                    <a:pt x="1088" y="817"/>
                    <a:pt x="1528" y="1047"/>
                    <a:pt x="2009" y="1298"/>
                  </a:cubicBezTo>
                  <a:lnTo>
                    <a:pt x="2323" y="1465"/>
                  </a:lnTo>
                  <a:cubicBezTo>
                    <a:pt x="3474" y="2072"/>
                    <a:pt x="4582" y="2804"/>
                    <a:pt x="4582" y="2804"/>
                  </a:cubicBezTo>
                  <a:lnTo>
                    <a:pt x="4792" y="2490"/>
                  </a:lnTo>
                  <a:cubicBezTo>
                    <a:pt x="4771" y="2490"/>
                    <a:pt x="3641" y="1758"/>
                    <a:pt x="2490" y="1130"/>
                  </a:cubicBezTo>
                  <a:lnTo>
                    <a:pt x="2176" y="963"/>
                  </a:lnTo>
                  <a:cubicBezTo>
                    <a:pt x="1695" y="733"/>
                    <a:pt x="1256" y="503"/>
                    <a:pt x="879" y="335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4"/>
            <p:cNvSpPr/>
            <p:nvPr/>
          </p:nvSpPr>
          <p:spPr>
            <a:xfrm>
              <a:off x="5214000" y="1692280"/>
              <a:ext cx="135287" cy="103429"/>
            </a:xfrm>
            <a:custGeom>
              <a:rect b="b" l="l" r="r" t="t"/>
              <a:pathLst>
                <a:path extrusionOk="0" h="4688" w="6132">
                  <a:moveTo>
                    <a:pt x="2156" y="1"/>
                  </a:moveTo>
                  <a:lnTo>
                    <a:pt x="1" y="3056"/>
                  </a:lnTo>
                  <a:lnTo>
                    <a:pt x="293" y="3265"/>
                  </a:lnTo>
                  <a:lnTo>
                    <a:pt x="2260" y="503"/>
                  </a:lnTo>
                  <a:lnTo>
                    <a:pt x="2428" y="629"/>
                  </a:lnTo>
                  <a:cubicBezTo>
                    <a:pt x="2553" y="712"/>
                    <a:pt x="2721" y="859"/>
                    <a:pt x="2888" y="984"/>
                  </a:cubicBezTo>
                  <a:lnTo>
                    <a:pt x="3139" y="1173"/>
                  </a:lnTo>
                  <a:cubicBezTo>
                    <a:pt x="3306" y="1298"/>
                    <a:pt x="3474" y="1466"/>
                    <a:pt x="3620" y="1591"/>
                  </a:cubicBezTo>
                  <a:lnTo>
                    <a:pt x="3809" y="1759"/>
                  </a:lnTo>
                  <a:lnTo>
                    <a:pt x="3976" y="1905"/>
                  </a:lnTo>
                  <a:lnTo>
                    <a:pt x="3390" y="2512"/>
                  </a:lnTo>
                  <a:lnTo>
                    <a:pt x="3076" y="2219"/>
                  </a:lnTo>
                  <a:cubicBezTo>
                    <a:pt x="2867" y="2010"/>
                    <a:pt x="2595" y="1821"/>
                    <a:pt x="2595" y="1821"/>
                  </a:cubicBezTo>
                  <a:lnTo>
                    <a:pt x="2470" y="1717"/>
                  </a:lnTo>
                  <a:lnTo>
                    <a:pt x="1486" y="2930"/>
                  </a:lnTo>
                  <a:lnTo>
                    <a:pt x="1716" y="3119"/>
                  </a:lnTo>
                  <a:cubicBezTo>
                    <a:pt x="1779" y="3160"/>
                    <a:pt x="1821" y="3202"/>
                    <a:pt x="1884" y="3265"/>
                  </a:cubicBezTo>
                  <a:lnTo>
                    <a:pt x="2449" y="3767"/>
                  </a:lnTo>
                  <a:lnTo>
                    <a:pt x="2972" y="4311"/>
                  </a:lnTo>
                  <a:cubicBezTo>
                    <a:pt x="3014" y="4353"/>
                    <a:pt x="3076" y="4416"/>
                    <a:pt x="3118" y="4479"/>
                  </a:cubicBezTo>
                  <a:lnTo>
                    <a:pt x="3306" y="4688"/>
                  </a:lnTo>
                  <a:lnTo>
                    <a:pt x="6131" y="2219"/>
                  </a:lnTo>
                  <a:lnTo>
                    <a:pt x="5901" y="1947"/>
                  </a:lnTo>
                  <a:lnTo>
                    <a:pt x="3348" y="4186"/>
                  </a:lnTo>
                  <a:cubicBezTo>
                    <a:pt x="3306" y="4144"/>
                    <a:pt x="3265" y="4102"/>
                    <a:pt x="3223" y="4060"/>
                  </a:cubicBezTo>
                  <a:lnTo>
                    <a:pt x="2700" y="3495"/>
                  </a:lnTo>
                  <a:lnTo>
                    <a:pt x="2135" y="2993"/>
                  </a:lnTo>
                  <a:cubicBezTo>
                    <a:pt x="2072" y="2951"/>
                    <a:pt x="2030" y="2909"/>
                    <a:pt x="1988" y="2888"/>
                  </a:cubicBezTo>
                  <a:lnTo>
                    <a:pt x="2511" y="2219"/>
                  </a:lnTo>
                  <a:cubicBezTo>
                    <a:pt x="2595" y="2282"/>
                    <a:pt x="2721" y="2386"/>
                    <a:pt x="2825" y="2491"/>
                  </a:cubicBezTo>
                  <a:lnTo>
                    <a:pt x="3411" y="3014"/>
                  </a:lnTo>
                  <a:lnTo>
                    <a:pt x="4478" y="1884"/>
                  </a:lnTo>
                  <a:lnTo>
                    <a:pt x="4039" y="1487"/>
                  </a:lnTo>
                  <a:cubicBezTo>
                    <a:pt x="3976" y="1424"/>
                    <a:pt x="3913" y="1382"/>
                    <a:pt x="3851" y="1319"/>
                  </a:cubicBezTo>
                  <a:cubicBezTo>
                    <a:pt x="3704" y="1173"/>
                    <a:pt x="3537" y="1026"/>
                    <a:pt x="3348" y="880"/>
                  </a:cubicBezTo>
                  <a:lnTo>
                    <a:pt x="3097" y="691"/>
                  </a:lnTo>
                  <a:cubicBezTo>
                    <a:pt x="2930" y="566"/>
                    <a:pt x="2783" y="440"/>
                    <a:pt x="2637" y="336"/>
                  </a:cubicBezTo>
                  <a:lnTo>
                    <a:pt x="21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4"/>
            <p:cNvSpPr/>
            <p:nvPr/>
          </p:nvSpPr>
          <p:spPr>
            <a:xfrm>
              <a:off x="5205241" y="1751849"/>
              <a:ext cx="72497" cy="65570"/>
            </a:xfrm>
            <a:custGeom>
              <a:rect b="b" l="l" r="r" t="t"/>
              <a:pathLst>
                <a:path extrusionOk="0" h="2972" w="3286">
                  <a:moveTo>
                    <a:pt x="209" y="0"/>
                  </a:moveTo>
                  <a:lnTo>
                    <a:pt x="0" y="314"/>
                  </a:lnTo>
                  <a:lnTo>
                    <a:pt x="565" y="691"/>
                  </a:lnTo>
                  <a:cubicBezTo>
                    <a:pt x="711" y="795"/>
                    <a:pt x="858" y="921"/>
                    <a:pt x="1025" y="1046"/>
                  </a:cubicBezTo>
                  <a:lnTo>
                    <a:pt x="1172" y="1151"/>
                  </a:lnTo>
                  <a:cubicBezTo>
                    <a:pt x="1339" y="1276"/>
                    <a:pt x="1507" y="1423"/>
                    <a:pt x="1674" y="1569"/>
                  </a:cubicBezTo>
                  <a:cubicBezTo>
                    <a:pt x="2009" y="1862"/>
                    <a:pt x="2323" y="2176"/>
                    <a:pt x="2636" y="2511"/>
                  </a:cubicBezTo>
                  <a:lnTo>
                    <a:pt x="3013" y="2971"/>
                  </a:lnTo>
                  <a:lnTo>
                    <a:pt x="3285" y="2741"/>
                  </a:lnTo>
                  <a:lnTo>
                    <a:pt x="2908" y="2281"/>
                  </a:lnTo>
                  <a:lnTo>
                    <a:pt x="2887" y="2260"/>
                  </a:lnTo>
                  <a:cubicBezTo>
                    <a:pt x="2574" y="1925"/>
                    <a:pt x="2260" y="1611"/>
                    <a:pt x="1904" y="1297"/>
                  </a:cubicBezTo>
                  <a:cubicBezTo>
                    <a:pt x="1737" y="1151"/>
                    <a:pt x="1569" y="1004"/>
                    <a:pt x="1381" y="858"/>
                  </a:cubicBezTo>
                  <a:lnTo>
                    <a:pt x="1255" y="753"/>
                  </a:lnTo>
                  <a:cubicBezTo>
                    <a:pt x="1088" y="628"/>
                    <a:pt x="921" y="502"/>
                    <a:pt x="753" y="398"/>
                  </a:cubicBezTo>
                  <a:lnTo>
                    <a:pt x="2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4"/>
            <p:cNvSpPr/>
            <p:nvPr/>
          </p:nvSpPr>
          <p:spPr>
            <a:xfrm>
              <a:off x="5190922" y="1773536"/>
              <a:ext cx="66960" cy="59569"/>
            </a:xfrm>
            <a:custGeom>
              <a:rect b="b" l="l" r="r" t="t"/>
              <a:pathLst>
                <a:path extrusionOk="0" h="2700" w="3035">
                  <a:moveTo>
                    <a:pt x="210" y="1"/>
                  </a:moveTo>
                  <a:lnTo>
                    <a:pt x="0" y="293"/>
                  </a:lnTo>
                  <a:lnTo>
                    <a:pt x="523" y="670"/>
                  </a:lnTo>
                  <a:cubicBezTo>
                    <a:pt x="649" y="754"/>
                    <a:pt x="795" y="858"/>
                    <a:pt x="942" y="984"/>
                  </a:cubicBezTo>
                  <a:lnTo>
                    <a:pt x="1088" y="1089"/>
                  </a:lnTo>
                  <a:cubicBezTo>
                    <a:pt x="1256" y="1214"/>
                    <a:pt x="1402" y="1340"/>
                    <a:pt x="1549" y="1465"/>
                  </a:cubicBezTo>
                  <a:cubicBezTo>
                    <a:pt x="1842" y="1716"/>
                    <a:pt x="2114" y="1988"/>
                    <a:pt x="2365" y="2260"/>
                  </a:cubicBezTo>
                  <a:lnTo>
                    <a:pt x="2407" y="2302"/>
                  </a:lnTo>
                  <a:cubicBezTo>
                    <a:pt x="2616" y="2553"/>
                    <a:pt x="2741" y="2700"/>
                    <a:pt x="2741" y="2700"/>
                  </a:cubicBezTo>
                  <a:lnTo>
                    <a:pt x="3034" y="2470"/>
                  </a:lnTo>
                  <a:cubicBezTo>
                    <a:pt x="3034" y="2470"/>
                    <a:pt x="2888" y="2344"/>
                    <a:pt x="2679" y="2072"/>
                  </a:cubicBezTo>
                  <a:lnTo>
                    <a:pt x="2637" y="2009"/>
                  </a:lnTo>
                  <a:cubicBezTo>
                    <a:pt x="2365" y="1737"/>
                    <a:pt x="2093" y="1465"/>
                    <a:pt x="1800" y="1214"/>
                  </a:cubicBezTo>
                  <a:cubicBezTo>
                    <a:pt x="1653" y="1068"/>
                    <a:pt x="1486" y="942"/>
                    <a:pt x="1319" y="817"/>
                  </a:cubicBezTo>
                  <a:lnTo>
                    <a:pt x="1172" y="691"/>
                  </a:lnTo>
                  <a:cubicBezTo>
                    <a:pt x="1026" y="565"/>
                    <a:pt x="879" y="461"/>
                    <a:pt x="733" y="356"/>
                  </a:cubicBez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4"/>
            <p:cNvSpPr/>
            <p:nvPr/>
          </p:nvSpPr>
          <p:spPr>
            <a:xfrm>
              <a:off x="5277253" y="1643831"/>
              <a:ext cx="102966" cy="93722"/>
            </a:xfrm>
            <a:custGeom>
              <a:rect b="b" l="l" r="r" t="t"/>
              <a:pathLst>
                <a:path extrusionOk="0" h="4248" w="4667">
                  <a:moveTo>
                    <a:pt x="209" y="0"/>
                  </a:moveTo>
                  <a:lnTo>
                    <a:pt x="0" y="314"/>
                  </a:lnTo>
                  <a:lnTo>
                    <a:pt x="732" y="816"/>
                  </a:lnTo>
                  <a:cubicBezTo>
                    <a:pt x="942" y="962"/>
                    <a:pt x="1193" y="1172"/>
                    <a:pt x="1465" y="1360"/>
                  </a:cubicBezTo>
                  <a:lnTo>
                    <a:pt x="1507" y="1402"/>
                  </a:lnTo>
                  <a:cubicBezTo>
                    <a:pt x="1758" y="1590"/>
                    <a:pt x="2009" y="1799"/>
                    <a:pt x="2281" y="2051"/>
                  </a:cubicBezTo>
                  <a:cubicBezTo>
                    <a:pt x="2804" y="2490"/>
                    <a:pt x="3285" y="2971"/>
                    <a:pt x="3745" y="3473"/>
                  </a:cubicBezTo>
                  <a:lnTo>
                    <a:pt x="4394" y="4247"/>
                  </a:lnTo>
                  <a:lnTo>
                    <a:pt x="4666" y="4017"/>
                  </a:lnTo>
                  <a:lnTo>
                    <a:pt x="4017" y="3243"/>
                  </a:lnTo>
                  <a:cubicBezTo>
                    <a:pt x="3557" y="2720"/>
                    <a:pt x="3055" y="2239"/>
                    <a:pt x="2511" y="1779"/>
                  </a:cubicBezTo>
                  <a:cubicBezTo>
                    <a:pt x="2260" y="1527"/>
                    <a:pt x="1988" y="1318"/>
                    <a:pt x="1737" y="1130"/>
                  </a:cubicBezTo>
                  <a:lnTo>
                    <a:pt x="1674" y="1088"/>
                  </a:lnTo>
                  <a:cubicBezTo>
                    <a:pt x="1423" y="879"/>
                    <a:pt x="1151" y="670"/>
                    <a:pt x="921" y="523"/>
                  </a:cubicBezTo>
                  <a:lnTo>
                    <a:pt x="2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4"/>
            <p:cNvSpPr/>
            <p:nvPr/>
          </p:nvSpPr>
          <p:spPr>
            <a:xfrm>
              <a:off x="5262934" y="1665055"/>
              <a:ext cx="96965" cy="88184"/>
            </a:xfrm>
            <a:custGeom>
              <a:rect b="b" l="l" r="r" t="t"/>
              <a:pathLst>
                <a:path extrusionOk="0" h="3997" w="4395">
                  <a:moveTo>
                    <a:pt x="210" y="0"/>
                  </a:moveTo>
                  <a:lnTo>
                    <a:pt x="0" y="293"/>
                  </a:lnTo>
                  <a:lnTo>
                    <a:pt x="691" y="796"/>
                  </a:lnTo>
                  <a:cubicBezTo>
                    <a:pt x="900" y="921"/>
                    <a:pt x="1130" y="1109"/>
                    <a:pt x="1381" y="1319"/>
                  </a:cubicBezTo>
                  <a:lnTo>
                    <a:pt x="1444" y="1361"/>
                  </a:lnTo>
                  <a:cubicBezTo>
                    <a:pt x="1674" y="1549"/>
                    <a:pt x="1925" y="1737"/>
                    <a:pt x="2156" y="1946"/>
                  </a:cubicBezTo>
                  <a:cubicBezTo>
                    <a:pt x="2637" y="2365"/>
                    <a:pt x="3097" y="2825"/>
                    <a:pt x="3537" y="3306"/>
                  </a:cubicBezTo>
                  <a:lnTo>
                    <a:pt x="4122" y="3997"/>
                  </a:lnTo>
                  <a:lnTo>
                    <a:pt x="4394" y="3767"/>
                  </a:lnTo>
                  <a:lnTo>
                    <a:pt x="3809" y="3055"/>
                  </a:lnTo>
                  <a:cubicBezTo>
                    <a:pt x="3369" y="2574"/>
                    <a:pt x="2888" y="2114"/>
                    <a:pt x="2407" y="1674"/>
                  </a:cubicBezTo>
                  <a:cubicBezTo>
                    <a:pt x="2156" y="1444"/>
                    <a:pt x="1905" y="1256"/>
                    <a:pt x="1674" y="1068"/>
                  </a:cubicBezTo>
                  <a:lnTo>
                    <a:pt x="1591" y="1005"/>
                  </a:lnTo>
                  <a:cubicBezTo>
                    <a:pt x="1340" y="817"/>
                    <a:pt x="1109" y="628"/>
                    <a:pt x="900" y="482"/>
                  </a:cubicBezTo>
                  <a:lnTo>
                    <a:pt x="2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4"/>
            <p:cNvSpPr/>
            <p:nvPr/>
          </p:nvSpPr>
          <p:spPr>
            <a:xfrm>
              <a:off x="5278157" y="1772610"/>
              <a:ext cx="126528" cy="102039"/>
            </a:xfrm>
            <a:custGeom>
              <a:rect b="b" l="l" r="r" t="t"/>
              <a:pathLst>
                <a:path extrusionOk="0" h="4625" w="5735">
                  <a:moveTo>
                    <a:pt x="3098" y="1"/>
                  </a:moveTo>
                  <a:lnTo>
                    <a:pt x="1" y="2114"/>
                  </a:lnTo>
                  <a:lnTo>
                    <a:pt x="210" y="2407"/>
                  </a:lnTo>
                  <a:lnTo>
                    <a:pt x="2993" y="503"/>
                  </a:lnTo>
                  <a:lnTo>
                    <a:pt x="3014" y="524"/>
                  </a:lnTo>
                  <a:cubicBezTo>
                    <a:pt x="3056" y="587"/>
                    <a:pt x="3098" y="628"/>
                    <a:pt x="3119" y="691"/>
                  </a:cubicBezTo>
                  <a:lnTo>
                    <a:pt x="3265" y="921"/>
                  </a:lnTo>
                  <a:cubicBezTo>
                    <a:pt x="3370" y="1089"/>
                    <a:pt x="3474" y="1298"/>
                    <a:pt x="3579" y="1507"/>
                  </a:cubicBezTo>
                  <a:cubicBezTo>
                    <a:pt x="3621" y="1612"/>
                    <a:pt x="3684" y="1716"/>
                    <a:pt x="3725" y="1821"/>
                  </a:cubicBezTo>
                  <a:cubicBezTo>
                    <a:pt x="3809" y="2009"/>
                    <a:pt x="3893" y="2198"/>
                    <a:pt x="3956" y="2386"/>
                  </a:cubicBezTo>
                  <a:lnTo>
                    <a:pt x="4039" y="2637"/>
                  </a:lnTo>
                  <a:lnTo>
                    <a:pt x="3223" y="2888"/>
                  </a:lnTo>
                  <a:lnTo>
                    <a:pt x="3223" y="2867"/>
                  </a:lnTo>
                  <a:cubicBezTo>
                    <a:pt x="3223" y="2825"/>
                    <a:pt x="3202" y="2784"/>
                    <a:pt x="3202" y="2763"/>
                  </a:cubicBezTo>
                  <a:cubicBezTo>
                    <a:pt x="3160" y="2658"/>
                    <a:pt x="3139" y="2553"/>
                    <a:pt x="3098" y="2470"/>
                  </a:cubicBezTo>
                  <a:lnTo>
                    <a:pt x="2763" y="1737"/>
                  </a:lnTo>
                  <a:lnTo>
                    <a:pt x="1361" y="2428"/>
                  </a:lnTo>
                  <a:lnTo>
                    <a:pt x="1570" y="2867"/>
                  </a:lnTo>
                  <a:cubicBezTo>
                    <a:pt x="1570" y="2909"/>
                    <a:pt x="1591" y="2930"/>
                    <a:pt x="1612" y="2993"/>
                  </a:cubicBezTo>
                  <a:cubicBezTo>
                    <a:pt x="1633" y="3035"/>
                    <a:pt x="1654" y="3097"/>
                    <a:pt x="1675" y="3160"/>
                  </a:cubicBezTo>
                  <a:lnTo>
                    <a:pt x="1800" y="3516"/>
                  </a:lnTo>
                  <a:cubicBezTo>
                    <a:pt x="1842" y="3662"/>
                    <a:pt x="1884" y="3809"/>
                    <a:pt x="1905" y="3976"/>
                  </a:cubicBezTo>
                  <a:cubicBezTo>
                    <a:pt x="1926" y="4039"/>
                    <a:pt x="1947" y="4102"/>
                    <a:pt x="1947" y="4164"/>
                  </a:cubicBezTo>
                  <a:cubicBezTo>
                    <a:pt x="1968" y="4248"/>
                    <a:pt x="1968" y="4332"/>
                    <a:pt x="1989" y="4416"/>
                  </a:cubicBezTo>
                  <a:lnTo>
                    <a:pt x="1989" y="4625"/>
                  </a:lnTo>
                  <a:lnTo>
                    <a:pt x="5734" y="4248"/>
                  </a:lnTo>
                  <a:lnTo>
                    <a:pt x="5692" y="3892"/>
                  </a:lnTo>
                  <a:lnTo>
                    <a:pt x="2323" y="4206"/>
                  </a:lnTo>
                  <a:cubicBezTo>
                    <a:pt x="2323" y="4144"/>
                    <a:pt x="2303" y="4102"/>
                    <a:pt x="2303" y="4060"/>
                  </a:cubicBezTo>
                  <a:cubicBezTo>
                    <a:pt x="2282" y="3997"/>
                    <a:pt x="2261" y="3955"/>
                    <a:pt x="2261" y="3892"/>
                  </a:cubicBezTo>
                  <a:cubicBezTo>
                    <a:pt x="2240" y="3725"/>
                    <a:pt x="2198" y="3558"/>
                    <a:pt x="2135" y="3390"/>
                  </a:cubicBezTo>
                  <a:lnTo>
                    <a:pt x="2031" y="3035"/>
                  </a:lnTo>
                  <a:cubicBezTo>
                    <a:pt x="2010" y="2951"/>
                    <a:pt x="1947" y="2846"/>
                    <a:pt x="1947" y="2825"/>
                  </a:cubicBezTo>
                  <a:cubicBezTo>
                    <a:pt x="1926" y="2784"/>
                    <a:pt x="1905" y="2763"/>
                    <a:pt x="1905" y="2721"/>
                  </a:cubicBezTo>
                  <a:lnTo>
                    <a:pt x="1842" y="2595"/>
                  </a:lnTo>
                  <a:lnTo>
                    <a:pt x="2595" y="2219"/>
                  </a:lnTo>
                  <a:lnTo>
                    <a:pt x="2763" y="2595"/>
                  </a:lnTo>
                  <a:cubicBezTo>
                    <a:pt x="2805" y="2679"/>
                    <a:pt x="2826" y="2763"/>
                    <a:pt x="2847" y="2846"/>
                  </a:cubicBezTo>
                  <a:cubicBezTo>
                    <a:pt x="2867" y="2888"/>
                    <a:pt x="2888" y="2930"/>
                    <a:pt x="2888" y="2972"/>
                  </a:cubicBezTo>
                  <a:lnTo>
                    <a:pt x="2993" y="3328"/>
                  </a:lnTo>
                  <a:lnTo>
                    <a:pt x="4500" y="2867"/>
                  </a:lnTo>
                  <a:lnTo>
                    <a:pt x="4311" y="2260"/>
                  </a:lnTo>
                  <a:cubicBezTo>
                    <a:pt x="4228" y="2072"/>
                    <a:pt x="4144" y="1863"/>
                    <a:pt x="4039" y="1654"/>
                  </a:cubicBezTo>
                  <a:cubicBezTo>
                    <a:pt x="3997" y="1570"/>
                    <a:pt x="3956" y="1465"/>
                    <a:pt x="3914" y="1361"/>
                  </a:cubicBezTo>
                  <a:cubicBezTo>
                    <a:pt x="3809" y="1131"/>
                    <a:pt x="3684" y="921"/>
                    <a:pt x="3558" y="733"/>
                  </a:cubicBezTo>
                  <a:lnTo>
                    <a:pt x="3432" y="524"/>
                  </a:lnTo>
                  <a:cubicBezTo>
                    <a:pt x="3391" y="440"/>
                    <a:pt x="3349" y="377"/>
                    <a:pt x="3307" y="315"/>
                  </a:cubicBezTo>
                  <a:lnTo>
                    <a:pt x="3265" y="252"/>
                  </a:lnTo>
                  <a:lnTo>
                    <a:pt x="3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4"/>
            <p:cNvSpPr/>
            <p:nvPr/>
          </p:nvSpPr>
          <p:spPr>
            <a:xfrm>
              <a:off x="5272156" y="1812322"/>
              <a:ext cx="32344" cy="69254"/>
            </a:xfrm>
            <a:custGeom>
              <a:rect b="b" l="l" r="r" t="t"/>
              <a:pathLst>
                <a:path extrusionOk="0" h="3139" w="1466">
                  <a:moveTo>
                    <a:pt x="252" y="0"/>
                  </a:moveTo>
                  <a:lnTo>
                    <a:pt x="1" y="230"/>
                  </a:lnTo>
                  <a:lnTo>
                    <a:pt x="315" y="691"/>
                  </a:lnTo>
                  <a:cubicBezTo>
                    <a:pt x="524" y="1004"/>
                    <a:pt x="691" y="1339"/>
                    <a:pt x="838" y="1695"/>
                  </a:cubicBezTo>
                  <a:cubicBezTo>
                    <a:pt x="880" y="1779"/>
                    <a:pt x="901" y="1883"/>
                    <a:pt x="943" y="1988"/>
                  </a:cubicBezTo>
                  <a:cubicBezTo>
                    <a:pt x="963" y="2051"/>
                    <a:pt x="984" y="2134"/>
                    <a:pt x="1005" y="2218"/>
                  </a:cubicBezTo>
                  <a:cubicBezTo>
                    <a:pt x="1047" y="2385"/>
                    <a:pt x="1068" y="2532"/>
                    <a:pt x="1110" y="2657"/>
                  </a:cubicBezTo>
                  <a:cubicBezTo>
                    <a:pt x="1110" y="2825"/>
                    <a:pt x="1110" y="2971"/>
                    <a:pt x="1131" y="3139"/>
                  </a:cubicBezTo>
                  <a:lnTo>
                    <a:pt x="1466" y="3076"/>
                  </a:lnTo>
                  <a:cubicBezTo>
                    <a:pt x="1445" y="2929"/>
                    <a:pt x="1445" y="2783"/>
                    <a:pt x="1445" y="2636"/>
                  </a:cubicBezTo>
                  <a:lnTo>
                    <a:pt x="1445" y="2595"/>
                  </a:lnTo>
                  <a:cubicBezTo>
                    <a:pt x="1424" y="2469"/>
                    <a:pt x="1382" y="2323"/>
                    <a:pt x="1361" y="2134"/>
                  </a:cubicBezTo>
                  <a:lnTo>
                    <a:pt x="1361" y="2113"/>
                  </a:lnTo>
                  <a:cubicBezTo>
                    <a:pt x="1319" y="2030"/>
                    <a:pt x="1319" y="1988"/>
                    <a:pt x="1277" y="1883"/>
                  </a:cubicBezTo>
                  <a:cubicBezTo>
                    <a:pt x="1256" y="1758"/>
                    <a:pt x="1215" y="1653"/>
                    <a:pt x="1173" y="1548"/>
                  </a:cubicBezTo>
                  <a:cubicBezTo>
                    <a:pt x="1005" y="1172"/>
                    <a:pt x="817" y="816"/>
                    <a:pt x="608" y="481"/>
                  </a:cubicBezTo>
                  <a:lnTo>
                    <a:pt x="357" y="147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4"/>
            <p:cNvSpPr/>
            <p:nvPr/>
          </p:nvSpPr>
          <p:spPr>
            <a:xfrm>
              <a:off x="5251859" y="1826552"/>
              <a:ext cx="27711" cy="55024"/>
            </a:xfrm>
            <a:custGeom>
              <a:rect b="b" l="l" r="r" t="t"/>
              <a:pathLst>
                <a:path extrusionOk="0" h="2494" w="1256">
                  <a:moveTo>
                    <a:pt x="136" y="1"/>
                  </a:moveTo>
                  <a:cubicBezTo>
                    <a:pt x="126" y="1"/>
                    <a:pt x="116" y="2"/>
                    <a:pt x="105" y="4"/>
                  </a:cubicBezTo>
                  <a:lnTo>
                    <a:pt x="126" y="192"/>
                  </a:lnTo>
                  <a:lnTo>
                    <a:pt x="0" y="297"/>
                  </a:lnTo>
                  <a:cubicBezTo>
                    <a:pt x="21" y="339"/>
                    <a:pt x="21" y="359"/>
                    <a:pt x="42" y="380"/>
                  </a:cubicBezTo>
                  <a:cubicBezTo>
                    <a:pt x="84" y="464"/>
                    <a:pt x="168" y="569"/>
                    <a:pt x="251" y="673"/>
                  </a:cubicBezTo>
                  <a:cubicBezTo>
                    <a:pt x="419" y="924"/>
                    <a:pt x="565" y="1196"/>
                    <a:pt x="670" y="1468"/>
                  </a:cubicBezTo>
                  <a:cubicBezTo>
                    <a:pt x="712" y="1531"/>
                    <a:pt x="733" y="1594"/>
                    <a:pt x="733" y="1657"/>
                  </a:cubicBezTo>
                  <a:cubicBezTo>
                    <a:pt x="754" y="1719"/>
                    <a:pt x="774" y="1782"/>
                    <a:pt x="795" y="1845"/>
                  </a:cubicBezTo>
                  <a:cubicBezTo>
                    <a:pt x="816" y="1950"/>
                    <a:pt x="837" y="2054"/>
                    <a:pt x="858" y="2159"/>
                  </a:cubicBezTo>
                  <a:cubicBezTo>
                    <a:pt x="858" y="2264"/>
                    <a:pt x="879" y="2368"/>
                    <a:pt x="879" y="2494"/>
                  </a:cubicBezTo>
                  <a:lnTo>
                    <a:pt x="1256" y="2431"/>
                  </a:lnTo>
                  <a:cubicBezTo>
                    <a:pt x="1235" y="2326"/>
                    <a:pt x="1235" y="2243"/>
                    <a:pt x="1235" y="2138"/>
                  </a:cubicBezTo>
                  <a:lnTo>
                    <a:pt x="1235" y="2117"/>
                  </a:lnTo>
                  <a:lnTo>
                    <a:pt x="1235" y="2096"/>
                  </a:lnTo>
                  <a:cubicBezTo>
                    <a:pt x="1214" y="1991"/>
                    <a:pt x="1193" y="1887"/>
                    <a:pt x="1172" y="1782"/>
                  </a:cubicBezTo>
                  <a:lnTo>
                    <a:pt x="1151" y="1740"/>
                  </a:lnTo>
                  <a:cubicBezTo>
                    <a:pt x="1130" y="1678"/>
                    <a:pt x="1109" y="1615"/>
                    <a:pt x="1109" y="1573"/>
                  </a:cubicBezTo>
                  <a:cubicBezTo>
                    <a:pt x="1088" y="1489"/>
                    <a:pt x="1046" y="1406"/>
                    <a:pt x="1026" y="1343"/>
                  </a:cubicBezTo>
                  <a:cubicBezTo>
                    <a:pt x="900" y="1029"/>
                    <a:pt x="733" y="736"/>
                    <a:pt x="565" y="464"/>
                  </a:cubicBezTo>
                  <a:cubicBezTo>
                    <a:pt x="461" y="359"/>
                    <a:pt x="398" y="255"/>
                    <a:pt x="356" y="192"/>
                  </a:cubicBezTo>
                  <a:cubicBezTo>
                    <a:pt x="281" y="79"/>
                    <a:pt x="223" y="1"/>
                    <a:pt x="1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4"/>
            <p:cNvSpPr/>
            <p:nvPr/>
          </p:nvSpPr>
          <p:spPr>
            <a:xfrm>
              <a:off x="5374195" y="1731992"/>
              <a:ext cx="60495" cy="149120"/>
            </a:xfrm>
            <a:custGeom>
              <a:rect b="b" l="l" r="r" t="t"/>
              <a:pathLst>
                <a:path extrusionOk="0" h="6759" w="2742">
                  <a:moveTo>
                    <a:pt x="272" y="0"/>
                  </a:moveTo>
                  <a:lnTo>
                    <a:pt x="0" y="231"/>
                  </a:lnTo>
                  <a:lnTo>
                    <a:pt x="586" y="1047"/>
                  </a:lnTo>
                  <a:cubicBezTo>
                    <a:pt x="1025" y="1716"/>
                    <a:pt x="1381" y="2407"/>
                    <a:pt x="1674" y="3139"/>
                  </a:cubicBezTo>
                  <a:cubicBezTo>
                    <a:pt x="1820" y="3474"/>
                    <a:pt x="1925" y="3829"/>
                    <a:pt x="2030" y="4164"/>
                  </a:cubicBezTo>
                  <a:lnTo>
                    <a:pt x="2092" y="4394"/>
                  </a:lnTo>
                  <a:cubicBezTo>
                    <a:pt x="2176" y="4792"/>
                    <a:pt x="2260" y="5210"/>
                    <a:pt x="2323" y="5566"/>
                  </a:cubicBezTo>
                  <a:cubicBezTo>
                    <a:pt x="2385" y="6277"/>
                    <a:pt x="2385" y="6759"/>
                    <a:pt x="2385" y="6759"/>
                  </a:cubicBezTo>
                  <a:lnTo>
                    <a:pt x="2741" y="6738"/>
                  </a:lnTo>
                  <a:cubicBezTo>
                    <a:pt x="2741" y="6738"/>
                    <a:pt x="2741" y="6257"/>
                    <a:pt x="2678" y="5524"/>
                  </a:cubicBezTo>
                  <a:cubicBezTo>
                    <a:pt x="2616" y="5148"/>
                    <a:pt x="2532" y="4729"/>
                    <a:pt x="2448" y="4311"/>
                  </a:cubicBezTo>
                  <a:lnTo>
                    <a:pt x="2364" y="4039"/>
                  </a:lnTo>
                  <a:cubicBezTo>
                    <a:pt x="2260" y="3704"/>
                    <a:pt x="2155" y="3348"/>
                    <a:pt x="2009" y="2992"/>
                  </a:cubicBezTo>
                  <a:cubicBezTo>
                    <a:pt x="1716" y="2260"/>
                    <a:pt x="1318" y="1528"/>
                    <a:pt x="879" y="858"/>
                  </a:cubicBezTo>
                  <a:lnTo>
                    <a:pt x="460" y="231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4"/>
            <p:cNvSpPr/>
            <p:nvPr/>
          </p:nvSpPr>
          <p:spPr>
            <a:xfrm>
              <a:off x="5354339" y="1748142"/>
              <a:ext cx="54958" cy="132971"/>
            </a:xfrm>
            <a:custGeom>
              <a:rect b="b" l="l" r="r" t="t"/>
              <a:pathLst>
                <a:path extrusionOk="0" h="6027" w="2491">
                  <a:moveTo>
                    <a:pt x="272" y="1"/>
                  </a:moveTo>
                  <a:lnTo>
                    <a:pt x="0" y="231"/>
                  </a:lnTo>
                  <a:lnTo>
                    <a:pt x="523" y="984"/>
                  </a:lnTo>
                  <a:cubicBezTo>
                    <a:pt x="900" y="1570"/>
                    <a:pt x="1235" y="2198"/>
                    <a:pt x="1507" y="2846"/>
                  </a:cubicBezTo>
                  <a:cubicBezTo>
                    <a:pt x="1611" y="3118"/>
                    <a:pt x="1695" y="3411"/>
                    <a:pt x="1779" y="3683"/>
                  </a:cubicBezTo>
                  <a:lnTo>
                    <a:pt x="1863" y="3955"/>
                  </a:lnTo>
                  <a:cubicBezTo>
                    <a:pt x="1946" y="4311"/>
                    <a:pt x="2009" y="4667"/>
                    <a:pt x="2072" y="4981"/>
                  </a:cubicBezTo>
                  <a:cubicBezTo>
                    <a:pt x="2114" y="5587"/>
                    <a:pt x="2135" y="6027"/>
                    <a:pt x="2135" y="6027"/>
                  </a:cubicBezTo>
                  <a:lnTo>
                    <a:pt x="2490" y="6006"/>
                  </a:lnTo>
                  <a:cubicBezTo>
                    <a:pt x="2490" y="6006"/>
                    <a:pt x="2490" y="5566"/>
                    <a:pt x="2427" y="4939"/>
                  </a:cubicBezTo>
                  <a:cubicBezTo>
                    <a:pt x="2386" y="4604"/>
                    <a:pt x="2302" y="4248"/>
                    <a:pt x="2239" y="3872"/>
                  </a:cubicBezTo>
                  <a:lnTo>
                    <a:pt x="2135" y="3579"/>
                  </a:lnTo>
                  <a:cubicBezTo>
                    <a:pt x="2051" y="3286"/>
                    <a:pt x="1967" y="2993"/>
                    <a:pt x="1842" y="2721"/>
                  </a:cubicBezTo>
                  <a:cubicBezTo>
                    <a:pt x="1570" y="2030"/>
                    <a:pt x="1235" y="1382"/>
                    <a:pt x="816" y="775"/>
                  </a:cubicBezTo>
                  <a:lnTo>
                    <a:pt x="440" y="210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9" name="Google Shape;469;p4"/>
          <p:cNvGrpSpPr/>
          <p:nvPr/>
        </p:nvGrpSpPr>
        <p:grpSpPr>
          <a:xfrm rot="10800000">
            <a:off x="7895752" y="-24164"/>
            <a:ext cx="1584007" cy="828285"/>
            <a:chOff x="5924193" y="3383429"/>
            <a:chExt cx="2151599" cy="1125082"/>
          </a:xfrm>
        </p:grpSpPr>
        <p:sp>
          <p:nvSpPr>
            <p:cNvPr id="470" name="Google Shape;470;p4"/>
            <p:cNvSpPr/>
            <p:nvPr/>
          </p:nvSpPr>
          <p:spPr>
            <a:xfrm>
              <a:off x="5924193" y="3383429"/>
              <a:ext cx="2151599" cy="1125082"/>
            </a:xfrm>
            <a:custGeom>
              <a:rect b="b" l="l" r="r" t="t"/>
              <a:pathLst>
                <a:path extrusionOk="0" h="28240" w="54006">
                  <a:moveTo>
                    <a:pt x="13389" y="1"/>
                  </a:moveTo>
                  <a:cubicBezTo>
                    <a:pt x="11680" y="1"/>
                    <a:pt x="9974" y="90"/>
                    <a:pt x="8273" y="353"/>
                  </a:cubicBezTo>
                  <a:cubicBezTo>
                    <a:pt x="7906" y="353"/>
                    <a:pt x="7572" y="519"/>
                    <a:pt x="7305" y="820"/>
                  </a:cubicBezTo>
                  <a:cubicBezTo>
                    <a:pt x="7139" y="1120"/>
                    <a:pt x="7172" y="1520"/>
                    <a:pt x="7339" y="1820"/>
                  </a:cubicBezTo>
                  <a:cubicBezTo>
                    <a:pt x="7405" y="1887"/>
                    <a:pt x="7439" y="1987"/>
                    <a:pt x="7472" y="2054"/>
                  </a:cubicBezTo>
                  <a:cubicBezTo>
                    <a:pt x="7806" y="2588"/>
                    <a:pt x="8206" y="3021"/>
                    <a:pt x="8673" y="3422"/>
                  </a:cubicBezTo>
                  <a:lnTo>
                    <a:pt x="8706" y="3422"/>
                  </a:lnTo>
                  <a:cubicBezTo>
                    <a:pt x="5771" y="3755"/>
                    <a:pt x="2902" y="5356"/>
                    <a:pt x="1468" y="7958"/>
                  </a:cubicBezTo>
                  <a:cubicBezTo>
                    <a:pt x="0" y="10627"/>
                    <a:pt x="34" y="13929"/>
                    <a:pt x="1635" y="16564"/>
                  </a:cubicBezTo>
                  <a:cubicBezTo>
                    <a:pt x="3101" y="18838"/>
                    <a:pt x="6527" y="20710"/>
                    <a:pt x="9360" y="20710"/>
                  </a:cubicBezTo>
                  <a:cubicBezTo>
                    <a:pt x="9685" y="20710"/>
                    <a:pt x="10002" y="20685"/>
                    <a:pt x="10308" y="20634"/>
                  </a:cubicBezTo>
                  <a:lnTo>
                    <a:pt x="10308" y="28239"/>
                  </a:lnTo>
                  <a:lnTo>
                    <a:pt x="43431" y="28239"/>
                  </a:lnTo>
                  <a:cubicBezTo>
                    <a:pt x="43465" y="28206"/>
                    <a:pt x="43565" y="28173"/>
                    <a:pt x="43598" y="28139"/>
                  </a:cubicBezTo>
                  <a:lnTo>
                    <a:pt x="43598" y="20267"/>
                  </a:lnTo>
                  <a:cubicBezTo>
                    <a:pt x="44038" y="20279"/>
                    <a:pt x="44482" y="20288"/>
                    <a:pt x="44928" y="20288"/>
                  </a:cubicBezTo>
                  <a:cubicBezTo>
                    <a:pt x="47017" y="20288"/>
                    <a:pt x="49120" y="20076"/>
                    <a:pt x="50770" y="18866"/>
                  </a:cubicBezTo>
                  <a:cubicBezTo>
                    <a:pt x="51971" y="17932"/>
                    <a:pt x="52805" y="16664"/>
                    <a:pt x="53238" y="15230"/>
                  </a:cubicBezTo>
                  <a:cubicBezTo>
                    <a:pt x="54005" y="12628"/>
                    <a:pt x="53639" y="9826"/>
                    <a:pt x="52171" y="7558"/>
                  </a:cubicBezTo>
                  <a:cubicBezTo>
                    <a:pt x="50736" y="5290"/>
                    <a:pt x="48535" y="3422"/>
                    <a:pt x="45833" y="3422"/>
                  </a:cubicBezTo>
                  <a:lnTo>
                    <a:pt x="45266" y="3422"/>
                  </a:lnTo>
                  <a:cubicBezTo>
                    <a:pt x="45299" y="3388"/>
                    <a:pt x="45333" y="3355"/>
                    <a:pt x="45366" y="3321"/>
                  </a:cubicBezTo>
                  <a:lnTo>
                    <a:pt x="46700" y="1520"/>
                  </a:lnTo>
                  <a:cubicBezTo>
                    <a:pt x="46867" y="1287"/>
                    <a:pt x="47067" y="953"/>
                    <a:pt x="46934" y="720"/>
                  </a:cubicBezTo>
                  <a:cubicBezTo>
                    <a:pt x="46834" y="486"/>
                    <a:pt x="46500" y="419"/>
                    <a:pt x="46233" y="386"/>
                  </a:cubicBezTo>
                  <a:cubicBezTo>
                    <a:pt x="43920" y="176"/>
                    <a:pt x="41605" y="105"/>
                    <a:pt x="39287" y="105"/>
                  </a:cubicBezTo>
                  <a:cubicBezTo>
                    <a:pt x="34547" y="105"/>
                    <a:pt x="29798" y="401"/>
                    <a:pt x="25048" y="401"/>
                  </a:cubicBezTo>
                  <a:cubicBezTo>
                    <a:pt x="24015" y="401"/>
                    <a:pt x="22982" y="387"/>
                    <a:pt x="21949" y="353"/>
                  </a:cubicBezTo>
                  <a:cubicBezTo>
                    <a:pt x="19093" y="248"/>
                    <a:pt x="16237" y="1"/>
                    <a:pt x="13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6560757" y="4055650"/>
              <a:ext cx="155535" cy="452861"/>
            </a:xfrm>
            <a:custGeom>
              <a:rect b="b" l="l" r="r" t="t"/>
              <a:pathLst>
                <a:path extrusionOk="0" h="11367" w="3904">
                  <a:moveTo>
                    <a:pt x="2015" y="1"/>
                  </a:moveTo>
                  <a:cubicBezTo>
                    <a:pt x="1698" y="1"/>
                    <a:pt x="1394" y="134"/>
                    <a:pt x="1201" y="392"/>
                  </a:cubicBezTo>
                  <a:cubicBezTo>
                    <a:pt x="868" y="792"/>
                    <a:pt x="667" y="1259"/>
                    <a:pt x="601" y="1759"/>
                  </a:cubicBezTo>
                  <a:cubicBezTo>
                    <a:pt x="234" y="3461"/>
                    <a:pt x="34" y="5195"/>
                    <a:pt x="0" y="6930"/>
                  </a:cubicBezTo>
                  <a:lnTo>
                    <a:pt x="0" y="7263"/>
                  </a:lnTo>
                  <a:cubicBezTo>
                    <a:pt x="0" y="8631"/>
                    <a:pt x="67" y="9999"/>
                    <a:pt x="134" y="11366"/>
                  </a:cubicBezTo>
                  <a:lnTo>
                    <a:pt x="3870" y="11366"/>
                  </a:lnTo>
                  <a:cubicBezTo>
                    <a:pt x="3903" y="9332"/>
                    <a:pt x="3836" y="7263"/>
                    <a:pt x="3636" y="5262"/>
                  </a:cubicBezTo>
                  <a:lnTo>
                    <a:pt x="3636" y="5028"/>
                  </a:lnTo>
                  <a:cubicBezTo>
                    <a:pt x="3536" y="3861"/>
                    <a:pt x="3369" y="2727"/>
                    <a:pt x="3169" y="1593"/>
                  </a:cubicBezTo>
                  <a:cubicBezTo>
                    <a:pt x="3136" y="1292"/>
                    <a:pt x="3069" y="959"/>
                    <a:pt x="2936" y="692"/>
                  </a:cubicBezTo>
                  <a:cubicBezTo>
                    <a:pt x="2869" y="459"/>
                    <a:pt x="2736" y="258"/>
                    <a:pt x="2535" y="125"/>
                  </a:cubicBezTo>
                  <a:cubicBezTo>
                    <a:pt x="2369" y="42"/>
                    <a:pt x="2190" y="1"/>
                    <a:pt x="2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6732188" y="4055291"/>
              <a:ext cx="168802" cy="453220"/>
            </a:xfrm>
            <a:custGeom>
              <a:rect b="b" l="l" r="r" t="t"/>
              <a:pathLst>
                <a:path extrusionOk="0" h="11376" w="4237">
                  <a:moveTo>
                    <a:pt x="2235" y="1"/>
                  </a:moveTo>
                  <a:cubicBezTo>
                    <a:pt x="1535" y="167"/>
                    <a:pt x="1001" y="1101"/>
                    <a:pt x="868" y="1368"/>
                  </a:cubicBezTo>
                  <a:cubicBezTo>
                    <a:pt x="868" y="1368"/>
                    <a:pt x="868" y="1402"/>
                    <a:pt x="834" y="1402"/>
                  </a:cubicBezTo>
                  <a:cubicBezTo>
                    <a:pt x="0" y="3169"/>
                    <a:pt x="234" y="7739"/>
                    <a:pt x="434" y="10275"/>
                  </a:cubicBezTo>
                  <a:cubicBezTo>
                    <a:pt x="434" y="10308"/>
                    <a:pt x="434" y="10341"/>
                    <a:pt x="434" y="10341"/>
                  </a:cubicBezTo>
                  <a:cubicBezTo>
                    <a:pt x="467" y="10742"/>
                    <a:pt x="501" y="11108"/>
                    <a:pt x="534" y="11375"/>
                  </a:cubicBezTo>
                  <a:lnTo>
                    <a:pt x="4203" y="11375"/>
                  </a:lnTo>
                  <a:cubicBezTo>
                    <a:pt x="4237" y="9507"/>
                    <a:pt x="4170" y="7606"/>
                    <a:pt x="4037" y="5738"/>
                  </a:cubicBezTo>
                  <a:lnTo>
                    <a:pt x="4037" y="5638"/>
                  </a:lnTo>
                  <a:cubicBezTo>
                    <a:pt x="3936" y="4370"/>
                    <a:pt x="3836" y="3270"/>
                    <a:pt x="3770" y="2702"/>
                  </a:cubicBezTo>
                  <a:cubicBezTo>
                    <a:pt x="3736" y="2502"/>
                    <a:pt x="3736" y="2336"/>
                    <a:pt x="3736" y="2269"/>
                  </a:cubicBezTo>
                  <a:cubicBezTo>
                    <a:pt x="3736" y="2269"/>
                    <a:pt x="3736" y="2235"/>
                    <a:pt x="3736" y="2235"/>
                  </a:cubicBezTo>
                  <a:cubicBezTo>
                    <a:pt x="3703" y="1902"/>
                    <a:pt x="3670" y="1602"/>
                    <a:pt x="3603" y="1301"/>
                  </a:cubicBezTo>
                  <a:cubicBezTo>
                    <a:pt x="3570" y="1235"/>
                    <a:pt x="3570" y="1168"/>
                    <a:pt x="3536" y="1101"/>
                  </a:cubicBezTo>
                  <a:cubicBezTo>
                    <a:pt x="3469" y="801"/>
                    <a:pt x="3336" y="534"/>
                    <a:pt x="3169" y="334"/>
                  </a:cubicBezTo>
                  <a:cubicBezTo>
                    <a:pt x="3136" y="301"/>
                    <a:pt x="3136" y="301"/>
                    <a:pt x="3136" y="301"/>
                  </a:cubicBezTo>
                  <a:cubicBezTo>
                    <a:pt x="3002" y="134"/>
                    <a:pt x="2836" y="34"/>
                    <a:pt x="2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6928878" y="4056526"/>
              <a:ext cx="158165" cy="451985"/>
            </a:xfrm>
            <a:custGeom>
              <a:rect b="b" l="l" r="r" t="t"/>
              <a:pathLst>
                <a:path extrusionOk="0" h="11345" w="3970">
                  <a:moveTo>
                    <a:pt x="2080" y="0"/>
                  </a:moveTo>
                  <a:cubicBezTo>
                    <a:pt x="2054" y="0"/>
                    <a:pt x="2028" y="1"/>
                    <a:pt x="2002" y="3"/>
                  </a:cubicBezTo>
                  <a:cubicBezTo>
                    <a:pt x="1001" y="136"/>
                    <a:pt x="434" y="1838"/>
                    <a:pt x="367" y="2038"/>
                  </a:cubicBezTo>
                  <a:cubicBezTo>
                    <a:pt x="100" y="3605"/>
                    <a:pt x="0" y="5173"/>
                    <a:pt x="67" y="6741"/>
                  </a:cubicBezTo>
                  <a:cubicBezTo>
                    <a:pt x="67" y="8476"/>
                    <a:pt x="167" y="10177"/>
                    <a:pt x="267" y="11344"/>
                  </a:cubicBezTo>
                  <a:lnTo>
                    <a:pt x="3970" y="11344"/>
                  </a:lnTo>
                  <a:cubicBezTo>
                    <a:pt x="3970" y="10677"/>
                    <a:pt x="3936" y="9910"/>
                    <a:pt x="3870" y="9143"/>
                  </a:cubicBezTo>
                  <a:cubicBezTo>
                    <a:pt x="3736" y="6508"/>
                    <a:pt x="3503" y="3405"/>
                    <a:pt x="3403" y="2405"/>
                  </a:cubicBezTo>
                  <a:lnTo>
                    <a:pt x="3403" y="2271"/>
                  </a:lnTo>
                  <a:cubicBezTo>
                    <a:pt x="3403" y="2171"/>
                    <a:pt x="3403" y="2171"/>
                    <a:pt x="3403" y="2104"/>
                  </a:cubicBezTo>
                  <a:cubicBezTo>
                    <a:pt x="3403" y="2004"/>
                    <a:pt x="3369" y="1938"/>
                    <a:pt x="3369" y="1838"/>
                  </a:cubicBezTo>
                  <a:cubicBezTo>
                    <a:pt x="3369" y="1804"/>
                    <a:pt x="3369" y="1804"/>
                    <a:pt x="3369" y="1804"/>
                  </a:cubicBezTo>
                  <a:cubicBezTo>
                    <a:pt x="3272" y="1091"/>
                    <a:pt x="2954" y="0"/>
                    <a:pt x="20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7106963" y="4056088"/>
              <a:ext cx="163464" cy="452423"/>
            </a:xfrm>
            <a:custGeom>
              <a:rect b="b" l="l" r="r" t="t"/>
              <a:pathLst>
                <a:path extrusionOk="0" h="11356" w="4103">
                  <a:moveTo>
                    <a:pt x="2333" y="0"/>
                  </a:moveTo>
                  <a:cubicBezTo>
                    <a:pt x="2232" y="0"/>
                    <a:pt x="2168" y="14"/>
                    <a:pt x="2168" y="14"/>
                  </a:cubicBezTo>
                  <a:cubicBezTo>
                    <a:pt x="601" y="614"/>
                    <a:pt x="767" y="1281"/>
                    <a:pt x="300" y="4584"/>
                  </a:cubicBezTo>
                  <a:cubicBezTo>
                    <a:pt x="0" y="6785"/>
                    <a:pt x="200" y="9687"/>
                    <a:pt x="367" y="11355"/>
                  </a:cubicBezTo>
                  <a:lnTo>
                    <a:pt x="4103" y="11355"/>
                  </a:lnTo>
                  <a:lnTo>
                    <a:pt x="4103" y="10988"/>
                  </a:lnTo>
                  <a:cubicBezTo>
                    <a:pt x="4103" y="10855"/>
                    <a:pt x="4103" y="10722"/>
                    <a:pt x="4103" y="10621"/>
                  </a:cubicBezTo>
                  <a:cubicBezTo>
                    <a:pt x="4070" y="9554"/>
                    <a:pt x="3970" y="8387"/>
                    <a:pt x="4036" y="7753"/>
                  </a:cubicBezTo>
                  <a:lnTo>
                    <a:pt x="4036" y="7719"/>
                  </a:lnTo>
                  <a:cubicBezTo>
                    <a:pt x="4036" y="6552"/>
                    <a:pt x="3936" y="5351"/>
                    <a:pt x="3803" y="4184"/>
                  </a:cubicBezTo>
                  <a:cubicBezTo>
                    <a:pt x="3803" y="4083"/>
                    <a:pt x="3769" y="4017"/>
                    <a:pt x="3769" y="3917"/>
                  </a:cubicBezTo>
                  <a:cubicBezTo>
                    <a:pt x="3669" y="2849"/>
                    <a:pt x="3536" y="1849"/>
                    <a:pt x="3469" y="1281"/>
                  </a:cubicBezTo>
                  <a:cubicBezTo>
                    <a:pt x="3469" y="1281"/>
                    <a:pt x="3469" y="1248"/>
                    <a:pt x="3469" y="1248"/>
                  </a:cubicBezTo>
                  <a:cubicBezTo>
                    <a:pt x="3317" y="135"/>
                    <a:pt x="2647" y="0"/>
                    <a:pt x="2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7300984" y="4055291"/>
              <a:ext cx="154181" cy="453220"/>
            </a:xfrm>
            <a:custGeom>
              <a:rect b="b" l="l" r="r" t="t"/>
              <a:pathLst>
                <a:path extrusionOk="0" h="11376" w="3870">
                  <a:moveTo>
                    <a:pt x="1902" y="1"/>
                  </a:moveTo>
                  <a:cubicBezTo>
                    <a:pt x="534" y="434"/>
                    <a:pt x="200" y="2769"/>
                    <a:pt x="134" y="3336"/>
                  </a:cubicBezTo>
                  <a:lnTo>
                    <a:pt x="134" y="3470"/>
                  </a:lnTo>
                  <a:cubicBezTo>
                    <a:pt x="34" y="4604"/>
                    <a:pt x="0" y="5738"/>
                    <a:pt x="0" y="6872"/>
                  </a:cubicBezTo>
                  <a:cubicBezTo>
                    <a:pt x="34" y="8673"/>
                    <a:pt x="134" y="10341"/>
                    <a:pt x="234" y="11375"/>
                  </a:cubicBezTo>
                  <a:lnTo>
                    <a:pt x="3870" y="11375"/>
                  </a:lnTo>
                  <a:cubicBezTo>
                    <a:pt x="3870" y="11342"/>
                    <a:pt x="3870" y="11342"/>
                    <a:pt x="3870" y="11309"/>
                  </a:cubicBezTo>
                  <a:lnTo>
                    <a:pt x="3870" y="11008"/>
                  </a:lnTo>
                  <a:cubicBezTo>
                    <a:pt x="3870" y="9941"/>
                    <a:pt x="3836" y="8640"/>
                    <a:pt x="3736" y="7806"/>
                  </a:cubicBezTo>
                  <a:lnTo>
                    <a:pt x="3736" y="7539"/>
                  </a:lnTo>
                  <a:cubicBezTo>
                    <a:pt x="3736" y="7406"/>
                    <a:pt x="3736" y="7272"/>
                    <a:pt x="3736" y="7172"/>
                  </a:cubicBezTo>
                  <a:cubicBezTo>
                    <a:pt x="3736" y="7106"/>
                    <a:pt x="3703" y="6972"/>
                    <a:pt x="3703" y="6805"/>
                  </a:cubicBezTo>
                  <a:lnTo>
                    <a:pt x="3703" y="6672"/>
                  </a:lnTo>
                  <a:cubicBezTo>
                    <a:pt x="3636" y="5404"/>
                    <a:pt x="3369" y="2469"/>
                    <a:pt x="3203" y="1301"/>
                  </a:cubicBezTo>
                  <a:lnTo>
                    <a:pt x="3203" y="1268"/>
                  </a:lnTo>
                  <a:cubicBezTo>
                    <a:pt x="3203" y="801"/>
                    <a:pt x="2969" y="367"/>
                    <a:pt x="2569" y="134"/>
                  </a:cubicBezTo>
                  <a:cubicBezTo>
                    <a:pt x="2402" y="67"/>
                    <a:pt x="2202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7485682" y="4096486"/>
              <a:ext cx="160874" cy="412025"/>
            </a:xfrm>
            <a:custGeom>
              <a:rect b="b" l="l" r="r" t="t"/>
              <a:pathLst>
                <a:path extrusionOk="0" h="10342" w="4038">
                  <a:moveTo>
                    <a:pt x="768" y="1"/>
                  </a:moveTo>
                  <a:cubicBezTo>
                    <a:pt x="468" y="468"/>
                    <a:pt x="268" y="1035"/>
                    <a:pt x="234" y="1602"/>
                  </a:cubicBezTo>
                  <a:cubicBezTo>
                    <a:pt x="134" y="2269"/>
                    <a:pt x="101" y="2969"/>
                    <a:pt x="68" y="3637"/>
                  </a:cubicBezTo>
                  <a:cubicBezTo>
                    <a:pt x="68" y="3670"/>
                    <a:pt x="68" y="3670"/>
                    <a:pt x="68" y="3703"/>
                  </a:cubicBezTo>
                  <a:cubicBezTo>
                    <a:pt x="68" y="4003"/>
                    <a:pt x="34" y="4337"/>
                    <a:pt x="34" y="4637"/>
                  </a:cubicBezTo>
                  <a:lnTo>
                    <a:pt x="34" y="4971"/>
                  </a:lnTo>
                  <a:cubicBezTo>
                    <a:pt x="1" y="6372"/>
                    <a:pt x="168" y="9040"/>
                    <a:pt x="234" y="10341"/>
                  </a:cubicBezTo>
                  <a:lnTo>
                    <a:pt x="3904" y="10341"/>
                  </a:lnTo>
                  <a:cubicBezTo>
                    <a:pt x="4037" y="8440"/>
                    <a:pt x="3704" y="4437"/>
                    <a:pt x="3503" y="3003"/>
                  </a:cubicBezTo>
                  <a:lnTo>
                    <a:pt x="3503" y="2836"/>
                  </a:lnTo>
                  <a:lnTo>
                    <a:pt x="3503" y="2636"/>
                  </a:lnTo>
                  <a:cubicBezTo>
                    <a:pt x="3503" y="2602"/>
                    <a:pt x="3503" y="2569"/>
                    <a:pt x="3503" y="2569"/>
                  </a:cubicBezTo>
                  <a:lnTo>
                    <a:pt x="3503" y="2436"/>
                  </a:lnTo>
                  <a:lnTo>
                    <a:pt x="3237" y="2069"/>
                  </a:lnTo>
                  <a:lnTo>
                    <a:pt x="3203" y="2035"/>
                  </a:lnTo>
                  <a:cubicBezTo>
                    <a:pt x="3036" y="1969"/>
                    <a:pt x="2870" y="1869"/>
                    <a:pt x="2736" y="1769"/>
                  </a:cubicBezTo>
                  <a:lnTo>
                    <a:pt x="2636" y="1735"/>
                  </a:lnTo>
                  <a:cubicBezTo>
                    <a:pt x="1969" y="1201"/>
                    <a:pt x="1335" y="634"/>
                    <a:pt x="768" y="34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6378688" y="4073896"/>
              <a:ext cx="150197" cy="434615"/>
            </a:xfrm>
            <a:custGeom>
              <a:rect b="b" l="l" r="r" t="t"/>
              <a:pathLst>
                <a:path extrusionOk="0" h="10909" w="3770">
                  <a:moveTo>
                    <a:pt x="2869" y="1"/>
                  </a:moveTo>
                  <a:cubicBezTo>
                    <a:pt x="2836" y="34"/>
                    <a:pt x="2836" y="34"/>
                    <a:pt x="2836" y="67"/>
                  </a:cubicBezTo>
                  <a:lnTo>
                    <a:pt x="2736" y="201"/>
                  </a:lnTo>
                  <a:cubicBezTo>
                    <a:pt x="2469" y="568"/>
                    <a:pt x="2202" y="901"/>
                    <a:pt x="1902" y="1235"/>
                  </a:cubicBezTo>
                  <a:cubicBezTo>
                    <a:pt x="1868" y="1268"/>
                    <a:pt x="1835" y="1301"/>
                    <a:pt x="1768" y="1368"/>
                  </a:cubicBezTo>
                  <a:cubicBezTo>
                    <a:pt x="1368" y="1835"/>
                    <a:pt x="834" y="2202"/>
                    <a:pt x="267" y="2469"/>
                  </a:cubicBezTo>
                  <a:lnTo>
                    <a:pt x="100" y="2569"/>
                  </a:lnTo>
                  <a:cubicBezTo>
                    <a:pt x="100" y="2569"/>
                    <a:pt x="0" y="6772"/>
                    <a:pt x="0" y="9607"/>
                  </a:cubicBezTo>
                  <a:lnTo>
                    <a:pt x="0" y="10908"/>
                  </a:lnTo>
                  <a:lnTo>
                    <a:pt x="3770" y="10908"/>
                  </a:lnTo>
                  <a:cubicBezTo>
                    <a:pt x="3736" y="9507"/>
                    <a:pt x="3703" y="7172"/>
                    <a:pt x="3570" y="5638"/>
                  </a:cubicBezTo>
                  <a:cubicBezTo>
                    <a:pt x="3536" y="5504"/>
                    <a:pt x="3536" y="5404"/>
                    <a:pt x="3536" y="5304"/>
                  </a:cubicBezTo>
                  <a:lnTo>
                    <a:pt x="3536" y="4871"/>
                  </a:lnTo>
                  <a:cubicBezTo>
                    <a:pt x="3503" y="4837"/>
                    <a:pt x="3503" y="4804"/>
                    <a:pt x="3536" y="4771"/>
                  </a:cubicBezTo>
                  <a:cubicBezTo>
                    <a:pt x="3369" y="2903"/>
                    <a:pt x="3169" y="1035"/>
                    <a:pt x="3069" y="601"/>
                  </a:cubicBezTo>
                  <a:cubicBezTo>
                    <a:pt x="3069" y="568"/>
                    <a:pt x="3069" y="534"/>
                    <a:pt x="3069" y="501"/>
                  </a:cubicBezTo>
                  <a:cubicBezTo>
                    <a:pt x="3002" y="301"/>
                    <a:pt x="2902" y="134"/>
                    <a:pt x="2869" y="34"/>
                  </a:cubicBezTo>
                  <a:lnTo>
                    <a:pt x="28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6217894" y="3455938"/>
              <a:ext cx="1513681" cy="63824"/>
            </a:xfrm>
            <a:custGeom>
              <a:rect b="b" l="l" r="r" t="t"/>
              <a:pathLst>
                <a:path extrusionOk="0" h="1602" w="37994">
                  <a:moveTo>
                    <a:pt x="0" y="0"/>
                  </a:moveTo>
                  <a:lnTo>
                    <a:pt x="0" y="0"/>
                  </a:lnTo>
                  <a:cubicBezTo>
                    <a:pt x="33" y="67"/>
                    <a:pt x="67" y="167"/>
                    <a:pt x="100" y="234"/>
                  </a:cubicBezTo>
                  <a:cubicBezTo>
                    <a:pt x="434" y="768"/>
                    <a:pt x="834" y="1201"/>
                    <a:pt x="1301" y="1602"/>
                  </a:cubicBezTo>
                  <a:lnTo>
                    <a:pt x="37894" y="1602"/>
                  </a:lnTo>
                  <a:cubicBezTo>
                    <a:pt x="37927" y="1535"/>
                    <a:pt x="37961" y="1501"/>
                    <a:pt x="37994" y="14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6503586" y="3578207"/>
              <a:ext cx="1012733" cy="281788"/>
            </a:xfrm>
            <a:custGeom>
              <a:rect b="b" l="l" r="r" t="t"/>
              <a:pathLst>
                <a:path extrusionOk="0" h="7073" w="25420">
                  <a:moveTo>
                    <a:pt x="8374" y="0"/>
                  </a:moveTo>
                  <a:cubicBezTo>
                    <a:pt x="7239" y="0"/>
                    <a:pt x="6072" y="0"/>
                    <a:pt x="4938" y="67"/>
                  </a:cubicBezTo>
                  <a:cubicBezTo>
                    <a:pt x="3403" y="134"/>
                    <a:pt x="1802" y="334"/>
                    <a:pt x="601" y="1268"/>
                  </a:cubicBezTo>
                  <a:cubicBezTo>
                    <a:pt x="301" y="1468"/>
                    <a:pt x="101" y="1735"/>
                    <a:pt x="34" y="2068"/>
                  </a:cubicBezTo>
                  <a:cubicBezTo>
                    <a:pt x="1" y="2302"/>
                    <a:pt x="68" y="2569"/>
                    <a:pt x="168" y="2802"/>
                  </a:cubicBezTo>
                  <a:cubicBezTo>
                    <a:pt x="868" y="4170"/>
                    <a:pt x="2069" y="5271"/>
                    <a:pt x="3503" y="5838"/>
                  </a:cubicBezTo>
                  <a:cubicBezTo>
                    <a:pt x="4938" y="6405"/>
                    <a:pt x="6472" y="6738"/>
                    <a:pt x="8007" y="6839"/>
                  </a:cubicBezTo>
                  <a:cubicBezTo>
                    <a:pt x="9374" y="6939"/>
                    <a:pt x="10742" y="7005"/>
                    <a:pt x="12110" y="7039"/>
                  </a:cubicBezTo>
                  <a:cubicBezTo>
                    <a:pt x="12722" y="7057"/>
                    <a:pt x="13340" y="7072"/>
                    <a:pt x="13958" y="7072"/>
                  </a:cubicBezTo>
                  <a:cubicBezTo>
                    <a:pt x="15627" y="7072"/>
                    <a:pt x="17299" y="6958"/>
                    <a:pt x="18881" y="6472"/>
                  </a:cubicBezTo>
                  <a:cubicBezTo>
                    <a:pt x="20382" y="5971"/>
                    <a:pt x="21783" y="5271"/>
                    <a:pt x="23117" y="4470"/>
                  </a:cubicBezTo>
                  <a:cubicBezTo>
                    <a:pt x="24218" y="3836"/>
                    <a:pt x="25419" y="2702"/>
                    <a:pt x="24719" y="1301"/>
                  </a:cubicBezTo>
                  <a:cubicBezTo>
                    <a:pt x="24185" y="200"/>
                    <a:pt x="22517" y="200"/>
                    <a:pt x="21483" y="134"/>
                  </a:cubicBezTo>
                  <a:cubicBezTo>
                    <a:pt x="20315" y="34"/>
                    <a:pt x="19181" y="34"/>
                    <a:pt x="18047" y="34"/>
                  </a:cubicBezTo>
                  <a:lnTo>
                    <a:pt x="8374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7452456" y="3687847"/>
              <a:ext cx="443937" cy="505689"/>
            </a:xfrm>
            <a:custGeom>
              <a:rect b="b" l="l" r="r" t="t"/>
              <a:pathLst>
                <a:path extrusionOk="0" h="12693" w="11143">
                  <a:moveTo>
                    <a:pt x="6589" y="0"/>
                  </a:moveTo>
                  <a:cubicBezTo>
                    <a:pt x="6339" y="0"/>
                    <a:pt x="6089" y="17"/>
                    <a:pt x="5838" y="50"/>
                  </a:cubicBezTo>
                  <a:cubicBezTo>
                    <a:pt x="4804" y="150"/>
                    <a:pt x="3837" y="451"/>
                    <a:pt x="2936" y="951"/>
                  </a:cubicBezTo>
                  <a:cubicBezTo>
                    <a:pt x="2069" y="1451"/>
                    <a:pt x="1335" y="2185"/>
                    <a:pt x="802" y="3086"/>
                  </a:cubicBezTo>
                  <a:cubicBezTo>
                    <a:pt x="268" y="3953"/>
                    <a:pt x="1" y="4954"/>
                    <a:pt x="1" y="5955"/>
                  </a:cubicBezTo>
                  <a:cubicBezTo>
                    <a:pt x="34" y="6989"/>
                    <a:pt x="268" y="7956"/>
                    <a:pt x="701" y="8890"/>
                  </a:cubicBezTo>
                  <a:cubicBezTo>
                    <a:pt x="1535" y="10725"/>
                    <a:pt x="3103" y="12092"/>
                    <a:pt x="5038" y="12693"/>
                  </a:cubicBezTo>
                  <a:cubicBezTo>
                    <a:pt x="3170" y="12026"/>
                    <a:pt x="1669" y="10625"/>
                    <a:pt x="868" y="8790"/>
                  </a:cubicBezTo>
                  <a:cubicBezTo>
                    <a:pt x="468" y="7923"/>
                    <a:pt x="268" y="6955"/>
                    <a:pt x="268" y="5955"/>
                  </a:cubicBezTo>
                  <a:cubicBezTo>
                    <a:pt x="301" y="4987"/>
                    <a:pt x="568" y="4053"/>
                    <a:pt x="1102" y="3253"/>
                  </a:cubicBezTo>
                  <a:cubicBezTo>
                    <a:pt x="2169" y="1618"/>
                    <a:pt x="3937" y="551"/>
                    <a:pt x="5872" y="417"/>
                  </a:cubicBezTo>
                  <a:cubicBezTo>
                    <a:pt x="6110" y="384"/>
                    <a:pt x="6346" y="368"/>
                    <a:pt x="6580" y="368"/>
                  </a:cubicBezTo>
                  <a:cubicBezTo>
                    <a:pt x="7295" y="368"/>
                    <a:pt x="7987" y="524"/>
                    <a:pt x="8640" y="851"/>
                  </a:cubicBezTo>
                  <a:cubicBezTo>
                    <a:pt x="9474" y="1318"/>
                    <a:pt x="10041" y="2118"/>
                    <a:pt x="10308" y="3019"/>
                  </a:cubicBezTo>
                  <a:cubicBezTo>
                    <a:pt x="10642" y="3920"/>
                    <a:pt x="10742" y="4887"/>
                    <a:pt x="10675" y="5854"/>
                  </a:cubicBezTo>
                  <a:cubicBezTo>
                    <a:pt x="10642" y="6321"/>
                    <a:pt x="10508" y="6788"/>
                    <a:pt x="10308" y="7189"/>
                  </a:cubicBezTo>
                  <a:cubicBezTo>
                    <a:pt x="10075" y="7622"/>
                    <a:pt x="9775" y="7989"/>
                    <a:pt x="9441" y="8290"/>
                  </a:cubicBezTo>
                  <a:cubicBezTo>
                    <a:pt x="8779" y="8808"/>
                    <a:pt x="7993" y="9077"/>
                    <a:pt x="7190" y="9077"/>
                  </a:cubicBezTo>
                  <a:cubicBezTo>
                    <a:pt x="7062" y="9077"/>
                    <a:pt x="6934" y="9070"/>
                    <a:pt x="6806" y="9057"/>
                  </a:cubicBezTo>
                  <a:cubicBezTo>
                    <a:pt x="5838" y="8957"/>
                    <a:pt x="5005" y="8456"/>
                    <a:pt x="4471" y="7656"/>
                  </a:cubicBezTo>
                  <a:cubicBezTo>
                    <a:pt x="3970" y="6822"/>
                    <a:pt x="3937" y="5821"/>
                    <a:pt x="4371" y="4954"/>
                  </a:cubicBezTo>
                  <a:cubicBezTo>
                    <a:pt x="4814" y="4215"/>
                    <a:pt x="5598" y="3764"/>
                    <a:pt x="6445" y="3764"/>
                  </a:cubicBezTo>
                  <a:cubicBezTo>
                    <a:pt x="6553" y="3764"/>
                    <a:pt x="6663" y="3771"/>
                    <a:pt x="6772" y="3786"/>
                  </a:cubicBezTo>
                  <a:cubicBezTo>
                    <a:pt x="7006" y="3820"/>
                    <a:pt x="7206" y="3886"/>
                    <a:pt x="7406" y="4053"/>
                  </a:cubicBezTo>
                  <a:cubicBezTo>
                    <a:pt x="7540" y="4220"/>
                    <a:pt x="7673" y="4420"/>
                    <a:pt x="7706" y="4654"/>
                  </a:cubicBezTo>
                  <a:cubicBezTo>
                    <a:pt x="7873" y="5121"/>
                    <a:pt x="7840" y="5621"/>
                    <a:pt x="7640" y="6055"/>
                  </a:cubicBezTo>
                  <a:cubicBezTo>
                    <a:pt x="7442" y="6421"/>
                    <a:pt x="7078" y="6645"/>
                    <a:pt x="6668" y="6645"/>
                  </a:cubicBezTo>
                  <a:cubicBezTo>
                    <a:pt x="6593" y="6645"/>
                    <a:pt x="6516" y="6637"/>
                    <a:pt x="6439" y="6622"/>
                  </a:cubicBezTo>
                  <a:cubicBezTo>
                    <a:pt x="5972" y="6455"/>
                    <a:pt x="5605" y="6088"/>
                    <a:pt x="5438" y="5621"/>
                  </a:cubicBezTo>
                  <a:lnTo>
                    <a:pt x="5438" y="5621"/>
                  </a:lnTo>
                  <a:cubicBezTo>
                    <a:pt x="5572" y="6121"/>
                    <a:pt x="5939" y="6488"/>
                    <a:pt x="6406" y="6688"/>
                  </a:cubicBezTo>
                  <a:cubicBezTo>
                    <a:pt x="6482" y="6704"/>
                    <a:pt x="6560" y="6711"/>
                    <a:pt x="6637" y="6711"/>
                  </a:cubicBezTo>
                  <a:cubicBezTo>
                    <a:pt x="7063" y="6711"/>
                    <a:pt x="7481" y="6483"/>
                    <a:pt x="7706" y="6088"/>
                  </a:cubicBezTo>
                  <a:cubicBezTo>
                    <a:pt x="7940" y="5621"/>
                    <a:pt x="7973" y="5087"/>
                    <a:pt x="7840" y="4620"/>
                  </a:cubicBezTo>
                  <a:cubicBezTo>
                    <a:pt x="7773" y="4353"/>
                    <a:pt x="7640" y="4120"/>
                    <a:pt x="7473" y="3920"/>
                  </a:cubicBezTo>
                  <a:cubicBezTo>
                    <a:pt x="7273" y="3720"/>
                    <a:pt x="7039" y="3620"/>
                    <a:pt x="6772" y="3586"/>
                  </a:cubicBezTo>
                  <a:cubicBezTo>
                    <a:pt x="6635" y="3565"/>
                    <a:pt x="6499" y="3554"/>
                    <a:pt x="6364" y="3554"/>
                  </a:cubicBezTo>
                  <a:cubicBezTo>
                    <a:pt x="5448" y="3554"/>
                    <a:pt x="4602" y="4035"/>
                    <a:pt x="4137" y="4820"/>
                  </a:cubicBezTo>
                  <a:cubicBezTo>
                    <a:pt x="3604" y="5754"/>
                    <a:pt x="3637" y="6889"/>
                    <a:pt x="4171" y="7789"/>
                  </a:cubicBezTo>
                  <a:cubicBezTo>
                    <a:pt x="4437" y="8256"/>
                    <a:pt x="4804" y="8623"/>
                    <a:pt x="5271" y="8890"/>
                  </a:cubicBezTo>
                  <a:cubicBezTo>
                    <a:pt x="5705" y="9157"/>
                    <a:pt x="6205" y="9324"/>
                    <a:pt x="6706" y="9390"/>
                  </a:cubicBezTo>
                  <a:cubicBezTo>
                    <a:pt x="6872" y="9411"/>
                    <a:pt x="7037" y="9421"/>
                    <a:pt x="7201" y="9421"/>
                  </a:cubicBezTo>
                  <a:cubicBezTo>
                    <a:pt x="8090" y="9421"/>
                    <a:pt x="8937" y="9120"/>
                    <a:pt x="9641" y="8556"/>
                  </a:cubicBezTo>
                  <a:cubicBezTo>
                    <a:pt x="10041" y="8223"/>
                    <a:pt x="10375" y="7823"/>
                    <a:pt x="10642" y="7356"/>
                  </a:cubicBezTo>
                  <a:cubicBezTo>
                    <a:pt x="10842" y="6922"/>
                    <a:pt x="11009" y="6388"/>
                    <a:pt x="11042" y="5888"/>
                  </a:cubicBezTo>
                  <a:cubicBezTo>
                    <a:pt x="11142" y="4887"/>
                    <a:pt x="11009" y="3853"/>
                    <a:pt x="10675" y="2886"/>
                  </a:cubicBezTo>
                  <a:cubicBezTo>
                    <a:pt x="10375" y="1885"/>
                    <a:pt x="9708" y="1018"/>
                    <a:pt x="8807" y="484"/>
                  </a:cubicBezTo>
                  <a:cubicBezTo>
                    <a:pt x="8374" y="250"/>
                    <a:pt x="7873" y="84"/>
                    <a:pt x="7340" y="50"/>
                  </a:cubicBezTo>
                  <a:cubicBezTo>
                    <a:pt x="7089" y="17"/>
                    <a:pt x="6839" y="0"/>
                    <a:pt x="6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6098254" y="3687847"/>
              <a:ext cx="442583" cy="505689"/>
            </a:xfrm>
            <a:custGeom>
              <a:rect b="b" l="l" r="r" t="t"/>
              <a:pathLst>
                <a:path extrusionOk="0" h="12693" w="11109">
                  <a:moveTo>
                    <a:pt x="4550" y="0"/>
                  </a:moveTo>
                  <a:cubicBezTo>
                    <a:pt x="4296" y="0"/>
                    <a:pt x="4037" y="17"/>
                    <a:pt x="3770" y="50"/>
                  </a:cubicBezTo>
                  <a:cubicBezTo>
                    <a:pt x="3270" y="84"/>
                    <a:pt x="2770" y="250"/>
                    <a:pt x="2303" y="484"/>
                  </a:cubicBezTo>
                  <a:cubicBezTo>
                    <a:pt x="1402" y="1051"/>
                    <a:pt x="735" y="1885"/>
                    <a:pt x="435" y="2886"/>
                  </a:cubicBezTo>
                  <a:cubicBezTo>
                    <a:pt x="101" y="3853"/>
                    <a:pt x="1" y="4887"/>
                    <a:pt x="68" y="5888"/>
                  </a:cubicBezTo>
                  <a:cubicBezTo>
                    <a:pt x="134" y="6422"/>
                    <a:pt x="268" y="6922"/>
                    <a:pt x="501" y="7389"/>
                  </a:cubicBezTo>
                  <a:cubicBezTo>
                    <a:pt x="735" y="7856"/>
                    <a:pt x="1068" y="8256"/>
                    <a:pt x="1469" y="8590"/>
                  </a:cubicBezTo>
                  <a:cubicBezTo>
                    <a:pt x="2197" y="9143"/>
                    <a:pt x="3079" y="9443"/>
                    <a:pt x="4002" y="9443"/>
                  </a:cubicBezTo>
                  <a:cubicBezTo>
                    <a:pt x="4135" y="9443"/>
                    <a:pt x="4269" y="9436"/>
                    <a:pt x="4404" y="9424"/>
                  </a:cubicBezTo>
                  <a:cubicBezTo>
                    <a:pt x="4904" y="9357"/>
                    <a:pt x="5405" y="9190"/>
                    <a:pt x="5838" y="8923"/>
                  </a:cubicBezTo>
                  <a:cubicBezTo>
                    <a:pt x="6305" y="8623"/>
                    <a:pt x="6672" y="8256"/>
                    <a:pt x="6939" y="7789"/>
                  </a:cubicBezTo>
                  <a:cubicBezTo>
                    <a:pt x="7473" y="6889"/>
                    <a:pt x="7506" y="5754"/>
                    <a:pt x="6973" y="4854"/>
                  </a:cubicBezTo>
                  <a:cubicBezTo>
                    <a:pt x="6507" y="4039"/>
                    <a:pt x="5661" y="3554"/>
                    <a:pt x="4744" y="3554"/>
                  </a:cubicBezTo>
                  <a:cubicBezTo>
                    <a:pt x="4610" y="3554"/>
                    <a:pt x="4474" y="3565"/>
                    <a:pt x="4337" y="3586"/>
                  </a:cubicBezTo>
                  <a:cubicBezTo>
                    <a:pt x="4071" y="3620"/>
                    <a:pt x="3837" y="3753"/>
                    <a:pt x="3637" y="3920"/>
                  </a:cubicBezTo>
                  <a:cubicBezTo>
                    <a:pt x="3470" y="4120"/>
                    <a:pt x="3337" y="4353"/>
                    <a:pt x="3303" y="4620"/>
                  </a:cubicBezTo>
                  <a:cubicBezTo>
                    <a:pt x="3137" y="5121"/>
                    <a:pt x="3170" y="5654"/>
                    <a:pt x="3437" y="6088"/>
                  </a:cubicBezTo>
                  <a:cubicBezTo>
                    <a:pt x="3630" y="6474"/>
                    <a:pt x="4027" y="6723"/>
                    <a:pt x="4460" y="6723"/>
                  </a:cubicBezTo>
                  <a:cubicBezTo>
                    <a:pt x="4552" y="6723"/>
                    <a:pt x="4645" y="6712"/>
                    <a:pt x="4738" y="6688"/>
                  </a:cubicBezTo>
                  <a:cubicBezTo>
                    <a:pt x="5205" y="6522"/>
                    <a:pt x="5572" y="6121"/>
                    <a:pt x="5705" y="5621"/>
                  </a:cubicBezTo>
                  <a:lnTo>
                    <a:pt x="5705" y="5621"/>
                  </a:lnTo>
                  <a:cubicBezTo>
                    <a:pt x="5538" y="6088"/>
                    <a:pt x="5171" y="6455"/>
                    <a:pt x="4738" y="6622"/>
                  </a:cubicBezTo>
                  <a:cubicBezTo>
                    <a:pt x="4667" y="6636"/>
                    <a:pt x="4596" y="6643"/>
                    <a:pt x="4526" y="6643"/>
                  </a:cubicBezTo>
                  <a:cubicBezTo>
                    <a:pt x="4101" y="6643"/>
                    <a:pt x="3709" y="6393"/>
                    <a:pt x="3537" y="6021"/>
                  </a:cubicBezTo>
                  <a:cubicBezTo>
                    <a:pt x="3337" y="5588"/>
                    <a:pt x="3303" y="5087"/>
                    <a:pt x="3437" y="4654"/>
                  </a:cubicBezTo>
                  <a:cubicBezTo>
                    <a:pt x="3503" y="4420"/>
                    <a:pt x="3604" y="4187"/>
                    <a:pt x="3770" y="4020"/>
                  </a:cubicBezTo>
                  <a:cubicBezTo>
                    <a:pt x="3937" y="3886"/>
                    <a:pt x="4171" y="3786"/>
                    <a:pt x="4404" y="3786"/>
                  </a:cubicBezTo>
                  <a:cubicBezTo>
                    <a:pt x="4514" y="3771"/>
                    <a:pt x="4624" y="3764"/>
                    <a:pt x="4732" y="3764"/>
                  </a:cubicBezTo>
                  <a:cubicBezTo>
                    <a:pt x="5578" y="3764"/>
                    <a:pt x="6359" y="4215"/>
                    <a:pt x="6772" y="4954"/>
                  </a:cubicBezTo>
                  <a:cubicBezTo>
                    <a:pt x="7239" y="5788"/>
                    <a:pt x="7206" y="6822"/>
                    <a:pt x="6672" y="7622"/>
                  </a:cubicBezTo>
                  <a:cubicBezTo>
                    <a:pt x="6172" y="8423"/>
                    <a:pt x="5305" y="8957"/>
                    <a:pt x="4371" y="9023"/>
                  </a:cubicBezTo>
                  <a:cubicBezTo>
                    <a:pt x="4224" y="9044"/>
                    <a:pt x="4075" y="9055"/>
                    <a:pt x="3928" y="9055"/>
                  </a:cubicBezTo>
                  <a:cubicBezTo>
                    <a:pt x="3138" y="9055"/>
                    <a:pt x="2354" y="8762"/>
                    <a:pt x="1736" y="8256"/>
                  </a:cubicBezTo>
                  <a:cubicBezTo>
                    <a:pt x="1369" y="7956"/>
                    <a:pt x="1068" y="7589"/>
                    <a:pt x="868" y="7189"/>
                  </a:cubicBezTo>
                  <a:cubicBezTo>
                    <a:pt x="668" y="6755"/>
                    <a:pt x="535" y="6321"/>
                    <a:pt x="501" y="5854"/>
                  </a:cubicBezTo>
                  <a:cubicBezTo>
                    <a:pt x="401" y="4887"/>
                    <a:pt x="535" y="3920"/>
                    <a:pt x="835" y="3019"/>
                  </a:cubicBezTo>
                  <a:cubicBezTo>
                    <a:pt x="1102" y="2085"/>
                    <a:pt x="1702" y="1318"/>
                    <a:pt x="2503" y="818"/>
                  </a:cubicBezTo>
                  <a:cubicBezTo>
                    <a:pt x="3153" y="517"/>
                    <a:pt x="3860" y="367"/>
                    <a:pt x="4581" y="367"/>
                  </a:cubicBezTo>
                  <a:cubicBezTo>
                    <a:pt x="4821" y="367"/>
                    <a:pt x="5063" y="384"/>
                    <a:pt x="5305" y="417"/>
                  </a:cubicBezTo>
                  <a:cubicBezTo>
                    <a:pt x="7239" y="551"/>
                    <a:pt x="8974" y="1618"/>
                    <a:pt x="10008" y="3253"/>
                  </a:cubicBezTo>
                  <a:cubicBezTo>
                    <a:pt x="10542" y="4053"/>
                    <a:pt x="10842" y="5021"/>
                    <a:pt x="10842" y="5988"/>
                  </a:cubicBezTo>
                  <a:cubicBezTo>
                    <a:pt x="10842" y="6955"/>
                    <a:pt x="10642" y="7923"/>
                    <a:pt x="10242" y="8823"/>
                  </a:cubicBezTo>
                  <a:cubicBezTo>
                    <a:pt x="9441" y="10625"/>
                    <a:pt x="7940" y="12026"/>
                    <a:pt x="6072" y="12693"/>
                  </a:cubicBezTo>
                  <a:cubicBezTo>
                    <a:pt x="8007" y="12092"/>
                    <a:pt x="9574" y="10725"/>
                    <a:pt x="10442" y="8890"/>
                  </a:cubicBezTo>
                  <a:cubicBezTo>
                    <a:pt x="10875" y="7989"/>
                    <a:pt x="11109" y="6989"/>
                    <a:pt x="11109" y="5955"/>
                  </a:cubicBezTo>
                  <a:cubicBezTo>
                    <a:pt x="11109" y="4954"/>
                    <a:pt x="10842" y="3953"/>
                    <a:pt x="10308" y="3086"/>
                  </a:cubicBezTo>
                  <a:cubicBezTo>
                    <a:pt x="9808" y="2219"/>
                    <a:pt x="9041" y="1485"/>
                    <a:pt x="8173" y="951"/>
                  </a:cubicBezTo>
                  <a:cubicBezTo>
                    <a:pt x="7273" y="451"/>
                    <a:pt x="6305" y="150"/>
                    <a:pt x="5305" y="50"/>
                  </a:cubicBezTo>
                  <a:cubicBezTo>
                    <a:pt x="5055" y="17"/>
                    <a:pt x="4804" y="0"/>
                    <a:pt x="4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6536813" y="3936448"/>
              <a:ext cx="921021" cy="16534"/>
            </a:xfrm>
            <a:custGeom>
              <a:rect b="b" l="l" r="r" t="t"/>
              <a:pathLst>
                <a:path extrusionOk="0" h="415" w="23118">
                  <a:moveTo>
                    <a:pt x="13254" y="1"/>
                  </a:moveTo>
                  <a:cubicBezTo>
                    <a:pt x="12692" y="1"/>
                    <a:pt x="12133" y="5"/>
                    <a:pt x="11576" y="15"/>
                  </a:cubicBezTo>
                  <a:cubicBezTo>
                    <a:pt x="9641" y="15"/>
                    <a:pt x="7706" y="15"/>
                    <a:pt x="5772" y="48"/>
                  </a:cubicBezTo>
                  <a:cubicBezTo>
                    <a:pt x="3870" y="81"/>
                    <a:pt x="1936" y="115"/>
                    <a:pt x="1" y="215"/>
                  </a:cubicBezTo>
                  <a:cubicBezTo>
                    <a:pt x="1936" y="282"/>
                    <a:pt x="3870" y="315"/>
                    <a:pt x="5772" y="348"/>
                  </a:cubicBezTo>
                  <a:cubicBezTo>
                    <a:pt x="7706" y="415"/>
                    <a:pt x="9641" y="415"/>
                    <a:pt x="11576" y="415"/>
                  </a:cubicBezTo>
                  <a:cubicBezTo>
                    <a:pt x="13477" y="382"/>
                    <a:pt x="15412" y="382"/>
                    <a:pt x="17347" y="348"/>
                  </a:cubicBezTo>
                  <a:cubicBezTo>
                    <a:pt x="19281" y="315"/>
                    <a:pt x="21216" y="282"/>
                    <a:pt x="23117" y="215"/>
                  </a:cubicBezTo>
                  <a:cubicBezTo>
                    <a:pt x="21216" y="115"/>
                    <a:pt x="19281" y="81"/>
                    <a:pt x="17347" y="48"/>
                  </a:cubicBezTo>
                  <a:cubicBezTo>
                    <a:pt x="15979" y="24"/>
                    <a:pt x="14610" y="1"/>
                    <a:pt x="13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6528845" y="3977643"/>
              <a:ext cx="930304" cy="17091"/>
            </a:xfrm>
            <a:custGeom>
              <a:rect b="b" l="l" r="r" t="t"/>
              <a:pathLst>
                <a:path extrusionOk="0" h="429" w="23351">
                  <a:moveTo>
                    <a:pt x="13397" y="1"/>
                  </a:moveTo>
                  <a:cubicBezTo>
                    <a:pt x="12826" y="1"/>
                    <a:pt x="12252" y="5"/>
                    <a:pt x="11676" y="15"/>
                  </a:cubicBezTo>
                  <a:cubicBezTo>
                    <a:pt x="9741" y="15"/>
                    <a:pt x="7806" y="15"/>
                    <a:pt x="5838" y="48"/>
                  </a:cubicBezTo>
                  <a:cubicBezTo>
                    <a:pt x="3903" y="82"/>
                    <a:pt x="1969" y="148"/>
                    <a:pt x="1" y="215"/>
                  </a:cubicBezTo>
                  <a:cubicBezTo>
                    <a:pt x="1969" y="315"/>
                    <a:pt x="3903" y="315"/>
                    <a:pt x="5838" y="382"/>
                  </a:cubicBezTo>
                  <a:cubicBezTo>
                    <a:pt x="7230" y="405"/>
                    <a:pt x="8605" y="429"/>
                    <a:pt x="9975" y="429"/>
                  </a:cubicBezTo>
                  <a:cubicBezTo>
                    <a:pt x="10542" y="429"/>
                    <a:pt x="11109" y="425"/>
                    <a:pt x="11676" y="415"/>
                  </a:cubicBezTo>
                  <a:cubicBezTo>
                    <a:pt x="13644" y="415"/>
                    <a:pt x="15579" y="415"/>
                    <a:pt x="17513" y="382"/>
                  </a:cubicBezTo>
                  <a:cubicBezTo>
                    <a:pt x="19481" y="348"/>
                    <a:pt x="21416" y="315"/>
                    <a:pt x="23351" y="215"/>
                  </a:cubicBezTo>
                  <a:cubicBezTo>
                    <a:pt x="21416" y="148"/>
                    <a:pt x="19481" y="115"/>
                    <a:pt x="17513" y="48"/>
                  </a:cubicBezTo>
                  <a:cubicBezTo>
                    <a:pt x="16145" y="25"/>
                    <a:pt x="14777" y="1"/>
                    <a:pt x="13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6488965" y="4069912"/>
              <a:ext cx="45258" cy="435929"/>
            </a:xfrm>
            <a:custGeom>
              <a:rect b="b" l="l" r="r" t="t"/>
              <a:pathLst>
                <a:path extrusionOk="0" h="10942" w="1136">
                  <a:moveTo>
                    <a:pt x="1" y="0"/>
                  </a:moveTo>
                  <a:lnTo>
                    <a:pt x="1" y="0"/>
                  </a:lnTo>
                  <a:cubicBezTo>
                    <a:pt x="234" y="367"/>
                    <a:pt x="368" y="834"/>
                    <a:pt x="368" y="1268"/>
                  </a:cubicBezTo>
                  <a:lnTo>
                    <a:pt x="468" y="2669"/>
                  </a:lnTo>
                  <a:lnTo>
                    <a:pt x="635" y="5438"/>
                  </a:lnTo>
                  <a:lnTo>
                    <a:pt x="802" y="8173"/>
                  </a:lnTo>
                  <a:cubicBezTo>
                    <a:pt x="868" y="9107"/>
                    <a:pt x="935" y="10008"/>
                    <a:pt x="1002" y="10942"/>
                  </a:cubicBezTo>
                  <a:cubicBezTo>
                    <a:pt x="1102" y="10008"/>
                    <a:pt x="1135" y="9107"/>
                    <a:pt x="1135" y="8173"/>
                  </a:cubicBezTo>
                  <a:cubicBezTo>
                    <a:pt x="1135" y="7239"/>
                    <a:pt x="1102" y="6305"/>
                    <a:pt x="1035" y="5404"/>
                  </a:cubicBezTo>
                  <a:cubicBezTo>
                    <a:pt x="968" y="4470"/>
                    <a:pt x="902" y="3536"/>
                    <a:pt x="768" y="2636"/>
                  </a:cubicBezTo>
                  <a:cubicBezTo>
                    <a:pt x="701" y="2169"/>
                    <a:pt x="635" y="1735"/>
                    <a:pt x="568" y="1268"/>
                  </a:cubicBezTo>
                  <a:cubicBezTo>
                    <a:pt x="501" y="801"/>
                    <a:pt x="301" y="33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6366736" y="4176245"/>
              <a:ext cx="17291" cy="330911"/>
            </a:xfrm>
            <a:custGeom>
              <a:rect b="b" l="l" r="r" t="t"/>
              <a:pathLst>
                <a:path extrusionOk="0" h="8306" w="434">
                  <a:moveTo>
                    <a:pt x="400" y="0"/>
                  </a:moveTo>
                  <a:cubicBezTo>
                    <a:pt x="134" y="1368"/>
                    <a:pt x="0" y="2769"/>
                    <a:pt x="0" y="4136"/>
                  </a:cubicBezTo>
                  <a:cubicBezTo>
                    <a:pt x="0" y="5537"/>
                    <a:pt x="134" y="6938"/>
                    <a:pt x="367" y="8306"/>
                  </a:cubicBezTo>
                  <a:cubicBezTo>
                    <a:pt x="434" y="6905"/>
                    <a:pt x="434" y="5537"/>
                    <a:pt x="434" y="4136"/>
                  </a:cubicBezTo>
                  <a:cubicBezTo>
                    <a:pt x="400" y="2769"/>
                    <a:pt x="434" y="1401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6554104" y="4047044"/>
              <a:ext cx="162189" cy="460112"/>
            </a:xfrm>
            <a:custGeom>
              <a:rect b="b" l="l" r="r" t="t"/>
              <a:pathLst>
                <a:path extrusionOk="0" h="11549" w="4071">
                  <a:moveTo>
                    <a:pt x="2207" y="1"/>
                  </a:moveTo>
                  <a:cubicBezTo>
                    <a:pt x="2171" y="1"/>
                    <a:pt x="2136" y="3"/>
                    <a:pt x="2102" y="7"/>
                  </a:cubicBezTo>
                  <a:cubicBezTo>
                    <a:pt x="1502" y="107"/>
                    <a:pt x="1035" y="441"/>
                    <a:pt x="768" y="975"/>
                  </a:cubicBezTo>
                  <a:cubicBezTo>
                    <a:pt x="501" y="1408"/>
                    <a:pt x="334" y="1909"/>
                    <a:pt x="234" y="2442"/>
                  </a:cubicBezTo>
                  <a:cubicBezTo>
                    <a:pt x="167" y="2943"/>
                    <a:pt x="134" y="3443"/>
                    <a:pt x="101" y="3977"/>
                  </a:cubicBezTo>
                  <a:cubicBezTo>
                    <a:pt x="67" y="4477"/>
                    <a:pt x="34" y="4978"/>
                    <a:pt x="34" y="5478"/>
                  </a:cubicBezTo>
                  <a:cubicBezTo>
                    <a:pt x="0" y="7513"/>
                    <a:pt x="67" y="9514"/>
                    <a:pt x="334" y="11549"/>
                  </a:cubicBezTo>
                  <a:cubicBezTo>
                    <a:pt x="234" y="9514"/>
                    <a:pt x="234" y="7513"/>
                    <a:pt x="334" y="5511"/>
                  </a:cubicBezTo>
                  <a:cubicBezTo>
                    <a:pt x="401" y="4511"/>
                    <a:pt x="434" y="3477"/>
                    <a:pt x="601" y="2509"/>
                  </a:cubicBezTo>
                  <a:cubicBezTo>
                    <a:pt x="668" y="2042"/>
                    <a:pt x="834" y="1575"/>
                    <a:pt x="1068" y="1175"/>
                  </a:cubicBezTo>
                  <a:cubicBezTo>
                    <a:pt x="1268" y="775"/>
                    <a:pt x="1668" y="474"/>
                    <a:pt x="2102" y="408"/>
                  </a:cubicBezTo>
                  <a:cubicBezTo>
                    <a:pt x="2126" y="406"/>
                    <a:pt x="2151" y="405"/>
                    <a:pt x="2175" y="405"/>
                  </a:cubicBezTo>
                  <a:cubicBezTo>
                    <a:pt x="2580" y="405"/>
                    <a:pt x="2943" y="666"/>
                    <a:pt x="3069" y="1075"/>
                  </a:cubicBezTo>
                  <a:cubicBezTo>
                    <a:pt x="3236" y="1542"/>
                    <a:pt x="3303" y="2009"/>
                    <a:pt x="3336" y="2509"/>
                  </a:cubicBezTo>
                  <a:cubicBezTo>
                    <a:pt x="3470" y="3510"/>
                    <a:pt x="3536" y="4511"/>
                    <a:pt x="3636" y="5511"/>
                  </a:cubicBezTo>
                  <a:cubicBezTo>
                    <a:pt x="3837" y="7513"/>
                    <a:pt x="3937" y="9514"/>
                    <a:pt x="4003" y="11516"/>
                  </a:cubicBezTo>
                  <a:cubicBezTo>
                    <a:pt x="4070" y="10515"/>
                    <a:pt x="4070" y="9514"/>
                    <a:pt x="4070" y="8513"/>
                  </a:cubicBezTo>
                  <a:cubicBezTo>
                    <a:pt x="4037" y="7513"/>
                    <a:pt x="4003" y="6479"/>
                    <a:pt x="3970" y="5478"/>
                  </a:cubicBezTo>
                  <a:cubicBezTo>
                    <a:pt x="3903" y="4477"/>
                    <a:pt x="3803" y="3477"/>
                    <a:pt x="3703" y="2442"/>
                  </a:cubicBezTo>
                  <a:cubicBezTo>
                    <a:pt x="3670" y="1942"/>
                    <a:pt x="3603" y="1408"/>
                    <a:pt x="3436" y="941"/>
                  </a:cubicBezTo>
                  <a:cubicBezTo>
                    <a:pt x="3336" y="641"/>
                    <a:pt x="3136" y="408"/>
                    <a:pt x="2936" y="241"/>
                  </a:cubicBezTo>
                  <a:cubicBezTo>
                    <a:pt x="2704" y="96"/>
                    <a:pt x="2446" y="1"/>
                    <a:pt x="2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6738842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79" y="1"/>
                    <a:pt x="2140" y="3"/>
                    <a:pt x="2102" y="7"/>
                  </a:cubicBezTo>
                  <a:cubicBezTo>
                    <a:pt x="1535" y="107"/>
                    <a:pt x="1034" y="441"/>
                    <a:pt x="767" y="975"/>
                  </a:cubicBezTo>
                  <a:cubicBezTo>
                    <a:pt x="500" y="1408"/>
                    <a:pt x="334" y="1909"/>
                    <a:pt x="267" y="2442"/>
                  </a:cubicBezTo>
                  <a:cubicBezTo>
                    <a:pt x="167" y="2943"/>
                    <a:pt x="134" y="3443"/>
                    <a:pt x="100" y="3977"/>
                  </a:cubicBezTo>
                  <a:cubicBezTo>
                    <a:pt x="67" y="4477"/>
                    <a:pt x="67" y="4978"/>
                    <a:pt x="67" y="5478"/>
                  </a:cubicBezTo>
                  <a:cubicBezTo>
                    <a:pt x="0" y="7513"/>
                    <a:pt x="100" y="9514"/>
                    <a:pt x="334" y="11549"/>
                  </a:cubicBezTo>
                  <a:cubicBezTo>
                    <a:pt x="267" y="9514"/>
                    <a:pt x="267" y="7513"/>
                    <a:pt x="334" y="5511"/>
                  </a:cubicBezTo>
                  <a:cubicBezTo>
                    <a:pt x="434" y="4511"/>
                    <a:pt x="434" y="3477"/>
                    <a:pt x="601" y="2509"/>
                  </a:cubicBezTo>
                  <a:cubicBezTo>
                    <a:pt x="701" y="2042"/>
                    <a:pt x="834" y="1575"/>
                    <a:pt x="1068" y="1175"/>
                  </a:cubicBezTo>
                  <a:cubicBezTo>
                    <a:pt x="1301" y="775"/>
                    <a:pt x="1668" y="474"/>
                    <a:pt x="2135" y="408"/>
                  </a:cubicBezTo>
                  <a:cubicBezTo>
                    <a:pt x="2159" y="406"/>
                    <a:pt x="2184" y="405"/>
                    <a:pt x="2208" y="405"/>
                  </a:cubicBezTo>
                  <a:cubicBezTo>
                    <a:pt x="2613" y="405"/>
                    <a:pt x="2975" y="666"/>
                    <a:pt x="3069" y="1075"/>
                  </a:cubicBezTo>
                  <a:cubicBezTo>
                    <a:pt x="3236" y="1542"/>
                    <a:pt x="3336" y="2009"/>
                    <a:pt x="3369" y="2509"/>
                  </a:cubicBezTo>
                  <a:cubicBezTo>
                    <a:pt x="3469" y="3510"/>
                    <a:pt x="3569" y="4511"/>
                    <a:pt x="3669" y="5511"/>
                  </a:cubicBezTo>
                  <a:cubicBezTo>
                    <a:pt x="3836" y="7513"/>
                    <a:pt x="3936" y="9514"/>
                    <a:pt x="4036" y="11516"/>
                  </a:cubicBezTo>
                  <a:cubicBezTo>
                    <a:pt x="4070" y="10515"/>
                    <a:pt x="4103" y="9514"/>
                    <a:pt x="4070" y="8513"/>
                  </a:cubicBezTo>
                  <a:cubicBezTo>
                    <a:pt x="4070" y="7513"/>
                    <a:pt x="4003" y="6479"/>
                    <a:pt x="3970" y="5478"/>
                  </a:cubicBezTo>
                  <a:cubicBezTo>
                    <a:pt x="3936" y="4477"/>
                    <a:pt x="3836" y="3477"/>
                    <a:pt x="3736" y="2442"/>
                  </a:cubicBezTo>
                  <a:cubicBezTo>
                    <a:pt x="3703" y="1942"/>
                    <a:pt x="3603" y="1408"/>
                    <a:pt x="3436" y="941"/>
                  </a:cubicBezTo>
                  <a:cubicBezTo>
                    <a:pt x="3336" y="641"/>
                    <a:pt x="3169" y="408"/>
                    <a:pt x="2936" y="241"/>
                  </a:cubicBezTo>
                  <a:cubicBezTo>
                    <a:pt x="2732" y="96"/>
                    <a:pt x="2478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6923540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80" y="1"/>
                    <a:pt x="2141" y="3"/>
                    <a:pt x="2102" y="7"/>
                  </a:cubicBezTo>
                  <a:cubicBezTo>
                    <a:pt x="1535" y="107"/>
                    <a:pt x="1035" y="441"/>
                    <a:pt x="768" y="975"/>
                  </a:cubicBezTo>
                  <a:cubicBezTo>
                    <a:pt x="534" y="1408"/>
                    <a:pt x="334" y="1909"/>
                    <a:pt x="268" y="2442"/>
                  </a:cubicBezTo>
                  <a:cubicBezTo>
                    <a:pt x="201" y="2943"/>
                    <a:pt x="134" y="3443"/>
                    <a:pt x="134" y="3977"/>
                  </a:cubicBezTo>
                  <a:cubicBezTo>
                    <a:pt x="101" y="4477"/>
                    <a:pt x="67" y="4978"/>
                    <a:pt x="67" y="5478"/>
                  </a:cubicBezTo>
                  <a:cubicBezTo>
                    <a:pt x="1" y="7513"/>
                    <a:pt x="101" y="9514"/>
                    <a:pt x="334" y="11549"/>
                  </a:cubicBezTo>
                  <a:cubicBezTo>
                    <a:pt x="268" y="9514"/>
                    <a:pt x="268" y="7513"/>
                    <a:pt x="368" y="5511"/>
                  </a:cubicBezTo>
                  <a:cubicBezTo>
                    <a:pt x="434" y="4511"/>
                    <a:pt x="468" y="3477"/>
                    <a:pt x="635" y="2509"/>
                  </a:cubicBezTo>
                  <a:cubicBezTo>
                    <a:pt x="701" y="2042"/>
                    <a:pt x="868" y="1575"/>
                    <a:pt x="1102" y="1175"/>
                  </a:cubicBezTo>
                  <a:cubicBezTo>
                    <a:pt x="1302" y="775"/>
                    <a:pt x="1702" y="474"/>
                    <a:pt x="2136" y="408"/>
                  </a:cubicBezTo>
                  <a:cubicBezTo>
                    <a:pt x="2160" y="406"/>
                    <a:pt x="2184" y="405"/>
                    <a:pt x="2208" y="405"/>
                  </a:cubicBezTo>
                  <a:cubicBezTo>
                    <a:pt x="2613" y="405"/>
                    <a:pt x="2977" y="666"/>
                    <a:pt x="3103" y="1075"/>
                  </a:cubicBezTo>
                  <a:cubicBezTo>
                    <a:pt x="3236" y="1542"/>
                    <a:pt x="3337" y="2009"/>
                    <a:pt x="3370" y="2509"/>
                  </a:cubicBezTo>
                  <a:cubicBezTo>
                    <a:pt x="3503" y="3510"/>
                    <a:pt x="3570" y="4511"/>
                    <a:pt x="3670" y="5511"/>
                  </a:cubicBezTo>
                  <a:cubicBezTo>
                    <a:pt x="3837" y="7513"/>
                    <a:pt x="3970" y="9514"/>
                    <a:pt x="4037" y="11516"/>
                  </a:cubicBezTo>
                  <a:cubicBezTo>
                    <a:pt x="4104" y="10515"/>
                    <a:pt x="4104" y="9514"/>
                    <a:pt x="4104" y="8513"/>
                  </a:cubicBezTo>
                  <a:cubicBezTo>
                    <a:pt x="4070" y="7513"/>
                    <a:pt x="4037" y="6479"/>
                    <a:pt x="3970" y="5478"/>
                  </a:cubicBezTo>
                  <a:cubicBezTo>
                    <a:pt x="3937" y="4477"/>
                    <a:pt x="3837" y="3477"/>
                    <a:pt x="3737" y="2442"/>
                  </a:cubicBezTo>
                  <a:cubicBezTo>
                    <a:pt x="3703" y="1942"/>
                    <a:pt x="3603" y="1408"/>
                    <a:pt x="3470" y="941"/>
                  </a:cubicBezTo>
                  <a:cubicBezTo>
                    <a:pt x="3337" y="641"/>
                    <a:pt x="3170" y="408"/>
                    <a:pt x="2936" y="241"/>
                  </a:cubicBezTo>
                  <a:cubicBezTo>
                    <a:pt x="2733" y="96"/>
                    <a:pt x="2479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7109593" y="4048319"/>
              <a:ext cx="162189" cy="458837"/>
            </a:xfrm>
            <a:custGeom>
              <a:rect b="b" l="l" r="r" t="t"/>
              <a:pathLst>
                <a:path extrusionOk="0" h="11517" w="4071">
                  <a:moveTo>
                    <a:pt x="2219" y="0"/>
                  </a:moveTo>
                  <a:cubicBezTo>
                    <a:pt x="2169" y="0"/>
                    <a:pt x="2119" y="3"/>
                    <a:pt x="2069" y="9"/>
                  </a:cubicBezTo>
                  <a:cubicBezTo>
                    <a:pt x="1502" y="75"/>
                    <a:pt x="1002" y="442"/>
                    <a:pt x="768" y="943"/>
                  </a:cubicBezTo>
                  <a:cubicBezTo>
                    <a:pt x="501" y="1410"/>
                    <a:pt x="334" y="1910"/>
                    <a:pt x="268" y="2410"/>
                  </a:cubicBezTo>
                  <a:cubicBezTo>
                    <a:pt x="168" y="2911"/>
                    <a:pt x="134" y="3411"/>
                    <a:pt x="101" y="3945"/>
                  </a:cubicBezTo>
                  <a:cubicBezTo>
                    <a:pt x="68" y="4445"/>
                    <a:pt x="68" y="4946"/>
                    <a:pt x="68" y="5446"/>
                  </a:cubicBezTo>
                  <a:cubicBezTo>
                    <a:pt x="1" y="7481"/>
                    <a:pt x="101" y="9482"/>
                    <a:pt x="334" y="11517"/>
                  </a:cubicBezTo>
                  <a:cubicBezTo>
                    <a:pt x="268" y="9482"/>
                    <a:pt x="234" y="7481"/>
                    <a:pt x="334" y="5479"/>
                  </a:cubicBezTo>
                  <a:cubicBezTo>
                    <a:pt x="401" y="4479"/>
                    <a:pt x="434" y="3478"/>
                    <a:pt x="601" y="2511"/>
                  </a:cubicBezTo>
                  <a:cubicBezTo>
                    <a:pt x="668" y="2010"/>
                    <a:pt x="835" y="1577"/>
                    <a:pt x="1068" y="1143"/>
                  </a:cubicBezTo>
                  <a:cubicBezTo>
                    <a:pt x="1268" y="743"/>
                    <a:pt x="1669" y="476"/>
                    <a:pt x="2102" y="409"/>
                  </a:cubicBezTo>
                  <a:cubicBezTo>
                    <a:pt x="2127" y="407"/>
                    <a:pt x="2151" y="406"/>
                    <a:pt x="2175" y="406"/>
                  </a:cubicBezTo>
                  <a:cubicBezTo>
                    <a:pt x="2580" y="406"/>
                    <a:pt x="2944" y="665"/>
                    <a:pt x="3070" y="1043"/>
                  </a:cubicBezTo>
                  <a:cubicBezTo>
                    <a:pt x="3203" y="1510"/>
                    <a:pt x="3303" y="2010"/>
                    <a:pt x="3337" y="2477"/>
                  </a:cubicBezTo>
                  <a:cubicBezTo>
                    <a:pt x="3470" y="3478"/>
                    <a:pt x="3537" y="4479"/>
                    <a:pt x="3637" y="5479"/>
                  </a:cubicBezTo>
                  <a:cubicBezTo>
                    <a:pt x="3837" y="7481"/>
                    <a:pt x="3937" y="9516"/>
                    <a:pt x="4004" y="11517"/>
                  </a:cubicBezTo>
                  <a:cubicBezTo>
                    <a:pt x="4070" y="10516"/>
                    <a:pt x="4070" y="9516"/>
                    <a:pt x="4070" y="8481"/>
                  </a:cubicBezTo>
                  <a:cubicBezTo>
                    <a:pt x="4037" y="7481"/>
                    <a:pt x="4004" y="6480"/>
                    <a:pt x="3970" y="5479"/>
                  </a:cubicBezTo>
                  <a:cubicBezTo>
                    <a:pt x="3904" y="4445"/>
                    <a:pt x="3804" y="3445"/>
                    <a:pt x="3703" y="2444"/>
                  </a:cubicBezTo>
                  <a:cubicBezTo>
                    <a:pt x="3670" y="1910"/>
                    <a:pt x="3603" y="1410"/>
                    <a:pt x="3437" y="909"/>
                  </a:cubicBezTo>
                  <a:cubicBezTo>
                    <a:pt x="3337" y="643"/>
                    <a:pt x="3136" y="409"/>
                    <a:pt x="2903" y="209"/>
                  </a:cubicBezTo>
                  <a:cubicBezTo>
                    <a:pt x="2708" y="70"/>
                    <a:pt x="2467" y="0"/>
                    <a:pt x="2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7294331" y="4047004"/>
              <a:ext cx="163503" cy="460152"/>
            </a:xfrm>
            <a:custGeom>
              <a:rect b="b" l="l" r="r" t="t"/>
              <a:pathLst>
                <a:path extrusionOk="0" h="11550" w="4104">
                  <a:moveTo>
                    <a:pt x="2248" y="0"/>
                  </a:moveTo>
                  <a:cubicBezTo>
                    <a:pt x="2199" y="0"/>
                    <a:pt x="2151" y="3"/>
                    <a:pt x="2102" y="8"/>
                  </a:cubicBezTo>
                  <a:cubicBezTo>
                    <a:pt x="1535" y="108"/>
                    <a:pt x="1035" y="442"/>
                    <a:pt x="768" y="976"/>
                  </a:cubicBezTo>
                  <a:cubicBezTo>
                    <a:pt x="501" y="1409"/>
                    <a:pt x="334" y="1910"/>
                    <a:pt x="267" y="2443"/>
                  </a:cubicBezTo>
                  <a:cubicBezTo>
                    <a:pt x="201" y="2944"/>
                    <a:pt x="134" y="3444"/>
                    <a:pt x="101" y="3978"/>
                  </a:cubicBezTo>
                  <a:cubicBezTo>
                    <a:pt x="101" y="4478"/>
                    <a:pt x="67" y="4979"/>
                    <a:pt x="67" y="5479"/>
                  </a:cubicBezTo>
                  <a:cubicBezTo>
                    <a:pt x="0" y="7514"/>
                    <a:pt x="101" y="9515"/>
                    <a:pt x="334" y="11550"/>
                  </a:cubicBezTo>
                  <a:cubicBezTo>
                    <a:pt x="301" y="9515"/>
                    <a:pt x="267" y="7514"/>
                    <a:pt x="367" y="5512"/>
                  </a:cubicBezTo>
                  <a:cubicBezTo>
                    <a:pt x="434" y="4512"/>
                    <a:pt x="467" y="3478"/>
                    <a:pt x="634" y="2510"/>
                  </a:cubicBezTo>
                  <a:cubicBezTo>
                    <a:pt x="701" y="2043"/>
                    <a:pt x="868" y="1576"/>
                    <a:pt x="1101" y="1176"/>
                  </a:cubicBezTo>
                  <a:cubicBezTo>
                    <a:pt x="1301" y="776"/>
                    <a:pt x="1702" y="475"/>
                    <a:pt x="2135" y="409"/>
                  </a:cubicBezTo>
                  <a:cubicBezTo>
                    <a:pt x="2160" y="407"/>
                    <a:pt x="2184" y="406"/>
                    <a:pt x="2208" y="406"/>
                  </a:cubicBezTo>
                  <a:cubicBezTo>
                    <a:pt x="2613" y="406"/>
                    <a:pt x="2977" y="667"/>
                    <a:pt x="3103" y="1076"/>
                  </a:cubicBezTo>
                  <a:cubicBezTo>
                    <a:pt x="3269" y="1543"/>
                    <a:pt x="3336" y="2010"/>
                    <a:pt x="3370" y="2510"/>
                  </a:cubicBezTo>
                  <a:cubicBezTo>
                    <a:pt x="3503" y="3511"/>
                    <a:pt x="3570" y="4512"/>
                    <a:pt x="3670" y="5512"/>
                  </a:cubicBezTo>
                  <a:cubicBezTo>
                    <a:pt x="3870" y="7514"/>
                    <a:pt x="3970" y="9515"/>
                    <a:pt x="4037" y="11517"/>
                  </a:cubicBezTo>
                  <a:cubicBezTo>
                    <a:pt x="4103" y="10516"/>
                    <a:pt x="4103" y="9515"/>
                    <a:pt x="4103" y="8514"/>
                  </a:cubicBezTo>
                  <a:cubicBezTo>
                    <a:pt x="4070" y="7514"/>
                    <a:pt x="4037" y="6480"/>
                    <a:pt x="4003" y="5479"/>
                  </a:cubicBezTo>
                  <a:cubicBezTo>
                    <a:pt x="3937" y="4478"/>
                    <a:pt x="3837" y="3478"/>
                    <a:pt x="3736" y="2443"/>
                  </a:cubicBezTo>
                  <a:cubicBezTo>
                    <a:pt x="3703" y="1943"/>
                    <a:pt x="3636" y="1409"/>
                    <a:pt x="3470" y="942"/>
                  </a:cubicBezTo>
                  <a:cubicBezTo>
                    <a:pt x="3370" y="642"/>
                    <a:pt x="3169" y="409"/>
                    <a:pt x="2969" y="242"/>
                  </a:cubicBezTo>
                  <a:cubicBezTo>
                    <a:pt x="2746" y="74"/>
                    <a:pt x="2499" y="0"/>
                    <a:pt x="2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7623927" y="4182859"/>
              <a:ext cx="27928" cy="322983"/>
            </a:xfrm>
            <a:custGeom>
              <a:rect b="b" l="l" r="r" t="t"/>
              <a:pathLst>
                <a:path extrusionOk="0" h="8107" w="701">
                  <a:moveTo>
                    <a:pt x="33" y="1"/>
                  </a:moveTo>
                  <a:cubicBezTo>
                    <a:pt x="0" y="1368"/>
                    <a:pt x="67" y="2703"/>
                    <a:pt x="133" y="4070"/>
                  </a:cubicBezTo>
                  <a:cubicBezTo>
                    <a:pt x="200" y="5405"/>
                    <a:pt x="267" y="6772"/>
                    <a:pt x="434" y="8107"/>
                  </a:cubicBezTo>
                  <a:cubicBezTo>
                    <a:pt x="701" y="5405"/>
                    <a:pt x="567" y="2669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7477714" y="4100470"/>
              <a:ext cx="33266" cy="406687"/>
            </a:xfrm>
            <a:custGeom>
              <a:rect b="b" l="l" r="r" t="t"/>
              <a:pathLst>
                <a:path extrusionOk="0" h="10208" w="835">
                  <a:moveTo>
                    <a:pt x="835" y="1"/>
                  </a:moveTo>
                  <a:lnTo>
                    <a:pt x="835" y="1"/>
                  </a:lnTo>
                  <a:cubicBezTo>
                    <a:pt x="434" y="768"/>
                    <a:pt x="234" y="1602"/>
                    <a:pt x="201" y="2502"/>
                  </a:cubicBezTo>
                  <a:cubicBezTo>
                    <a:pt x="101" y="3336"/>
                    <a:pt x="34" y="4204"/>
                    <a:pt x="34" y="5071"/>
                  </a:cubicBezTo>
                  <a:cubicBezTo>
                    <a:pt x="1" y="6772"/>
                    <a:pt x="101" y="8507"/>
                    <a:pt x="401" y="10208"/>
                  </a:cubicBezTo>
                  <a:cubicBezTo>
                    <a:pt x="401" y="8473"/>
                    <a:pt x="401" y="6772"/>
                    <a:pt x="434" y="5038"/>
                  </a:cubicBezTo>
                  <a:cubicBezTo>
                    <a:pt x="434" y="4204"/>
                    <a:pt x="468" y="3336"/>
                    <a:pt x="501" y="2502"/>
                  </a:cubicBezTo>
                  <a:cubicBezTo>
                    <a:pt x="501" y="1635"/>
                    <a:pt x="601" y="801"/>
                    <a:pt x="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6269726" y="3511754"/>
              <a:ext cx="1457865" cy="15976"/>
            </a:xfrm>
            <a:custGeom>
              <a:rect b="b" l="l" r="r" t="t"/>
              <a:pathLst>
                <a:path extrusionOk="0" h="401" w="36593">
                  <a:moveTo>
                    <a:pt x="18313" y="0"/>
                  </a:moveTo>
                  <a:lnTo>
                    <a:pt x="9140" y="34"/>
                  </a:lnTo>
                  <a:cubicBezTo>
                    <a:pt x="6104" y="67"/>
                    <a:pt x="3036" y="100"/>
                    <a:pt x="0" y="201"/>
                  </a:cubicBezTo>
                  <a:cubicBezTo>
                    <a:pt x="3069" y="267"/>
                    <a:pt x="6104" y="334"/>
                    <a:pt x="9140" y="334"/>
                  </a:cubicBezTo>
                  <a:lnTo>
                    <a:pt x="18313" y="401"/>
                  </a:lnTo>
                  <a:lnTo>
                    <a:pt x="27453" y="334"/>
                  </a:lnTo>
                  <a:cubicBezTo>
                    <a:pt x="30489" y="334"/>
                    <a:pt x="33557" y="267"/>
                    <a:pt x="36593" y="201"/>
                  </a:cubicBezTo>
                  <a:cubicBezTo>
                    <a:pt x="33557" y="100"/>
                    <a:pt x="30489" y="67"/>
                    <a:pt x="27453" y="34"/>
                  </a:cubicBezTo>
                  <a:lnTo>
                    <a:pt x="18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4" name="Google Shape;494;p4"/>
          <p:cNvGrpSpPr/>
          <p:nvPr/>
        </p:nvGrpSpPr>
        <p:grpSpPr>
          <a:xfrm>
            <a:off x="-101780" y="4747069"/>
            <a:ext cx="9370271" cy="394597"/>
            <a:chOff x="1646074" y="3091947"/>
            <a:chExt cx="3760443" cy="158365"/>
          </a:xfrm>
        </p:grpSpPr>
        <p:sp>
          <p:nvSpPr>
            <p:cNvPr id="495" name="Google Shape;495;p4"/>
            <p:cNvSpPr/>
            <p:nvPr/>
          </p:nvSpPr>
          <p:spPr>
            <a:xfrm>
              <a:off x="1673321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24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85" y="4081"/>
                  </a:lnTo>
                  <a:lnTo>
                    <a:pt x="2365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28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44" y="587"/>
                  </a:lnTo>
                  <a:lnTo>
                    <a:pt x="2365" y="1507"/>
                  </a:lnTo>
                  <a:lnTo>
                    <a:pt x="3265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70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95" y="4688"/>
                  </a:lnTo>
                  <a:lnTo>
                    <a:pt x="2365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34" y="1"/>
                  </a:lnTo>
                  <a:lnTo>
                    <a:pt x="2365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1646074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1822883" y="3124269"/>
              <a:ext cx="741410" cy="94185"/>
            </a:xfrm>
            <a:custGeom>
              <a:rect b="b" l="l" r="r" t="t"/>
              <a:pathLst>
                <a:path extrusionOk="0" h="4269" w="33605">
                  <a:moveTo>
                    <a:pt x="1" y="0"/>
                  </a:moveTo>
                  <a:lnTo>
                    <a:pt x="1" y="4185"/>
                  </a:lnTo>
                  <a:lnTo>
                    <a:pt x="607" y="4185"/>
                  </a:lnTo>
                  <a:lnTo>
                    <a:pt x="60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7" y="586"/>
                  </a:lnTo>
                  <a:lnTo>
                    <a:pt x="12387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73" y="4268"/>
                  </a:lnTo>
                  <a:lnTo>
                    <a:pt x="21573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07" y="1820"/>
                  </a:lnTo>
                  <a:lnTo>
                    <a:pt x="22807" y="4268"/>
                  </a:lnTo>
                  <a:lnTo>
                    <a:pt x="28331" y="4268"/>
                  </a:lnTo>
                  <a:lnTo>
                    <a:pt x="28331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66" y="1820"/>
                  </a:lnTo>
                  <a:lnTo>
                    <a:pt x="29566" y="4268"/>
                  </a:lnTo>
                  <a:lnTo>
                    <a:pt x="33520" y="4268"/>
                  </a:lnTo>
                  <a:lnTo>
                    <a:pt x="33520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46" y="2427"/>
                  </a:lnTo>
                  <a:lnTo>
                    <a:pt x="26846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00" y="3662"/>
                  </a:lnTo>
                  <a:lnTo>
                    <a:pt x="16300" y="2427"/>
                  </a:lnTo>
                  <a:lnTo>
                    <a:pt x="19732" y="2427"/>
                  </a:lnTo>
                  <a:lnTo>
                    <a:pt x="19732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42" y="3662"/>
                  </a:lnTo>
                  <a:lnTo>
                    <a:pt x="9542" y="2427"/>
                  </a:lnTo>
                  <a:lnTo>
                    <a:pt x="12973" y="2427"/>
                  </a:lnTo>
                  <a:lnTo>
                    <a:pt x="12973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1791025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1713475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15" y="1067"/>
                  </a:lnTo>
                  <a:lnTo>
                    <a:pt x="524" y="858"/>
                  </a:lnTo>
                  <a:lnTo>
                    <a:pt x="733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33" y="0"/>
                  </a:lnTo>
                  <a:lnTo>
                    <a:pt x="524" y="209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3547067" y="3119635"/>
              <a:ext cx="103429" cy="103429"/>
            </a:xfrm>
            <a:custGeom>
              <a:rect b="b" l="l" r="r" t="t"/>
              <a:pathLst>
                <a:path extrusionOk="0" h="4688" w="4688">
                  <a:moveTo>
                    <a:pt x="4080" y="587"/>
                  </a:moveTo>
                  <a:lnTo>
                    <a:pt x="4080" y="1403"/>
                  </a:lnTo>
                  <a:lnTo>
                    <a:pt x="3160" y="2323"/>
                  </a:lnTo>
                  <a:lnTo>
                    <a:pt x="4080" y="3244"/>
                  </a:lnTo>
                  <a:lnTo>
                    <a:pt x="4080" y="4081"/>
                  </a:lnTo>
                  <a:lnTo>
                    <a:pt x="3264" y="4081"/>
                  </a:lnTo>
                  <a:lnTo>
                    <a:pt x="2344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07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23" y="587"/>
                  </a:lnTo>
                  <a:lnTo>
                    <a:pt x="2344" y="1507"/>
                  </a:lnTo>
                  <a:lnTo>
                    <a:pt x="3264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49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74" y="4688"/>
                  </a:lnTo>
                  <a:lnTo>
                    <a:pt x="2344" y="4039"/>
                  </a:lnTo>
                  <a:lnTo>
                    <a:pt x="3013" y="4688"/>
                  </a:lnTo>
                  <a:lnTo>
                    <a:pt x="4687" y="4688"/>
                  </a:lnTo>
                  <a:lnTo>
                    <a:pt x="4687" y="3014"/>
                  </a:lnTo>
                  <a:lnTo>
                    <a:pt x="4018" y="2344"/>
                  </a:lnTo>
                  <a:lnTo>
                    <a:pt x="4687" y="1675"/>
                  </a:lnTo>
                  <a:lnTo>
                    <a:pt x="4687" y="1"/>
                  </a:lnTo>
                  <a:lnTo>
                    <a:pt x="3013" y="1"/>
                  </a:lnTo>
                  <a:lnTo>
                    <a:pt x="2344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3519357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3696166" y="3124269"/>
              <a:ext cx="741852" cy="94185"/>
            </a:xfrm>
            <a:custGeom>
              <a:rect b="b" l="l" r="r" t="t"/>
              <a:pathLst>
                <a:path extrusionOk="0" h="4269" w="33625">
                  <a:moveTo>
                    <a:pt x="1" y="0"/>
                  </a:moveTo>
                  <a:lnTo>
                    <a:pt x="1" y="4185"/>
                  </a:lnTo>
                  <a:lnTo>
                    <a:pt x="608" y="4185"/>
                  </a:lnTo>
                  <a:lnTo>
                    <a:pt x="608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8" y="586"/>
                  </a:lnTo>
                  <a:lnTo>
                    <a:pt x="12388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94" y="4268"/>
                  </a:lnTo>
                  <a:lnTo>
                    <a:pt x="21594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28" y="1820"/>
                  </a:lnTo>
                  <a:lnTo>
                    <a:pt x="22828" y="4268"/>
                  </a:lnTo>
                  <a:lnTo>
                    <a:pt x="28352" y="4268"/>
                  </a:lnTo>
                  <a:lnTo>
                    <a:pt x="28352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87" y="1820"/>
                  </a:lnTo>
                  <a:lnTo>
                    <a:pt x="29587" y="4268"/>
                  </a:lnTo>
                  <a:lnTo>
                    <a:pt x="33541" y="4268"/>
                  </a:lnTo>
                  <a:lnTo>
                    <a:pt x="33541" y="3662"/>
                  </a:lnTo>
                  <a:lnTo>
                    <a:pt x="30193" y="3662"/>
                  </a:lnTo>
                  <a:lnTo>
                    <a:pt x="30193" y="2427"/>
                  </a:lnTo>
                  <a:lnTo>
                    <a:pt x="33625" y="2427"/>
                  </a:lnTo>
                  <a:lnTo>
                    <a:pt x="33625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35" y="3662"/>
                  </a:lnTo>
                  <a:lnTo>
                    <a:pt x="23435" y="2427"/>
                  </a:lnTo>
                  <a:lnTo>
                    <a:pt x="26867" y="2427"/>
                  </a:lnTo>
                  <a:lnTo>
                    <a:pt x="26867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21" y="3662"/>
                  </a:lnTo>
                  <a:lnTo>
                    <a:pt x="16321" y="2427"/>
                  </a:lnTo>
                  <a:lnTo>
                    <a:pt x="19753" y="2427"/>
                  </a:lnTo>
                  <a:lnTo>
                    <a:pt x="19753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63" y="3662"/>
                  </a:lnTo>
                  <a:lnTo>
                    <a:pt x="9563" y="2427"/>
                  </a:lnTo>
                  <a:lnTo>
                    <a:pt x="12994" y="2427"/>
                  </a:lnTo>
                  <a:lnTo>
                    <a:pt x="12994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3664307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906" y="607"/>
                  </a:moveTo>
                  <a:lnTo>
                    <a:pt x="35906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3586758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54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54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4483709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03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64" y="4081"/>
                  </a:lnTo>
                  <a:lnTo>
                    <a:pt x="2344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07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23" y="587"/>
                  </a:lnTo>
                  <a:lnTo>
                    <a:pt x="2344" y="1507"/>
                  </a:lnTo>
                  <a:lnTo>
                    <a:pt x="3264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49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74" y="4688"/>
                  </a:lnTo>
                  <a:lnTo>
                    <a:pt x="2344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13" y="1"/>
                  </a:lnTo>
                  <a:lnTo>
                    <a:pt x="2344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4456462" y="3091947"/>
              <a:ext cx="157901" cy="158365"/>
            </a:xfrm>
            <a:custGeom>
              <a:rect b="b" l="l" r="r" t="t"/>
              <a:pathLst>
                <a:path extrusionOk="0" h="7178" w="7157">
                  <a:moveTo>
                    <a:pt x="6571" y="607"/>
                  </a:moveTo>
                  <a:lnTo>
                    <a:pt x="6571" y="6591"/>
                  </a:lnTo>
                  <a:lnTo>
                    <a:pt x="587" y="6591"/>
                  </a:lnTo>
                  <a:lnTo>
                    <a:pt x="587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57" y="7177"/>
                  </a:lnTo>
                  <a:lnTo>
                    <a:pt x="71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4633270" y="3124269"/>
              <a:ext cx="741388" cy="94185"/>
            </a:xfrm>
            <a:custGeom>
              <a:rect b="b" l="l" r="r" t="t"/>
              <a:pathLst>
                <a:path extrusionOk="0" h="4269" w="33604">
                  <a:moveTo>
                    <a:pt x="1" y="0"/>
                  </a:moveTo>
                  <a:lnTo>
                    <a:pt x="1" y="4185"/>
                  </a:lnTo>
                  <a:lnTo>
                    <a:pt x="587" y="4185"/>
                  </a:lnTo>
                  <a:lnTo>
                    <a:pt x="58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01" y="4268"/>
                  </a:lnTo>
                  <a:lnTo>
                    <a:pt x="7701" y="586"/>
                  </a:lnTo>
                  <a:lnTo>
                    <a:pt x="12367" y="586"/>
                  </a:lnTo>
                  <a:lnTo>
                    <a:pt x="12367" y="1820"/>
                  </a:lnTo>
                  <a:lnTo>
                    <a:pt x="8935" y="1820"/>
                  </a:lnTo>
                  <a:lnTo>
                    <a:pt x="8935" y="4268"/>
                  </a:lnTo>
                  <a:lnTo>
                    <a:pt x="14459" y="4268"/>
                  </a:lnTo>
                  <a:lnTo>
                    <a:pt x="14459" y="586"/>
                  </a:lnTo>
                  <a:lnTo>
                    <a:pt x="19125" y="586"/>
                  </a:lnTo>
                  <a:lnTo>
                    <a:pt x="19125" y="1820"/>
                  </a:lnTo>
                  <a:lnTo>
                    <a:pt x="15693" y="1820"/>
                  </a:lnTo>
                  <a:lnTo>
                    <a:pt x="15693" y="4268"/>
                  </a:lnTo>
                  <a:lnTo>
                    <a:pt x="21573" y="4268"/>
                  </a:lnTo>
                  <a:lnTo>
                    <a:pt x="21573" y="586"/>
                  </a:lnTo>
                  <a:lnTo>
                    <a:pt x="26239" y="586"/>
                  </a:lnTo>
                  <a:lnTo>
                    <a:pt x="26239" y="1820"/>
                  </a:lnTo>
                  <a:lnTo>
                    <a:pt x="22807" y="1820"/>
                  </a:lnTo>
                  <a:lnTo>
                    <a:pt x="22807" y="4268"/>
                  </a:lnTo>
                  <a:lnTo>
                    <a:pt x="28331" y="4268"/>
                  </a:lnTo>
                  <a:lnTo>
                    <a:pt x="28331" y="586"/>
                  </a:lnTo>
                  <a:lnTo>
                    <a:pt x="32997" y="586"/>
                  </a:lnTo>
                  <a:lnTo>
                    <a:pt x="32997" y="1820"/>
                  </a:lnTo>
                  <a:lnTo>
                    <a:pt x="29566" y="1820"/>
                  </a:lnTo>
                  <a:lnTo>
                    <a:pt x="29566" y="4268"/>
                  </a:lnTo>
                  <a:lnTo>
                    <a:pt x="33520" y="4268"/>
                  </a:lnTo>
                  <a:lnTo>
                    <a:pt x="33520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24" y="0"/>
                  </a:lnTo>
                  <a:lnTo>
                    <a:pt x="27724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46" y="2427"/>
                  </a:lnTo>
                  <a:lnTo>
                    <a:pt x="26846" y="0"/>
                  </a:lnTo>
                  <a:lnTo>
                    <a:pt x="20966" y="0"/>
                  </a:lnTo>
                  <a:lnTo>
                    <a:pt x="20966" y="3662"/>
                  </a:lnTo>
                  <a:lnTo>
                    <a:pt x="16300" y="3662"/>
                  </a:lnTo>
                  <a:lnTo>
                    <a:pt x="16300" y="2427"/>
                  </a:lnTo>
                  <a:lnTo>
                    <a:pt x="19732" y="2427"/>
                  </a:lnTo>
                  <a:lnTo>
                    <a:pt x="19732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42" y="3662"/>
                  </a:lnTo>
                  <a:lnTo>
                    <a:pt x="9542" y="2427"/>
                  </a:lnTo>
                  <a:lnTo>
                    <a:pt x="12973" y="2427"/>
                  </a:lnTo>
                  <a:lnTo>
                    <a:pt x="12973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28" y="3662"/>
                  </a:lnTo>
                  <a:lnTo>
                    <a:pt x="2428" y="2427"/>
                  </a:lnTo>
                  <a:lnTo>
                    <a:pt x="5859" y="2427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4601412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587" y="6591"/>
                  </a:lnTo>
                  <a:lnTo>
                    <a:pt x="587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4523399" y="3159348"/>
              <a:ext cx="24026" cy="23563"/>
            </a:xfrm>
            <a:custGeom>
              <a:rect b="b" l="l" r="r" t="t"/>
              <a:pathLst>
                <a:path extrusionOk="0" h="1068" w="1089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54" y="1067"/>
                  </a:lnTo>
                  <a:lnTo>
                    <a:pt x="1089" y="1067"/>
                  </a:lnTo>
                  <a:lnTo>
                    <a:pt x="1089" y="753"/>
                  </a:lnTo>
                  <a:lnTo>
                    <a:pt x="880" y="544"/>
                  </a:lnTo>
                  <a:lnTo>
                    <a:pt x="1089" y="335"/>
                  </a:lnTo>
                  <a:lnTo>
                    <a:pt x="1089" y="0"/>
                  </a:lnTo>
                  <a:lnTo>
                    <a:pt x="754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2609963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24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65" y="4081"/>
                  </a:lnTo>
                  <a:lnTo>
                    <a:pt x="2344" y="3160"/>
                  </a:lnTo>
                  <a:lnTo>
                    <a:pt x="1444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28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44" y="587"/>
                  </a:lnTo>
                  <a:lnTo>
                    <a:pt x="2365" y="1507"/>
                  </a:lnTo>
                  <a:lnTo>
                    <a:pt x="3285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70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95" y="4688"/>
                  </a:lnTo>
                  <a:lnTo>
                    <a:pt x="2365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13" y="1"/>
                  </a:lnTo>
                  <a:lnTo>
                    <a:pt x="2365" y="670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2582715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2759524" y="3124269"/>
              <a:ext cx="741410" cy="94185"/>
            </a:xfrm>
            <a:custGeom>
              <a:rect b="b" l="l" r="r" t="t"/>
              <a:pathLst>
                <a:path extrusionOk="0" h="4269" w="33605">
                  <a:moveTo>
                    <a:pt x="1" y="0"/>
                  </a:moveTo>
                  <a:lnTo>
                    <a:pt x="1" y="4185"/>
                  </a:lnTo>
                  <a:lnTo>
                    <a:pt x="607" y="4185"/>
                  </a:lnTo>
                  <a:lnTo>
                    <a:pt x="60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7" y="586"/>
                  </a:lnTo>
                  <a:lnTo>
                    <a:pt x="12387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94" y="4268"/>
                  </a:lnTo>
                  <a:lnTo>
                    <a:pt x="21594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28" y="1820"/>
                  </a:lnTo>
                  <a:lnTo>
                    <a:pt x="22828" y="4268"/>
                  </a:lnTo>
                  <a:lnTo>
                    <a:pt x="28352" y="4268"/>
                  </a:lnTo>
                  <a:lnTo>
                    <a:pt x="28352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87" y="1820"/>
                  </a:lnTo>
                  <a:lnTo>
                    <a:pt x="29587" y="4268"/>
                  </a:lnTo>
                  <a:lnTo>
                    <a:pt x="33541" y="4268"/>
                  </a:lnTo>
                  <a:lnTo>
                    <a:pt x="33541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67" y="2427"/>
                  </a:lnTo>
                  <a:lnTo>
                    <a:pt x="26867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21" y="3662"/>
                  </a:lnTo>
                  <a:lnTo>
                    <a:pt x="16321" y="2427"/>
                  </a:lnTo>
                  <a:lnTo>
                    <a:pt x="19753" y="2427"/>
                  </a:lnTo>
                  <a:lnTo>
                    <a:pt x="19753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63" y="3662"/>
                  </a:lnTo>
                  <a:lnTo>
                    <a:pt x="9563" y="2427"/>
                  </a:lnTo>
                  <a:lnTo>
                    <a:pt x="12994" y="2427"/>
                  </a:lnTo>
                  <a:lnTo>
                    <a:pt x="12994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2727666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2650116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33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33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17" name="Google Shape;517;p5"/>
          <p:cNvSpPr txBox="1"/>
          <p:nvPr>
            <p:ph idx="1" type="subTitle"/>
          </p:nvPr>
        </p:nvSpPr>
        <p:spPr>
          <a:xfrm>
            <a:off x="3547811" y="3591461"/>
            <a:ext cx="250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18" name="Google Shape;518;p5"/>
          <p:cNvSpPr txBox="1"/>
          <p:nvPr>
            <p:ph idx="2" type="subTitle"/>
          </p:nvPr>
        </p:nvSpPr>
        <p:spPr>
          <a:xfrm>
            <a:off x="3090814" y="2055611"/>
            <a:ext cx="250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19" name="Google Shape;519;p5"/>
          <p:cNvSpPr txBox="1"/>
          <p:nvPr>
            <p:ph idx="3" type="subTitle"/>
          </p:nvPr>
        </p:nvSpPr>
        <p:spPr>
          <a:xfrm>
            <a:off x="3547802" y="3283437"/>
            <a:ext cx="25056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20" name="Google Shape;520;p5"/>
          <p:cNvSpPr txBox="1"/>
          <p:nvPr>
            <p:ph idx="4" type="subTitle"/>
          </p:nvPr>
        </p:nvSpPr>
        <p:spPr>
          <a:xfrm>
            <a:off x="3090589" y="1747587"/>
            <a:ext cx="25056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521" name="Google Shape;521;p5"/>
          <p:cNvGrpSpPr/>
          <p:nvPr/>
        </p:nvGrpSpPr>
        <p:grpSpPr>
          <a:xfrm rot="5400000">
            <a:off x="2181090" y="4655095"/>
            <a:ext cx="12956553" cy="742279"/>
            <a:chOff x="1652538" y="3359234"/>
            <a:chExt cx="3747051" cy="214668"/>
          </a:xfrm>
        </p:grpSpPr>
        <p:sp>
          <p:nvSpPr>
            <p:cNvPr id="522" name="Google Shape;522;p5"/>
            <p:cNvSpPr/>
            <p:nvPr/>
          </p:nvSpPr>
          <p:spPr>
            <a:xfrm>
              <a:off x="1652538" y="3359234"/>
              <a:ext cx="3747051" cy="13392"/>
            </a:xfrm>
            <a:custGeom>
              <a:rect b="b" l="l" r="r" t="t"/>
              <a:pathLst>
                <a:path extrusionOk="0" h="607" w="169838">
                  <a:moveTo>
                    <a:pt x="1" y="0"/>
                  </a:moveTo>
                  <a:lnTo>
                    <a:pt x="1" y="607"/>
                  </a:lnTo>
                  <a:lnTo>
                    <a:pt x="169838" y="607"/>
                  </a:lnTo>
                  <a:lnTo>
                    <a:pt x="169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5"/>
            <p:cNvSpPr/>
            <p:nvPr/>
          </p:nvSpPr>
          <p:spPr>
            <a:xfrm>
              <a:off x="1652538" y="3560488"/>
              <a:ext cx="3747051" cy="13414"/>
            </a:xfrm>
            <a:custGeom>
              <a:rect b="b" l="l" r="r" t="t"/>
              <a:pathLst>
                <a:path extrusionOk="0" h="608" w="169838">
                  <a:moveTo>
                    <a:pt x="1" y="1"/>
                  </a:moveTo>
                  <a:lnTo>
                    <a:pt x="1" y="608"/>
                  </a:lnTo>
                  <a:lnTo>
                    <a:pt x="169838" y="608"/>
                  </a:lnTo>
                  <a:lnTo>
                    <a:pt x="1698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5"/>
            <p:cNvSpPr/>
            <p:nvPr/>
          </p:nvSpPr>
          <p:spPr>
            <a:xfrm>
              <a:off x="4985962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0" y="1"/>
                  </a:moveTo>
                  <a:lnTo>
                    <a:pt x="0" y="5336"/>
                  </a:lnTo>
                  <a:lnTo>
                    <a:pt x="4896" y="5336"/>
                  </a:lnTo>
                  <a:lnTo>
                    <a:pt x="4896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39" y="3872"/>
                  </a:lnTo>
                  <a:lnTo>
                    <a:pt x="3139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7" y="4750"/>
                  </a:lnTo>
                  <a:lnTo>
                    <a:pt x="607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5"/>
            <p:cNvSpPr/>
            <p:nvPr/>
          </p:nvSpPr>
          <p:spPr>
            <a:xfrm>
              <a:off x="5112909" y="3391534"/>
              <a:ext cx="118189" cy="117748"/>
            </a:xfrm>
            <a:custGeom>
              <a:rect b="b" l="l" r="r" t="t"/>
              <a:pathLst>
                <a:path extrusionOk="0" h="5337" w="5357">
                  <a:moveTo>
                    <a:pt x="4750" y="608"/>
                  </a:moveTo>
                  <a:lnTo>
                    <a:pt x="4750" y="4750"/>
                  </a:lnTo>
                  <a:lnTo>
                    <a:pt x="607" y="4750"/>
                  </a:lnTo>
                  <a:lnTo>
                    <a:pt x="607" y="608"/>
                  </a:lnTo>
                  <a:close/>
                  <a:moveTo>
                    <a:pt x="0" y="1"/>
                  </a:moveTo>
                  <a:lnTo>
                    <a:pt x="0" y="5336"/>
                  </a:lnTo>
                  <a:lnTo>
                    <a:pt x="5357" y="5336"/>
                  </a:lnTo>
                  <a:lnTo>
                    <a:pt x="53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5"/>
            <p:cNvSpPr/>
            <p:nvPr/>
          </p:nvSpPr>
          <p:spPr>
            <a:xfrm>
              <a:off x="5144304" y="3422929"/>
              <a:ext cx="55399" cy="55421"/>
            </a:xfrm>
            <a:custGeom>
              <a:rect b="b" l="l" r="r" t="t"/>
              <a:pathLst>
                <a:path extrusionOk="0" h="2512" w="2511">
                  <a:moveTo>
                    <a:pt x="1904" y="607"/>
                  </a:moveTo>
                  <a:lnTo>
                    <a:pt x="1904" y="1905"/>
                  </a:lnTo>
                  <a:lnTo>
                    <a:pt x="586" y="1905"/>
                  </a:lnTo>
                  <a:lnTo>
                    <a:pt x="586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11" y="2511"/>
                  </a:lnTo>
                  <a:lnTo>
                    <a:pt x="25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5"/>
            <p:cNvSpPr/>
            <p:nvPr/>
          </p:nvSpPr>
          <p:spPr>
            <a:xfrm>
              <a:off x="4953640" y="3397998"/>
              <a:ext cx="436727" cy="143583"/>
            </a:xfrm>
            <a:custGeom>
              <a:rect b="b" l="l" r="r" t="t"/>
              <a:pathLst>
                <a:path extrusionOk="0" h="6508" w="19795">
                  <a:moveTo>
                    <a:pt x="1" y="1"/>
                  </a:moveTo>
                  <a:lnTo>
                    <a:pt x="1" y="6508"/>
                  </a:lnTo>
                  <a:lnTo>
                    <a:pt x="19794" y="6508"/>
                  </a:lnTo>
                  <a:lnTo>
                    <a:pt x="19794" y="1"/>
                  </a:lnTo>
                  <a:lnTo>
                    <a:pt x="19188" y="1"/>
                  </a:lnTo>
                  <a:lnTo>
                    <a:pt x="19188" y="5901"/>
                  </a:lnTo>
                  <a:lnTo>
                    <a:pt x="607" y="5901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5"/>
            <p:cNvSpPr/>
            <p:nvPr/>
          </p:nvSpPr>
          <p:spPr>
            <a:xfrm>
              <a:off x="4784685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607" y="6194"/>
                  </a:lnTo>
                  <a:lnTo>
                    <a:pt x="607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5"/>
            <p:cNvSpPr/>
            <p:nvPr/>
          </p:nvSpPr>
          <p:spPr>
            <a:xfrm>
              <a:off x="5171993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3" y="4750"/>
                  </a:lnTo>
                  <a:lnTo>
                    <a:pt x="4143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294" y="3286"/>
                  </a:lnTo>
                  <a:lnTo>
                    <a:pt x="5294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33" y="5336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5"/>
            <p:cNvSpPr/>
            <p:nvPr/>
          </p:nvSpPr>
          <p:spPr>
            <a:xfrm>
              <a:off x="4361372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5336"/>
                  </a:lnTo>
                  <a:lnTo>
                    <a:pt x="4897" y="5336"/>
                  </a:lnTo>
                  <a:lnTo>
                    <a:pt x="4897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39" y="3872"/>
                  </a:lnTo>
                  <a:lnTo>
                    <a:pt x="3139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7" y="4750"/>
                  </a:lnTo>
                  <a:lnTo>
                    <a:pt x="607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5"/>
            <p:cNvSpPr/>
            <p:nvPr/>
          </p:nvSpPr>
          <p:spPr>
            <a:xfrm>
              <a:off x="4488320" y="3391534"/>
              <a:ext cx="118211" cy="117748"/>
            </a:xfrm>
            <a:custGeom>
              <a:rect b="b" l="l" r="r" t="t"/>
              <a:pathLst>
                <a:path extrusionOk="0" h="5337" w="5358">
                  <a:moveTo>
                    <a:pt x="4750" y="608"/>
                  </a:moveTo>
                  <a:lnTo>
                    <a:pt x="4750" y="4750"/>
                  </a:lnTo>
                  <a:lnTo>
                    <a:pt x="607" y="4750"/>
                  </a:lnTo>
                  <a:lnTo>
                    <a:pt x="60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57" y="5336"/>
                  </a:lnTo>
                  <a:lnTo>
                    <a:pt x="53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5"/>
            <p:cNvSpPr/>
            <p:nvPr/>
          </p:nvSpPr>
          <p:spPr>
            <a:xfrm>
              <a:off x="4519715" y="3422929"/>
              <a:ext cx="55421" cy="55421"/>
            </a:xfrm>
            <a:custGeom>
              <a:rect b="b" l="l" r="r" t="t"/>
              <a:pathLst>
                <a:path extrusionOk="0" h="2512" w="2512">
                  <a:moveTo>
                    <a:pt x="1904" y="607"/>
                  </a:moveTo>
                  <a:lnTo>
                    <a:pt x="1904" y="1905"/>
                  </a:lnTo>
                  <a:lnTo>
                    <a:pt x="607" y="1905"/>
                  </a:lnTo>
                  <a:lnTo>
                    <a:pt x="607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11" y="2511"/>
                  </a:lnTo>
                  <a:lnTo>
                    <a:pt x="25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5"/>
            <p:cNvSpPr/>
            <p:nvPr/>
          </p:nvSpPr>
          <p:spPr>
            <a:xfrm>
              <a:off x="4329051" y="3397998"/>
              <a:ext cx="436727" cy="143583"/>
            </a:xfrm>
            <a:custGeom>
              <a:rect b="b" l="l" r="r" t="t"/>
              <a:pathLst>
                <a:path extrusionOk="0" h="6508" w="19795">
                  <a:moveTo>
                    <a:pt x="1" y="1"/>
                  </a:moveTo>
                  <a:lnTo>
                    <a:pt x="1" y="6508"/>
                  </a:lnTo>
                  <a:lnTo>
                    <a:pt x="19795" y="6508"/>
                  </a:lnTo>
                  <a:lnTo>
                    <a:pt x="19795" y="1"/>
                  </a:lnTo>
                  <a:lnTo>
                    <a:pt x="19188" y="1"/>
                  </a:lnTo>
                  <a:lnTo>
                    <a:pt x="19188" y="5901"/>
                  </a:lnTo>
                  <a:lnTo>
                    <a:pt x="608" y="590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5"/>
            <p:cNvSpPr/>
            <p:nvPr/>
          </p:nvSpPr>
          <p:spPr>
            <a:xfrm>
              <a:off x="4160559" y="3391534"/>
              <a:ext cx="150069" cy="150047"/>
            </a:xfrm>
            <a:custGeom>
              <a:rect b="b" l="l" r="r" t="t"/>
              <a:pathLst>
                <a:path extrusionOk="0" h="6801" w="6802">
                  <a:moveTo>
                    <a:pt x="6194" y="608"/>
                  </a:moveTo>
                  <a:lnTo>
                    <a:pt x="6194" y="6194"/>
                  </a:lnTo>
                  <a:lnTo>
                    <a:pt x="587" y="6194"/>
                  </a:lnTo>
                  <a:lnTo>
                    <a:pt x="587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5"/>
            <p:cNvSpPr/>
            <p:nvPr/>
          </p:nvSpPr>
          <p:spPr>
            <a:xfrm>
              <a:off x="4547403" y="3391534"/>
              <a:ext cx="186075" cy="117748"/>
            </a:xfrm>
            <a:custGeom>
              <a:rect b="b" l="l" r="r" t="t"/>
              <a:pathLst>
                <a:path extrusionOk="0" h="5337" w="8434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4" y="4750"/>
                  </a:lnTo>
                  <a:lnTo>
                    <a:pt x="4144" y="2072"/>
                  </a:lnTo>
                  <a:lnTo>
                    <a:pt x="6362" y="2072"/>
                  </a:lnTo>
                  <a:lnTo>
                    <a:pt x="6362" y="3286"/>
                  </a:lnTo>
                  <a:lnTo>
                    <a:pt x="5295" y="3286"/>
                  </a:lnTo>
                  <a:lnTo>
                    <a:pt x="5295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33" y="5336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5"/>
            <p:cNvSpPr/>
            <p:nvPr/>
          </p:nvSpPr>
          <p:spPr>
            <a:xfrm>
              <a:off x="3737246" y="3391534"/>
              <a:ext cx="185612" cy="117748"/>
            </a:xfrm>
            <a:custGeom>
              <a:rect b="b" l="l" r="r" t="t"/>
              <a:pathLst>
                <a:path extrusionOk="0" h="5337" w="8413">
                  <a:moveTo>
                    <a:pt x="1" y="1"/>
                  </a:moveTo>
                  <a:lnTo>
                    <a:pt x="1" y="5336"/>
                  </a:lnTo>
                  <a:lnTo>
                    <a:pt x="4876" y="5336"/>
                  </a:lnTo>
                  <a:lnTo>
                    <a:pt x="4876" y="1465"/>
                  </a:lnTo>
                  <a:lnTo>
                    <a:pt x="1466" y="1465"/>
                  </a:lnTo>
                  <a:lnTo>
                    <a:pt x="1466" y="3872"/>
                  </a:lnTo>
                  <a:lnTo>
                    <a:pt x="3119" y="3872"/>
                  </a:lnTo>
                  <a:lnTo>
                    <a:pt x="3119" y="3286"/>
                  </a:lnTo>
                  <a:lnTo>
                    <a:pt x="2051" y="3286"/>
                  </a:lnTo>
                  <a:lnTo>
                    <a:pt x="2051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587" y="4750"/>
                  </a:lnTo>
                  <a:lnTo>
                    <a:pt x="587" y="608"/>
                  </a:lnTo>
                  <a:lnTo>
                    <a:pt x="8412" y="608"/>
                  </a:lnTo>
                  <a:lnTo>
                    <a:pt x="84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5"/>
            <p:cNvSpPr/>
            <p:nvPr/>
          </p:nvSpPr>
          <p:spPr>
            <a:xfrm>
              <a:off x="3864194" y="3391534"/>
              <a:ext cx="117748" cy="117748"/>
            </a:xfrm>
            <a:custGeom>
              <a:rect b="b" l="l" r="r" t="t"/>
              <a:pathLst>
                <a:path extrusionOk="0" h="5337" w="5337">
                  <a:moveTo>
                    <a:pt x="4730" y="608"/>
                  </a:moveTo>
                  <a:lnTo>
                    <a:pt x="4730" y="4750"/>
                  </a:lnTo>
                  <a:lnTo>
                    <a:pt x="587" y="4750"/>
                  </a:lnTo>
                  <a:lnTo>
                    <a:pt x="58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5"/>
            <p:cNvSpPr/>
            <p:nvPr/>
          </p:nvSpPr>
          <p:spPr>
            <a:xfrm>
              <a:off x="3895125" y="3422929"/>
              <a:ext cx="55421" cy="55421"/>
            </a:xfrm>
            <a:custGeom>
              <a:rect b="b" l="l" r="r" t="t"/>
              <a:pathLst>
                <a:path extrusionOk="0" h="2512" w="2512">
                  <a:moveTo>
                    <a:pt x="1905" y="607"/>
                  </a:moveTo>
                  <a:lnTo>
                    <a:pt x="1905" y="1905"/>
                  </a:lnTo>
                  <a:lnTo>
                    <a:pt x="608" y="1905"/>
                  </a:lnTo>
                  <a:lnTo>
                    <a:pt x="608" y="607"/>
                  </a:lnTo>
                  <a:close/>
                  <a:moveTo>
                    <a:pt x="1" y="1"/>
                  </a:moveTo>
                  <a:lnTo>
                    <a:pt x="1" y="2511"/>
                  </a:lnTo>
                  <a:lnTo>
                    <a:pt x="2512" y="2511"/>
                  </a:lnTo>
                  <a:lnTo>
                    <a:pt x="2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5"/>
            <p:cNvSpPr/>
            <p:nvPr/>
          </p:nvSpPr>
          <p:spPr>
            <a:xfrm>
              <a:off x="3704947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0" y="1"/>
                  </a:moveTo>
                  <a:lnTo>
                    <a:pt x="0" y="6508"/>
                  </a:lnTo>
                  <a:lnTo>
                    <a:pt x="19773" y="6508"/>
                  </a:lnTo>
                  <a:lnTo>
                    <a:pt x="19773" y="1"/>
                  </a:lnTo>
                  <a:lnTo>
                    <a:pt x="19166" y="1"/>
                  </a:lnTo>
                  <a:lnTo>
                    <a:pt x="19166" y="5901"/>
                  </a:lnTo>
                  <a:lnTo>
                    <a:pt x="586" y="5901"/>
                  </a:lnTo>
                  <a:lnTo>
                    <a:pt x="5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5"/>
            <p:cNvSpPr/>
            <p:nvPr/>
          </p:nvSpPr>
          <p:spPr>
            <a:xfrm>
              <a:off x="3535529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607" y="6194"/>
                  </a:lnTo>
                  <a:lnTo>
                    <a:pt x="607" y="608"/>
                  </a:lnTo>
                  <a:close/>
                  <a:moveTo>
                    <a:pt x="0" y="1"/>
                  </a:moveTo>
                  <a:lnTo>
                    <a:pt x="0" y="6801"/>
                  </a:lnTo>
                  <a:lnTo>
                    <a:pt x="6800" y="6801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5"/>
            <p:cNvSpPr/>
            <p:nvPr/>
          </p:nvSpPr>
          <p:spPr>
            <a:xfrm>
              <a:off x="3922836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0" y="1"/>
                  </a:moveTo>
                  <a:lnTo>
                    <a:pt x="0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3" y="4750"/>
                  </a:lnTo>
                  <a:lnTo>
                    <a:pt x="4143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315" y="3286"/>
                  </a:lnTo>
                  <a:lnTo>
                    <a:pt x="5315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6" y="1465"/>
                  </a:lnTo>
                  <a:lnTo>
                    <a:pt x="3536" y="5336"/>
                  </a:lnTo>
                  <a:lnTo>
                    <a:pt x="8432" y="5336"/>
                  </a:lnTo>
                  <a:lnTo>
                    <a:pt x="84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5"/>
            <p:cNvSpPr/>
            <p:nvPr/>
          </p:nvSpPr>
          <p:spPr>
            <a:xfrm>
              <a:off x="3112679" y="3391534"/>
              <a:ext cx="185590" cy="117748"/>
            </a:xfrm>
            <a:custGeom>
              <a:rect b="b" l="l" r="r" t="t"/>
              <a:pathLst>
                <a:path extrusionOk="0" h="5337" w="8412">
                  <a:moveTo>
                    <a:pt x="0" y="1"/>
                  </a:moveTo>
                  <a:lnTo>
                    <a:pt x="0" y="5336"/>
                  </a:lnTo>
                  <a:lnTo>
                    <a:pt x="4896" y="5336"/>
                  </a:lnTo>
                  <a:lnTo>
                    <a:pt x="4896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18" y="3872"/>
                  </a:lnTo>
                  <a:lnTo>
                    <a:pt x="3118" y="3286"/>
                  </a:lnTo>
                  <a:lnTo>
                    <a:pt x="2051" y="3286"/>
                  </a:lnTo>
                  <a:lnTo>
                    <a:pt x="2051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586" y="4750"/>
                  </a:lnTo>
                  <a:lnTo>
                    <a:pt x="586" y="608"/>
                  </a:lnTo>
                  <a:lnTo>
                    <a:pt x="8412" y="608"/>
                  </a:lnTo>
                  <a:lnTo>
                    <a:pt x="84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5"/>
            <p:cNvSpPr/>
            <p:nvPr/>
          </p:nvSpPr>
          <p:spPr>
            <a:xfrm>
              <a:off x="3239626" y="3391534"/>
              <a:ext cx="117726" cy="117748"/>
            </a:xfrm>
            <a:custGeom>
              <a:rect b="b" l="l" r="r" t="t"/>
              <a:pathLst>
                <a:path extrusionOk="0" h="5337" w="5336">
                  <a:moveTo>
                    <a:pt x="4729" y="608"/>
                  </a:moveTo>
                  <a:lnTo>
                    <a:pt x="4729" y="4750"/>
                  </a:lnTo>
                  <a:lnTo>
                    <a:pt x="586" y="4750"/>
                  </a:lnTo>
                  <a:lnTo>
                    <a:pt x="586" y="608"/>
                  </a:lnTo>
                  <a:close/>
                  <a:moveTo>
                    <a:pt x="0" y="1"/>
                  </a:moveTo>
                  <a:lnTo>
                    <a:pt x="0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5"/>
            <p:cNvSpPr/>
            <p:nvPr/>
          </p:nvSpPr>
          <p:spPr>
            <a:xfrm>
              <a:off x="3270558" y="3422929"/>
              <a:ext cx="55862" cy="55421"/>
            </a:xfrm>
            <a:custGeom>
              <a:rect b="b" l="l" r="r" t="t"/>
              <a:pathLst>
                <a:path extrusionOk="0" h="2512" w="2532">
                  <a:moveTo>
                    <a:pt x="1904" y="607"/>
                  </a:moveTo>
                  <a:lnTo>
                    <a:pt x="1904" y="1905"/>
                  </a:lnTo>
                  <a:lnTo>
                    <a:pt x="607" y="1905"/>
                  </a:lnTo>
                  <a:lnTo>
                    <a:pt x="607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32" y="2511"/>
                  </a:lnTo>
                  <a:lnTo>
                    <a:pt x="25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5"/>
            <p:cNvSpPr/>
            <p:nvPr/>
          </p:nvSpPr>
          <p:spPr>
            <a:xfrm>
              <a:off x="3080357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1" y="1"/>
                  </a:moveTo>
                  <a:lnTo>
                    <a:pt x="1" y="6508"/>
                  </a:lnTo>
                  <a:lnTo>
                    <a:pt x="19773" y="6508"/>
                  </a:lnTo>
                  <a:lnTo>
                    <a:pt x="19773" y="1"/>
                  </a:lnTo>
                  <a:lnTo>
                    <a:pt x="19167" y="1"/>
                  </a:lnTo>
                  <a:lnTo>
                    <a:pt x="19167" y="5901"/>
                  </a:lnTo>
                  <a:lnTo>
                    <a:pt x="607" y="5901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5"/>
            <p:cNvSpPr/>
            <p:nvPr/>
          </p:nvSpPr>
          <p:spPr>
            <a:xfrm>
              <a:off x="2911403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586" y="6194"/>
                  </a:lnTo>
                  <a:lnTo>
                    <a:pt x="586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5"/>
            <p:cNvSpPr/>
            <p:nvPr/>
          </p:nvSpPr>
          <p:spPr>
            <a:xfrm>
              <a:off x="3298246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3" y="4750"/>
                  </a:lnTo>
                  <a:lnTo>
                    <a:pt x="4143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315" y="3286"/>
                  </a:lnTo>
                  <a:lnTo>
                    <a:pt x="5315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33" y="5336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5"/>
            <p:cNvSpPr/>
            <p:nvPr/>
          </p:nvSpPr>
          <p:spPr>
            <a:xfrm>
              <a:off x="2488089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5336"/>
                  </a:lnTo>
                  <a:lnTo>
                    <a:pt x="4897" y="5336"/>
                  </a:lnTo>
                  <a:lnTo>
                    <a:pt x="4897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18" y="3872"/>
                  </a:lnTo>
                  <a:lnTo>
                    <a:pt x="3118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7" y="4750"/>
                  </a:lnTo>
                  <a:lnTo>
                    <a:pt x="607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5"/>
            <p:cNvSpPr/>
            <p:nvPr/>
          </p:nvSpPr>
          <p:spPr>
            <a:xfrm>
              <a:off x="2615037" y="3391534"/>
              <a:ext cx="117748" cy="117748"/>
            </a:xfrm>
            <a:custGeom>
              <a:rect b="b" l="l" r="r" t="t"/>
              <a:pathLst>
                <a:path extrusionOk="0" h="5337" w="5337">
                  <a:moveTo>
                    <a:pt x="4750" y="608"/>
                  </a:moveTo>
                  <a:lnTo>
                    <a:pt x="4750" y="4750"/>
                  </a:lnTo>
                  <a:lnTo>
                    <a:pt x="607" y="4750"/>
                  </a:lnTo>
                  <a:lnTo>
                    <a:pt x="60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5"/>
            <p:cNvSpPr/>
            <p:nvPr/>
          </p:nvSpPr>
          <p:spPr>
            <a:xfrm>
              <a:off x="2645969" y="3422929"/>
              <a:ext cx="55884" cy="55421"/>
            </a:xfrm>
            <a:custGeom>
              <a:rect b="b" l="l" r="r" t="t"/>
              <a:pathLst>
                <a:path extrusionOk="0" h="2512" w="2533">
                  <a:moveTo>
                    <a:pt x="1925" y="607"/>
                  </a:moveTo>
                  <a:lnTo>
                    <a:pt x="1925" y="1905"/>
                  </a:lnTo>
                  <a:lnTo>
                    <a:pt x="607" y="1905"/>
                  </a:lnTo>
                  <a:lnTo>
                    <a:pt x="607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32" y="2511"/>
                  </a:lnTo>
                  <a:lnTo>
                    <a:pt x="25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5"/>
            <p:cNvSpPr/>
            <p:nvPr/>
          </p:nvSpPr>
          <p:spPr>
            <a:xfrm>
              <a:off x="2455768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1" y="1"/>
                  </a:moveTo>
                  <a:lnTo>
                    <a:pt x="1" y="6508"/>
                  </a:lnTo>
                  <a:lnTo>
                    <a:pt x="19774" y="6508"/>
                  </a:lnTo>
                  <a:lnTo>
                    <a:pt x="19774" y="1"/>
                  </a:lnTo>
                  <a:lnTo>
                    <a:pt x="19188" y="1"/>
                  </a:lnTo>
                  <a:lnTo>
                    <a:pt x="19188" y="5901"/>
                  </a:lnTo>
                  <a:lnTo>
                    <a:pt x="608" y="590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5"/>
            <p:cNvSpPr/>
            <p:nvPr/>
          </p:nvSpPr>
          <p:spPr>
            <a:xfrm>
              <a:off x="2286813" y="3391534"/>
              <a:ext cx="150069" cy="150047"/>
            </a:xfrm>
            <a:custGeom>
              <a:rect b="b" l="l" r="r" t="t"/>
              <a:pathLst>
                <a:path extrusionOk="0" h="6801" w="6802">
                  <a:moveTo>
                    <a:pt x="6194" y="608"/>
                  </a:moveTo>
                  <a:lnTo>
                    <a:pt x="6194" y="6194"/>
                  </a:lnTo>
                  <a:lnTo>
                    <a:pt x="587" y="6194"/>
                  </a:lnTo>
                  <a:lnTo>
                    <a:pt x="608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5"/>
            <p:cNvSpPr/>
            <p:nvPr/>
          </p:nvSpPr>
          <p:spPr>
            <a:xfrm>
              <a:off x="2674120" y="3391534"/>
              <a:ext cx="185612" cy="117748"/>
            </a:xfrm>
            <a:custGeom>
              <a:rect b="b" l="l" r="r" t="t"/>
              <a:pathLst>
                <a:path extrusionOk="0" h="5337" w="8413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23" y="4750"/>
                  </a:lnTo>
                  <a:lnTo>
                    <a:pt x="4123" y="2072"/>
                  </a:lnTo>
                  <a:lnTo>
                    <a:pt x="6362" y="2072"/>
                  </a:lnTo>
                  <a:lnTo>
                    <a:pt x="6362" y="3286"/>
                  </a:lnTo>
                  <a:lnTo>
                    <a:pt x="5295" y="3286"/>
                  </a:lnTo>
                  <a:lnTo>
                    <a:pt x="5295" y="3872"/>
                  </a:lnTo>
                  <a:lnTo>
                    <a:pt x="6947" y="3872"/>
                  </a:lnTo>
                  <a:lnTo>
                    <a:pt x="6947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12" y="5336"/>
                  </a:lnTo>
                  <a:lnTo>
                    <a:pt x="84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5"/>
            <p:cNvSpPr/>
            <p:nvPr/>
          </p:nvSpPr>
          <p:spPr>
            <a:xfrm>
              <a:off x="1863500" y="3391534"/>
              <a:ext cx="186075" cy="117748"/>
            </a:xfrm>
            <a:custGeom>
              <a:rect b="b" l="l" r="r" t="t"/>
              <a:pathLst>
                <a:path extrusionOk="0" h="5337" w="8434">
                  <a:moveTo>
                    <a:pt x="1" y="1"/>
                  </a:moveTo>
                  <a:lnTo>
                    <a:pt x="1" y="5336"/>
                  </a:lnTo>
                  <a:lnTo>
                    <a:pt x="4897" y="5336"/>
                  </a:lnTo>
                  <a:lnTo>
                    <a:pt x="4897" y="1465"/>
                  </a:lnTo>
                  <a:lnTo>
                    <a:pt x="1466" y="1465"/>
                  </a:lnTo>
                  <a:lnTo>
                    <a:pt x="1466" y="3872"/>
                  </a:lnTo>
                  <a:lnTo>
                    <a:pt x="3140" y="3872"/>
                  </a:lnTo>
                  <a:lnTo>
                    <a:pt x="3140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8" y="4750"/>
                  </a:lnTo>
                  <a:lnTo>
                    <a:pt x="608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5"/>
            <p:cNvSpPr/>
            <p:nvPr/>
          </p:nvSpPr>
          <p:spPr>
            <a:xfrm>
              <a:off x="1990911" y="3391534"/>
              <a:ext cx="117748" cy="117748"/>
            </a:xfrm>
            <a:custGeom>
              <a:rect b="b" l="l" r="r" t="t"/>
              <a:pathLst>
                <a:path extrusionOk="0" h="5337" w="5337">
                  <a:moveTo>
                    <a:pt x="4730" y="608"/>
                  </a:moveTo>
                  <a:lnTo>
                    <a:pt x="4730" y="4750"/>
                  </a:lnTo>
                  <a:lnTo>
                    <a:pt x="587" y="4750"/>
                  </a:lnTo>
                  <a:lnTo>
                    <a:pt x="58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5"/>
            <p:cNvSpPr/>
            <p:nvPr/>
          </p:nvSpPr>
          <p:spPr>
            <a:xfrm>
              <a:off x="2021843" y="3422929"/>
              <a:ext cx="55421" cy="55421"/>
            </a:xfrm>
            <a:custGeom>
              <a:rect b="b" l="l" r="r" t="t"/>
              <a:pathLst>
                <a:path extrusionOk="0" h="2512" w="2512">
                  <a:moveTo>
                    <a:pt x="1905" y="607"/>
                  </a:moveTo>
                  <a:lnTo>
                    <a:pt x="1905" y="1905"/>
                  </a:lnTo>
                  <a:lnTo>
                    <a:pt x="587" y="1905"/>
                  </a:lnTo>
                  <a:lnTo>
                    <a:pt x="587" y="607"/>
                  </a:lnTo>
                  <a:close/>
                  <a:moveTo>
                    <a:pt x="1" y="1"/>
                  </a:moveTo>
                  <a:lnTo>
                    <a:pt x="1" y="2511"/>
                  </a:lnTo>
                  <a:lnTo>
                    <a:pt x="2512" y="2511"/>
                  </a:lnTo>
                  <a:lnTo>
                    <a:pt x="2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5"/>
            <p:cNvSpPr/>
            <p:nvPr/>
          </p:nvSpPr>
          <p:spPr>
            <a:xfrm>
              <a:off x="1831201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0" y="1"/>
                  </a:moveTo>
                  <a:lnTo>
                    <a:pt x="0" y="6508"/>
                  </a:lnTo>
                  <a:lnTo>
                    <a:pt x="19773" y="6508"/>
                  </a:lnTo>
                  <a:lnTo>
                    <a:pt x="19773" y="1"/>
                  </a:lnTo>
                  <a:lnTo>
                    <a:pt x="19187" y="1"/>
                  </a:lnTo>
                  <a:lnTo>
                    <a:pt x="19187" y="5901"/>
                  </a:lnTo>
                  <a:lnTo>
                    <a:pt x="607" y="5901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5"/>
            <p:cNvSpPr/>
            <p:nvPr/>
          </p:nvSpPr>
          <p:spPr>
            <a:xfrm>
              <a:off x="1662246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586" y="6194"/>
                  </a:lnTo>
                  <a:lnTo>
                    <a:pt x="607" y="608"/>
                  </a:lnTo>
                  <a:close/>
                  <a:moveTo>
                    <a:pt x="0" y="1"/>
                  </a:moveTo>
                  <a:lnTo>
                    <a:pt x="0" y="6801"/>
                  </a:lnTo>
                  <a:lnTo>
                    <a:pt x="6800" y="6801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5"/>
            <p:cNvSpPr/>
            <p:nvPr/>
          </p:nvSpPr>
          <p:spPr>
            <a:xfrm>
              <a:off x="4851623" y="3415074"/>
              <a:ext cx="16172" cy="39735"/>
            </a:xfrm>
            <a:custGeom>
              <a:rect b="b" l="l" r="r" t="t"/>
              <a:pathLst>
                <a:path extrusionOk="0" h="1801" w="733">
                  <a:moveTo>
                    <a:pt x="377" y="1"/>
                  </a:moveTo>
                  <a:cubicBezTo>
                    <a:pt x="168" y="1"/>
                    <a:pt x="1" y="398"/>
                    <a:pt x="1" y="901"/>
                  </a:cubicBezTo>
                  <a:cubicBezTo>
                    <a:pt x="1" y="1403"/>
                    <a:pt x="168" y="1800"/>
                    <a:pt x="377" y="1800"/>
                  </a:cubicBezTo>
                  <a:cubicBezTo>
                    <a:pt x="565" y="1800"/>
                    <a:pt x="733" y="1403"/>
                    <a:pt x="733" y="901"/>
                  </a:cubicBezTo>
                  <a:cubicBezTo>
                    <a:pt x="733" y="398"/>
                    <a:pt x="565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5"/>
            <p:cNvSpPr/>
            <p:nvPr/>
          </p:nvSpPr>
          <p:spPr>
            <a:xfrm>
              <a:off x="4848843" y="3478328"/>
              <a:ext cx="18952" cy="39713"/>
            </a:xfrm>
            <a:custGeom>
              <a:rect b="b" l="l" r="r" t="t"/>
              <a:pathLst>
                <a:path extrusionOk="0" h="1800" w="859">
                  <a:moveTo>
                    <a:pt x="503" y="0"/>
                  </a:moveTo>
                  <a:cubicBezTo>
                    <a:pt x="1" y="503"/>
                    <a:pt x="1" y="1298"/>
                    <a:pt x="503" y="1800"/>
                  </a:cubicBezTo>
                  <a:cubicBezTo>
                    <a:pt x="733" y="1570"/>
                    <a:pt x="859" y="1235"/>
                    <a:pt x="859" y="900"/>
                  </a:cubicBezTo>
                  <a:cubicBezTo>
                    <a:pt x="859" y="565"/>
                    <a:pt x="733" y="252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5"/>
            <p:cNvSpPr/>
            <p:nvPr/>
          </p:nvSpPr>
          <p:spPr>
            <a:xfrm>
              <a:off x="4808226" y="3458471"/>
              <a:ext cx="39735" cy="16304"/>
            </a:xfrm>
            <a:custGeom>
              <a:rect b="b" l="l" r="r" t="t"/>
              <a:pathLst>
                <a:path extrusionOk="0" h="739" w="1801">
                  <a:moveTo>
                    <a:pt x="900" y="1"/>
                  </a:moveTo>
                  <a:cubicBezTo>
                    <a:pt x="566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0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4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5"/>
            <p:cNvSpPr/>
            <p:nvPr/>
          </p:nvSpPr>
          <p:spPr>
            <a:xfrm>
              <a:off x="4871479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51" y="126"/>
                    <a:pt x="0" y="377"/>
                  </a:cubicBezTo>
                  <a:cubicBezTo>
                    <a:pt x="251" y="618"/>
                    <a:pt x="576" y="738"/>
                    <a:pt x="900" y="738"/>
                  </a:cubicBezTo>
                  <a:cubicBezTo>
                    <a:pt x="1224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5"/>
            <p:cNvSpPr/>
            <p:nvPr/>
          </p:nvSpPr>
          <p:spPr>
            <a:xfrm>
              <a:off x="4822081" y="3433541"/>
              <a:ext cx="19415" cy="14980"/>
            </a:xfrm>
            <a:custGeom>
              <a:rect b="b" l="l" r="r" t="t"/>
              <a:pathLst>
                <a:path extrusionOk="0" h="679" w="880">
                  <a:moveTo>
                    <a:pt x="210" y="1"/>
                  </a:moveTo>
                  <a:cubicBezTo>
                    <a:pt x="0" y="189"/>
                    <a:pt x="63" y="524"/>
                    <a:pt x="314" y="649"/>
                  </a:cubicBezTo>
                  <a:cubicBezTo>
                    <a:pt x="366" y="670"/>
                    <a:pt x="419" y="679"/>
                    <a:pt x="469" y="679"/>
                  </a:cubicBezTo>
                  <a:cubicBezTo>
                    <a:pt x="681" y="679"/>
                    <a:pt x="862" y="514"/>
                    <a:pt x="879" y="294"/>
                  </a:cubicBezTo>
                  <a:cubicBezTo>
                    <a:pt x="691" y="105"/>
                    <a:pt x="461" y="1"/>
                    <a:pt x="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5"/>
            <p:cNvSpPr/>
            <p:nvPr/>
          </p:nvSpPr>
          <p:spPr>
            <a:xfrm>
              <a:off x="4845357" y="3478372"/>
              <a:ext cx="47368" cy="42647"/>
            </a:xfrm>
            <a:custGeom>
              <a:rect b="b" l="l" r="r" t="t"/>
              <a:pathLst>
                <a:path extrusionOk="0" h="1933" w="2147">
                  <a:moveTo>
                    <a:pt x="1192" y="0"/>
                  </a:moveTo>
                  <a:cubicBezTo>
                    <a:pt x="574" y="0"/>
                    <a:pt x="0" y="635"/>
                    <a:pt x="305" y="1338"/>
                  </a:cubicBezTo>
                  <a:cubicBezTo>
                    <a:pt x="471" y="1748"/>
                    <a:pt x="819" y="1932"/>
                    <a:pt x="1168" y="1932"/>
                  </a:cubicBezTo>
                  <a:cubicBezTo>
                    <a:pt x="1656" y="1932"/>
                    <a:pt x="2147" y="1571"/>
                    <a:pt x="2147" y="961"/>
                  </a:cubicBezTo>
                  <a:cubicBezTo>
                    <a:pt x="2126" y="710"/>
                    <a:pt x="2042" y="459"/>
                    <a:pt x="1854" y="291"/>
                  </a:cubicBezTo>
                  <a:cubicBezTo>
                    <a:pt x="1656" y="88"/>
                    <a:pt x="1421" y="0"/>
                    <a:pt x="1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5"/>
            <p:cNvSpPr/>
            <p:nvPr/>
          </p:nvSpPr>
          <p:spPr>
            <a:xfrm>
              <a:off x="4826692" y="3484792"/>
              <a:ext cx="16635" cy="17209"/>
            </a:xfrm>
            <a:custGeom>
              <a:rect b="b" l="l" r="r" t="t"/>
              <a:pathLst>
                <a:path extrusionOk="0" h="780" w="754">
                  <a:moveTo>
                    <a:pt x="294" y="0"/>
                  </a:moveTo>
                  <a:cubicBezTo>
                    <a:pt x="105" y="168"/>
                    <a:pt x="1" y="419"/>
                    <a:pt x="1" y="670"/>
                  </a:cubicBezTo>
                  <a:cubicBezTo>
                    <a:pt x="83" y="744"/>
                    <a:pt x="182" y="779"/>
                    <a:pt x="279" y="779"/>
                  </a:cubicBezTo>
                  <a:cubicBezTo>
                    <a:pt x="428" y="779"/>
                    <a:pt x="573" y="696"/>
                    <a:pt x="649" y="544"/>
                  </a:cubicBezTo>
                  <a:cubicBezTo>
                    <a:pt x="754" y="293"/>
                    <a:pt x="566" y="0"/>
                    <a:pt x="2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5"/>
            <p:cNvSpPr/>
            <p:nvPr/>
          </p:nvSpPr>
          <p:spPr>
            <a:xfrm>
              <a:off x="4866405" y="3431004"/>
              <a:ext cx="31395" cy="26144"/>
            </a:xfrm>
            <a:custGeom>
              <a:rect b="b" l="l" r="r" t="t"/>
              <a:pathLst>
                <a:path extrusionOk="0" h="1185" w="1423">
                  <a:moveTo>
                    <a:pt x="922" y="1"/>
                  </a:moveTo>
                  <a:cubicBezTo>
                    <a:pt x="719" y="1"/>
                    <a:pt x="523" y="166"/>
                    <a:pt x="523" y="409"/>
                  </a:cubicBezTo>
                  <a:cubicBezTo>
                    <a:pt x="167" y="409"/>
                    <a:pt x="0" y="827"/>
                    <a:pt x="251" y="1078"/>
                  </a:cubicBezTo>
                  <a:cubicBezTo>
                    <a:pt x="324" y="1151"/>
                    <a:pt x="417" y="1184"/>
                    <a:pt x="511" y="1184"/>
                  </a:cubicBezTo>
                  <a:cubicBezTo>
                    <a:pt x="713" y="1184"/>
                    <a:pt x="914" y="1029"/>
                    <a:pt x="900" y="785"/>
                  </a:cubicBezTo>
                  <a:cubicBezTo>
                    <a:pt x="1256" y="785"/>
                    <a:pt x="1423" y="367"/>
                    <a:pt x="1193" y="116"/>
                  </a:cubicBezTo>
                  <a:cubicBezTo>
                    <a:pt x="1113" y="36"/>
                    <a:pt x="1017" y="1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5"/>
            <p:cNvSpPr/>
            <p:nvPr/>
          </p:nvSpPr>
          <p:spPr>
            <a:xfrm>
              <a:off x="4854403" y="3461251"/>
              <a:ext cx="10391" cy="9707"/>
            </a:xfrm>
            <a:custGeom>
              <a:rect b="b" l="l" r="r" t="t"/>
              <a:pathLst>
                <a:path extrusionOk="0" h="440" w="471">
                  <a:moveTo>
                    <a:pt x="233" y="0"/>
                  </a:moveTo>
                  <a:cubicBezTo>
                    <a:pt x="115" y="0"/>
                    <a:pt x="0" y="84"/>
                    <a:pt x="21" y="251"/>
                  </a:cubicBezTo>
                  <a:cubicBezTo>
                    <a:pt x="31" y="377"/>
                    <a:pt x="131" y="440"/>
                    <a:pt x="233" y="440"/>
                  </a:cubicBezTo>
                  <a:cubicBezTo>
                    <a:pt x="335" y="440"/>
                    <a:pt x="439" y="377"/>
                    <a:pt x="460" y="251"/>
                  </a:cubicBezTo>
                  <a:cubicBezTo>
                    <a:pt x="471" y="84"/>
                    <a:pt x="351" y="0"/>
                    <a:pt x="2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5"/>
            <p:cNvSpPr/>
            <p:nvPr/>
          </p:nvSpPr>
          <p:spPr>
            <a:xfrm>
              <a:off x="4227034" y="3415074"/>
              <a:ext cx="16194" cy="39735"/>
            </a:xfrm>
            <a:custGeom>
              <a:rect b="b" l="l" r="r" t="t"/>
              <a:pathLst>
                <a:path extrusionOk="0" h="1801" w="734">
                  <a:moveTo>
                    <a:pt x="378" y="1"/>
                  </a:moveTo>
                  <a:cubicBezTo>
                    <a:pt x="168" y="1"/>
                    <a:pt x="1" y="398"/>
                    <a:pt x="1" y="901"/>
                  </a:cubicBezTo>
                  <a:cubicBezTo>
                    <a:pt x="1" y="1403"/>
                    <a:pt x="168" y="1800"/>
                    <a:pt x="378" y="1800"/>
                  </a:cubicBezTo>
                  <a:cubicBezTo>
                    <a:pt x="566" y="1800"/>
                    <a:pt x="733" y="1403"/>
                    <a:pt x="733" y="901"/>
                  </a:cubicBezTo>
                  <a:cubicBezTo>
                    <a:pt x="733" y="398"/>
                    <a:pt x="566" y="1"/>
                    <a:pt x="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5"/>
            <p:cNvSpPr/>
            <p:nvPr/>
          </p:nvSpPr>
          <p:spPr>
            <a:xfrm>
              <a:off x="4224739" y="3478328"/>
              <a:ext cx="18488" cy="39713"/>
            </a:xfrm>
            <a:custGeom>
              <a:rect b="b" l="l" r="r" t="t"/>
              <a:pathLst>
                <a:path extrusionOk="0" h="1800" w="838">
                  <a:moveTo>
                    <a:pt x="482" y="0"/>
                  </a:moveTo>
                  <a:cubicBezTo>
                    <a:pt x="0" y="503"/>
                    <a:pt x="0" y="1298"/>
                    <a:pt x="482" y="1800"/>
                  </a:cubicBezTo>
                  <a:cubicBezTo>
                    <a:pt x="712" y="1570"/>
                    <a:pt x="837" y="1235"/>
                    <a:pt x="837" y="900"/>
                  </a:cubicBezTo>
                  <a:cubicBezTo>
                    <a:pt x="837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5"/>
            <p:cNvSpPr/>
            <p:nvPr/>
          </p:nvSpPr>
          <p:spPr>
            <a:xfrm>
              <a:off x="4183659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30" y="126"/>
                    <a:pt x="0" y="377"/>
                  </a:cubicBezTo>
                  <a:cubicBezTo>
                    <a:pt x="251" y="618"/>
                    <a:pt x="575" y="738"/>
                    <a:pt x="900" y="738"/>
                  </a:cubicBezTo>
                  <a:cubicBezTo>
                    <a:pt x="1224" y="738"/>
                    <a:pt x="1548" y="618"/>
                    <a:pt x="1799" y="377"/>
                  </a:cubicBezTo>
                  <a:cubicBezTo>
                    <a:pt x="1548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5"/>
            <p:cNvSpPr/>
            <p:nvPr/>
          </p:nvSpPr>
          <p:spPr>
            <a:xfrm>
              <a:off x="4246890" y="3458471"/>
              <a:ext cx="40176" cy="16304"/>
            </a:xfrm>
            <a:custGeom>
              <a:rect b="b" l="l" r="r" t="t"/>
              <a:pathLst>
                <a:path extrusionOk="0" h="739" w="1821">
                  <a:moveTo>
                    <a:pt x="900" y="1"/>
                  </a:moveTo>
                  <a:cubicBezTo>
                    <a:pt x="566" y="1"/>
                    <a:pt x="252" y="126"/>
                    <a:pt x="1" y="377"/>
                  </a:cubicBezTo>
                  <a:cubicBezTo>
                    <a:pt x="252" y="618"/>
                    <a:pt x="576" y="738"/>
                    <a:pt x="903" y="738"/>
                  </a:cubicBezTo>
                  <a:cubicBezTo>
                    <a:pt x="1230" y="738"/>
                    <a:pt x="1559" y="618"/>
                    <a:pt x="1821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5"/>
            <p:cNvSpPr/>
            <p:nvPr/>
          </p:nvSpPr>
          <p:spPr>
            <a:xfrm>
              <a:off x="4197271" y="3433541"/>
              <a:ext cx="19636" cy="11495"/>
            </a:xfrm>
            <a:custGeom>
              <a:rect b="b" l="l" r="r" t="t"/>
              <a:pathLst>
                <a:path extrusionOk="0" h="521" w="890">
                  <a:moveTo>
                    <a:pt x="241" y="1"/>
                  </a:moveTo>
                  <a:cubicBezTo>
                    <a:pt x="0" y="241"/>
                    <a:pt x="382" y="520"/>
                    <a:pt x="654" y="520"/>
                  </a:cubicBezTo>
                  <a:cubicBezTo>
                    <a:pt x="784" y="520"/>
                    <a:pt x="890" y="456"/>
                    <a:pt x="890" y="294"/>
                  </a:cubicBezTo>
                  <a:cubicBezTo>
                    <a:pt x="722" y="105"/>
                    <a:pt x="471" y="1"/>
                    <a:pt x="2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5"/>
            <p:cNvSpPr/>
            <p:nvPr/>
          </p:nvSpPr>
          <p:spPr>
            <a:xfrm>
              <a:off x="4241948" y="3475989"/>
              <a:ext cx="31285" cy="25923"/>
            </a:xfrm>
            <a:custGeom>
              <a:rect b="b" l="l" r="r" t="t"/>
              <a:pathLst>
                <a:path extrusionOk="0" h="1175" w="1418">
                  <a:moveTo>
                    <a:pt x="505" y="1"/>
                  </a:moveTo>
                  <a:cubicBezTo>
                    <a:pt x="412" y="1"/>
                    <a:pt x="318" y="34"/>
                    <a:pt x="246" y="106"/>
                  </a:cubicBezTo>
                  <a:cubicBezTo>
                    <a:pt x="0" y="352"/>
                    <a:pt x="154" y="777"/>
                    <a:pt x="493" y="777"/>
                  </a:cubicBezTo>
                  <a:cubicBezTo>
                    <a:pt x="501" y="777"/>
                    <a:pt x="509" y="776"/>
                    <a:pt x="518" y="776"/>
                  </a:cubicBezTo>
                  <a:cubicBezTo>
                    <a:pt x="518" y="1019"/>
                    <a:pt x="713" y="1175"/>
                    <a:pt x="918" y="1175"/>
                  </a:cubicBezTo>
                  <a:cubicBezTo>
                    <a:pt x="1012" y="1175"/>
                    <a:pt x="1108" y="1142"/>
                    <a:pt x="1187" y="1069"/>
                  </a:cubicBezTo>
                  <a:cubicBezTo>
                    <a:pt x="1417" y="818"/>
                    <a:pt x="1250" y="399"/>
                    <a:pt x="894" y="399"/>
                  </a:cubicBezTo>
                  <a:cubicBezTo>
                    <a:pt x="908" y="156"/>
                    <a:pt x="707" y="1"/>
                    <a:pt x="5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5"/>
            <p:cNvSpPr/>
            <p:nvPr/>
          </p:nvSpPr>
          <p:spPr>
            <a:xfrm>
              <a:off x="4202566" y="3484792"/>
              <a:ext cx="15466" cy="16437"/>
            </a:xfrm>
            <a:custGeom>
              <a:rect b="b" l="l" r="r" t="t"/>
              <a:pathLst>
                <a:path extrusionOk="0" h="745" w="701">
                  <a:moveTo>
                    <a:pt x="273" y="0"/>
                  </a:moveTo>
                  <a:cubicBezTo>
                    <a:pt x="85" y="168"/>
                    <a:pt x="1" y="419"/>
                    <a:pt x="1" y="670"/>
                  </a:cubicBezTo>
                  <a:cubicBezTo>
                    <a:pt x="54" y="723"/>
                    <a:pt x="107" y="745"/>
                    <a:pt x="160" y="745"/>
                  </a:cubicBezTo>
                  <a:cubicBezTo>
                    <a:pt x="460" y="745"/>
                    <a:pt x="701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5"/>
            <p:cNvSpPr/>
            <p:nvPr/>
          </p:nvSpPr>
          <p:spPr>
            <a:xfrm>
              <a:off x="4239058" y="3433541"/>
              <a:ext cx="59105" cy="42514"/>
            </a:xfrm>
            <a:custGeom>
              <a:rect b="b" l="l" r="r" t="t"/>
              <a:pathLst>
                <a:path extrusionOk="0" h="1927" w="2679">
                  <a:moveTo>
                    <a:pt x="1318" y="1"/>
                  </a:moveTo>
                  <a:cubicBezTo>
                    <a:pt x="1067" y="1"/>
                    <a:pt x="816" y="105"/>
                    <a:pt x="649" y="294"/>
                  </a:cubicBezTo>
                  <a:cubicBezTo>
                    <a:pt x="0" y="924"/>
                    <a:pt x="530" y="1927"/>
                    <a:pt x="1304" y="1927"/>
                  </a:cubicBezTo>
                  <a:cubicBezTo>
                    <a:pt x="1429" y="1927"/>
                    <a:pt x="1561" y="1900"/>
                    <a:pt x="1695" y="1842"/>
                  </a:cubicBezTo>
                  <a:cubicBezTo>
                    <a:pt x="2678" y="1445"/>
                    <a:pt x="2364" y="1"/>
                    <a:pt x="13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5"/>
            <p:cNvSpPr/>
            <p:nvPr/>
          </p:nvSpPr>
          <p:spPr>
            <a:xfrm>
              <a:off x="4230277" y="3461715"/>
              <a:ext cx="9707" cy="9707"/>
            </a:xfrm>
            <a:custGeom>
              <a:rect b="b" l="l" r="r" t="t"/>
              <a:pathLst>
                <a:path extrusionOk="0" h="440" w="440">
                  <a:moveTo>
                    <a:pt x="231" y="0"/>
                  </a:moveTo>
                  <a:cubicBezTo>
                    <a:pt x="105" y="0"/>
                    <a:pt x="0" y="105"/>
                    <a:pt x="0" y="230"/>
                  </a:cubicBezTo>
                  <a:cubicBezTo>
                    <a:pt x="0" y="335"/>
                    <a:pt x="105" y="440"/>
                    <a:pt x="231" y="440"/>
                  </a:cubicBezTo>
                  <a:cubicBezTo>
                    <a:pt x="335" y="440"/>
                    <a:pt x="440" y="335"/>
                    <a:pt x="440" y="230"/>
                  </a:cubicBezTo>
                  <a:cubicBezTo>
                    <a:pt x="440" y="105"/>
                    <a:pt x="335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5"/>
            <p:cNvSpPr/>
            <p:nvPr/>
          </p:nvSpPr>
          <p:spPr>
            <a:xfrm>
              <a:off x="3600150" y="3415074"/>
              <a:ext cx="18488" cy="39735"/>
            </a:xfrm>
            <a:custGeom>
              <a:rect b="b" l="l" r="r" t="t"/>
              <a:pathLst>
                <a:path extrusionOk="0" h="1801" w="838">
                  <a:moveTo>
                    <a:pt x="482" y="1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12" y="1549"/>
                    <a:pt x="838" y="1235"/>
                    <a:pt x="838" y="901"/>
                  </a:cubicBezTo>
                  <a:cubicBezTo>
                    <a:pt x="838" y="566"/>
                    <a:pt x="712" y="23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5"/>
            <p:cNvSpPr/>
            <p:nvPr/>
          </p:nvSpPr>
          <p:spPr>
            <a:xfrm>
              <a:off x="3600150" y="3478328"/>
              <a:ext cx="18488" cy="39713"/>
            </a:xfrm>
            <a:custGeom>
              <a:rect b="b" l="l" r="r" t="t"/>
              <a:pathLst>
                <a:path extrusionOk="0" h="1800" w="838">
                  <a:moveTo>
                    <a:pt x="482" y="0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12" y="1570"/>
                    <a:pt x="838" y="1235"/>
                    <a:pt x="838" y="900"/>
                  </a:cubicBezTo>
                  <a:cubicBezTo>
                    <a:pt x="838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5"/>
            <p:cNvSpPr/>
            <p:nvPr/>
          </p:nvSpPr>
          <p:spPr>
            <a:xfrm>
              <a:off x="3559069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31" y="126"/>
                    <a:pt x="0" y="377"/>
                  </a:cubicBezTo>
                  <a:cubicBezTo>
                    <a:pt x="251" y="618"/>
                    <a:pt x="576" y="738"/>
                    <a:pt x="900" y="738"/>
                  </a:cubicBezTo>
                  <a:cubicBezTo>
                    <a:pt x="1224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5"/>
            <p:cNvSpPr/>
            <p:nvPr/>
          </p:nvSpPr>
          <p:spPr>
            <a:xfrm>
              <a:off x="3622300" y="3458471"/>
              <a:ext cx="40198" cy="16304"/>
            </a:xfrm>
            <a:custGeom>
              <a:rect b="b" l="l" r="r" t="t"/>
              <a:pathLst>
                <a:path extrusionOk="0" h="739" w="1822">
                  <a:moveTo>
                    <a:pt x="922" y="1"/>
                  </a:moveTo>
                  <a:cubicBezTo>
                    <a:pt x="566" y="1"/>
                    <a:pt x="252" y="126"/>
                    <a:pt x="1" y="377"/>
                  </a:cubicBezTo>
                  <a:cubicBezTo>
                    <a:pt x="262" y="618"/>
                    <a:pt x="587" y="738"/>
                    <a:pt x="911" y="738"/>
                  </a:cubicBezTo>
                  <a:cubicBezTo>
                    <a:pt x="1235" y="738"/>
                    <a:pt x="1560" y="618"/>
                    <a:pt x="1821" y="377"/>
                  </a:cubicBezTo>
                  <a:cubicBezTo>
                    <a:pt x="1570" y="126"/>
                    <a:pt x="1256" y="1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5"/>
            <p:cNvSpPr/>
            <p:nvPr/>
          </p:nvSpPr>
          <p:spPr>
            <a:xfrm>
              <a:off x="3573388" y="3433541"/>
              <a:ext cx="18930" cy="14980"/>
            </a:xfrm>
            <a:custGeom>
              <a:rect b="b" l="l" r="r" t="t"/>
              <a:pathLst>
                <a:path extrusionOk="0" h="679" w="858">
                  <a:moveTo>
                    <a:pt x="209" y="1"/>
                  </a:moveTo>
                  <a:cubicBezTo>
                    <a:pt x="0" y="210"/>
                    <a:pt x="63" y="545"/>
                    <a:pt x="335" y="649"/>
                  </a:cubicBezTo>
                  <a:cubicBezTo>
                    <a:pt x="383" y="670"/>
                    <a:pt x="432" y="679"/>
                    <a:pt x="479" y="679"/>
                  </a:cubicBezTo>
                  <a:cubicBezTo>
                    <a:pt x="680" y="679"/>
                    <a:pt x="858" y="514"/>
                    <a:pt x="858" y="294"/>
                  </a:cubicBezTo>
                  <a:cubicBezTo>
                    <a:pt x="691" y="105"/>
                    <a:pt x="460" y="1"/>
                    <a:pt x="2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5"/>
            <p:cNvSpPr/>
            <p:nvPr/>
          </p:nvSpPr>
          <p:spPr>
            <a:xfrm>
              <a:off x="3618153" y="3478328"/>
              <a:ext cx="19415" cy="14980"/>
            </a:xfrm>
            <a:custGeom>
              <a:rect b="b" l="l" r="r" t="t"/>
              <a:pathLst>
                <a:path extrusionOk="0" h="679" w="880">
                  <a:moveTo>
                    <a:pt x="210" y="0"/>
                  </a:moveTo>
                  <a:lnTo>
                    <a:pt x="210" y="0"/>
                  </a:lnTo>
                  <a:cubicBezTo>
                    <a:pt x="1" y="210"/>
                    <a:pt x="63" y="544"/>
                    <a:pt x="335" y="649"/>
                  </a:cubicBezTo>
                  <a:cubicBezTo>
                    <a:pt x="384" y="669"/>
                    <a:pt x="432" y="678"/>
                    <a:pt x="480" y="678"/>
                  </a:cubicBezTo>
                  <a:cubicBezTo>
                    <a:pt x="682" y="678"/>
                    <a:pt x="863" y="513"/>
                    <a:pt x="879" y="293"/>
                  </a:cubicBezTo>
                  <a:cubicBezTo>
                    <a:pt x="691" y="126"/>
                    <a:pt x="461" y="21"/>
                    <a:pt x="2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5"/>
            <p:cNvSpPr/>
            <p:nvPr/>
          </p:nvSpPr>
          <p:spPr>
            <a:xfrm>
              <a:off x="3577999" y="3484792"/>
              <a:ext cx="16172" cy="17209"/>
            </a:xfrm>
            <a:custGeom>
              <a:rect b="b" l="l" r="r" t="t"/>
              <a:pathLst>
                <a:path extrusionOk="0" h="780" w="733">
                  <a:moveTo>
                    <a:pt x="272" y="0"/>
                  </a:moveTo>
                  <a:cubicBezTo>
                    <a:pt x="105" y="168"/>
                    <a:pt x="0" y="419"/>
                    <a:pt x="0" y="670"/>
                  </a:cubicBezTo>
                  <a:cubicBezTo>
                    <a:pt x="75" y="744"/>
                    <a:pt x="172" y="779"/>
                    <a:pt x="268" y="779"/>
                  </a:cubicBezTo>
                  <a:cubicBezTo>
                    <a:pt x="417" y="779"/>
                    <a:pt x="565" y="696"/>
                    <a:pt x="628" y="544"/>
                  </a:cubicBezTo>
                  <a:cubicBezTo>
                    <a:pt x="733" y="293"/>
                    <a:pt x="544" y="0"/>
                    <a:pt x="2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5"/>
            <p:cNvSpPr/>
            <p:nvPr/>
          </p:nvSpPr>
          <p:spPr>
            <a:xfrm>
              <a:off x="3622764" y="3440005"/>
              <a:ext cx="16194" cy="17209"/>
            </a:xfrm>
            <a:custGeom>
              <a:rect b="b" l="l" r="r" t="t"/>
              <a:pathLst>
                <a:path extrusionOk="0" h="780" w="734">
                  <a:moveTo>
                    <a:pt x="273" y="1"/>
                  </a:moveTo>
                  <a:cubicBezTo>
                    <a:pt x="105" y="168"/>
                    <a:pt x="1" y="419"/>
                    <a:pt x="1" y="670"/>
                  </a:cubicBezTo>
                  <a:cubicBezTo>
                    <a:pt x="75" y="745"/>
                    <a:pt x="172" y="780"/>
                    <a:pt x="269" y="780"/>
                  </a:cubicBezTo>
                  <a:cubicBezTo>
                    <a:pt x="417" y="780"/>
                    <a:pt x="565" y="697"/>
                    <a:pt x="629" y="545"/>
                  </a:cubicBezTo>
                  <a:cubicBezTo>
                    <a:pt x="733" y="273"/>
                    <a:pt x="566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5"/>
            <p:cNvSpPr/>
            <p:nvPr/>
          </p:nvSpPr>
          <p:spPr>
            <a:xfrm>
              <a:off x="3605687" y="3461715"/>
              <a:ext cx="9730" cy="9707"/>
            </a:xfrm>
            <a:custGeom>
              <a:rect b="b" l="l" r="r" t="t"/>
              <a:pathLst>
                <a:path extrusionOk="0" h="440" w="441">
                  <a:moveTo>
                    <a:pt x="231" y="0"/>
                  </a:moveTo>
                  <a:cubicBezTo>
                    <a:pt x="105" y="0"/>
                    <a:pt x="1" y="105"/>
                    <a:pt x="1" y="230"/>
                  </a:cubicBezTo>
                  <a:cubicBezTo>
                    <a:pt x="1" y="335"/>
                    <a:pt x="105" y="440"/>
                    <a:pt x="231" y="440"/>
                  </a:cubicBezTo>
                  <a:cubicBezTo>
                    <a:pt x="356" y="440"/>
                    <a:pt x="440" y="335"/>
                    <a:pt x="440" y="230"/>
                  </a:cubicBezTo>
                  <a:cubicBezTo>
                    <a:pt x="440" y="105"/>
                    <a:pt x="356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5"/>
            <p:cNvSpPr/>
            <p:nvPr/>
          </p:nvSpPr>
          <p:spPr>
            <a:xfrm>
              <a:off x="2977877" y="3415074"/>
              <a:ext cx="16172" cy="39735"/>
            </a:xfrm>
            <a:custGeom>
              <a:rect b="b" l="l" r="r" t="t"/>
              <a:pathLst>
                <a:path extrusionOk="0" h="1801" w="733">
                  <a:moveTo>
                    <a:pt x="377" y="1"/>
                  </a:moveTo>
                  <a:cubicBezTo>
                    <a:pt x="168" y="1"/>
                    <a:pt x="1" y="398"/>
                    <a:pt x="1" y="901"/>
                  </a:cubicBezTo>
                  <a:cubicBezTo>
                    <a:pt x="1" y="1403"/>
                    <a:pt x="168" y="1800"/>
                    <a:pt x="377" y="1800"/>
                  </a:cubicBezTo>
                  <a:cubicBezTo>
                    <a:pt x="586" y="1800"/>
                    <a:pt x="733" y="1403"/>
                    <a:pt x="733" y="901"/>
                  </a:cubicBezTo>
                  <a:cubicBezTo>
                    <a:pt x="733" y="398"/>
                    <a:pt x="586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5"/>
            <p:cNvSpPr/>
            <p:nvPr/>
          </p:nvSpPr>
          <p:spPr>
            <a:xfrm>
              <a:off x="2975560" y="3478328"/>
              <a:ext cx="18488" cy="39713"/>
            </a:xfrm>
            <a:custGeom>
              <a:rect b="b" l="l" r="r" t="t"/>
              <a:pathLst>
                <a:path extrusionOk="0" h="1800" w="838">
                  <a:moveTo>
                    <a:pt x="482" y="0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12" y="1570"/>
                    <a:pt x="838" y="1235"/>
                    <a:pt x="838" y="900"/>
                  </a:cubicBezTo>
                  <a:cubicBezTo>
                    <a:pt x="838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5"/>
            <p:cNvSpPr/>
            <p:nvPr/>
          </p:nvSpPr>
          <p:spPr>
            <a:xfrm>
              <a:off x="2934480" y="3458471"/>
              <a:ext cx="39735" cy="16304"/>
            </a:xfrm>
            <a:custGeom>
              <a:rect b="b" l="l" r="r" t="t"/>
              <a:pathLst>
                <a:path extrusionOk="0" h="739" w="1801">
                  <a:moveTo>
                    <a:pt x="900" y="1"/>
                  </a:moveTo>
                  <a:cubicBezTo>
                    <a:pt x="566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0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5"/>
            <p:cNvSpPr/>
            <p:nvPr/>
          </p:nvSpPr>
          <p:spPr>
            <a:xfrm>
              <a:off x="2997733" y="3458471"/>
              <a:ext cx="40176" cy="16304"/>
            </a:xfrm>
            <a:custGeom>
              <a:rect b="b" l="l" r="r" t="t"/>
              <a:pathLst>
                <a:path extrusionOk="0" h="739" w="1821">
                  <a:moveTo>
                    <a:pt x="921" y="1"/>
                  </a:moveTo>
                  <a:cubicBezTo>
                    <a:pt x="565" y="1"/>
                    <a:pt x="251" y="126"/>
                    <a:pt x="0" y="377"/>
                  </a:cubicBezTo>
                  <a:cubicBezTo>
                    <a:pt x="251" y="618"/>
                    <a:pt x="581" y="738"/>
                    <a:pt x="910" y="738"/>
                  </a:cubicBezTo>
                  <a:cubicBezTo>
                    <a:pt x="1240" y="738"/>
                    <a:pt x="1570" y="618"/>
                    <a:pt x="1821" y="377"/>
                  </a:cubicBezTo>
                  <a:cubicBezTo>
                    <a:pt x="1570" y="126"/>
                    <a:pt x="1256" y="1"/>
                    <a:pt x="9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5"/>
            <p:cNvSpPr/>
            <p:nvPr/>
          </p:nvSpPr>
          <p:spPr>
            <a:xfrm>
              <a:off x="2953410" y="3433541"/>
              <a:ext cx="20805" cy="21268"/>
            </a:xfrm>
            <a:custGeom>
              <a:rect b="b" l="l" r="r" t="t"/>
              <a:pathLst>
                <a:path extrusionOk="0" h="964" w="943">
                  <a:moveTo>
                    <a:pt x="1" y="1"/>
                  </a:moveTo>
                  <a:cubicBezTo>
                    <a:pt x="1" y="524"/>
                    <a:pt x="419" y="942"/>
                    <a:pt x="942" y="963"/>
                  </a:cubicBezTo>
                  <a:cubicBezTo>
                    <a:pt x="942" y="712"/>
                    <a:pt x="838" y="461"/>
                    <a:pt x="670" y="294"/>
                  </a:cubicBezTo>
                  <a:cubicBezTo>
                    <a:pt x="482" y="105"/>
                    <a:pt x="252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5"/>
            <p:cNvSpPr/>
            <p:nvPr/>
          </p:nvSpPr>
          <p:spPr>
            <a:xfrm>
              <a:off x="2998196" y="3478328"/>
              <a:ext cx="20783" cy="21246"/>
            </a:xfrm>
            <a:custGeom>
              <a:rect b="b" l="l" r="r" t="t"/>
              <a:pathLst>
                <a:path extrusionOk="0" h="963" w="942">
                  <a:moveTo>
                    <a:pt x="0" y="0"/>
                  </a:moveTo>
                  <a:cubicBezTo>
                    <a:pt x="0" y="524"/>
                    <a:pt x="419" y="942"/>
                    <a:pt x="942" y="963"/>
                  </a:cubicBezTo>
                  <a:cubicBezTo>
                    <a:pt x="942" y="712"/>
                    <a:pt x="837" y="461"/>
                    <a:pt x="670" y="293"/>
                  </a:cubicBezTo>
                  <a:cubicBezTo>
                    <a:pt x="481" y="126"/>
                    <a:pt x="251" y="2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5"/>
            <p:cNvSpPr/>
            <p:nvPr/>
          </p:nvSpPr>
          <p:spPr>
            <a:xfrm>
              <a:off x="2953410" y="3478328"/>
              <a:ext cx="20805" cy="21246"/>
            </a:xfrm>
            <a:custGeom>
              <a:rect b="b" l="l" r="r" t="t"/>
              <a:pathLst>
                <a:path extrusionOk="0" h="963" w="943">
                  <a:moveTo>
                    <a:pt x="942" y="0"/>
                  </a:moveTo>
                  <a:cubicBezTo>
                    <a:pt x="691" y="21"/>
                    <a:pt x="461" y="126"/>
                    <a:pt x="273" y="293"/>
                  </a:cubicBezTo>
                  <a:cubicBezTo>
                    <a:pt x="105" y="461"/>
                    <a:pt x="1" y="712"/>
                    <a:pt x="1" y="963"/>
                  </a:cubicBezTo>
                  <a:cubicBezTo>
                    <a:pt x="524" y="942"/>
                    <a:pt x="942" y="524"/>
                    <a:pt x="9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5"/>
            <p:cNvSpPr/>
            <p:nvPr/>
          </p:nvSpPr>
          <p:spPr>
            <a:xfrm>
              <a:off x="2998196" y="3433541"/>
              <a:ext cx="20783" cy="21268"/>
            </a:xfrm>
            <a:custGeom>
              <a:rect b="b" l="l" r="r" t="t"/>
              <a:pathLst>
                <a:path extrusionOk="0" h="964" w="942">
                  <a:moveTo>
                    <a:pt x="942" y="1"/>
                  </a:moveTo>
                  <a:cubicBezTo>
                    <a:pt x="691" y="1"/>
                    <a:pt x="461" y="105"/>
                    <a:pt x="272" y="294"/>
                  </a:cubicBezTo>
                  <a:cubicBezTo>
                    <a:pt x="105" y="461"/>
                    <a:pt x="0" y="712"/>
                    <a:pt x="0" y="963"/>
                  </a:cubicBezTo>
                  <a:cubicBezTo>
                    <a:pt x="523" y="942"/>
                    <a:pt x="942" y="524"/>
                    <a:pt x="9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5"/>
            <p:cNvSpPr/>
            <p:nvPr/>
          </p:nvSpPr>
          <p:spPr>
            <a:xfrm>
              <a:off x="2981561" y="3461715"/>
              <a:ext cx="9266" cy="9707"/>
            </a:xfrm>
            <a:custGeom>
              <a:rect b="b" l="l" r="r" t="t"/>
              <a:pathLst>
                <a:path extrusionOk="0" h="440" w="420">
                  <a:moveTo>
                    <a:pt x="210" y="0"/>
                  </a:moveTo>
                  <a:cubicBezTo>
                    <a:pt x="85" y="0"/>
                    <a:pt x="1" y="105"/>
                    <a:pt x="1" y="230"/>
                  </a:cubicBezTo>
                  <a:cubicBezTo>
                    <a:pt x="1" y="335"/>
                    <a:pt x="85" y="440"/>
                    <a:pt x="210" y="440"/>
                  </a:cubicBezTo>
                  <a:cubicBezTo>
                    <a:pt x="336" y="440"/>
                    <a:pt x="419" y="335"/>
                    <a:pt x="419" y="230"/>
                  </a:cubicBezTo>
                  <a:cubicBezTo>
                    <a:pt x="419" y="105"/>
                    <a:pt x="336" y="0"/>
                    <a:pt x="2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5"/>
            <p:cNvSpPr/>
            <p:nvPr/>
          </p:nvSpPr>
          <p:spPr>
            <a:xfrm>
              <a:off x="2353751" y="3415074"/>
              <a:ext cx="16194" cy="39735"/>
            </a:xfrm>
            <a:custGeom>
              <a:rect b="b" l="l" r="r" t="t"/>
              <a:pathLst>
                <a:path extrusionOk="0" h="1801" w="734">
                  <a:moveTo>
                    <a:pt x="357" y="1"/>
                  </a:moveTo>
                  <a:cubicBezTo>
                    <a:pt x="147" y="1"/>
                    <a:pt x="1" y="398"/>
                    <a:pt x="1" y="901"/>
                  </a:cubicBezTo>
                  <a:cubicBezTo>
                    <a:pt x="1" y="1403"/>
                    <a:pt x="147" y="1800"/>
                    <a:pt x="357" y="1800"/>
                  </a:cubicBezTo>
                  <a:cubicBezTo>
                    <a:pt x="566" y="1800"/>
                    <a:pt x="733" y="1403"/>
                    <a:pt x="733" y="901"/>
                  </a:cubicBezTo>
                  <a:cubicBezTo>
                    <a:pt x="733" y="398"/>
                    <a:pt x="566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5"/>
            <p:cNvSpPr/>
            <p:nvPr/>
          </p:nvSpPr>
          <p:spPr>
            <a:xfrm>
              <a:off x="2350993" y="3478328"/>
              <a:ext cx="18952" cy="39713"/>
            </a:xfrm>
            <a:custGeom>
              <a:rect b="b" l="l" r="r" t="t"/>
              <a:pathLst>
                <a:path extrusionOk="0" h="1800" w="859">
                  <a:moveTo>
                    <a:pt x="482" y="0"/>
                  </a:moveTo>
                  <a:cubicBezTo>
                    <a:pt x="0" y="503"/>
                    <a:pt x="0" y="1298"/>
                    <a:pt x="482" y="1800"/>
                  </a:cubicBezTo>
                  <a:cubicBezTo>
                    <a:pt x="712" y="1570"/>
                    <a:pt x="858" y="1235"/>
                    <a:pt x="858" y="900"/>
                  </a:cubicBezTo>
                  <a:cubicBezTo>
                    <a:pt x="858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5"/>
            <p:cNvSpPr/>
            <p:nvPr/>
          </p:nvSpPr>
          <p:spPr>
            <a:xfrm>
              <a:off x="2309913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51" y="126"/>
                    <a:pt x="0" y="377"/>
                  </a:cubicBezTo>
                  <a:cubicBezTo>
                    <a:pt x="251" y="618"/>
                    <a:pt x="576" y="738"/>
                    <a:pt x="900" y="738"/>
                  </a:cubicBezTo>
                  <a:cubicBezTo>
                    <a:pt x="1224" y="738"/>
                    <a:pt x="1548" y="618"/>
                    <a:pt x="1800" y="377"/>
                  </a:cubicBezTo>
                  <a:cubicBezTo>
                    <a:pt x="156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5"/>
            <p:cNvSpPr/>
            <p:nvPr/>
          </p:nvSpPr>
          <p:spPr>
            <a:xfrm>
              <a:off x="2373607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0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4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5"/>
            <p:cNvSpPr/>
            <p:nvPr/>
          </p:nvSpPr>
          <p:spPr>
            <a:xfrm>
              <a:off x="2328820" y="3433541"/>
              <a:ext cx="20805" cy="21268"/>
            </a:xfrm>
            <a:custGeom>
              <a:rect b="b" l="l" r="r" t="t"/>
              <a:pathLst>
                <a:path extrusionOk="0" h="964" w="943">
                  <a:moveTo>
                    <a:pt x="1" y="1"/>
                  </a:moveTo>
                  <a:cubicBezTo>
                    <a:pt x="1" y="524"/>
                    <a:pt x="419" y="942"/>
                    <a:pt x="943" y="963"/>
                  </a:cubicBezTo>
                  <a:cubicBezTo>
                    <a:pt x="943" y="712"/>
                    <a:pt x="838" y="461"/>
                    <a:pt x="671" y="294"/>
                  </a:cubicBezTo>
                  <a:cubicBezTo>
                    <a:pt x="482" y="105"/>
                    <a:pt x="252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5"/>
            <p:cNvSpPr/>
            <p:nvPr/>
          </p:nvSpPr>
          <p:spPr>
            <a:xfrm>
              <a:off x="2373607" y="3478328"/>
              <a:ext cx="20805" cy="21246"/>
            </a:xfrm>
            <a:custGeom>
              <a:rect b="b" l="l" r="r" t="t"/>
              <a:pathLst>
                <a:path extrusionOk="0" h="963" w="943">
                  <a:moveTo>
                    <a:pt x="1" y="0"/>
                  </a:moveTo>
                  <a:lnTo>
                    <a:pt x="1" y="0"/>
                  </a:lnTo>
                  <a:cubicBezTo>
                    <a:pt x="21" y="524"/>
                    <a:pt x="419" y="942"/>
                    <a:pt x="942" y="963"/>
                  </a:cubicBezTo>
                  <a:cubicBezTo>
                    <a:pt x="942" y="712"/>
                    <a:pt x="838" y="461"/>
                    <a:pt x="670" y="293"/>
                  </a:cubicBezTo>
                  <a:cubicBezTo>
                    <a:pt x="482" y="126"/>
                    <a:pt x="252" y="2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5"/>
            <p:cNvSpPr/>
            <p:nvPr/>
          </p:nvSpPr>
          <p:spPr>
            <a:xfrm>
              <a:off x="2328820" y="3478328"/>
              <a:ext cx="20805" cy="21246"/>
            </a:xfrm>
            <a:custGeom>
              <a:rect b="b" l="l" r="r" t="t"/>
              <a:pathLst>
                <a:path extrusionOk="0" h="963" w="943">
                  <a:moveTo>
                    <a:pt x="943" y="0"/>
                  </a:moveTo>
                  <a:cubicBezTo>
                    <a:pt x="691" y="21"/>
                    <a:pt x="461" y="126"/>
                    <a:pt x="273" y="293"/>
                  </a:cubicBezTo>
                  <a:cubicBezTo>
                    <a:pt x="106" y="461"/>
                    <a:pt x="1" y="712"/>
                    <a:pt x="1" y="963"/>
                  </a:cubicBezTo>
                  <a:cubicBezTo>
                    <a:pt x="252" y="942"/>
                    <a:pt x="482" y="858"/>
                    <a:pt x="671" y="670"/>
                  </a:cubicBezTo>
                  <a:cubicBezTo>
                    <a:pt x="838" y="503"/>
                    <a:pt x="943" y="252"/>
                    <a:pt x="9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5"/>
            <p:cNvSpPr/>
            <p:nvPr/>
          </p:nvSpPr>
          <p:spPr>
            <a:xfrm>
              <a:off x="2373607" y="3433541"/>
              <a:ext cx="21268" cy="20805"/>
            </a:xfrm>
            <a:custGeom>
              <a:rect b="b" l="l" r="r" t="t"/>
              <a:pathLst>
                <a:path extrusionOk="0" h="943" w="964">
                  <a:moveTo>
                    <a:pt x="963" y="1"/>
                  </a:moveTo>
                  <a:cubicBezTo>
                    <a:pt x="691" y="1"/>
                    <a:pt x="461" y="105"/>
                    <a:pt x="293" y="294"/>
                  </a:cubicBezTo>
                  <a:cubicBezTo>
                    <a:pt x="105" y="461"/>
                    <a:pt x="21" y="691"/>
                    <a:pt x="1" y="942"/>
                  </a:cubicBezTo>
                  <a:cubicBezTo>
                    <a:pt x="524" y="942"/>
                    <a:pt x="942" y="524"/>
                    <a:pt x="9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5"/>
            <p:cNvSpPr/>
            <p:nvPr/>
          </p:nvSpPr>
          <p:spPr>
            <a:xfrm>
              <a:off x="2356994" y="3461715"/>
              <a:ext cx="9708" cy="9707"/>
            </a:xfrm>
            <a:custGeom>
              <a:rect b="b" l="l" r="r" t="t"/>
              <a:pathLst>
                <a:path extrusionOk="0" h="440" w="440">
                  <a:moveTo>
                    <a:pt x="210" y="0"/>
                  </a:moveTo>
                  <a:cubicBezTo>
                    <a:pt x="84" y="0"/>
                    <a:pt x="0" y="105"/>
                    <a:pt x="0" y="230"/>
                  </a:cubicBezTo>
                  <a:cubicBezTo>
                    <a:pt x="0" y="335"/>
                    <a:pt x="84" y="440"/>
                    <a:pt x="210" y="440"/>
                  </a:cubicBezTo>
                  <a:cubicBezTo>
                    <a:pt x="335" y="440"/>
                    <a:pt x="440" y="335"/>
                    <a:pt x="440" y="230"/>
                  </a:cubicBezTo>
                  <a:cubicBezTo>
                    <a:pt x="440" y="105"/>
                    <a:pt x="335" y="0"/>
                    <a:pt x="2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5"/>
            <p:cNvSpPr/>
            <p:nvPr/>
          </p:nvSpPr>
          <p:spPr>
            <a:xfrm>
              <a:off x="1726404" y="3415074"/>
              <a:ext cx="18952" cy="39735"/>
            </a:xfrm>
            <a:custGeom>
              <a:rect b="b" l="l" r="r" t="t"/>
              <a:pathLst>
                <a:path extrusionOk="0" h="1801" w="859">
                  <a:moveTo>
                    <a:pt x="482" y="1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33" y="1549"/>
                    <a:pt x="859" y="1235"/>
                    <a:pt x="859" y="901"/>
                  </a:cubicBezTo>
                  <a:cubicBezTo>
                    <a:pt x="859" y="566"/>
                    <a:pt x="733" y="23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5"/>
            <p:cNvSpPr/>
            <p:nvPr/>
          </p:nvSpPr>
          <p:spPr>
            <a:xfrm>
              <a:off x="1726404" y="3478328"/>
              <a:ext cx="18952" cy="39713"/>
            </a:xfrm>
            <a:custGeom>
              <a:rect b="b" l="l" r="r" t="t"/>
              <a:pathLst>
                <a:path extrusionOk="0" h="1800" w="859">
                  <a:moveTo>
                    <a:pt x="482" y="0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33" y="1570"/>
                    <a:pt x="859" y="1235"/>
                    <a:pt x="859" y="900"/>
                  </a:cubicBezTo>
                  <a:cubicBezTo>
                    <a:pt x="859" y="565"/>
                    <a:pt x="733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5"/>
            <p:cNvSpPr/>
            <p:nvPr/>
          </p:nvSpPr>
          <p:spPr>
            <a:xfrm>
              <a:off x="1685787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44" y="1"/>
                    <a:pt x="231" y="126"/>
                    <a:pt x="0" y="377"/>
                  </a:cubicBezTo>
                  <a:cubicBezTo>
                    <a:pt x="241" y="618"/>
                    <a:pt x="565" y="738"/>
                    <a:pt x="892" y="738"/>
                  </a:cubicBezTo>
                  <a:cubicBezTo>
                    <a:pt x="1219" y="738"/>
                    <a:pt x="1549" y="618"/>
                    <a:pt x="1800" y="377"/>
                  </a:cubicBezTo>
                  <a:cubicBezTo>
                    <a:pt x="154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5"/>
            <p:cNvSpPr/>
            <p:nvPr/>
          </p:nvSpPr>
          <p:spPr>
            <a:xfrm>
              <a:off x="1749018" y="3458471"/>
              <a:ext cx="39735" cy="16304"/>
            </a:xfrm>
            <a:custGeom>
              <a:rect b="b" l="l" r="r" t="t"/>
              <a:pathLst>
                <a:path extrusionOk="0" h="739" w="1801">
                  <a:moveTo>
                    <a:pt x="901" y="1"/>
                  </a:moveTo>
                  <a:cubicBezTo>
                    <a:pt x="566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1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5"/>
            <p:cNvSpPr/>
            <p:nvPr/>
          </p:nvSpPr>
          <p:spPr>
            <a:xfrm>
              <a:off x="1704253" y="3433541"/>
              <a:ext cx="21246" cy="21268"/>
            </a:xfrm>
            <a:custGeom>
              <a:rect b="b" l="l" r="r" t="t"/>
              <a:pathLst>
                <a:path extrusionOk="0" h="964" w="963">
                  <a:moveTo>
                    <a:pt x="0" y="1"/>
                  </a:moveTo>
                  <a:cubicBezTo>
                    <a:pt x="0" y="524"/>
                    <a:pt x="440" y="942"/>
                    <a:pt x="963" y="963"/>
                  </a:cubicBezTo>
                  <a:cubicBezTo>
                    <a:pt x="942" y="712"/>
                    <a:pt x="837" y="461"/>
                    <a:pt x="670" y="294"/>
                  </a:cubicBezTo>
                  <a:cubicBezTo>
                    <a:pt x="502" y="105"/>
                    <a:pt x="25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5"/>
            <p:cNvSpPr/>
            <p:nvPr/>
          </p:nvSpPr>
          <p:spPr>
            <a:xfrm>
              <a:off x="1746723" y="3477975"/>
              <a:ext cx="25879" cy="22415"/>
            </a:xfrm>
            <a:custGeom>
              <a:rect b="b" l="l" r="r" t="t"/>
              <a:pathLst>
                <a:path extrusionOk="0" h="1016" w="1173">
                  <a:moveTo>
                    <a:pt x="213" y="0"/>
                  </a:moveTo>
                  <a:cubicBezTo>
                    <a:pt x="167" y="0"/>
                    <a:pt x="130" y="12"/>
                    <a:pt x="105" y="37"/>
                  </a:cubicBezTo>
                  <a:cubicBezTo>
                    <a:pt x="0" y="142"/>
                    <a:pt x="126" y="435"/>
                    <a:pt x="398" y="686"/>
                  </a:cubicBezTo>
                  <a:cubicBezTo>
                    <a:pt x="589" y="893"/>
                    <a:pt x="805" y="1016"/>
                    <a:pt x="943" y="1016"/>
                  </a:cubicBezTo>
                  <a:cubicBezTo>
                    <a:pt x="986" y="1016"/>
                    <a:pt x="1022" y="1004"/>
                    <a:pt x="1046" y="979"/>
                  </a:cubicBezTo>
                  <a:cubicBezTo>
                    <a:pt x="1172" y="874"/>
                    <a:pt x="1026" y="581"/>
                    <a:pt x="774" y="309"/>
                  </a:cubicBezTo>
                  <a:cubicBezTo>
                    <a:pt x="584" y="119"/>
                    <a:pt x="357" y="0"/>
                    <a:pt x="2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5"/>
            <p:cNvSpPr/>
            <p:nvPr/>
          </p:nvSpPr>
          <p:spPr>
            <a:xfrm>
              <a:off x="1704253" y="3478328"/>
              <a:ext cx="21246" cy="21246"/>
            </a:xfrm>
            <a:custGeom>
              <a:rect b="b" l="l" r="r" t="t"/>
              <a:pathLst>
                <a:path extrusionOk="0" h="963" w="963">
                  <a:moveTo>
                    <a:pt x="963" y="0"/>
                  </a:moveTo>
                  <a:lnTo>
                    <a:pt x="963" y="0"/>
                  </a:lnTo>
                  <a:cubicBezTo>
                    <a:pt x="691" y="21"/>
                    <a:pt x="461" y="105"/>
                    <a:pt x="293" y="293"/>
                  </a:cubicBezTo>
                  <a:cubicBezTo>
                    <a:pt x="105" y="461"/>
                    <a:pt x="0" y="712"/>
                    <a:pt x="0" y="963"/>
                  </a:cubicBezTo>
                  <a:cubicBezTo>
                    <a:pt x="523" y="942"/>
                    <a:pt x="942" y="524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5"/>
            <p:cNvSpPr/>
            <p:nvPr/>
          </p:nvSpPr>
          <p:spPr>
            <a:xfrm>
              <a:off x="1749018" y="3433541"/>
              <a:ext cx="21268" cy="20805"/>
            </a:xfrm>
            <a:custGeom>
              <a:rect b="b" l="l" r="r" t="t"/>
              <a:pathLst>
                <a:path extrusionOk="0" h="943" w="964">
                  <a:moveTo>
                    <a:pt x="963" y="1"/>
                  </a:moveTo>
                  <a:cubicBezTo>
                    <a:pt x="712" y="1"/>
                    <a:pt x="461" y="105"/>
                    <a:pt x="294" y="294"/>
                  </a:cubicBezTo>
                  <a:cubicBezTo>
                    <a:pt x="106" y="461"/>
                    <a:pt x="22" y="691"/>
                    <a:pt x="1" y="942"/>
                  </a:cubicBezTo>
                  <a:cubicBezTo>
                    <a:pt x="524" y="942"/>
                    <a:pt x="942" y="524"/>
                    <a:pt x="9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5"/>
            <p:cNvSpPr/>
            <p:nvPr/>
          </p:nvSpPr>
          <p:spPr>
            <a:xfrm>
              <a:off x="1730551" y="3461715"/>
              <a:ext cx="11583" cy="9840"/>
            </a:xfrm>
            <a:custGeom>
              <a:rect b="b" l="l" r="r" t="t"/>
              <a:pathLst>
                <a:path extrusionOk="0" h="446" w="525">
                  <a:moveTo>
                    <a:pt x="294" y="0"/>
                  </a:moveTo>
                  <a:cubicBezTo>
                    <a:pt x="106" y="0"/>
                    <a:pt x="1" y="230"/>
                    <a:pt x="147" y="377"/>
                  </a:cubicBezTo>
                  <a:cubicBezTo>
                    <a:pt x="189" y="425"/>
                    <a:pt x="243" y="446"/>
                    <a:pt x="298" y="446"/>
                  </a:cubicBezTo>
                  <a:cubicBezTo>
                    <a:pt x="410" y="446"/>
                    <a:pt x="524" y="357"/>
                    <a:pt x="524" y="230"/>
                  </a:cubicBezTo>
                  <a:cubicBezTo>
                    <a:pt x="524" y="105"/>
                    <a:pt x="419" y="0"/>
                    <a:pt x="2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5"/>
            <p:cNvSpPr/>
            <p:nvPr/>
          </p:nvSpPr>
          <p:spPr>
            <a:xfrm>
              <a:off x="2049553" y="3391534"/>
              <a:ext cx="185590" cy="117748"/>
            </a:xfrm>
            <a:custGeom>
              <a:rect b="b" l="l" r="r" t="t"/>
              <a:pathLst>
                <a:path extrusionOk="0" h="5337" w="8412">
                  <a:moveTo>
                    <a:pt x="0" y="1"/>
                  </a:moveTo>
                  <a:lnTo>
                    <a:pt x="0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22" y="4750"/>
                  </a:lnTo>
                  <a:lnTo>
                    <a:pt x="4122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294" y="3286"/>
                  </a:lnTo>
                  <a:lnTo>
                    <a:pt x="5294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6" y="1465"/>
                  </a:lnTo>
                  <a:lnTo>
                    <a:pt x="3536" y="5336"/>
                  </a:lnTo>
                  <a:lnTo>
                    <a:pt x="8411" y="5336"/>
                  </a:lnTo>
                  <a:lnTo>
                    <a:pt x="84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4" name="Google Shape;614;p5"/>
          <p:cNvGrpSpPr/>
          <p:nvPr/>
        </p:nvGrpSpPr>
        <p:grpSpPr>
          <a:xfrm rot="10800000">
            <a:off x="7746024" y="-311312"/>
            <a:ext cx="1826708" cy="955194"/>
            <a:chOff x="5924193" y="3383429"/>
            <a:chExt cx="2151599" cy="1125082"/>
          </a:xfrm>
        </p:grpSpPr>
        <p:sp>
          <p:nvSpPr>
            <p:cNvPr id="615" name="Google Shape;615;p5"/>
            <p:cNvSpPr/>
            <p:nvPr/>
          </p:nvSpPr>
          <p:spPr>
            <a:xfrm>
              <a:off x="5924193" y="3383429"/>
              <a:ext cx="2151599" cy="1125082"/>
            </a:xfrm>
            <a:custGeom>
              <a:rect b="b" l="l" r="r" t="t"/>
              <a:pathLst>
                <a:path extrusionOk="0" h="28240" w="54006">
                  <a:moveTo>
                    <a:pt x="13389" y="1"/>
                  </a:moveTo>
                  <a:cubicBezTo>
                    <a:pt x="11680" y="1"/>
                    <a:pt x="9974" y="90"/>
                    <a:pt x="8273" y="353"/>
                  </a:cubicBezTo>
                  <a:cubicBezTo>
                    <a:pt x="7906" y="353"/>
                    <a:pt x="7572" y="519"/>
                    <a:pt x="7305" y="820"/>
                  </a:cubicBezTo>
                  <a:cubicBezTo>
                    <a:pt x="7139" y="1120"/>
                    <a:pt x="7172" y="1520"/>
                    <a:pt x="7339" y="1820"/>
                  </a:cubicBezTo>
                  <a:cubicBezTo>
                    <a:pt x="7405" y="1887"/>
                    <a:pt x="7439" y="1987"/>
                    <a:pt x="7472" y="2054"/>
                  </a:cubicBezTo>
                  <a:cubicBezTo>
                    <a:pt x="7806" y="2588"/>
                    <a:pt x="8206" y="3021"/>
                    <a:pt x="8673" y="3422"/>
                  </a:cubicBezTo>
                  <a:lnTo>
                    <a:pt x="8706" y="3422"/>
                  </a:lnTo>
                  <a:cubicBezTo>
                    <a:pt x="5771" y="3755"/>
                    <a:pt x="2902" y="5356"/>
                    <a:pt x="1468" y="7958"/>
                  </a:cubicBezTo>
                  <a:cubicBezTo>
                    <a:pt x="0" y="10627"/>
                    <a:pt x="34" y="13929"/>
                    <a:pt x="1635" y="16564"/>
                  </a:cubicBezTo>
                  <a:cubicBezTo>
                    <a:pt x="3101" y="18838"/>
                    <a:pt x="6527" y="20710"/>
                    <a:pt x="9360" y="20710"/>
                  </a:cubicBezTo>
                  <a:cubicBezTo>
                    <a:pt x="9685" y="20710"/>
                    <a:pt x="10002" y="20685"/>
                    <a:pt x="10308" y="20634"/>
                  </a:cubicBezTo>
                  <a:lnTo>
                    <a:pt x="10308" y="28239"/>
                  </a:lnTo>
                  <a:lnTo>
                    <a:pt x="43431" y="28239"/>
                  </a:lnTo>
                  <a:cubicBezTo>
                    <a:pt x="43465" y="28206"/>
                    <a:pt x="43565" y="28173"/>
                    <a:pt x="43598" y="28139"/>
                  </a:cubicBezTo>
                  <a:lnTo>
                    <a:pt x="43598" y="20267"/>
                  </a:lnTo>
                  <a:cubicBezTo>
                    <a:pt x="44038" y="20279"/>
                    <a:pt x="44482" y="20288"/>
                    <a:pt x="44928" y="20288"/>
                  </a:cubicBezTo>
                  <a:cubicBezTo>
                    <a:pt x="47017" y="20288"/>
                    <a:pt x="49120" y="20076"/>
                    <a:pt x="50770" y="18866"/>
                  </a:cubicBezTo>
                  <a:cubicBezTo>
                    <a:pt x="51971" y="17932"/>
                    <a:pt x="52805" y="16664"/>
                    <a:pt x="53238" y="15230"/>
                  </a:cubicBezTo>
                  <a:cubicBezTo>
                    <a:pt x="54005" y="12628"/>
                    <a:pt x="53639" y="9826"/>
                    <a:pt x="52171" y="7558"/>
                  </a:cubicBezTo>
                  <a:cubicBezTo>
                    <a:pt x="50736" y="5290"/>
                    <a:pt x="48535" y="3422"/>
                    <a:pt x="45833" y="3422"/>
                  </a:cubicBezTo>
                  <a:lnTo>
                    <a:pt x="45266" y="3422"/>
                  </a:lnTo>
                  <a:cubicBezTo>
                    <a:pt x="45299" y="3388"/>
                    <a:pt x="45333" y="3355"/>
                    <a:pt x="45366" y="3321"/>
                  </a:cubicBezTo>
                  <a:lnTo>
                    <a:pt x="46700" y="1520"/>
                  </a:lnTo>
                  <a:cubicBezTo>
                    <a:pt x="46867" y="1287"/>
                    <a:pt x="47067" y="953"/>
                    <a:pt x="46934" y="720"/>
                  </a:cubicBezTo>
                  <a:cubicBezTo>
                    <a:pt x="46834" y="486"/>
                    <a:pt x="46500" y="419"/>
                    <a:pt x="46233" y="386"/>
                  </a:cubicBezTo>
                  <a:cubicBezTo>
                    <a:pt x="43920" y="176"/>
                    <a:pt x="41605" y="105"/>
                    <a:pt x="39287" y="105"/>
                  </a:cubicBezTo>
                  <a:cubicBezTo>
                    <a:pt x="34547" y="105"/>
                    <a:pt x="29798" y="401"/>
                    <a:pt x="25048" y="401"/>
                  </a:cubicBezTo>
                  <a:cubicBezTo>
                    <a:pt x="24015" y="401"/>
                    <a:pt x="22982" y="387"/>
                    <a:pt x="21949" y="353"/>
                  </a:cubicBezTo>
                  <a:cubicBezTo>
                    <a:pt x="19093" y="248"/>
                    <a:pt x="16237" y="1"/>
                    <a:pt x="13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5"/>
            <p:cNvSpPr/>
            <p:nvPr/>
          </p:nvSpPr>
          <p:spPr>
            <a:xfrm>
              <a:off x="6560757" y="4055650"/>
              <a:ext cx="155535" cy="452861"/>
            </a:xfrm>
            <a:custGeom>
              <a:rect b="b" l="l" r="r" t="t"/>
              <a:pathLst>
                <a:path extrusionOk="0" h="11367" w="3904">
                  <a:moveTo>
                    <a:pt x="2015" y="1"/>
                  </a:moveTo>
                  <a:cubicBezTo>
                    <a:pt x="1698" y="1"/>
                    <a:pt x="1394" y="134"/>
                    <a:pt x="1201" y="392"/>
                  </a:cubicBezTo>
                  <a:cubicBezTo>
                    <a:pt x="868" y="792"/>
                    <a:pt x="667" y="1259"/>
                    <a:pt x="601" y="1759"/>
                  </a:cubicBezTo>
                  <a:cubicBezTo>
                    <a:pt x="234" y="3461"/>
                    <a:pt x="34" y="5195"/>
                    <a:pt x="0" y="6930"/>
                  </a:cubicBezTo>
                  <a:lnTo>
                    <a:pt x="0" y="7263"/>
                  </a:lnTo>
                  <a:cubicBezTo>
                    <a:pt x="0" y="8631"/>
                    <a:pt x="67" y="9999"/>
                    <a:pt x="134" y="11366"/>
                  </a:cubicBezTo>
                  <a:lnTo>
                    <a:pt x="3870" y="11366"/>
                  </a:lnTo>
                  <a:cubicBezTo>
                    <a:pt x="3903" y="9332"/>
                    <a:pt x="3836" y="7263"/>
                    <a:pt x="3636" y="5262"/>
                  </a:cubicBezTo>
                  <a:lnTo>
                    <a:pt x="3636" y="5028"/>
                  </a:lnTo>
                  <a:cubicBezTo>
                    <a:pt x="3536" y="3861"/>
                    <a:pt x="3369" y="2727"/>
                    <a:pt x="3169" y="1593"/>
                  </a:cubicBezTo>
                  <a:cubicBezTo>
                    <a:pt x="3136" y="1292"/>
                    <a:pt x="3069" y="959"/>
                    <a:pt x="2936" y="692"/>
                  </a:cubicBezTo>
                  <a:cubicBezTo>
                    <a:pt x="2869" y="459"/>
                    <a:pt x="2736" y="258"/>
                    <a:pt x="2535" y="125"/>
                  </a:cubicBezTo>
                  <a:cubicBezTo>
                    <a:pt x="2369" y="42"/>
                    <a:pt x="2190" y="1"/>
                    <a:pt x="2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5"/>
            <p:cNvSpPr/>
            <p:nvPr/>
          </p:nvSpPr>
          <p:spPr>
            <a:xfrm>
              <a:off x="6732188" y="4055291"/>
              <a:ext cx="168802" cy="453220"/>
            </a:xfrm>
            <a:custGeom>
              <a:rect b="b" l="l" r="r" t="t"/>
              <a:pathLst>
                <a:path extrusionOk="0" h="11376" w="4237">
                  <a:moveTo>
                    <a:pt x="2235" y="1"/>
                  </a:moveTo>
                  <a:cubicBezTo>
                    <a:pt x="1535" y="167"/>
                    <a:pt x="1001" y="1101"/>
                    <a:pt x="868" y="1368"/>
                  </a:cubicBezTo>
                  <a:cubicBezTo>
                    <a:pt x="868" y="1368"/>
                    <a:pt x="868" y="1402"/>
                    <a:pt x="834" y="1402"/>
                  </a:cubicBezTo>
                  <a:cubicBezTo>
                    <a:pt x="0" y="3169"/>
                    <a:pt x="234" y="7739"/>
                    <a:pt x="434" y="10275"/>
                  </a:cubicBezTo>
                  <a:cubicBezTo>
                    <a:pt x="434" y="10308"/>
                    <a:pt x="434" y="10341"/>
                    <a:pt x="434" y="10341"/>
                  </a:cubicBezTo>
                  <a:cubicBezTo>
                    <a:pt x="467" y="10742"/>
                    <a:pt x="501" y="11108"/>
                    <a:pt x="534" y="11375"/>
                  </a:cubicBezTo>
                  <a:lnTo>
                    <a:pt x="4203" y="11375"/>
                  </a:lnTo>
                  <a:cubicBezTo>
                    <a:pt x="4237" y="9507"/>
                    <a:pt x="4170" y="7606"/>
                    <a:pt x="4037" y="5738"/>
                  </a:cubicBezTo>
                  <a:lnTo>
                    <a:pt x="4037" y="5638"/>
                  </a:lnTo>
                  <a:cubicBezTo>
                    <a:pt x="3936" y="4370"/>
                    <a:pt x="3836" y="3270"/>
                    <a:pt x="3770" y="2702"/>
                  </a:cubicBezTo>
                  <a:cubicBezTo>
                    <a:pt x="3736" y="2502"/>
                    <a:pt x="3736" y="2336"/>
                    <a:pt x="3736" y="2269"/>
                  </a:cubicBezTo>
                  <a:cubicBezTo>
                    <a:pt x="3736" y="2269"/>
                    <a:pt x="3736" y="2235"/>
                    <a:pt x="3736" y="2235"/>
                  </a:cubicBezTo>
                  <a:cubicBezTo>
                    <a:pt x="3703" y="1902"/>
                    <a:pt x="3670" y="1602"/>
                    <a:pt x="3603" y="1301"/>
                  </a:cubicBezTo>
                  <a:cubicBezTo>
                    <a:pt x="3570" y="1235"/>
                    <a:pt x="3570" y="1168"/>
                    <a:pt x="3536" y="1101"/>
                  </a:cubicBezTo>
                  <a:cubicBezTo>
                    <a:pt x="3469" y="801"/>
                    <a:pt x="3336" y="534"/>
                    <a:pt x="3169" y="334"/>
                  </a:cubicBezTo>
                  <a:cubicBezTo>
                    <a:pt x="3136" y="301"/>
                    <a:pt x="3136" y="301"/>
                    <a:pt x="3136" y="301"/>
                  </a:cubicBezTo>
                  <a:cubicBezTo>
                    <a:pt x="3002" y="134"/>
                    <a:pt x="2836" y="34"/>
                    <a:pt x="2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5"/>
            <p:cNvSpPr/>
            <p:nvPr/>
          </p:nvSpPr>
          <p:spPr>
            <a:xfrm>
              <a:off x="6928878" y="4056526"/>
              <a:ext cx="158165" cy="451985"/>
            </a:xfrm>
            <a:custGeom>
              <a:rect b="b" l="l" r="r" t="t"/>
              <a:pathLst>
                <a:path extrusionOk="0" h="11345" w="3970">
                  <a:moveTo>
                    <a:pt x="2080" y="0"/>
                  </a:moveTo>
                  <a:cubicBezTo>
                    <a:pt x="2054" y="0"/>
                    <a:pt x="2028" y="1"/>
                    <a:pt x="2002" y="3"/>
                  </a:cubicBezTo>
                  <a:cubicBezTo>
                    <a:pt x="1001" y="136"/>
                    <a:pt x="434" y="1838"/>
                    <a:pt x="367" y="2038"/>
                  </a:cubicBezTo>
                  <a:cubicBezTo>
                    <a:pt x="100" y="3605"/>
                    <a:pt x="0" y="5173"/>
                    <a:pt x="67" y="6741"/>
                  </a:cubicBezTo>
                  <a:cubicBezTo>
                    <a:pt x="67" y="8476"/>
                    <a:pt x="167" y="10177"/>
                    <a:pt x="267" y="11344"/>
                  </a:cubicBezTo>
                  <a:lnTo>
                    <a:pt x="3970" y="11344"/>
                  </a:lnTo>
                  <a:cubicBezTo>
                    <a:pt x="3970" y="10677"/>
                    <a:pt x="3936" y="9910"/>
                    <a:pt x="3870" y="9143"/>
                  </a:cubicBezTo>
                  <a:cubicBezTo>
                    <a:pt x="3736" y="6508"/>
                    <a:pt x="3503" y="3405"/>
                    <a:pt x="3403" y="2405"/>
                  </a:cubicBezTo>
                  <a:lnTo>
                    <a:pt x="3403" y="2271"/>
                  </a:lnTo>
                  <a:cubicBezTo>
                    <a:pt x="3403" y="2171"/>
                    <a:pt x="3403" y="2171"/>
                    <a:pt x="3403" y="2104"/>
                  </a:cubicBezTo>
                  <a:cubicBezTo>
                    <a:pt x="3403" y="2004"/>
                    <a:pt x="3369" y="1938"/>
                    <a:pt x="3369" y="1838"/>
                  </a:cubicBezTo>
                  <a:cubicBezTo>
                    <a:pt x="3369" y="1804"/>
                    <a:pt x="3369" y="1804"/>
                    <a:pt x="3369" y="1804"/>
                  </a:cubicBezTo>
                  <a:cubicBezTo>
                    <a:pt x="3272" y="1091"/>
                    <a:pt x="2954" y="0"/>
                    <a:pt x="20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5"/>
            <p:cNvSpPr/>
            <p:nvPr/>
          </p:nvSpPr>
          <p:spPr>
            <a:xfrm>
              <a:off x="7106963" y="4056088"/>
              <a:ext cx="163464" cy="452423"/>
            </a:xfrm>
            <a:custGeom>
              <a:rect b="b" l="l" r="r" t="t"/>
              <a:pathLst>
                <a:path extrusionOk="0" h="11356" w="4103">
                  <a:moveTo>
                    <a:pt x="2333" y="0"/>
                  </a:moveTo>
                  <a:cubicBezTo>
                    <a:pt x="2232" y="0"/>
                    <a:pt x="2168" y="14"/>
                    <a:pt x="2168" y="14"/>
                  </a:cubicBezTo>
                  <a:cubicBezTo>
                    <a:pt x="601" y="614"/>
                    <a:pt x="767" y="1281"/>
                    <a:pt x="300" y="4584"/>
                  </a:cubicBezTo>
                  <a:cubicBezTo>
                    <a:pt x="0" y="6785"/>
                    <a:pt x="200" y="9687"/>
                    <a:pt x="367" y="11355"/>
                  </a:cubicBezTo>
                  <a:lnTo>
                    <a:pt x="4103" y="11355"/>
                  </a:lnTo>
                  <a:lnTo>
                    <a:pt x="4103" y="10988"/>
                  </a:lnTo>
                  <a:cubicBezTo>
                    <a:pt x="4103" y="10855"/>
                    <a:pt x="4103" y="10722"/>
                    <a:pt x="4103" y="10621"/>
                  </a:cubicBezTo>
                  <a:cubicBezTo>
                    <a:pt x="4070" y="9554"/>
                    <a:pt x="3970" y="8387"/>
                    <a:pt x="4036" y="7753"/>
                  </a:cubicBezTo>
                  <a:lnTo>
                    <a:pt x="4036" y="7719"/>
                  </a:lnTo>
                  <a:cubicBezTo>
                    <a:pt x="4036" y="6552"/>
                    <a:pt x="3936" y="5351"/>
                    <a:pt x="3803" y="4184"/>
                  </a:cubicBezTo>
                  <a:cubicBezTo>
                    <a:pt x="3803" y="4083"/>
                    <a:pt x="3769" y="4017"/>
                    <a:pt x="3769" y="3917"/>
                  </a:cubicBezTo>
                  <a:cubicBezTo>
                    <a:pt x="3669" y="2849"/>
                    <a:pt x="3536" y="1849"/>
                    <a:pt x="3469" y="1281"/>
                  </a:cubicBezTo>
                  <a:cubicBezTo>
                    <a:pt x="3469" y="1281"/>
                    <a:pt x="3469" y="1248"/>
                    <a:pt x="3469" y="1248"/>
                  </a:cubicBezTo>
                  <a:cubicBezTo>
                    <a:pt x="3317" y="135"/>
                    <a:pt x="2647" y="0"/>
                    <a:pt x="2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5"/>
            <p:cNvSpPr/>
            <p:nvPr/>
          </p:nvSpPr>
          <p:spPr>
            <a:xfrm>
              <a:off x="7300984" y="4055291"/>
              <a:ext cx="154181" cy="453220"/>
            </a:xfrm>
            <a:custGeom>
              <a:rect b="b" l="l" r="r" t="t"/>
              <a:pathLst>
                <a:path extrusionOk="0" h="11376" w="3870">
                  <a:moveTo>
                    <a:pt x="1902" y="1"/>
                  </a:moveTo>
                  <a:cubicBezTo>
                    <a:pt x="534" y="434"/>
                    <a:pt x="200" y="2769"/>
                    <a:pt x="134" y="3336"/>
                  </a:cubicBezTo>
                  <a:lnTo>
                    <a:pt x="134" y="3470"/>
                  </a:lnTo>
                  <a:cubicBezTo>
                    <a:pt x="34" y="4604"/>
                    <a:pt x="0" y="5738"/>
                    <a:pt x="0" y="6872"/>
                  </a:cubicBezTo>
                  <a:cubicBezTo>
                    <a:pt x="34" y="8673"/>
                    <a:pt x="134" y="10341"/>
                    <a:pt x="234" y="11375"/>
                  </a:cubicBezTo>
                  <a:lnTo>
                    <a:pt x="3870" y="11375"/>
                  </a:lnTo>
                  <a:cubicBezTo>
                    <a:pt x="3870" y="11342"/>
                    <a:pt x="3870" y="11342"/>
                    <a:pt x="3870" y="11309"/>
                  </a:cubicBezTo>
                  <a:lnTo>
                    <a:pt x="3870" y="11008"/>
                  </a:lnTo>
                  <a:cubicBezTo>
                    <a:pt x="3870" y="9941"/>
                    <a:pt x="3836" y="8640"/>
                    <a:pt x="3736" y="7806"/>
                  </a:cubicBezTo>
                  <a:lnTo>
                    <a:pt x="3736" y="7539"/>
                  </a:lnTo>
                  <a:cubicBezTo>
                    <a:pt x="3736" y="7406"/>
                    <a:pt x="3736" y="7272"/>
                    <a:pt x="3736" y="7172"/>
                  </a:cubicBezTo>
                  <a:cubicBezTo>
                    <a:pt x="3736" y="7106"/>
                    <a:pt x="3703" y="6972"/>
                    <a:pt x="3703" y="6805"/>
                  </a:cubicBezTo>
                  <a:lnTo>
                    <a:pt x="3703" y="6672"/>
                  </a:lnTo>
                  <a:cubicBezTo>
                    <a:pt x="3636" y="5404"/>
                    <a:pt x="3369" y="2469"/>
                    <a:pt x="3203" y="1301"/>
                  </a:cubicBezTo>
                  <a:lnTo>
                    <a:pt x="3203" y="1268"/>
                  </a:lnTo>
                  <a:cubicBezTo>
                    <a:pt x="3203" y="801"/>
                    <a:pt x="2969" y="367"/>
                    <a:pt x="2569" y="134"/>
                  </a:cubicBezTo>
                  <a:cubicBezTo>
                    <a:pt x="2402" y="67"/>
                    <a:pt x="2202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5"/>
            <p:cNvSpPr/>
            <p:nvPr/>
          </p:nvSpPr>
          <p:spPr>
            <a:xfrm>
              <a:off x="7485682" y="4096486"/>
              <a:ext cx="160874" cy="412025"/>
            </a:xfrm>
            <a:custGeom>
              <a:rect b="b" l="l" r="r" t="t"/>
              <a:pathLst>
                <a:path extrusionOk="0" h="10342" w="4038">
                  <a:moveTo>
                    <a:pt x="768" y="1"/>
                  </a:moveTo>
                  <a:cubicBezTo>
                    <a:pt x="468" y="468"/>
                    <a:pt x="268" y="1035"/>
                    <a:pt x="234" y="1602"/>
                  </a:cubicBezTo>
                  <a:cubicBezTo>
                    <a:pt x="134" y="2269"/>
                    <a:pt x="101" y="2969"/>
                    <a:pt x="68" y="3637"/>
                  </a:cubicBezTo>
                  <a:cubicBezTo>
                    <a:pt x="68" y="3670"/>
                    <a:pt x="68" y="3670"/>
                    <a:pt x="68" y="3703"/>
                  </a:cubicBezTo>
                  <a:cubicBezTo>
                    <a:pt x="68" y="4003"/>
                    <a:pt x="34" y="4337"/>
                    <a:pt x="34" y="4637"/>
                  </a:cubicBezTo>
                  <a:lnTo>
                    <a:pt x="34" y="4971"/>
                  </a:lnTo>
                  <a:cubicBezTo>
                    <a:pt x="1" y="6372"/>
                    <a:pt x="168" y="9040"/>
                    <a:pt x="234" y="10341"/>
                  </a:cubicBezTo>
                  <a:lnTo>
                    <a:pt x="3904" y="10341"/>
                  </a:lnTo>
                  <a:cubicBezTo>
                    <a:pt x="4037" y="8440"/>
                    <a:pt x="3704" y="4437"/>
                    <a:pt x="3503" y="3003"/>
                  </a:cubicBezTo>
                  <a:lnTo>
                    <a:pt x="3503" y="2836"/>
                  </a:lnTo>
                  <a:lnTo>
                    <a:pt x="3503" y="2636"/>
                  </a:lnTo>
                  <a:cubicBezTo>
                    <a:pt x="3503" y="2602"/>
                    <a:pt x="3503" y="2569"/>
                    <a:pt x="3503" y="2569"/>
                  </a:cubicBezTo>
                  <a:lnTo>
                    <a:pt x="3503" y="2436"/>
                  </a:lnTo>
                  <a:lnTo>
                    <a:pt x="3237" y="2069"/>
                  </a:lnTo>
                  <a:lnTo>
                    <a:pt x="3203" y="2035"/>
                  </a:lnTo>
                  <a:cubicBezTo>
                    <a:pt x="3036" y="1969"/>
                    <a:pt x="2870" y="1869"/>
                    <a:pt x="2736" y="1769"/>
                  </a:cubicBezTo>
                  <a:lnTo>
                    <a:pt x="2636" y="1735"/>
                  </a:lnTo>
                  <a:cubicBezTo>
                    <a:pt x="1969" y="1201"/>
                    <a:pt x="1335" y="634"/>
                    <a:pt x="768" y="34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5"/>
            <p:cNvSpPr/>
            <p:nvPr/>
          </p:nvSpPr>
          <p:spPr>
            <a:xfrm>
              <a:off x="6378688" y="4073896"/>
              <a:ext cx="150197" cy="434615"/>
            </a:xfrm>
            <a:custGeom>
              <a:rect b="b" l="l" r="r" t="t"/>
              <a:pathLst>
                <a:path extrusionOk="0" h="10909" w="3770">
                  <a:moveTo>
                    <a:pt x="2869" y="1"/>
                  </a:moveTo>
                  <a:cubicBezTo>
                    <a:pt x="2836" y="34"/>
                    <a:pt x="2836" y="34"/>
                    <a:pt x="2836" y="67"/>
                  </a:cubicBezTo>
                  <a:lnTo>
                    <a:pt x="2736" y="201"/>
                  </a:lnTo>
                  <a:cubicBezTo>
                    <a:pt x="2469" y="568"/>
                    <a:pt x="2202" y="901"/>
                    <a:pt x="1902" y="1235"/>
                  </a:cubicBezTo>
                  <a:cubicBezTo>
                    <a:pt x="1868" y="1268"/>
                    <a:pt x="1835" y="1301"/>
                    <a:pt x="1768" y="1368"/>
                  </a:cubicBezTo>
                  <a:cubicBezTo>
                    <a:pt x="1368" y="1835"/>
                    <a:pt x="834" y="2202"/>
                    <a:pt x="267" y="2469"/>
                  </a:cubicBezTo>
                  <a:lnTo>
                    <a:pt x="100" y="2569"/>
                  </a:lnTo>
                  <a:cubicBezTo>
                    <a:pt x="100" y="2569"/>
                    <a:pt x="0" y="6772"/>
                    <a:pt x="0" y="9607"/>
                  </a:cubicBezTo>
                  <a:lnTo>
                    <a:pt x="0" y="10908"/>
                  </a:lnTo>
                  <a:lnTo>
                    <a:pt x="3770" y="10908"/>
                  </a:lnTo>
                  <a:cubicBezTo>
                    <a:pt x="3736" y="9507"/>
                    <a:pt x="3703" y="7172"/>
                    <a:pt x="3570" y="5638"/>
                  </a:cubicBezTo>
                  <a:cubicBezTo>
                    <a:pt x="3536" y="5504"/>
                    <a:pt x="3536" y="5404"/>
                    <a:pt x="3536" y="5304"/>
                  </a:cubicBezTo>
                  <a:lnTo>
                    <a:pt x="3536" y="4871"/>
                  </a:lnTo>
                  <a:cubicBezTo>
                    <a:pt x="3503" y="4837"/>
                    <a:pt x="3503" y="4804"/>
                    <a:pt x="3536" y="4771"/>
                  </a:cubicBezTo>
                  <a:cubicBezTo>
                    <a:pt x="3369" y="2903"/>
                    <a:pt x="3169" y="1035"/>
                    <a:pt x="3069" y="601"/>
                  </a:cubicBezTo>
                  <a:cubicBezTo>
                    <a:pt x="3069" y="568"/>
                    <a:pt x="3069" y="534"/>
                    <a:pt x="3069" y="501"/>
                  </a:cubicBezTo>
                  <a:cubicBezTo>
                    <a:pt x="3002" y="301"/>
                    <a:pt x="2902" y="134"/>
                    <a:pt x="2869" y="34"/>
                  </a:cubicBezTo>
                  <a:lnTo>
                    <a:pt x="28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5"/>
            <p:cNvSpPr/>
            <p:nvPr/>
          </p:nvSpPr>
          <p:spPr>
            <a:xfrm>
              <a:off x="6217894" y="3455938"/>
              <a:ext cx="1513681" cy="63824"/>
            </a:xfrm>
            <a:custGeom>
              <a:rect b="b" l="l" r="r" t="t"/>
              <a:pathLst>
                <a:path extrusionOk="0" h="1602" w="37994">
                  <a:moveTo>
                    <a:pt x="0" y="0"/>
                  </a:moveTo>
                  <a:lnTo>
                    <a:pt x="0" y="0"/>
                  </a:lnTo>
                  <a:cubicBezTo>
                    <a:pt x="33" y="67"/>
                    <a:pt x="67" y="167"/>
                    <a:pt x="100" y="234"/>
                  </a:cubicBezTo>
                  <a:cubicBezTo>
                    <a:pt x="434" y="768"/>
                    <a:pt x="834" y="1201"/>
                    <a:pt x="1301" y="1602"/>
                  </a:cubicBezTo>
                  <a:lnTo>
                    <a:pt x="37894" y="1602"/>
                  </a:lnTo>
                  <a:cubicBezTo>
                    <a:pt x="37927" y="1535"/>
                    <a:pt x="37961" y="1501"/>
                    <a:pt x="37994" y="14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5"/>
            <p:cNvSpPr/>
            <p:nvPr/>
          </p:nvSpPr>
          <p:spPr>
            <a:xfrm>
              <a:off x="6503586" y="3578207"/>
              <a:ext cx="1012733" cy="281788"/>
            </a:xfrm>
            <a:custGeom>
              <a:rect b="b" l="l" r="r" t="t"/>
              <a:pathLst>
                <a:path extrusionOk="0" h="7073" w="25420">
                  <a:moveTo>
                    <a:pt x="8374" y="0"/>
                  </a:moveTo>
                  <a:cubicBezTo>
                    <a:pt x="7239" y="0"/>
                    <a:pt x="6072" y="0"/>
                    <a:pt x="4938" y="67"/>
                  </a:cubicBezTo>
                  <a:cubicBezTo>
                    <a:pt x="3403" y="134"/>
                    <a:pt x="1802" y="334"/>
                    <a:pt x="601" y="1268"/>
                  </a:cubicBezTo>
                  <a:cubicBezTo>
                    <a:pt x="301" y="1468"/>
                    <a:pt x="101" y="1735"/>
                    <a:pt x="34" y="2068"/>
                  </a:cubicBezTo>
                  <a:cubicBezTo>
                    <a:pt x="1" y="2302"/>
                    <a:pt x="68" y="2569"/>
                    <a:pt x="168" y="2802"/>
                  </a:cubicBezTo>
                  <a:cubicBezTo>
                    <a:pt x="868" y="4170"/>
                    <a:pt x="2069" y="5271"/>
                    <a:pt x="3503" y="5838"/>
                  </a:cubicBezTo>
                  <a:cubicBezTo>
                    <a:pt x="4938" y="6405"/>
                    <a:pt x="6472" y="6738"/>
                    <a:pt x="8007" y="6839"/>
                  </a:cubicBezTo>
                  <a:cubicBezTo>
                    <a:pt x="9374" y="6939"/>
                    <a:pt x="10742" y="7005"/>
                    <a:pt x="12110" y="7039"/>
                  </a:cubicBezTo>
                  <a:cubicBezTo>
                    <a:pt x="12722" y="7057"/>
                    <a:pt x="13340" y="7072"/>
                    <a:pt x="13958" y="7072"/>
                  </a:cubicBezTo>
                  <a:cubicBezTo>
                    <a:pt x="15627" y="7072"/>
                    <a:pt x="17299" y="6958"/>
                    <a:pt x="18881" y="6472"/>
                  </a:cubicBezTo>
                  <a:cubicBezTo>
                    <a:pt x="20382" y="5971"/>
                    <a:pt x="21783" y="5271"/>
                    <a:pt x="23117" y="4470"/>
                  </a:cubicBezTo>
                  <a:cubicBezTo>
                    <a:pt x="24218" y="3836"/>
                    <a:pt x="25419" y="2702"/>
                    <a:pt x="24719" y="1301"/>
                  </a:cubicBezTo>
                  <a:cubicBezTo>
                    <a:pt x="24185" y="200"/>
                    <a:pt x="22517" y="200"/>
                    <a:pt x="21483" y="134"/>
                  </a:cubicBezTo>
                  <a:cubicBezTo>
                    <a:pt x="20315" y="34"/>
                    <a:pt x="19181" y="34"/>
                    <a:pt x="18047" y="34"/>
                  </a:cubicBezTo>
                  <a:lnTo>
                    <a:pt x="8374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5"/>
            <p:cNvSpPr/>
            <p:nvPr/>
          </p:nvSpPr>
          <p:spPr>
            <a:xfrm>
              <a:off x="7452456" y="3687847"/>
              <a:ext cx="443937" cy="505689"/>
            </a:xfrm>
            <a:custGeom>
              <a:rect b="b" l="l" r="r" t="t"/>
              <a:pathLst>
                <a:path extrusionOk="0" h="12693" w="11143">
                  <a:moveTo>
                    <a:pt x="6589" y="0"/>
                  </a:moveTo>
                  <a:cubicBezTo>
                    <a:pt x="6339" y="0"/>
                    <a:pt x="6089" y="17"/>
                    <a:pt x="5838" y="50"/>
                  </a:cubicBezTo>
                  <a:cubicBezTo>
                    <a:pt x="4804" y="150"/>
                    <a:pt x="3837" y="451"/>
                    <a:pt x="2936" y="951"/>
                  </a:cubicBezTo>
                  <a:cubicBezTo>
                    <a:pt x="2069" y="1451"/>
                    <a:pt x="1335" y="2185"/>
                    <a:pt x="802" y="3086"/>
                  </a:cubicBezTo>
                  <a:cubicBezTo>
                    <a:pt x="268" y="3953"/>
                    <a:pt x="1" y="4954"/>
                    <a:pt x="1" y="5955"/>
                  </a:cubicBezTo>
                  <a:cubicBezTo>
                    <a:pt x="34" y="6989"/>
                    <a:pt x="268" y="7956"/>
                    <a:pt x="701" y="8890"/>
                  </a:cubicBezTo>
                  <a:cubicBezTo>
                    <a:pt x="1535" y="10725"/>
                    <a:pt x="3103" y="12092"/>
                    <a:pt x="5038" y="12693"/>
                  </a:cubicBezTo>
                  <a:cubicBezTo>
                    <a:pt x="3170" y="12026"/>
                    <a:pt x="1669" y="10625"/>
                    <a:pt x="868" y="8790"/>
                  </a:cubicBezTo>
                  <a:cubicBezTo>
                    <a:pt x="468" y="7923"/>
                    <a:pt x="268" y="6955"/>
                    <a:pt x="268" y="5955"/>
                  </a:cubicBezTo>
                  <a:cubicBezTo>
                    <a:pt x="301" y="4987"/>
                    <a:pt x="568" y="4053"/>
                    <a:pt x="1102" y="3253"/>
                  </a:cubicBezTo>
                  <a:cubicBezTo>
                    <a:pt x="2169" y="1618"/>
                    <a:pt x="3937" y="551"/>
                    <a:pt x="5872" y="417"/>
                  </a:cubicBezTo>
                  <a:cubicBezTo>
                    <a:pt x="6110" y="384"/>
                    <a:pt x="6346" y="368"/>
                    <a:pt x="6580" y="368"/>
                  </a:cubicBezTo>
                  <a:cubicBezTo>
                    <a:pt x="7295" y="368"/>
                    <a:pt x="7987" y="524"/>
                    <a:pt x="8640" y="851"/>
                  </a:cubicBezTo>
                  <a:cubicBezTo>
                    <a:pt x="9474" y="1318"/>
                    <a:pt x="10041" y="2118"/>
                    <a:pt x="10308" y="3019"/>
                  </a:cubicBezTo>
                  <a:cubicBezTo>
                    <a:pt x="10642" y="3920"/>
                    <a:pt x="10742" y="4887"/>
                    <a:pt x="10675" y="5854"/>
                  </a:cubicBezTo>
                  <a:cubicBezTo>
                    <a:pt x="10642" y="6321"/>
                    <a:pt x="10508" y="6788"/>
                    <a:pt x="10308" y="7189"/>
                  </a:cubicBezTo>
                  <a:cubicBezTo>
                    <a:pt x="10075" y="7622"/>
                    <a:pt x="9775" y="7989"/>
                    <a:pt x="9441" y="8290"/>
                  </a:cubicBezTo>
                  <a:cubicBezTo>
                    <a:pt x="8779" y="8808"/>
                    <a:pt x="7993" y="9077"/>
                    <a:pt x="7190" y="9077"/>
                  </a:cubicBezTo>
                  <a:cubicBezTo>
                    <a:pt x="7062" y="9077"/>
                    <a:pt x="6934" y="9070"/>
                    <a:pt x="6806" y="9057"/>
                  </a:cubicBezTo>
                  <a:cubicBezTo>
                    <a:pt x="5838" y="8957"/>
                    <a:pt x="5005" y="8456"/>
                    <a:pt x="4471" y="7656"/>
                  </a:cubicBezTo>
                  <a:cubicBezTo>
                    <a:pt x="3970" y="6822"/>
                    <a:pt x="3937" y="5821"/>
                    <a:pt x="4371" y="4954"/>
                  </a:cubicBezTo>
                  <a:cubicBezTo>
                    <a:pt x="4814" y="4215"/>
                    <a:pt x="5598" y="3764"/>
                    <a:pt x="6445" y="3764"/>
                  </a:cubicBezTo>
                  <a:cubicBezTo>
                    <a:pt x="6553" y="3764"/>
                    <a:pt x="6663" y="3771"/>
                    <a:pt x="6772" y="3786"/>
                  </a:cubicBezTo>
                  <a:cubicBezTo>
                    <a:pt x="7006" y="3820"/>
                    <a:pt x="7206" y="3886"/>
                    <a:pt x="7406" y="4053"/>
                  </a:cubicBezTo>
                  <a:cubicBezTo>
                    <a:pt x="7540" y="4220"/>
                    <a:pt x="7673" y="4420"/>
                    <a:pt x="7706" y="4654"/>
                  </a:cubicBezTo>
                  <a:cubicBezTo>
                    <a:pt x="7873" y="5121"/>
                    <a:pt x="7840" y="5621"/>
                    <a:pt x="7640" y="6055"/>
                  </a:cubicBezTo>
                  <a:cubicBezTo>
                    <a:pt x="7442" y="6421"/>
                    <a:pt x="7078" y="6645"/>
                    <a:pt x="6668" y="6645"/>
                  </a:cubicBezTo>
                  <a:cubicBezTo>
                    <a:pt x="6593" y="6645"/>
                    <a:pt x="6516" y="6637"/>
                    <a:pt x="6439" y="6622"/>
                  </a:cubicBezTo>
                  <a:cubicBezTo>
                    <a:pt x="5972" y="6455"/>
                    <a:pt x="5605" y="6088"/>
                    <a:pt x="5438" y="5621"/>
                  </a:cubicBezTo>
                  <a:lnTo>
                    <a:pt x="5438" y="5621"/>
                  </a:lnTo>
                  <a:cubicBezTo>
                    <a:pt x="5572" y="6121"/>
                    <a:pt x="5939" y="6488"/>
                    <a:pt x="6406" y="6688"/>
                  </a:cubicBezTo>
                  <a:cubicBezTo>
                    <a:pt x="6482" y="6704"/>
                    <a:pt x="6560" y="6711"/>
                    <a:pt x="6637" y="6711"/>
                  </a:cubicBezTo>
                  <a:cubicBezTo>
                    <a:pt x="7063" y="6711"/>
                    <a:pt x="7481" y="6483"/>
                    <a:pt x="7706" y="6088"/>
                  </a:cubicBezTo>
                  <a:cubicBezTo>
                    <a:pt x="7940" y="5621"/>
                    <a:pt x="7973" y="5087"/>
                    <a:pt x="7840" y="4620"/>
                  </a:cubicBezTo>
                  <a:cubicBezTo>
                    <a:pt x="7773" y="4353"/>
                    <a:pt x="7640" y="4120"/>
                    <a:pt x="7473" y="3920"/>
                  </a:cubicBezTo>
                  <a:cubicBezTo>
                    <a:pt x="7273" y="3720"/>
                    <a:pt x="7039" y="3620"/>
                    <a:pt x="6772" y="3586"/>
                  </a:cubicBezTo>
                  <a:cubicBezTo>
                    <a:pt x="6635" y="3565"/>
                    <a:pt x="6499" y="3554"/>
                    <a:pt x="6364" y="3554"/>
                  </a:cubicBezTo>
                  <a:cubicBezTo>
                    <a:pt x="5448" y="3554"/>
                    <a:pt x="4602" y="4035"/>
                    <a:pt x="4137" y="4820"/>
                  </a:cubicBezTo>
                  <a:cubicBezTo>
                    <a:pt x="3604" y="5754"/>
                    <a:pt x="3637" y="6889"/>
                    <a:pt x="4171" y="7789"/>
                  </a:cubicBezTo>
                  <a:cubicBezTo>
                    <a:pt x="4437" y="8256"/>
                    <a:pt x="4804" y="8623"/>
                    <a:pt x="5271" y="8890"/>
                  </a:cubicBezTo>
                  <a:cubicBezTo>
                    <a:pt x="5705" y="9157"/>
                    <a:pt x="6205" y="9324"/>
                    <a:pt x="6706" y="9390"/>
                  </a:cubicBezTo>
                  <a:cubicBezTo>
                    <a:pt x="6872" y="9411"/>
                    <a:pt x="7037" y="9421"/>
                    <a:pt x="7201" y="9421"/>
                  </a:cubicBezTo>
                  <a:cubicBezTo>
                    <a:pt x="8090" y="9421"/>
                    <a:pt x="8937" y="9120"/>
                    <a:pt x="9641" y="8556"/>
                  </a:cubicBezTo>
                  <a:cubicBezTo>
                    <a:pt x="10041" y="8223"/>
                    <a:pt x="10375" y="7823"/>
                    <a:pt x="10642" y="7356"/>
                  </a:cubicBezTo>
                  <a:cubicBezTo>
                    <a:pt x="10842" y="6922"/>
                    <a:pt x="11009" y="6388"/>
                    <a:pt x="11042" y="5888"/>
                  </a:cubicBezTo>
                  <a:cubicBezTo>
                    <a:pt x="11142" y="4887"/>
                    <a:pt x="11009" y="3853"/>
                    <a:pt x="10675" y="2886"/>
                  </a:cubicBezTo>
                  <a:cubicBezTo>
                    <a:pt x="10375" y="1885"/>
                    <a:pt x="9708" y="1018"/>
                    <a:pt x="8807" y="484"/>
                  </a:cubicBezTo>
                  <a:cubicBezTo>
                    <a:pt x="8374" y="250"/>
                    <a:pt x="7873" y="84"/>
                    <a:pt x="7340" y="50"/>
                  </a:cubicBezTo>
                  <a:cubicBezTo>
                    <a:pt x="7089" y="17"/>
                    <a:pt x="6839" y="0"/>
                    <a:pt x="6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5"/>
            <p:cNvSpPr/>
            <p:nvPr/>
          </p:nvSpPr>
          <p:spPr>
            <a:xfrm>
              <a:off x="6098254" y="3687847"/>
              <a:ext cx="442583" cy="505689"/>
            </a:xfrm>
            <a:custGeom>
              <a:rect b="b" l="l" r="r" t="t"/>
              <a:pathLst>
                <a:path extrusionOk="0" h="12693" w="11109">
                  <a:moveTo>
                    <a:pt x="4550" y="0"/>
                  </a:moveTo>
                  <a:cubicBezTo>
                    <a:pt x="4296" y="0"/>
                    <a:pt x="4037" y="17"/>
                    <a:pt x="3770" y="50"/>
                  </a:cubicBezTo>
                  <a:cubicBezTo>
                    <a:pt x="3270" y="84"/>
                    <a:pt x="2770" y="250"/>
                    <a:pt x="2303" y="484"/>
                  </a:cubicBezTo>
                  <a:cubicBezTo>
                    <a:pt x="1402" y="1051"/>
                    <a:pt x="735" y="1885"/>
                    <a:pt x="435" y="2886"/>
                  </a:cubicBezTo>
                  <a:cubicBezTo>
                    <a:pt x="101" y="3853"/>
                    <a:pt x="1" y="4887"/>
                    <a:pt x="68" y="5888"/>
                  </a:cubicBezTo>
                  <a:cubicBezTo>
                    <a:pt x="134" y="6422"/>
                    <a:pt x="268" y="6922"/>
                    <a:pt x="501" y="7389"/>
                  </a:cubicBezTo>
                  <a:cubicBezTo>
                    <a:pt x="735" y="7856"/>
                    <a:pt x="1068" y="8256"/>
                    <a:pt x="1469" y="8590"/>
                  </a:cubicBezTo>
                  <a:cubicBezTo>
                    <a:pt x="2197" y="9143"/>
                    <a:pt x="3079" y="9443"/>
                    <a:pt x="4002" y="9443"/>
                  </a:cubicBezTo>
                  <a:cubicBezTo>
                    <a:pt x="4135" y="9443"/>
                    <a:pt x="4269" y="9436"/>
                    <a:pt x="4404" y="9424"/>
                  </a:cubicBezTo>
                  <a:cubicBezTo>
                    <a:pt x="4904" y="9357"/>
                    <a:pt x="5405" y="9190"/>
                    <a:pt x="5838" y="8923"/>
                  </a:cubicBezTo>
                  <a:cubicBezTo>
                    <a:pt x="6305" y="8623"/>
                    <a:pt x="6672" y="8256"/>
                    <a:pt x="6939" y="7789"/>
                  </a:cubicBezTo>
                  <a:cubicBezTo>
                    <a:pt x="7473" y="6889"/>
                    <a:pt x="7506" y="5754"/>
                    <a:pt x="6973" y="4854"/>
                  </a:cubicBezTo>
                  <a:cubicBezTo>
                    <a:pt x="6507" y="4039"/>
                    <a:pt x="5661" y="3554"/>
                    <a:pt x="4744" y="3554"/>
                  </a:cubicBezTo>
                  <a:cubicBezTo>
                    <a:pt x="4610" y="3554"/>
                    <a:pt x="4474" y="3565"/>
                    <a:pt x="4337" y="3586"/>
                  </a:cubicBezTo>
                  <a:cubicBezTo>
                    <a:pt x="4071" y="3620"/>
                    <a:pt x="3837" y="3753"/>
                    <a:pt x="3637" y="3920"/>
                  </a:cubicBezTo>
                  <a:cubicBezTo>
                    <a:pt x="3470" y="4120"/>
                    <a:pt x="3337" y="4353"/>
                    <a:pt x="3303" y="4620"/>
                  </a:cubicBezTo>
                  <a:cubicBezTo>
                    <a:pt x="3137" y="5121"/>
                    <a:pt x="3170" y="5654"/>
                    <a:pt x="3437" y="6088"/>
                  </a:cubicBezTo>
                  <a:cubicBezTo>
                    <a:pt x="3630" y="6474"/>
                    <a:pt x="4027" y="6723"/>
                    <a:pt x="4460" y="6723"/>
                  </a:cubicBezTo>
                  <a:cubicBezTo>
                    <a:pt x="4552" y="6723"/>
                    <a:pt x="4645" y="6712"/>
                    <a:pt x="4738" y="6688"/>
                  </a:cubicBezTo>
                  <a:cubicBezTo>
                    <a:pt x="5205" y="6522"/>
                    <a:pt x="5572" y="6121"/>
                    <a:pt x="5705" y="5621"/>
                  </a:cubicBezTo>
                  <a:lnTo>
                    <a:pt x="5705" y="5621"/>
                  </a:lnTo>
                  <a:cubicBezTo>
                    <a:pt x="5538" y="6088"/>
                    <a:pt x="5171" y="6455"/>
                    <a:pt x="4738" y="6622"/>
                  </a:cubicBezTo>
                  <a:cubicBezTo>
                    <a:pt x="4667" y="6636"/>
                    <a:pt x="4596" y="6643"/>
                    <a:pt x="4526" y="6643"/>
                  </a:cubicBezTo>
                  <a:cubicBezTo>
                    <a:pt x="4101" y="6643"/>
                    <a:pt x="3709" y="6393"/>
                    <a:pt x="3537" y="6021"/>
                  </a:cubicBezTo>
                  <a:cubicBezTo>
                    <a:pt x="3337" y="5588"/>
                    <a:pt x="3303" y="5087"/>
                    <a:pt x="3437" y="4654"/>
                  </a:cubicBezTo>
                  <a:cubicBezTo>
                    <a:pt x="3503" y="4420"/>
                    <a:pt x="3604" y="4187"/>
                    <a:pt x="3770" y="4020"/>
                  </a:cubicBezTo>
                  <a:cubicBezTo>
                    <a:pt x="3937" y="3886"/>
                    <a:pt x="4171" y="3786"/>
                    <a:pt x="4404" y="3786"/>
                  </a:cubicBezTo>
                  <a:cubicBezTo>
                    <a:pt x="4514" y="3771"/>
                    <a:pt x="4624" y="3764"/>
                    <a:pt x="4732" y="3764"/>
                  </a:cubicBezTo>
                  <a:cubicBezTo>
                    <a:pt x="5578" y="3764"/>
                    <a:pt x="6359" y="4215"/>
                    <a:pt x="6772" y="4954"/>
                  </a:cubicBezTo>
                  <a:cubicBezTo>
                    <a:pt x="7239" y="5788"/>
                    <a:pt x="7206" y="6822"/>
                    <a:pt x="6672" y="7622"/>
                  </a:cubicBezTo>
                  <a:cubicBezTo>
                    <a:pt x="6172" y="8423"/>
                    <a:pt x="5305" y="8957"/>
                    <a:pt x="4371" y="9023"/>
                  </a:cubicBezTo>
                  <a:cubicBezTo>
                    <a:pt x="4224" y="9044"/>
                    <a:pt x="4075" y="9055"/>
                    <a:pt x="3928" y="9055"/>
                  </a:cubicBezTo>
                  <a:cubicBezTo>
                    <a:pt x="3138" y="9055"/>
                    <a:pt x="2354" y="8762"/>
                    <a:pt x="1736" y="8256"/>
                  </a:cubicBezTo>
                  <a:cubicBezTo>
                    <a:pt x="1369" y="7956"/>
                    <a:pt x="1068" y="7589"/>
                    <a:pt x="868" y="7189"/>
                  </a:cubicBezTo>
                  <a:cubicBezTo>
                    <a:pt x="668" y="6755"/>
                    <a:pt x="535" y="6321"/>
                    <a:pt x="501" y="5854"/>
                  </a:cubicBezTo>
                  <a:cubicBezTo>
                    <a:pt x="401" y="4887"/>
                    <a:pt x="535" y="3920"/>
                    <a:pt x="835" y="3019"/>
                  </a:cubicBezTo>
                  <a:cubicBezTo>
                    <a:pt x="1102" y="2085"/>
                    <a:pt x="1702" y="1318"/>
                    <a:pt x="2503" y="818"/>
                  </a:cubicBezTo>
                  <a:cubicBezTo>
                    <a:pt x="3153" y="517"/>
                    <a:pt x="3860" y="367"/>
                    <a:pt x="4581" y="367"/>
                  </a:cubicBezTo>
                  <a:cubicBezTo>
                    <a:pt x="4821" y="367"/>
                    <a:pt x="5063" y="384"/>
                    <a:pt x="5305" y="417"/>
                  </a:cubicBezTo>
                  <a:cubicBezTo>
                    <a:pt x="7239" y="551"/>
                    <a:pt x="8974" y="1618"/>
                    <a:pt x="10008" y="3253"/>
                  </a:cubicBezTo>
                  <a:cubicBezTo>
                    <a:pt x="10542" y="4053"/>
                    <a:pt x="10842" y="5021"/>
                    <a:pt x="10842" y="5988"/>
                  </a:cubicBezTo>
                  <a:cubicBezTo>
                    <a:pt x="10842" y="6955"/>
                    <a:pt x="10642" y="7923"/>
                    <a:pt x="10242" y="8823"/>
                  </a:cubicBezTo>
                  <a:cubicBezTo>
                    <a:pt x="9441" y="10625"/>
                    <a:pt x="7940" y="12026"/>
                    <a:pt x="6072" y="12693"/>
                  </a:cubicBezTo>
                  <a:cubicBezTo>
                    <a:pt x="8007" y="12092"/>
                    <a:pt x="9574" y="10725"/>
                    <a:pt x="10442" y="8890"/>
                  </a:cubicBezTo>
                  <a:cubicBezTo>
                    <a:pt x="10875" y="7989"/>
                    <a:pt x="11109" y="6989"/>
                    <a:pt x="11109" y="5955"/>
                  </a:cubicBezTo>
                  <a:cubicBezTo>
                    <a:pt x="11109" y="4954"/>
                    <a:pt x="10842" y="3953"/>
                    <a:pt x="10308" y="3086"/>
                  </a:cubicBezTo>
                  <a:cubicBezTo>
                    <a:pt x="9808" y="2219"/>
                    <a:pt x="9041" y="1485"/>
                    <a:pt x="8173" y="951"/>
                  </a:cubicBezTo>
                  <a:cubicBezTo>
                    <a:pt x="7273" y="451"/>
                    <a:pt x="6305" y="150"/>
                    <a:pt x="5305" y="50"/>
                  </a:cubicBezTo>
                  <a:cubicBezTo>
                    <a:pt x="5055" y="17"/>
                    <a:pt x="4804" y="0"/>
                    <a:pt x="4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5"/>
            <p:cNvSpPr/>
            <p:nvPr/>
          </p:nvSpPr>
          <p:spPr>
            <a:xfrm>
              <a:off x="6536813" y="3936448"/>
              <a:ext cx="921021" cy="16534"/>
            </a:xfrm>
            <a:custGeom>
              <a:rect b="b" l="l" r="r" t="t"/>
              <a:pathLst>
                <a:path extrusionOk="0" h="415" w="23118">
                  <a:moveTo>
                    <a:pt x="13254" y="1"/>
                  </a:moveTo>
                  <a:cubicBezTo>
                    <a:pt x="12692" y="1"/>
                    <a:pt x="12133" y="5"/>
                    <a:pt x="11576" y="15"/>
                  </a:cubicBezTo>
                  <a:cubicBezTo>
                    <a:pt x="9641" y="15"/>
                    <a:pt x="7706" y="15"/>
                    <a:pt x="5772" y="48"/>
                  </a:cubicBezTo>
                  <a:cubicBezTo>
                    <a:pt x="3870" y="81"/>
                    <a:pt x="1936" y="115"/>
                    <a:pt x="1" y="215"/>
                  </a:cubicBezTo>
                  <a:cubicBezTo>
                    <a:pt x="1936" y="282"/>
                    <a:pt x="3870" y="315"/>
                    <a:pt x="5772" y="348"/>
                  </a:cubicBezTo>
                  <a:cubicBezTo>
                    <a:pt x="7706" y="415"/>
                    <a:pt x="9641" y="415"/>
                    <a:pt x="11576" y="415"/>
                  </a:cubicBezTo>
                  <a:cubicBezTo>
                    <a:pt x="13477" y="382"/>
                    <a:pt x="15412" y="382"/>
                    <a:pt x="17347" y="348"/>
                  </a:cubicBezTo>
                  <a:cubicBezTo>
                    <a:pt x="19281" y="315"/>
                    <a:pt x="21216" y="282"/>
                    <a:pt x="23117" y="215"/>
                  </a:cubicBezTo>
                  <a:cubicBezTo>
                    <a:pt x="21216" y="115"/>
                    <a:pt x="19281" y="81"/>
                    <a:pt x="17347" y="48"/>
                  </a:cubicBezTo>
                  <a:cubicBezTo>
                    <a:pt x="15979" y="24"/>
                    <a:pt x="14610" y="1"/>
                    <a:pt x="13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5"/>
            <p:cNvSpPr/>
            <p:nvPr/>
          </p:nvSpPr>
          <p:spPr>
            <a:xfrm>
              <a:off x="6528845" y="3977643"/>
              <a:ext cx="930304" cy="17091"/>
            </a:xfrm>
            <a:custGeom>
              <a:rect b="b" l="l" r="r" t="t"/>
              <a:pathLst>
                <a:path extrusionOk="0" h="429" w="23351">
                  <a:moveTo>
                    <a:pt x="13397" y="1"/>
                  </a:moveTo>
                  <a:cubicBezTo>
                    <a:pt x="12826" y="1"/>
                    <a:pt x="12252" y="5"/>
                    <a:pt x="11676" y="15"/>
                  </a:cubicBezTo>
                  <a:cubicBezTo>
                    <a:pt x="9741" y="15"/>
                    <a:pt x="7806" y="15"/>
                    <a:pt x="5838" y="48"/>
                  </a:cubicBezTo>
                  <a:cubicBezTo>
                    <a:pt x="3903" y="82"/>
                    <a:pt x="1969" y="148"/>
                    <a:pt x="1" y="215"/>
                  </a:cubicBezTo>
                  <a:cubicBezTo>
                    <a:pt x="1969" y="315"/>
                    <a:pt x="3903" y="315"/>
                    <a:pt x="5838" y="382"/>
                  </a:cubicBezTo>
                  <a:cubicBezTo>
                    <a:pt x="7230" y="405"/>
                    <a:pt x="8605" y="429"/>
                    <a:pt x="9975" y="429"/>
                  </a:cubicBezTo>
                  <a:cubicBezTo>
                    <a:pt x="10542" y="429"/>
                    <a:pt x="11109" y="425"/>
                    <a:pt x="11676" y="415"/>
                  </a:cubicBezTo>
                  <a:cubicBezTo>
                    <a:pt x="13644" y="415"/>
                    <a:pt x="15579" y="415"/>
                    <a:pt x="17513" y="382"/>
                  </a:cubicBezTo>
                  <a:cubicBezTo>
                    <a:pt x="19481" y="348"/>
                    <a:pt x="21416" y="315"/>
                    <a:pt x="23351" y="215"/>
                  </a:cubicBezTo>
                  <a:cubicBezTo>
                    <a:pt x="21416" y="148"/>
                    <a:pt x="19481" y="115"/>
                    <a:pt x="17513" y="48"/>
                  </a:cubicBezTo>
                  <a:cubicBezTo>
                    <a:pt x="16145" y="25"/>
                    <a:pt x="14777" y="1"/>
                    <a:pt x="13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5"/>
            <p:cNvSpPr/>
            <p:nvPr/>
          </p:nvSpPr>
          <p:spPr>
            <a:xfrm>
              <a:off x="6488965" y="4069912"/>
              <a:ext cx="45258" cy="435929"/>
            </a:xfrm>
            <a:custGeom>
              <a:rect b="b" l="l" r="r" t="t"/>
              <a:pathLst>
                <a:path extrusionOk="0" h="10942" w="1136">
                  <a:moveTo>
                    <a:pt x="1" y="0"/>
                  </a:moveTo>
                  <a:lnTo>
                    <a:pt x="1" y="0"/>
                  </a:lnTo>
                  <a:cubicBezTo>
                    <a:pt x="234" y="367"/>
                    <a:pt x="368" y="834"/>
                    <a:pt x="368" y="1268"/>
                  </a:cubicBezTo>
                  <a:lnTo>
                    <a:pt x="468" y="2669"/>
                  </a:lnTo>
                  <a:lnTo>
                    <a:pt x="635" y="5438"/>
                  </a:lnTo>
                  <a:lnTo>
                    <a:pt x="802" y="8173"/>
                  </a:lnTo>
                  <a:cubicBezTo>
                    <a:pt x="868" y="9107"/>
                    <a:pt x="935" y="10008"/>
                    <a:pt x="1002" y="10942"/>
                  </a:cubicBezTo>
                  <a:cubicBezTo>
                    <a:pt x="1102" y="10008"/>
                    <a:pt x="1135" y="9107"/>
                    <a:pt x="1135" y="8173"/>
                  </a:cubicBezTo>
                  <a:cubicBezTo>
                    <a:pt x="1135" y="7239"/>
                    <a:pt x="1102" y="6305"/>
                    <a:pt x="1035" y="5404"/>
                  </a:cubicBezTo>
                  <a:cubicBezTo>
                    <a:pt x="968" y="4470"/>
                    <a:pt x="902" y="3536"/>
                    <a:pt x="768" y="2636"/>
                  </a:cubicBezTo>
                  <a:cubicBezTo>
                    <a:pt x="701" y="2169"/>
                    <a:pt x="635" y="1735"/>
                    <a:pt x="568" y="1268"/>
                  </a:cubicBezTo>
                  <a:cubicBezTo>
                    <a:pt x="501" y="801"/>
                    <a:pt x="301" y="33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5"/>
            <p:cNvSpPr/>
            <p:nvPr/>
          </p:nvSpPr>
          <p:spPr>
            <a:xfrm>
              <a:off x="6366736" y="4176245"/>
              <a:ext cx="17291" cy="330911"/>
            </a:xfrm>
            <a:custGeom>
              <a:rect b="b" l="l" r="r" t="t"/>
              <a:pathLst>
                <a:path extrusionOk="0" h="8306" w="434">
                  <a:moveTo>
                    <a:pt x="400" y="0"/>
                  </a:moveTo>
                  <a:cubicBezTo>
                    <a:pt x="134" y="1368"/>
                    <a:pt x="0" y="2769"/>
                    <a:pt x="0" y="4136"/>
                  </a:cubicBezTo>
                  <a:cubicBezTo>
                    <a:pt x="0" y="5537"/>
                    <a:pt x="134" y="6938"/>
                    <a:pt x="367" y="8306"/>
                  </a:cubicBezTo>
                  <a:cubicBezTo>
                    <a:pt x="434" y="6905"/>
                    <a:pt x="434" y="5537"/>
                    <a:pt x="434" y="4136"/>
                  </a:cubicBezTo>
                  <a:cubicBezTo>
                    <a:pt x="400" y="2769"/>
                    <a:pt x="434" y="1401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5"/>
            <p:cNvSpPr/>
            <p:nvPr/>
          </p:nvSpPr>
          <p:spPr>
            <a:xfrm>
              <a:off x="6554104" y="4047044"/>
              <a:ext cx="162189" cy="460112"/>
            </a:xfrm>
            <a:custGeom>
              <a:rect b="b" l="l" r="r" t="t"/>
              <a:pathLst>
                <a:path extrusionOk="0" h="11549" w="4071">
                  <a:moveTo>
                    <a:pt x="2207" y="1"/>
                  </a:moveTo>
                  <a:cubicBezTo>
                    <a:pt x="2171" y="1"/>
                    <a:pt x="2136" y="3"/>
                    <a:pt x="2102" y="7"/>
                  </a:cubicBezTo>
                  <a:cubicBezTo>
                    <a:pt x="1502" y="107"/>
                    <a:pt x="1035" y="441"/>
                    <a:pt x="768" y="975"/>
                  </a:cubicBezTo>
                  <a:cubicBezTo>
                    <a:pt x="501" y="1408"/>
                    <a:pt x="334" y="1909"/>
                    <a:pt x="234" y="2442"/>
                  </a:cubicBezTo>
                  <a:cubicBezTo>
                    <a:pt x="167" y="2943"/>
                    <a:pt x="134" y="3443"/>
                    <a:pt x="101" y="3977"/>
                  </a:cubicBezTo>
                  <a:cubicBezTo>
                    <a:pt x="67" y="4477"/>
                    <a:pt x="34" y="4978"/>
                    <a:pt x="34" y="5478"/>
                  </a:cubicBezTo>
                  <a:cubicBezTo>
                    <a:pt x="0" y="7513"/>
                    <a:pt x="67" y="9514"/>
                    <a:pt x="334" y="11549"/>
                  </a:cubicBezTo>
                  <a:cubicBezTo>
                    <a:pt x="234" y="9514"/>
                    <a:pt x="234" y="7513"/>
                    <a:pt x="334" y="5511"/>
                  </a:cubicBezTo>
                  <a:cubicBezTo>
                    <a:pt x="401" y="4511"/>
                    <a:pt x="434" y="3477"/>
                    <a:pt x="601" y="2509"/>
                  </a:cubicBezTo>
                  <a:cubicBezTo>
                    <a:pt x="668" y="2042"/>
                    <a:pt x="834" y="1575"/>
                    <a:pt x="1068" y="1175"/>
                  </a:cubicBezTo>
                  <a:cubicBezTo>
                    <a:pt x="1268" y="775"/>
                    <a:pt x="1668" y="474"/>
                    <a:pt x="2102" y="408"/>
                  </a:cubicBezTo>
                  <a:cubicBezTo>
                    <a:pt x="2126" y="406"/>
                    <a:pt x="2151" y="405"/>
                    <a:pt x="2175" y="405"/>
                  </a:cubicBezTo>
                  <a:cubicBezTo>
                    <a:pt x="2580" y="405"/>
                    <a:pt x="2943" y="666"/>
                    <a:pt x="3069" y="1075"/>
                  </a:cubicBezTo>
                  <a:cubicBezTo>
                    <a:pt x="3236" y="1542"/>
                    <a:pt x="3303" y="2009"/>
                    <a:pt x="3336" y="2509"/>
                  </a:cubicBezTo>
                  <a:cubicBezTo>
                    <a:pt x="3470" y="3510"/>
                    <a:pt x="3536" y="4511"/>
                    <a:pt x="3636" y="5511"/>
                  </a:cubicBezTo>
                  <a:cubicBezTo>
                    <a:pt x="3837" y="7513"/>
                    <a:pt x="3937" y="9514"/>
                    <a:pt x="4003" y="11516"/>
                  </a:cubicBezTo>
                  <a:cubicBezTo>
                    <a:pt x="4070" y="10515"/>
                    <a:pt x="4070" y="9514"/>
                    <a:pt x="4070" y="8513"/>
                  </a:cubicBezTo>
                  <a:cubicBezTo>
                    <a:pt x="4037" y="7513"/>
                    <a:pt x="4003" y="6479"/>
                    <a:pt x="3970" y="5478"/>
                  </a:cubicBezTo>
                  <a:cubicBezTo>
                    <a:pt x="3903" y="4477"/>
                    <a:pt x="3803" y="3477"/>
                    <a:pt x="3703" y="2442"/>
                  </a:cubicBezTo>
                  <a:cubicBezTo>
                    <a:pt x="3670" y="1942"/>
                    <a:pt x="3603" y="1408"/>
                    <a:pt x="3436" y="941"/>
                  </a:cubicBezTo>
                  <a:cubicBezTo>
                    <a:pt x="3336" y="641"/>
                    <a:pt x="3136" y="408"/>
                    <a:pt x="2936" y="241"/>
                  </a:cubicBezTo>
                  <a:cubicBezTo>
                    <a:pt x="2704" y="96"/>
                    <a:pt x="2446" y="1"/>
                    <a:pt x="2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5"/>
            <p:cNvSpPr/>
            <p:nvPr/>
          </p:nvSpPr>
          <p:spPr>
            <a:xfrm>
              <a:off x="6738842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79" y="1"/>
                    <a:pt x="2140" y="3"/>
                    <a:pt x="2102" y="7"/>
                  </a:cubicBezTo>
                  <a:cubicBezTo>
                    <a:pt x="1535" y="107"/>
                    <a:pt x="1034" y="441"/>
                    <a:pt x="767" y="975"/>
                  </a:cubicBezTo>
                  <a:cubicBezTo>
                    <a:pt x="500" y="1408"/>
                    <a:pt x="334" y="1909"/>
                    <a:pt x="267" y="2442"/>
                  </a:cubicBezTo>
                  <a:cubicBezTo>
                    <a:pt x="167" y="2943"/>
                    <a:pt x="134" y="3443"/>
                    <a:pt x="100" y="3977"/>
                  </a:cubicBezTo>
                  <a:cubicBezTo>
                    <a:pt x="67" y="4477"/>
                    <a:pt x="67" y="4978"/>
                    <a:pt x="67" y="5478"/>
                  </a:cubicBezTo>
                  <a:cubicBezTo>
                    <a:pt x="0" y="7513"/>
                    <a:pt x="100" y="9514"/>
                    <a:pt x="334" y="11549"/>
                  </a:cubicBezTo>
                  <a:cubicBezTo>
                    <a:pt x="267" y="9514"/>
                    <a:pt x="267" y="7513"/>
                    <a:pt x="334" y="5511"/>
                  </a:cubicBezTo>
                  <a:cubicBezTo>
                    <a:pt x="434" y="4511"/>
                    <a:pt x="434" y="3477"/>
                    <a:pt x="601" y="2509"/>
                  </a:cubicBezTo>
                  <a:cubicBezTo>
                    <a:pt x="701" y="2042"/>
                    <a:pt x="834" y="1575"/>
                    <a:pt x="1068" y="1175"/>
                  </a:cubicBezTo>
                  <a:cubicBezTo>
                    <a:pt x="1301" y="775"/>
                    <a:pt x="1668" y="474"/>
                    <a:pt x="2135" y="408"/>
                  </a:cubicBezTo>
                  <a:cubicBezTo>
                    <a:pt x="2159" y="406"/>
                    <a:pt x="2184" y="405"/>
                    <a:pt x="2208" y="405"/>
                  </a:cubicBezTo>
                  <a:cubicBezTo>
                    <a:pt x="2613" y="405"/>
                    <a:pt x="2975" y="666"/>
                    <a:pt x="3069" y="1075"/>
                  </a:cubicBezTo>
                  <a:cubicBezTo>
                    <a:pt x="3236" y="1542"/>
                    <a:pt x="3336" y="2009"/>
                    <a:pt x="3369" y="2509"/>
                  </a:cubicBezTo>
                  <a:cubicBezTo>
                    <a:pt x="3469" y="3510"/>
                    <a:pt x="3569" y="4511"/>
                    <a:pt x="3669" y="5511"/>
                  </a:cubicBezTo>
                  <a:cubicBezTo>
                    <a:pt x="3836" y="7513"/>
                    <a:pt x="3936" y="9514"/>
                    <a:pt x="4036" y="11516"/>
                  </a:cubicBezTo>
                  <a:cubicBezTo>
                    <a:pt x="4070" y="10515"/>
                    <a:pt x="4103" y="9514"/>
                    <a:pt x="4070" y="8513"/>
                  </a:cubicBezTo>
                  <a:cubicBezTo>
                    <a:pt x="4070" y="7513"/>
                    <a:pt x="4003" y="6479"/>
                    <a:pt x="3970" y="5478"/>
                  </a:cubicBezTo>
                  <a:cubicBezTo>
                    <a:pt x="3936" y="4477"/>
                    <a:pt x="3836" y="3477"/>
                    <a:pt x="3736" y="2442"/>
                  </a:cubicBezTo>
                  <a:cubicBezTo>
                    <a:pt x="3703" y="1942"/>
                    <a:pt x="3603" y="1408"/>
                    <a:pt x="3436" y="941"/>
                  </a:cubicBezTo>
                  <a:cubicBezTo>
                    <a:pt x="3336" y="641"/>
                    <a:pt x="3169" y="408"/>
                    <a:pt x="2936" y="241"/>
                  </a:cubicBezTo>
                  <a:cubicBezTo>
                    <a:pt x="2732" y="96"/>
                    <a:pt x="2478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5"/>
            <p:cNvSpPr/>
            <p:nvPr/>
          </p:nvSpPr>
          <p:spPr>
            <a:xfrm>
              <a:off x="6923540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80" y="1"/>
                    <a:pt x="2141" y="3"/>
                    <a:pt x="2102" y="7"/>
                  </a:cubicBezTo>
                  <a:cubicBezTo>
                    <a:pt x="1535" y="107"/>
                    <a:pt x="1035" y="441"/>
                    <a:pt x="768" y="975"/>
                  </a:cubicBezTo>
                  <a:cubicBezTo>
                    <a:pt x="534" y="1408"/>
                    <a:pt x="334" y="1909"/>
                    <a:pt x="268" y="2442"/>
                  </a:cubicBezTo>
                  <a:cubicBezTo>
                    <a:pt x="201" y="2943"/>
                    <a:pt x="134" y="3443"/>
                    <a:pt x="134" y="3977"/>
                  </a:cubicBezTo>
                  <a:cubicBezTo>
                    <a:pt x="101" y="4477"/>
                    <a:pt x="67" y="4978"/>
                    <a:pt x="67" y="5478"/>
                  </a:cubicBezTo>
                  <a:cubicBezTo>
                    <a:pt x="1" y="7513"/>
                    <a:pt x="101" y="9514"/>
                    <a:pt x="334" y="11549"/>
                  </a:cubicBezTo>
                  <a:cubicBezTo>
                    <a:pt x="268" y="9514"/>
                    <a:pt x="268" y="7513"/>
                    <a:pt x="368" y="5511"/>
                  </a:cubicBezTo>
                  <a:cubicBezTo>
                    <a:pt x="434" y="4511"/>
                    <a:pt x="468" y="3477"/>
                    <a:pt x="635" y="2509"/>
                  </a:cubicBezTo>
                  <a:cubicBezTo>
                    <a:pt x="701" y="2042"/>
                    <a:pt x="868" y="1575"/>
                    <a:pt x="1102" y="1175"/>
                  </a:cubicBezTo>
                  <a:cubicBezTo>
                    <a:pt x="1302" y="775"/>
                    <a:pt x="1702" y="474"/>
                    <a:pt x="2136" y="408"/>
                  </a:cubicBezTo>
                  <a:cubicBezTo>
                    <a:pt x="2160" y="406"/>
                    <a:pt x="2184" y="405"/>
                    <a:pt x="2208" y="405"/>
                  </a:cubicBezTo>
                  <a:cubicBezTo>
                    <a:pt x="2613" y="405"/>
                    <a:pt x="2977" y="666"/>
                    <a:pt x="3103" y="1075"/>
                  </a:cubicBezTo>
                  <a:cubicBezTo>
                    <a:pt x="3236" y="1542"/>
                    <a:pt x="3337" y="2009"/>
                    <a:pt x="3370" y="2509"/>
                  </a:cubicBezTo>
                  <a:cubicBezTo>
                    <a:pt x="3503" y="3510"/>
                    <a:pt x="3570" y="4511"/>
                    <a:pt x="3670" y="5511"/>
                  </a:cubicBezTo>
                  <a:cubicBezTo>
                    <a:pt x="3837" y="7513"/>
                    <a:pt x="3970" y="9514"/>
                    <a:pt x="4037" y="11516"/>
                  </a:cubicBezTo>
                  <a:cubicBezTo>
                    <a:pt x="4104" y="10515"/>
                    <a:pt x="4104" y="9514"/>
                    <a:pt x="4104" y="8513"/>
                  </a:cubicBezTo>
                  <a:cubicBezTo>
                    <a:pt x="4070" y="7513"/>
                    <a:pt x="4037" y="6479"/>
                    <a:pt x="3970" y="5478"/>
                  </a:cubicBezTo>
                  <a:cubicBezTo>
                    <a:pt x="3937" y="4477"/>
                    <a:pt x="3837" y="3477"/>
                    <a:pt x="3737" y="2442"/>
                  </a:cubicBezTo>
                  <a:cubicBezTo>
                    <a:pt x="3703" y="1942"/>
                    <a:pt x="3603" y="1408"/>
                    <a:pt x="3470" y="941"/>
                  </a:cubicBezTo>
                  <a:cubicBezTo>
                    <a:pt x="3337" y="641"/>
                    <a:pt x="3170" y="408"/>
                    <a:pt x="2936" y="241"/>
                  </a:cubicBezTo>
                  <a:cubicBezTo>
                    <a:pt x="2733" y="96"/>
                    <a:pt x="2479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5"/>
            <p:cNvSpPr/>
            <p:nvPr/>
          </p:nvSpPr>
          <p:spPr>
            <a:xfrm>
              <a:off x="7109593" y="4048319"/>
              <a:ext cx="162189" cy="458837"/>
            </a:xfrm>
            <a:custGeom>
              <a:rect b="b" l="l" r="r" t="t"/>
              <a:pathLst>
                <a:path extrusionOk="0" h="11517" w="4071">
                  <a:moveTo>
                    <a:pt x="2219" y="0"/>
                  </a:moveTo>
                  <a:cubicBezTo>
                    <a:pt x="2169" y="0"/>
                    <a:pt x="2119" y="3"/>
                    <a:pt x="2069" y="9"/>
                  </a:cubicBezTo>
                  <a:cubicBezTo>
                    <a:pt x="1502" y="75"/>
                    <a:pt x="1002" y="442"/>
                    <a:pt x="768" y="943"/>
                  </a:cubicBezTo>
                  <a:cubicBezTo>
                    <a:pt x="501" y="1410"/>
                    <a:pt x="334" y="1910"/>
                    <a:pt x="268" y="2410"/>
                  </a:cubicBezTo>
                  <a:cubicBezTo>
                    <a:pt x="168" y="2911"/>
                    <a:pt x="134" y="3411"/>
                    <a:pt x="101" y="3945"/>
                  </a:cubicBezTo>
                  <a:cubicBezTo>
                    <a:pt x="68" y="4445"/>
                    <a:pt x="68" y="4946"/>
                    <a:pt x="68" y="5446"/>
                  </a:cubicBezTo>
                  <a:cubicBezTo>
                    <a:pt x="1" y="7481"/>
                    <a:pt x="101" y="9482"/>
                    <a:pt x="334" y="11517"/>
                  </a:cubicBezTo>
                  <a:cubicBezTo>
                    <a:pt x="268" y="9482"/>
                    <a:pt x="234" y="7481"/>
                    <a:pt x="334" y="5479"/>
                  </a:cubicBezTo>
                  <a:cubicBezTo>
                    <a:pt x="401" y="4479"/>
                    <a:pt x="434" y="3478"/>
                    <a:pt x="601" y="2511"/>
                  </a:cubicBezTo>
                  <a:cubicBezTo>
                    <a:pt x="668" y="2010"/>
                    <a:pt x="835" y="1577"/>
                    <a:pt x="1068" y="1143"/>
                  </a:cubicBezTo>
                  <a:cubicBezTo>
                    <a:pt x="1268" y="743"/>
                    <a:pt x="1669" y="476"/>
                    <a:pt x="2102" y="409"/>
                  </a:cubicBezTo>
                  <a:cubicBezTo>
                    <a:pt x="2127" y="407"/>
                    <a:pt x="2151" y="406"/>
                    <a:pt x="2175" y="406"/>
                  </a:cubicBezTo>
                  <a:cubicBezTo>
                    <a:pt x="2580" y="406"/>
                    <a:pt x="2944" y="665"/>
                    <a:pt x="3070" y="1043"/>
                  </a:cubicBezTo>
                  <a:cubicBezTo>
                    <a:pt x="3203" y="1510"/>
                    <a:pt x="3303" y="2010"/>
                    <a:pt x="3337" y="2477"/>
                  </a:cubicBezTo>
                  <a:cubicBezTo>
                    <a:pt x="3470" y="3478"/>
                    <a:pt x="3537" y="4479"/>
                    <a:pt x="3637" y="5479"/>
                  </a:cubicBezTo>
                  <a:cubicBezTo>
                    <a:pt x="3837" y="7481"/>
                    <a:pt x="3937" y="9516"/>
                    <a:pt x="4004" y="11517"/>
                  </a:cubicBezTo>
                  <a:cubicBezTo>
                    <a:pt x="4070" y="10516"/>
                    <a:pt x="4070" y="9516"/>
                    <a:pt x="4070" y="8481"/>
                  </a:cubicBezTo>
                  <a:cubicBezTo>
                    <a:pt x="4037" y="7481"/>
                    <a:pt x="4004" y="6480"/>
                    <a:pt x="3970" y="5479"/>
                  </a:cubicBezTo>
                  <a:cubicBezTo>
                    <a:pt x="3904" y="4445"/>
                    <a:pt x="3804" y="3445"/>
                    <a:pt x="3703" y="2444"/>
                  </a:cubicBezTo>
                  <a:cubicBezTo>
                    <a:pt x="3670" y="1910"/>
                    <a:pt x="3603" y="1410"/>
                    <a:pt x="3437" y="909"/>
                  </a:cubicBezTo>
                  <a:cubicBezTo>
                    <a:pt x="3337" y="643"/>
                    <a:pt x="3136" y="409"/>
                    <a:pt x="2903" y="209"/>
                  </a:cubicBezTo>
                  <a:cubicBezTo>
                    <a:pt x="2708" y="70"/>
                    <a:pt x="2467" y="0"/>
                    <a:pt x="2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5"/>
            <p:cNvSpPr/>
            <p:nvPr/>
          </p:nvSpPr>
          <p:spPr>
            <a:xfrm>
              <a:off x="7294331" y="4047004"/>
              <a:ext cx="163503" cy="460152"/>
            </a:xfrm>
            <a:custGeom>
              <a:rect b="b" l="l" r="r" t="t"/>
              <a:pathLst>
                <a:path extrusionOk="0" h="11550" w="4104">
                  <a:moveTo>
                    <a:pt x="2248" y="0"/>
                  </a:moveTo>
                  <a:cubicBezTo>
                    <a:pt x="2199" y="0"/>
                    <a:pt x="2151" y="3"/>
                    <a:pt x="2102" y="8"/>
                  </a:cubicBezTo>
                  <a:cubicBezTo>
                    <a:pt x="1535" y="108"/>
                    <a:pt x="1035" y="442"/>
                    <a:pt x="768" y="976"/>
                  </a:cubicBezTo>
                  <a:cubicBezTo>
                    <a:pt x="501" y="1409"/>
                    <a:pt x="334" y="1910"/>
                    <a:pt x="267" y="2443"/>
                  </a:cubicBezTo>
                  <a:cubicBezTo>
                    <a:pt x="201" y="2944"/>
                    <a:pt x="134" y="3444"/>
                    <a:pt x="101" y="3978"/>
                  </a:cubicBezTo>
                  <a:cubicBezTo>
                    <a:pt x="101" y="4478"/>
                    <a:pt x="67" y="4979"/>
                    <a:pt x="67" y="5479"/>
                  </a:cubicBezTo>
                  <a:cubicBezTo>
                    <a:pt x="0" y="7514"/>
                    <a:pt x="101" y="9515"/>
                    <a:pt x="334" y="11550"/>
                  </a:cubicBezTo>
                  <a:cubicBezTo>
                    <a:pt x="301" y="9515"/>
                    <a:pt x="267" y="7514"/>
                    <a:pt x="367" y="5512"/>
                  </a:cubicBezTo>
                  <a:cubicBezTo>
                    <a:pt x="434" y="4512"/>
                    <a:pt x="467" y="3478"/>
                    <a:pt x="634" y="2510"/>
                  </a:cubicBezTo>
                  <a:cubicBezTo>
                    <a:pt x="701" y="2043"/>
                    <a:pt x="868" y="1576"/>
                    <a:pt x="1101" y="1176"/>
                  </a:cubicBezTo>
                  <a:cubicBezTo>
                    <a:pt x="1301" y="776"/>
                    <a:pt x="1702" y="475"/>
                    <a:pt x="2135" y="409"/>
                  </a:cubicBezTo>
                  <a:cubicBezTo>
                    <a:pt x="2160" y="407"/>
                    <a:pt x="2184" y="406"/>
                    <a:pt x="2208" y="406"/>
                  </a:cubicBezTo>
                  <a:cubicBezTo>
                    <a:pt x="2613" y="406"/>
                    <a:pt x="2977" y="667"/>
                    <a:pt x="3103" y="1076"/>
                  </a:cubicBezTo>
                  <a:cubicBezTo>
                    <a:pt x="3269" y="1543"/>
                    <a:pt x="3336" y="2010"/>
                    <a:pt x="3370" y="2510"/>
                  </a:cubicBezTo>
                  <a:cubicBezTo>
                    <a:pt x="3503" y="3511"/>
                    <a:pt x="3570" y="4512"/>
                    <a:pt x="3670" y="5512"/>
                  </a:cubicBezTo>
                  <a:cubicBezTo>
                    <a:pt x="3870" y="7514"/>
                    <a:pt x="3970" y="9515"/>
                    <a:pt x="4037" y="11517"/>
                  </a:cubicBezTo>
                  <a:cubicBezTo>
                    <a:pt x="4103" y="10516"/>
                    <a:pt x="4103" y="9515"/>
                    <a:pt x="4103" y="8514"/>
                  </a:cubicBezTo>
                  <a:cubicBezTo>
                    <a:pt x="4070" y="7514"/>
                    <a:pt x="4037" y="6480"/>
                    <a:pt x="4003" y="5479"/>
                  </a:cubicBezTo>
                  <a:cubicBezTo>
                    <a:pt x="3937" y="4478"/>
                    <a:pt x="3837" y="3478"/>
                    <a:pt x="3736" y="2443"/>
                  </a:cubicBezTo>
                  <a:cubicBezTo>
                    <a:pt x="3703" y="1943"/>
                    <a:pt x="3636" y="1409"/>
                    <a:pt x="3470" y="942"/>
                  </a:cubicBezTo>
                  <a:cubicBezTo>
                    <a:pt x="3370" y="642"/>
                    <a:pt x="3169" y="409"/>
                    <a:pt x="2969" y="242"/>
                  </a:cubicBezTo>
                  <a:cubicBezTo>
                    <a:pt x="2746" y="74"/>
                    <a:pt x="2499" y="0"/>
                    <a:pt x="2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5"/>
            <p:cNvSpPr/>
            <p:nvPr/>
          </p:nvSpPr>
          <p:spPr>
            <a:xfrm>
              <a:off x="7623927" y="4182859"/>
              <a:ext cx="27928" cy="322983"/>
            </a:xfrm>
            <a:custGeom>
              <a:rect b="b" l="l" r="r" t="t"/>
              <a:pathLst>
                <a:path extrusionOk="0" h="8107" w="701">
                  <a:moveTo>
                    <a:pt x="33" y="1"/>
                  </a:moveTo>
                  <a:cubicBezTo>
                    <a:pt x="0" y="1368"/>
                    <a:pt x="67" y="2703"/>
                    <a:pt x="133" y="4070"/>
                  </a:cubicBezTo>
                  <a:cubicBezTo>
                    <a:pt x="200" y="5405"/>
                    <a:pt x="267" y="6772"/>
                    <a:pt x="434" y="8107"/>
                  </a:cubicBezTo>
                  <a:cubicBezTo>
                    <a:pt x="701" y="5405"/>
                    <a:pt x="567" y="2669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5"/>
            <p:cNvSpPr/>
            <p:nvPr/>
          </p:nvSpPr>
          <p:spPr>
            <a:xfrm>
              <a:off x="7477714" y="4100470"/>
              <a:ext cx="33266" cy="406687"/>
            </a:xfrm>
            <a:custGeom>
              <a:rect b="b" l="l" r="r" t="t"/>
              <a:pathLst>
                <a:path extrusionOk="0" h="10208" w="835">
                  <a:moveTo>
                    <a:pt x="835" y="1"/>
                  </a:moveTo>
                  <a:lnTo>
                    <a:pt x="835" y="1"/>
                  </a:lnTo>
                  <a:cubicBezTo>
                    <a:pt x="434" y="768"/>
                    <a:pt x="234" y="1602"/>
                    <a:pt x="201" y="2502"/>
                  </a:cubicBezTo>
                  <a:cubicBezTo>
                    <a:pt x="101" y="3336"/>
                    <a:pt x="34" y="4204"/>
                    <a:pt x="34" y="5071"/>
                  </a:cubicBezTo>
                  <a:cubicBezTo>
                    <a:pt x="1" y="6772"/>
                    <a:pt x="101" y="8507"/>
                    <a:pt x="401" y="10208"/>
                  </a:cubicBezTo>
                  <a:cubicBezTo>
                    <a:pt x="401" y="8473"/>
                    <a:pt x="401" y="6772"/>
                    <a:pt x="434" y="5038"/>
                  </a:cubicBezTo>
                  <a:cubicBezTo>
                    <a:pt x="434" y="4204"/>
                    <a:pt x="468" y="3336"/>
                    <a:pt x="501" y="2502"/>
                  </a:cubicBezTo>
                  <a:cubicBezTo>
                    <a:pt x="501" y="1635"/>
                    <a:pt x="601" y="801"/>
                    <a:pt x="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5"/>
            <p:cNvSpPr/>
            <p:nvPr/>
          </p:nvSpPr>
          <p:spPr>
            <a:xfrm>
              <a:off x="6269726" y="3511754"/>
              <a:ext cx="1457865" cy="15976"/>
            </a:xfrm>
            <a:custGeom>
              <a:rect b="b" l="l" r="r" t="t"/>
              <a:pathLst>
                <a:path extrusionOk="0" h="401" w="36593">
                  <a:moveTo>
                    <a:pt x="18313" y="0"/>
                  </a:moveTo>
                  <a:lnTo>
                    <a:pt x="9140" y="34"/>
                  </a:lnTo>
                  <a:cubicBezTo>
                    <a:pt x="6104" y="67"/>
                    <a:pt x="3036" y="100"/>
                    <a:pt x="0" y="201"/>
                  </a:cubicBezTo>
                  <a:cubicBezTo>
                    <a:pt x="3069" y="267"/>
                    <a:pt x="6104" y="334"/>
                    <a:pt x="9140" y="334"/>
                  </a:cubicBezTo>
                  <a:lnTo>
                    <a:pt x="18313" y="401"/>
                  </a:lnTo>
                  <a:lnTo>
                    <a:pt x="27453" y="334"/>
                  </a:lnTo>
                  <a:cubicBezTo>
                    <a:pt x="30489" y="334"/>
                    <a:pt x="33557" y="267"/>
                    <a:pt x="36593" y="201"/>
                  </a:cubicBezTo>
                  <a:cubicBezTo>
                    <a:pt x="33557" y="100"/>
                    <a:pt x="30489" y="67"/>
                    <a:pt x="27453" y="34"/>
                  </a:cubicBezTo>
                  <a:lnTo>
                    <a:pt x="18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641" name="Google Shape;641;p6"/>
          <p:cNvGrpSpPr/>
          <p:nvPr/>
        </p:nvGrpSpPr>
        <p:grpSpPr>
          <a:xfrm rot="5400000">
            <a:off x="5964583" y="2379311"/>
            <a:ext cx="5466309" cy="384890"/>
            <a:chOff x="1641000" y="2447965"/>
            <a:chExt cx="3770128" cy="265478"/>
          </a:xfrm>
        </p:grpSpPr>
        <p:sp>
          <p:nvSpPr>
            <p:cNvPr id="642" name="Google Shape;642;p6"/>
            <p:cNvSpPr/>
            <p:nvPr/>
          </p:nvSpPr>
          <p:spPr>
            <a:xfrm>
              <a:off x="197615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6"/>
            <p:cNvSpPr/>
            <p:nvPr/>
          </p:nvSpPr>
          <p:spPr>
            <a:xfrm>
              <a:off x="2031550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6"/>
            <p:cNvSpPr/>
            <p:nvPr/>
          </p:nvSpPr>
          <p:spPr>
            <a:xfrm>
              <a:off x="213264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6"/>
            <p:cNvSpPr/>
            <p:nvPr/>
          </p:nvSpPr>
          <p:spPr>
            <a:xfrm>
              <a:off x="2188039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6"/>
            <p:cNvSpPr/>
            <p:nvPr/>
          </p:nvSpPr>
          <p:spPr>
            <a:xfrm>
              <a:off x="228866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6"/>
            <p:cNvSpPr/>
            <p:nvPr/>
          </p:nvSpPr>
          <p:spPr>
            <a:xfrm>
              <a:off x="234452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6"/>
            <p:cNvSpPr/>
            <p:nvPr/>
          </p:nvSpPr>
          <p:spPr>
            <a:xfrm>
              <a:off x="244515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6"/>
            <p:cNvSpPr/>
            <p:nvPr/>
          </p:nvSpPr>
          <p:spPr>
            <a:xfrm>
              <a:off x="2501018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6"/>
            <p:cNvSpPr/>
            <p:nvPr/>
          </p:nvSpPr>
          <p:spPr>
            <a:xfrm>
              <a:off x="181966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6"/>
            <p:cNvSpPr/>
            <p:nvPr/>
          </p:nvSpPr>
          <p:spPr>
            <a:xfrm>
              <a:off x="1875061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6"/>
            <p:cNvSpPr/>
            <p:nvPr/>
          </p:nvSpPr>
          <p:spPr>
            <a:xfrm>
              <a:off x="1663173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6"/>
            <p:cNvSpPr/>
            <p:nvPr/>
          </p:nvSpPr>
          <p:spPr>
            <a:xfrm>
              <a:off x="171854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6"/>
            <p:cNvSpPr/>
            <p:nvPr/>
          </p:nvSpPr>
          <p:spPr>
            <a:xfrm>
              <a:off x="1641000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6"/>
            <p:cNvSpPr/>
            <p:nvPr/>
          </p:nvSpPr>
          <p:spPr>
            <a:xfrm>
              <a:off x="1641000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6"/>
            <p:cNvSpPr/>
            <p:nvPr/>
          </p:nvSpPr>
          <p:spPr>
            <a:xfrm>
              <a:off x="1641000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6"/>
            <p:cNvSpPr/>
            <p:nvPr/>
          </p:nvSpPr>
          <p:spPr>
            <a:xfrm>
              <a:off x="1641000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6"/>
            <p:cNvSpPr/>
            <p:nvPr/>
          </p:nvSpPr>
          <p:spPr>
            <a:xfrm>
              <a:off x="2917867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6"/>
            <p:cNvSpPr/>
            <p:nvPr/>
          </p:nvSpPr>
          <p:spPr>
            <a:xfrm>
              <a:off x="2973266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6"/>
            <p:cNvSpPr/>
            <p:nvPr/>
          </p:nvSpPr>
          <p:spPr>
            <a:xfrm>
              <a:off x="307435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6"/>
            <p:cNvSpPr/>
            <p:nvPr/>
          </p:nvSpPr>
          <p:spPr>
            <a:xfrm>
              <a:off x="3129755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6"/>
            <p:cNvSpPr/>
            <p:nvPr/>
          </p:nvSpPr>
          <p:spPr>
            <a:xfrm>
              <a:off x="323084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6"/>
            <p:cNvSpPr/>
            <p:nvPr/>
          </p:nvSpPr>
          <p:spPr>
            <a:xfrm>
              <a:off x="328624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6"/>
            <p:cNvSpPr/>
            <p:nvPr/>
          </p:nvSpPr>
          <p:spPr>
            <a:xfrm>
              <a:off x="3387335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6"/>
            <p:cNvSpPr/>
            <p:nvPr/>
          </p:nvSpPr>
          <p:spPr>
            <a:xfrm>
              <a:off x="344273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6"/>
            <p:cNvSpPr/>
            <p:nvPr/>
          </p:nvSpPr>
          <p:spPr>
            <a:xfrm>
              <a:off x="2761378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6"/>
            <p:cNvSpPr/>
            <p:nvPr/>
          </p:nvSpPr>
          <p:spPr>
            <a:xfrm>
              <a:off x="281677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6"/>
            <p:cNvSpPr/>
            <p:nvPr/>
          </p:nvSpPr>
          <p:spPr>
            <a:xfrm>
              <a:off x="2604888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6"/>
            <p:cNvSpPr/>
            <p:nvPr/>
          </p:nvSpPr>
          <p:spPr>
            <a:xfrm>
              <a:off x="266028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6"/>
            <p:cNvSpPr/>
            <p:nvPr/>
          </p:nvSpPr>
          <p:spPr>
            <a:xfrm>
              <a:off x="2582715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6"/>
            <p:cNvSpPr/>
            <p:nvPr/>
          </p:nvSpPr>
          <p:spPr>
            <a:xfrm>
              <a:off x="2582715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6"/>
            <p:cNvSpPr/>
            <p:nvPr/>
          </p:nvSpPr>
          <p:spPr>
            <a:xfrm>
              <a:off x="2582715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6"/>
            <p:cNvSpPr/>
            <p:nvPr/>
          </p:nvSpPr>
          <p:spPr>
            <a:xfrm>
              <a:off x="2582715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6"/>
            <p:cNvSpPr/>
            <p:nvPr/>
          </p:nvSpPr>
          <p:spPr>
            <a:xfrm>
              <a:off x="3856362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6"/>
            <p:cNvSpPr/>
            <p:nvPr/>
          </p:nvSpPr>
          <p:spPr>
            <a:xfrm>
              <a:off x="391220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6" y="1"/>
                  </a:moveTo>
                  <a:lnTo>
                    <a:pt x="2596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6"/>
            <p:cNvSpPr/>
            <p:nvPr/>
          </p:nvSpPr>
          <p:spPr>
            <a:xfrm>
              <a:off x="4012851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6"/>
            <p:cNvSpPr/>
            <p:nvPr/>
          </p:nvSpPr>
          <p:spPr>
            <a:xfrm>
              <a:off x="4068713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6"/>
            <p:cNvSpPr/>
            <p:nvPr/>
          </p:nvSpPr>
          <p:spPr>
            <a:xfrm>
              <a:off x="4169340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6"/>
            <p:cNvSpPr/>
            <p:nvPr/>
          </p:nvSpPr>
          <p:spPr>
            <a:xfrm>
              <a:off x="422520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6"/>
            <p:cNvSpPr/>
            <p:nvPr/>
          </p:nvSpPr>
          <p:spPr>
            <a:xfrm>
              <a:off x="4325829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6"/>
            <p:cNvSpPr/>
            <p:nvPr/>
          </p:nvSpPr>
          <p:spPr>
            <a:xfrm>
              <a:off x="438169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6"/>
            <p:cNvSpPr/>
            <p:nvPr/>
          </p:nvSpPr>
          <p:spPr>
            <a:xfrm>
              <a:off x="3700336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6"/>
            <p:cNvSpPr/>
            <p:nvPr/>
          </p:nvSpPr>
          <p:spPr>
            <a:xfrm>
              <a:off x="375571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6"/>
            <p:cNvSpPr/>
            <p:nvPr/>
          </p:nvSpPr>
          <p:spPr>
            <a:xfrm>
              <a:off x="3543824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6"/>
            <p:cNvSpPr/>
            <p:nvPr/>
          </p:nvSpPr>
          <p:spPr>
            <a:xfrm>
              <a:off x="3599223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6"/>
            <p:cNvSpPr/>
            <p:nvPr/>
          </p:nvSpPr>
          <p:spPr>
            <a:xfrm>
              <a:off x="3521673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6"/>
            <p:cNvSpPr/>
            <p:nvPr/>
          </p:nvSpPr>
          <p:spPr>
            <a:xfrm>
              <a:off x="3521673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6"/>
            <p:cNvSpPr/>
            <p:nvPr/>
          </p:nvSpPr>
          <p:spPr>
            <a:xfrm>
              <a:off x="3521673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6"/>
            <p:cNvSpPr/>
            <p:nvPr/>
          </p:nvSpPr>
          <p:spPr>
            <a:xfrm>
              <a:off x="3521673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6"/>
            <p:cNvSpPr/>
            <p:nvPr/>
          </p:nvSpPr>
          <p:spPr>
            <a:xfrm>
              <a:off x="478422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6"/>
            <p:cNvSpPr/>
            <p:nvPr/>
          </p:nvSpPr>
          <p:spPr>
            <a:xfrm>
              <a:off x="4839621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6"/>
            <p:cNvSpPr/>
            <p:nvPr/>
          </p:nvSpPr>
          <p:spPr>
            <a:xfrm>
              <a:off x="494071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6"/>
            <p:cNvSpPr/>
            <p:nvPr/>
          </p:nvSpPr>
          <p:spPr>
            <a:xfrm>
              <a:off x="499611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6"/>
            <p:cNvSpPr/>
            <p:nvPr/>
          </p:nvSpPr>
          <p:spPr>
            <a:xfrm>
              <a:off x="509720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6"/>
            <p:cNvSpPr/>
            <p:nvPr/>
          </p:nvSpPr>
          <p:spPr>
            <a:xfrm>
              <a:off x="515260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6"/>
            <p:cNvSpPr/>
            <p:nvPr/>
          </p:nvSpPr>
          <p:spPr>
            <a:xfrm>
              <a:off x="525369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6"/>
            <p:cNvSpPr/>
            <p:nvPr/>
          </p:nvSpPr>
          <p:spPr>
            <a:xfrm>
              <a:off x="530908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6"/>
            <p:cNvSpPr/>
            <p:nvPr/>
          </p:nvSpPr>
          <p:spPr>
            <a:xfrm>
              <a:off x="462773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6"/>
            <p:cNvSpPr/>
            <p:nvPr/>
          </p:nvSpPr>
          <p:spPr>
            <a:xfrm>
              <a:off x="468313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6"/>
            <p:cNvSpPr/>
            <p:nvPr/>
          </p:nvSpPr>
          <p:spPr>
            <a:xfrm>
              <a:off x="447124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6"/>
            <p:cNvSpPr/>
            <p:nvPr/>
          </p:nvSpPr>
          <p:spPr>
            <a:xfrm>
              <a:off x="452664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6"/>
            <p:cNvSpPr/>
            <p:nvPr/>
          </p:nvSpPr>
          <p:spPr>
            <a:xfrm>
              <a:off x="4449093" y="2690321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6"/>
            <p:cNvSpPr/>
            <p:nvPr/>
          </p:nvSpPr>
          <p:spPr>
            <a:xfrm>
              <a:off x="4449093" y="2634481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0"/>
                  </a:moveTo>
                  <a:lnTo>
                    <a:pt x="0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6"/>
            <p:cNvSpPr/>
            <p:nvPr/>
          </p:nvSpPr>
          <p:spPr>
            <a:xfrm>
              <a:off x="4449093" y="2447965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6"/>
            <p:cNvSpPr/>
            <p:nvPr/>
          </p:nvSpPr>
          <p:spPr>
            <a:xfrm>
              <a:off x="4449093" y="2503364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7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08" name="Google Shape;708;p7"/>
          <p:cNvSpPr txBox="1"/>
          <p:nvPr>
            <p:ph idx="1" type="subTitle"/>
          </p:nvPr>
        </p:nvSpPr>
        <p:spPr>
          <a:xfrm>
            <a:off x="4322400" y="1818450"/>
            <a:ext cx="3727500" cy="206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eo Light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8"/>
          <p:cNvSpPr txBox="1"/>
          <p:nvPr>
            <p:ph type="title"/>
          </p:nvPr>
        </p:nvSpPr>
        <p:spPr>
          <a:xfrm>
            <a:off x="1969350" y="1386750"/>
            <a:ext cx="5205300" cy="17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711" name="Google Shape;711;p8"/>
          <p:cNvGrpSpPr/>
          <p:nvPr/>
        </p:nvGrpSpPr>
        <p:grpSpPr>
          <a:xfrm>
            <a:off x="417961" y="-2801387"/>
            <a:ext cx="8307827" cy="8307827"/>
            <a:chOff x="2595181" y="464369"/>
            <a:chExt cx="798177" cy="798177"/>
          </a:xfrm>
        </p:grpSpPr>
        <p:sp>
          <p:nvSpPr>
            <p:cNvPr id="712" name="Google Shape;712;p8"/>
            <p:cNvSpPr/>
            <p:nvPr/>
          </p:nvSpPr>
          <p:spPr>
            <a:xfrm>
              <a:off x="2595181" y="583463"/>
              <a:ext cx="6950" cy="323613"/>
            </a:xfrm>
            <a:custGeom>
              <a:rect b="b" l="l" r="r" t="t"/>
              <a:pathLst>
                <a:path extrusionOk="0" h="14668" w="315">
                  <a:moveTo>
                    <a:pt x="1" y="0"/>
                  </a:moveTo>
                  <a:lnTo>
                    <a:pt x="1" y="14668"/>
                  </a:lnTo>
                  <a:lnTo>
                    <a:pt x="315" y="14668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8"/>
            <p:cNvSpPr/>
            <p:nvPr/>
          </p:nvSpPr>
          <p:spPr>
            <a:xfrm>
              <a:off x="2627502" y="701630"/>
              <a:ext cx="59105" cy="96060"/>
            </a:xfrm>
            <a:custGeom>
              <a:rect b="b" l="l" r="r" t="t"/>
              <a:pathLst>
                <a:path extrusionOk="0" h="4354" w="2679">
                  <a:moveTo>
                    <a:pt x="2365" y="1"/>
                  </a:moveTo>
                  <a:lnTo>
                    <a:pt x="2365" y="4039"/>
                  </a:lnTo>
                  <a:lnTo>
                    <a:pt x="314" y="4039"/>
                  </a:lnTo>
                  <a:lnTo>
                    <a:pt x="314" y="2135"/>
                  </a:lnTo>
                  <a:lnTo>
                    <a:pt x="1633" y="2135"/>
                  </a:lnTo>
                  <a:lnTo>
                    <a:pt x="1633" y="3286"/>
                  </a:lnTo>
                  <a:lnTo>
                    <a:pt x="1047" y="3286"/>
                  </a:lnTo>
                  <a:lnTo>
                    <a:pt x="1047" y="2742"/>
                  </a:lnTo>
                  <a:lnTo>
                    <a:pt x="733" y="2742"/>
                  </a:lnTo>
                  <a:lnTo>
                    <a:pt x="733" y="3600"/>
                  </a:lnTo>
                  <a:lnTo>
                    <a:pt x="1946" y="3600"/>
                  </a:lnTo>
                  <a:lnTo>
                    <a:pt x="1946" y="1821"/>
                  </a:lnTo>
                  <a:lnTo>
                    <a:pt x="1" y="1821"/>
                  </a:lnTo>
                  <a:lnTo>
                    <a:pt x="1" y="4353"/>
                  </a:lnTo>
                  <a:lnTo>
                    <a:pt x="2679" y="4353"/>
                  </a:lnTo>
                  <a:lnTo>
                    <a:pt x="26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8"/>
            <p:cNvSpPr/>
            <p:nvPr/>
          </p:nvSpPr>
          <p:spPr>
            <a:xfrm>
              <a:off x="2627502" y="670720"/>
              <a:ext cx="59105" cy="61400"/>
            </a:xfrm>
            <a:custGeom>
              <a:rect b="b" l="l" r="r" t="t"/>
              <a:pathLst>
                <a:path extrusionOk="0" h="2783" w="2679">
                  <a:moveTo>
                    <a:pt x="2365" y="335"/>
                  </a:moveTo>
                  <a:lnTo>
                    <a:pt x="2365" y="2469"/>
                  </a:lnTo>
                  <a:lnTo>
                    <a:pt x="314" y="2469"/>
                  </a:lnTo>
                  <a:lnTo>
                    <a:pt x="314" y="335"/>
                  </a:lnTo>
                  <a:close/>
                  <a:moveTo>
                    <a:pt x="1" y="0"/>
                  </a:moveTo>
                  <a:lnTo>
                    <a:pt x="1" y="2783"/>
                  </a:lnTo>
                  <a:lnTo>
                    <a:pt x="2679" y="278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8"/>
            <p:cNvSpPr/>
            <p:nvPr/>
          </p:nvSpPr>
          <p:spPr>
            <a:xfrm>
              <a:off x="2643189" y="686870"/>
              <a:ext cx="28196" cy="29100"/>
            </a:xfrm>
            <a:custGeom>
              <a:rect b="b" l="l" r="r" t="t"/>
              <a:pathLst>
                <a:path extrusionOk="0" h="1319" w="1278">
                  <a:moveTo>
                    <a:pt x="963" y="314"/>
                  </a:moveTo>
                  <a:lnTo>
                    <a:pt x="963" y="1005"/>
                  </a:lnTo>
                  <a:lnTo>
                    <a:pt x="315" y="100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1319"/>
                  </a:lnTo>
                  <a:lnTo>
                    <a:pt x="1277" y="1319"/>
                  </a:ln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8"/>
            <p:cNvSpPr/>
            <p:nvPr/>
          </p:nvSpPr>
          <p:spPr>
            <a:xfrm>
              <a:off x="2611353" y="588537"/>
              <a:ext cx="72034" cy="225766"/>
            </a:xfrm>
            <a:custGeom>
              <a:rect b="b" l="l" r="r" t="t"/>
              <a:pathLst>
                <a:path extrusionOk="0" h="10233" w="3265">
                  <a:moveTo>
                    <a:pt x="0" y="1"/>
                  </a:moveTo>
                  <a:lnTo>
                    <a:pt x="0" y="10232"/>
                  </a:lnTo>
                  <a:lnTo>
                    <a:pt x="3264" y="10232"/>
                  </a:lnTo>
                  <a:lnTo>
                    <a:pt x="3264" y="9918"/>
                  </a:lnTo>
                  <a:lnTo>
                    <a:pt x="314" y="9918"/>
                  </a:lnTo>
                  <a:lnTo>
                    <a:pt x="314" y="314"/>
                  </a:lnTo>
                  <a:lnTo>
                    <a:pt x="3264" y="314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8"/>
            <p:cNvSpPr/>
            <p:nvPr/>
          </p:nvSpPr>
          <p:spPr>
            <a:xfrm>
              <a:off x="2611816" y="824429"/>
              <a:ext cx="74792" cy="77572"/>
            </a:xfrm>
            <a:custGeom>
              <a:rect b="b" l="l" r="r" t="t"/>
              <a:pathLst>
                <a:path extrusionOk="0" h="3516" w="3390">
                  <a:moveTo>
                    <a:pt x="3076" y="314"/>
                  </a:moveTo>
                  <a:lnTo>
                    <a:pt x="3076" y="3202"/>
                  </a:lnTo>
                  <a:lnTo>
                    <a:pt x="293" y="3202"/>
                  </a:lnTo>
                  <a:lnTo>
                    <a:pt x="293" y="314"/>
                  </a:lnTo>
                  <a:close/>
                  <a:moveTo>
                    <a:pt x="0" y="1"/>
                  </a:moveTo>
                  <a:lnTo>
                    <a:pt x="0" y="3516"/>
                  </a:lnTo>
                  <a:lnTo>
                    <a:pt x="3390" y="3516"/>
                  </a:lnTo>
                  <a:lnTo>
                    <a:pt x="33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8"/>
            <p:cNvSpPr/>
            <p:nvPr/>
          </p:nvSpPr>
          <p:spPr>
            <a:xfrm>
              <a:off x="2655191" y="859046"/>
              <a:ext cx="19878" cy="8340"/>
            </a:xfrm>
            <a:custGeom>
              <a:rect b="b" l="l" r="r" t="t"/>
              <a:pathLst>
                <a:path extrusionOk="0" h="378" w="901">
                  <a:moveTo>
                    <a:pt x="440" y="1"/>
                  </a:moveTo>
                  <a:cubicBezTo>
                    <a:pt x="273" y="1"/>
                    <a:pt x="106" y="64"/>
                    <a:pt x="1" y="189"/>
                  </a:cubicBezTo>
                  <a:cubicBezTo>
                    <a:pt x="116" y="315"/>
                    <a:pt x="278" y="377"/>
                    <a:pt x="443" y="377"/>
                  </a:cubicBezTo>
                  <a:cubicBezTo>
                    <a:pt x="608" y="377"/>
                    <a:pt x="775" y="315"/>
                    <a:pt x="901" y="189"/>
                  </a:cubicBezTo>
                  <a:cubicBezTo>
                    <a:pt x="775" y="64"/>
                    <a:pt x="608" y="1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8"/>
            <p:cNvSpPr/>
            <p:nvPr/>
          </p:nvSpPr>
          <p:spPr>
            <a:xfrm>
              <a:off x="2623355" y="859046"/>
              <a:ext cx="19856" cy="8340"/>
            </a:xfrm>
            <a:custGeom>
              <a:rect b="b" l="l" r="r" t="t"/>
              <a:pathLst>
                <a:path extrusionOk="0" h="378" w="900">
                  <a:moveTo>
                    <a:pt x="440" y="1"/>
                  </a:moveTo>
                  <a:cubicBezTo>
                    <a:pt x="272" y="1"/>
                    <a:pt x="126" y="64"/>
                    <a:pt x="0" y="189"/>
                  </a:cubicBezTo>
                  <a:cubicBezTo>
                    <a:pt x="126" y="315"/>
                    <a:pt x="272" y="377"/>
                    <a:pt x="440" y="377"/>
                  </a:cubicBezTo>
                  <a:cubicBezTo>
                    <a:pt x="607" y="377"/>
                    <a:pt x="774" y="315"/>
                    <a:pt x="900" y="189"/>
                  </a:cubicBezTo>
                  <a:cubicBezTo>
                    <a:pt x="774" y="64"/>
                    <a:pt x="607" y="1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8"/>
            <p:cNvSpPr/>
            <p:nvPr/>
          </p:nvSpPr>
          <p:spPr>
            <a:xfrm>
              <a:off x="2643652" y="869216"/>
              <a:ext cx="9266" cy="20783"/>
            </a:xfrm>
            <a:custGeom>
              <a:rect b="b" l="l" r="r" t="t"/>
              <a:pathLst>
                <a:path extrusionOk="0" h="942" w="420">
                  <a:moveTo>
                    <a:pt x="252" y="0"/>
                  </a:moveTo>
                  <a:cubicBezTo>
                    <a:pt x="1" y="272"/>
                    <a:pt x="1" y="670"/>
                    <a:pt x="252" y="942"/>
                  </a:cubicBezTo>
                  <a:cubicBezTo>
                    <a:pt x="357" y="816"/>
                    <a:pt x="419" y="649"/>
                    <a:pt x="419" y="460"/>
                  </a:cubicBezTo>
                  <a:cubicBezTo>
                    <a:pt x="419" y="293"/>
                    <a:pt x="357" y="126"/>
                    <a:pt x="2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8"/>
            <p:cNvSpPr/>
            <p:nvPr/>
          </p:nvSpPr>
          <p:spPr>
            <a:xfrm>
              <a:off x="2643652" y="836431"/>
              <a:ext cx="9266" cy="20342"/>
            </a:xfrm>
            <a:custGeom>
              <a:rect b="b" l="l" r="r" t="t"/>
              <a:pathLst>
                <a:path extrusionOk="0" h="922" w="420">
                  <a:moveTo>
                    <a:pt x="252" y="1"/>
                  </a:moveTo>
                  <a:cubicBezTo>
                    <a:pt x="1" y="252"/>
                    <a:pt x="1" y="670"/>
                    <a:pt x="252" y="921"/>
                  </a:cubicBezTo>
                  <a:cubicBezTo>
                    <a:pt x="357" y="796"/>
                    <a:pt x="419" y="628"/>
                    <a:pt x="419" y="461"/>
                  </a:cubicBezTo>
                  <a:cubicBezTo>
                    <a:pt x="419" y="294"/>
                    <a:pt x="357" y="126"/>
                    <a:pt x="2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8"/>
            <p:cNvSpPr/>
            <p:nvPr/>
          </p:nvSpPr>
          <p:spPr>
            <a:xfrm>
              <a:off x="2655191" y="869216"/>
              <a:ext cx="10193" cy="11097"/>
            </a:xfrm>
            <a:custGeom>
              <a:rect b="b" l="l" r="r" t="t"/>
              <a:pathLst>
                <a:path extrusionOk="0" h="503" w="462">
                  <a:moveTo>
                    <a:pt x="1" y="0"/>
                  </a:moveTo>
                  <a:cubicBezTo>
                    <a:pt x="1" y="126"/>
                    <a:pt x="43" y="251"/>
                    <a:pt x="127" y="356"/>
                  </a:cubicBezTo>
                  <a:cubicBezTo>
                    <a:pt x="231" y="440"/>
                    <a:pt x="336" y="502"/>
                    <a:pt x="461" y="502"/>
                  </a:cubicBezTo>
                  <a:cubicBezTo>
                    <a:pt x="461" y="377"/>
                    <a:pt x="419" y="251"/>
                    <a:pt x="336" y="147"/>
                  </a:cubicBezTo>
                  <a:cubicBezTo>
                    <a:pt x="231" y="63"/>
                    <a:pt x="127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8"/>
            <p:cNvSpPr/>
            <p:nvPr/>
          </p:nvSpPr>
          <p:spPr>
            <a:xfrm>
              <a:off x="2632577" y="846117"/>
              <a:ext cx="10634" cy="10656"/>
            </a:xfrm>
            <a:custGeom>
              <a:rect b="b" l="l" r="r" t="t"/>
              <a:pathLst>
                <a:path extrusionOk="0" h="483" w="482">
                  <a:moveTo>
                    <a:pt x="1" y="1"/>
                  </a:moveTo>
                  <a:cubicBezTo>
                    <a:pt x="1" y="127"/>
                    <a:pt x="63" y="252"/>
                    <a:pt x="147" y="336"/>
                  </a:cubicBezTo>
                  <a:cubicBezTo>
                    <a:pt x="231" y="440"/>
                    <a:pt x="356" y="482"/>
                    <a:pt x="482" y="482"/>
                  </a:cubicBezTo>
                  <a:cubicBezTo>
                    <a:pt x="482" y="357"/>
                    <a:pt x="419" y="231"/>
                    <a:pt x="335" y="147"/>
                  </a:cubicBezTo>
                  <a:cubicBezTo>
                    <a:pt x="252" y="64"/>
                    <a:pt x="126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8"/>
            <p:cNvSpPr/>
            <p:nvPr/>
          </p:nvSpPr>
          <p:spPr>
            <a:xfrm>
              <a:off x="2632577" y="869216"/>
              <a:ext cx="10634" cy="11097"/>
            </a:xfrm>
            <a:custGeom>
              <a:rect b="b" l="l" r="r" t="t"/>
              <a:pathLst>
                <a:path extrusionOk="0" h="503" w="482">
                  <a:moveTo>
                    <a:pt x="482" y="0"/>
                  </a:moveTo>
                  <a:cubicBezTo>
                    <a:pt x="356" y="0"/>
                    <a:pt x="231" y="63"/>
                    <a:pt x="147" y="147"/>
                  </a:cubicBezTo>
                  <a:cubicBezTo>
                    <a:pt x="63" y="251"/>
                    <a:pt x="1" y="377"/>
                    <a:pt x="1" y="502"/>
                  </a:cubicBezTo>
                  <a:cubicBezTo>
                    <a:pt x="126" y="502"/>
                    <a:pt x="252" y="440"/>
                    <a:pt x="335" y="356"/>
                  </a:cubicBezTo>
                  <a:cubicBezTo>
                    <a:pt x="419" y="251"/>
                    <a:pt x="482" y="126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8"/>
            <p:cNvSpPr/>
            <p:nvPr/>
          </p:nvSpPr>
          <p:spPr>
            <a:xfrm>
              <a:off x="2655191" y="846117"/>
              <a:ext cx="10193" cy="10656"/>
            </a:xfrm>
            <a:custGeom>
              <a:rect b="b" l="l" r="r" t="t"/>
              <a:pathLst>
                <a:path extrusionOk="0" h="483" w="462">
                  <a:moveTo>
                    <a:pt x="461" y="1"/>
                  </a:moveTo>
                  <a:cubicBezTo>
                    <a:pt x="336" y="1"/>
                    <a:pt x="231" y="64"/>
                    <a:pt x="127" y="147"/>
                  </a:cubicBezTo>
                  <a:cubicBezTo>
                    <a:pt x="43" y="231"/>
                    <a:pt x="1" y="357"/>
                    <a:pt x="1" y="482"/>
                  </a:cubicBezTo>
                  <a:cubicBezTo>
                    <a:pt x="127" y="482"/>
                    <a:pt x="231" y="440"/>
                    <a:pt x="336" y="336"/>
                  </a:cubicBezTo>
                  <a:cubicBezTo>
                    <a:pt x="419" y="252"/>
                    <a:pt x="461" y="127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8"/>
            <p:cNvSpPr/>
            <p:nvPr/>
          </p:nvSpPr>
          <p:spPr>
            <a:xfrm>
              <a:off x="2646432" y="860435"/>
              <a:ext cx="5560" cy="5096"/>
            </a:xfrm>
            <a:custGeom>
              <a:rect b="b" l="l" r="r" t="t"/>
              <a:pathLst>
                <a:path extrusionOk="0" h="231" w="252">
                  <a:moveTo>
                    <a:pt x="126" y="1"/>
                  </a:moveTo>
                  <a:cubicBezTo>
                    <a:pt x="0" y="22"/>
                    <a:pt x="0" y="210"/>
                    <a:pt x="126" y="231"/>
                  </a:cubicBezTo>
                  <a:cubicBezTo>
                    <a:pt x="252" y="210"/>
                    <a:pt x="252" y="22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8"/>
            <p:cNvSpPr/>
            <p:nvPr/>
          </p:nvSpPr>
          <p:spPr>
            <a:xfrm>
              <a:off x="2627502" y="605150"/>
              <a:ext cx="59105" cy="96501"/>
            </a:xfrm>
            <a:custGeom>
              <a:rect b="b" l="l" r="r" t="t"/>
              <a:pathLst>
                <a:path extrusionOk="0" h="4374" w="2679">
                  <a:moveTo>
                    <a:pt x="1" y="1"/>
                  </a:moveTo>
                  <a:lnTo>
                    <a:pt x="1" y="2533"/>
                  </a:lnTo>
                  <a:lnTo>
                    <a:pt x="1946" y="2533"/>
                  </a:lnTo>
                  <a:lnTo>
                    <a:pt x="1946" y="754"/>
                  </a:lnTo>
                  <a:lnTo>
                    <a:pt x="733" y="754"/>
                  </a:lnTo>
                  <a:lnTo>
                    <a:pt x="733" y="1633"/>
                  </a:lnTo>
                  <a:lnTo>
                    <a:pt x="1047" y="1633"/>
                  </a:lnTo>
                  <a:lnTo>
                    <a:pt x="1047" y="1068"/>
                  </a:lnTo>
                  <a:lnTo>
                    <a:pt x="1633" y="1068"/>
                  </a:lnTo>
                  <a:lnTo>
                    <a:pt x="1633" y="2219"/>
                  </a:lnTo>
                  <a:lnTo>
                    <a:pt x="314" y="2219"/>
                  </a:lnTo>
                  <a:lnTo>
                    <a:pt x="314" y="315"/>
                  </a:lnTo>
                  <a:lnTo>
                    <a:pt x="2365" y="315"/>
                  </a:lnTo>
                  <a:lnTo>
                    <a:pt x="2365" y="4374"/>
                  </a:lnTo>
                  <a:lnTo>
                    <a:pt x="2679" y="4374"/>
                  </a:lnTo>
                  <a:lnTo>
                    <a:pt x="26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8"/>
            <p:cNvSpPr/>
            <p:nvPr/>
          </p:nvSpPr>
          <p:spPr>
            <a:xfrm>
              <a:off x="2595181" y="907054"/>
              <a:ext cx="6950" cy="235914"/>
            </a:xfrm>
            <a:custGeom>
              <a:rect b="b" l="l" r="r" t="t"/>
              <a:pathLst>
                <a:path extrusionOk="0" h="10693" w="315">
                  <a:moveTo>
                    <a:pt x="1" y="1"/>
                  </a:moveTo>
                  <a:lnTo>
                    <a:pt x="1" y="10693"/>
                  </a:lnTo>
                  <a:lnTo>
                    <a:pt x="315" y="10693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8"/>
            <p:cNvSpPr/>
            <p:nvPr/>
          </p:nvSpPr>
          <p:spPr>
            <a:xfrm>
              <a:off x="2627502" y="1025242"/>
              <a:ext cx="59105" cy="96038"/>
            </a:xfrm>
            <a:custGeom>
              <a:rect b="b" l="l" r="r" t="t"/>
              <a:pathLst>
                <a:path extrusionOk="0" h="4353" w="2679">
                  <a:moveTo>
                    <a:pt x="2365" y="0"/>
                  </a:moveTo>
                  <a:lnTo>
                    <a:pt x="2365" y="4039"/>
                  </a:lnTo>
                  <a:lnTo>
                    <a:pt x="314" y="4039"/>
                  </a:lnTo>
                  <a:lnTo>
                    <a:pt x="314" y="2135"/>
                  </a:lnTo>
                  <a:lnTo>
                    <a:pt x="1633" y="2135"/>
                  </a:lnTo>
                  <a:lnTo>
                    <a:pt x="1633" y="3285"/>
                  </a:lnTo>
                  <a:lnTo>
                    <a:pt x="1047" y="3285"/>
                  </a:lnTo>
                  <a:lnTo>
                    <a:pt x="1047" y="2741"/>
                  </a:lnTo>
                  <a:lnTo>
                    <a:pt x="733" y="2741"/>
                  </a:lnTo>
                  <a:lnTo>
                    <a:pt x="733" y="3599"/>
                  </a:lnTo>
                  <a:lnTo>
                    <a:pt x="1946" y="3599"/>
                  </a:lnTo>
                  <a:lnTo>
                    <a:pt x="1946" y="1821"/>
                  </a:lnTo>
                  <a:lnTo>
                    <a:pt x="1" y="1821"/>
                  </a:lnTo>
                  <a:lnTo>
                    <a:pt x="1" y="4352"/>
                  </a:lnTo>
                  <a:lnTo>
                    <a:pt x="2679" y="435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8"/>
            <p:cNvSpPr/>
            <p:nvPr/>
          </p:nvSpPr>
          <p:spPr>
            <a:xfrm>
              <a:off x="2627502" y="994774"/>
              <a:ext cx="59105" cy="60959"/>
            </a:xfrm>
            <a:custGeom>
              <a:rect b="b" l="l" r="r" t="t"/>
              <a:pathLst>
                <a:path extrusionOk="0" h="2763" w="2679">
                  <a:moveTo>
                    <a:pt x="2365" y="314"/>
                  </a:moveTo>
                  <a:lnTo>
                    <a:pt x="2365" y="2448"/>
                  </a:lnTo>
                  <a:lnTo>
                    <a:pt x="314" y="2448"/>
                  </a:lnTo>
                  <a:lnTo>
                    <a:pt x="314" y="314"/>
                  </a:lnTo>
                  <a:close/>
                  <a:moveTo>
                    <a:pt x="1" y="0"/>
                  </a:moveTo>
                  <a:lnTo>
                    <a:pt x="1" y="2762"/>
                  </a:lnTo>
                  <a:lnTo>
                    <a:pt x="2679" y="276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8"/>
            <p:cNvSpPr/>
            <p:nvPr/>
          </p:nvSpPr>
          <p:spPr>
            <a:xfrm>
              <a:off x="2643189" y="1010924"/>
              <a:ext cx="28196" cy="28637"/>
            </a:xfrm>
            <a:custGeom>
              <a:rect b="b" l="l" r="r" t="t"/>
              <a:pathLst>
                <a:path extrusionOk="0" h="1298" w="1278">
                  <a:moveTo>
                    <a:pt x="963" y="315"/>
                  </a:moveTo>
                  <a:lnTo>
                    <a:pt x="963" y="984"/>
                  </a:lnTo>
                  <a:lnTo>
                    <a:pt x="315" y="984"/>
                  </a:lnTo>
                  <a:lnTo>
                    <a:pt x="315" y="315"/>
                  </a:lnTo>
                  <a:close/>
                  <a:moveTo>
                    <a:pt x="1" y="1"/>
                  </a:moveTo>
                  <a:lnTo>
                    <a:pt x="1" y="1298"/>
                  </a:lnTo>
                  <a:lnTo>
                    <a:pt x="1277" y="1298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8"/>
            <p:cNvSpPr/>
            <p:nvPr/>
          </p:nvSpPr>
          <p:spPr>
            <a:xfrm>
              <a:off x="2611353" y="912150"/>
              <a:ext cx="72034" cy="226207"/>
            </a:xfrm>
            <a:custGeom>
              <a:rect b="b" l="l" r="r" t="t"/>
              <a:pathLst>
                <a:path extrusionOk="0" h="10253" w="3265">
                  <a:moveTo>
                    <a:pt x="0" y="0"/>
                  </a:moveTo>
                  <a:lnTo>
                    <a:pt x="0" y="10253"/>
                  </a:lnTo>
                  <a:lnTo>
                    <a:pt x="3264" y="10253"/>
                  </a:lnTo>
                  <a:lnTo>
                    <a:pt x="3264" y="9939"/>
                  </a:lnTo>
                  <a:lnTo>
                    <a:pt x="314" y="9939"/>
                  </a:lnTo>
                  <a:lnTo>
                    <a:pt x="314" y="314"/>
                  </a:lnTo>
                  <a:lnTo>
                    <a:pt x="3264" y="314"/>
                  </a:lnTo>
                  <a:lnTo>
                    <a:pt x="326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8"/>
            <p:cNvSpPr/>
            <p:nvPr/>
          </p:nvSpPr>
          <p:spPr>
            <a:xfrm>
              <a:off x="2627502" y="928763"/>
              <a:ext cx="59105" cy="96501"/>
            </a:xfrm>
            <a:custGeom>
              <a:rect b="b" l="l" r="r" t="t"/>
              <a:pathLst>
                <a:path extrusionOk="0" h="4374" w="2679">
                  <a:moveTo>
                    <a:pt x="1" y="0"/>
                  </a:moveTo>
                  <a:lnTo>
                    <a:pt x="1" y="2553"/>
                  </a:lnTo>
                  <a:lnTo>
                    <a:pt x="1946" y="2553"/>
                  </a:lnTo>
                  <a:lnTo>
                    <a:pt x="1946" y="774"/>
                  </a:lnTo>
                  <a:lnTo>
                    <a:pt x="733" y="774"/>
                  </a:lnTo>
                  <a:lnTo>
                    <a:pt x="733" y="1632"/>
                  </a:lnTo>
                  <a:lnTo>
                    <a:pt x="1047" y="1632"/>
                  </a:lnTo>
                  <a:lnTo>
                    <a:pt x="1047" y="1088"/>
                  </a:lnTo>
                  <a:lnTo>
                    <a:pt x="1633" y="1088"/>
                  </a:lnTo>
                  <a:lnTo>
                    <a:pt x="1633" y="2239"/>
                  </a:lnTo>
                  <a:lnTo>
                    <a:pt x="314" y="2239"/>
                  </a:lnTo>
                  <a:lnTo>
                    <a:pt x="314" y="314"/>
                  </a:lnTo>
                  <a:lnTo>
                    <a:pt x="2365" y="314"/>
                  </a:lnTo>
                  <a:lnTo>
                    <a:pt x="2365" y="4373"/>
                  </a:lnTo>
                  <a:lnTo>
                    <a:pt x="2679" y="437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8"/>
            <p:cNvSpPr/>
            <p:nvPr/>
          </p:nvSpPr>
          <p:spPr>
            <a:xfrm>
              <a:off x="2950652" y="464369"/>
              <a:ext cx="323613" cy="6950"/>
            </a:xfrm>
            <a:custGeom>
              <a:rect b="b" l="l" r="r" t="t"/>
              <a:pathLst>
                <a:path extrusionOk="0" h="315" w="14668">
                  <a:moveTo>
                    <a:pt x="0" y="0"/>
                  </a:moveTo>
                  <a:lnTo>
                    <a:pt x="0" y="314"/>
                  </a:lnTo>
                  <a:lnTo>
                    <a:pt x="14668" y="314"/>
                  </a:lnTo>
                  <a:lnTo>
                    <a:pt x="146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8"/>
            <p:cNvSpPr/>
            <p:nvPr/>
          </p:nvSpPr>
          <p:spPr>
            <a:xfrm>
              <a:off x="3060038" y="496669"/>
              <a:ext cx="96060" cy="59127"/>
            </a:xfrm>
            <a:custGeom>
              <a:rect b="b" l="l" r="r" t="t"/>
              <a:pathLst>
                <a:path extrusionOk="0" h="2680" w="4354">
                  <a:moveTo>
                    <a:pt x="1" y="1"/>
                  </a:moveTo>
                  <a:lnTo>
                    <a:pt x="1" y="2679"/>
                  </a:lnTo>
                  <a:lnTo>
                    <a:pt x="4353" y="2679"/>
                  </a:lnTo>
                  <a:lnTo>
                    <a:pt x="4353" y="2365"/>
                  </a:lnTo>
                  <a:lnTo>
                    <a:pt x="315" y="2365"/>
                  </a:lnTo>
                  <a:lnTo>
                    <a:pt x="315" y="315"/>
                  </a:lnTo>
                  <a:lnTo>
                    <a:pt x="2219" y="315"/>
                  </a:lnTo>
                  <a:lnTo>
                    <a:pt x="2219" y="1633"/>
                  </a:lnTo>
                  <a:lnTo>
                    <a:pt x="1068" y="1633"/>
                  </a:lnTo>
                  <a:lnTo>
                    <a:pt x="1068" y="1026"/>
                  </a:lnTo>
                  <a:lnTo>
                    <a:pt x="1612" y="1026"/>
                  </a:lnTo>
                  <a:lnTo>
                    <a:pt x="1612" y="712"/>
                  </a:lnTo>
                  <a:lnTo>
                    <a:pt x="754" y="712"/>
                  </a:lnTo>
                  <a:lnTo>
                    <a:pt x="754" y="1947"/>
                  </a:lnTo>
                  <a:lnTo>
                    <a:pt x="2533" y="1947"/>
                  </a:lnTo>
                  <a:lnTo>
                    <a:pt x="2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8"/>
            <p:cNvSpPr/>
            <p:nvPr/>
          </p:nvSpPr>
          <p:spPr>
            <a:xfrm>
              <a:off x="3125607" y="496669"/>
              <a:ext cx="61400" cy="59127"/>
            </a:xfrm>
            <a:custGeom>
              <a:rect b="b" l="l" r="r" t="t"/>
              <a:pathLst>
                <a:path extrusionOk="0" h="2680" w="2783">
                  <a:moveTo>
                    <a:pt x="2469" y="315"/>
                  </a:moveTo>
                  <a:lnTo>
                    <a:pt x="2469" y="2365"/>
                  </a:lnTo>
                  <a:lnTo>
                    <a:pt x="314" y="2365"/>
                  </a:lnTo>
                  <a:lnTo>
                    <a:pt x="314" y="315"/>
                  </a:lnTo>
                  <a:close/>
                  <a:moveTo>
                    <a:pt x="0" y="1"/>
                  </a:moveTo>
                  <a:lnTo>
                    <a:pt x="0" y="2679"/>
                  </a:lnTo>
                  <a:lnTo>
                    <a:pt x="2783" y="2679"/>
                  </a:lnTo>
                  <a:lnTo>
                    <a:pt x="27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8"/>
            <p:cNvSpPr/>
            <p:nvPr/>
          </p:nvSpPr>
          <p:spPr>
            <a:xfrm>
              <a:off x="3141757" y="511914"/>
              <a:ext cx="29100" cy="28174"/>
            </a:xfrm>
            <a:custGeom>
              <a:rect b="b" l="l" r="r" t="t"/>
              <a:pathLst>
                <a:path extrusionOk="0" h="1277" w="1319">
                  <a:moveTo>
                    <a:pt x="1005" y="314"/>
                  </a:moveTo>
                  <a:lnTo>
                    <a:pt x="1005" y="963"/>
                  </a:lnTo>
                  <a:lnTo>
                    <a:pt x="314" y="963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1277"/>
                  </a:lnTo>
                  <a:lnTo>
                    <a:pt x="1319" y="1277"/>
                  </a:lnTo>
                  <a:lnTo>
                    <a:pt x="13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8"/>
            <p:cNvSpPr/>
            <p:nvPr/>
          </p:nvSpPr>
          <p:spPr>
            <a:xfrm>
              <a:off x="3043425" y="480519"/>
              <a:ext cx="225766" cy="71571"/>
            </a:xfrm>
            <a:custGeom>
              <a:rect b="b" l="l" r="r" t="t"/>
              <a:pathLst>
                <a:path extrusionOk="0" h="3244" w="10233">
                  <a:moveTo>
                    <a:pt x="1" y="0"/>
                  </a:moveTo>
                  <a:lnTo>
                    <a:pt x="1" y="3244"/>
                  </a:lnTo>
                  <a:lnTo>
                    <a:pt x="315" y="3244"/>
                  </a:lnTo>
                  <a:lnTo>
                    <a:pt x="315" y="314"/>
                  </a:lnTo>
                  <a:lnTo>
                    <a:pt x="9919" y="314"/>
                  </a:lnTo>
                  <a:lnTo>
                    <a:pt x="9919" y="3244"/>
                  </a:lnTo>
                  <a:lnTo>
                    <a:pt x="10232" y="3244"/>
                  </a:lnTo>
                  <a:lnTo>
                    <a:pt x="102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8"/>
            <p:cNvSpPr/>
            <p:nvPr/>
          </p:nvSpPr>
          <p:spPr>
            <a:xfrm>
              <a:off x="2955726" y="480519"/>
              <a:ext cx="77572" cy="75277"/>
            </a:xfrm>
            <a:custGeom>
              <a:rect b="b" l="l" r="r" t="t"/>
              <a:pathLst>
                <a:path extrusionOk="0" h="3412" w="3516">
                  <a:moveTo>
                    <a:pt x="3202" y="314"/>
                  </a:moveTo>
                  <a:lnTo>
                    <a:pt x="3202" y="3097"/>
                  </a:lnTo>
                  <a:lnTo>
                    <a:pt x="314" y="309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3411"/>
                  </a:lnTo>
                  <a:lnTo>
                    <a:pt x="3515" y="3411"/>
                  </a:lnTo>
                  <a:lnTo>
                    <a:pt x="35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8"/>
            <p:cNvSpPr/>
            <p:nvPr/>
          </p:nvSpPr>
          <p:spPr>
            <a:xfrm>
              <a:off x="2990342" y="523916"/>
              <a:ext cx="8340" cy="19878"/>
            </a:xfrm>
            <a:custGeom>
              <a:rect b="b" l="l" r="r" t="t"/>
              <a:pathLst>
                <a:path extrusionOk="0" h="901" w="378">
                  <a:moveTo>
                    <a:pt x="189" y="0"/>
                  </a:moveTo>
                  <a:cubicBezTo>
                    <a:pt x="63" y="126"/>
                    <a:pt x="1" y="272"/>
                    <a:pt x="1" y="461"/>
                  </a:cubicBezTo>
                  <a:cubicBezTo>
                    <a:pt x="1" y="628"/>
                    <a:pt x="84" y="774"/>
                    <a:pt x="210" y="900"/>
                  </a:cubicBezTo>
                  <a:cubicBezTo>
                    <a:pt x="314" y="774"/>
                    <a:pt x="377" y="628"/>
                    <a:pt x="377" y="461"/>
                  </a:cubicBezTo>
                  <a:cubicBezTo>
                    <a:pt x="377" y="272"/>
                    <a:pt x="314" y="126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8"/>
            <p:cNvSpPr/>
            <p:nvPr/>
          </p:nvSpPr>
          <p:spPr>
            <a:xfrm>
              <a:off x="2988952" y="492521"/>
              <a:ext cx="9730" cy="19878"/>
            </a:xfrm>
            <a:custGeom>
              <a:rect b="b" l="l" r="r" t="t"/>
              <a:pathLst>
                <a:path extrusionOk="0" h="901" w="441">
                  <a:moveTo>
                    <a:pt x="252" y="1"/>
                  </a:moveTo>
                  <a:cubicBezTo>
                    <a:pt x="1" y="231"/>
                    <a:pt x="1" y="649"/>
                    <a:pt x="252" y="900"/>
                  </a:cubicBezTo>
                  <a:cubicBezTo>
                    <a:pt x="377" y="775"/>
                    <a:pt x="440" y="607"/>
                    <a:pt x="440" y="440"/>
                  </a:cubicBezTo>
                  <a:cubicBezTo>
                    <a:pt x="440" y="273"/>
                    <a:pt x="377" y="105"/>
                    <a:pt x="2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8"/>
            <p:cNvSpPr/>
            <p:nvPr/>
          </p:nvSpPr>
          <p:spPr>
            <a:xfrm>
              <a:off x="2967728" y="514098"/>
              <a:ext cx="20783" cy="7987"/>
            </a:xfrm>
            <a:custGeom>
              <a:rect b="b" l="l" r="r" t="t"/>
              <a:pathLst>
                <a:path extrusionOk="0" h="362" w="942">
                  <a:moveTo>
                    <a:pt x="471" y="1"/>
                  </a:moveTo>
                  <a:cubicBezTo>
                    <a:pt x="304" y="1"/>
                    <a:pt x="136" y="58"/>
                    <a:pt x="0" y="173"/>
                  </a:cubicBezTo>
                  <a:cubicBezTo>
                    <a:pt x="126" y="299"/>
                    <a:pt x="293" y="362"/>
                    <a:pt x="481" y="362"/>
                  </a:cubicBezTo>
                  <a:cubicBezTo>
                    <a:pt x="649" y="362"/>
                    <a:pt x="816" y="299"/>
                    <a:pt x="942" y="173"/>
                  </a:cubicBezTo>
                  <a:cubicBezTo>
                    <a:pt x="806" y="58"/>
                    <a:pt x="638" y="1"/>
                    <a:pt x="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8"/>
            <p:cNvSpPr/>
            <p:nvPr/>
          </p:nvSpPr>
          <p:spPr>
            <a:xfrm>
              <a:off x="3000954" y="514098"/>
              <a:ext cx="20342" cy="7987"/>
            </a:xfrm>
            <a:custGeom>
              <a:rect b="b" l="l" r="r" t="t"/>
              <a:pathLst>
                <a:path extrusionOk="0" h="362" w="922">
                  <a:moveTo>
                    <a:pt x="453" y="1"/>
                  </a:moveTo>
                  <a:cubicBezTo>
                    <a:pt x="288" y="1"/>
                    <a:pt x="126" y="58"/>
                    <a:pt x="1" y="173"/>
                  </a:cubicBezTo>
                  <a:cubicBezTo>
                    <a:pt x="126" y="299"/>
                    <a:pt x="273" y="362"/>
                    <a:pt x="461" y="362"/>
                  </a:cubicBezTo>
                  <a:cubicBezTo>
                    <a:pt x="628" y="362"/>
                    <a:pt x="796" y="299"/>
                    <a:pt x="921" y="173"/>
                  </a:cubicBezTo>
                  <a:cubicBezTo>
                    <a:pt x="785" y="58"/>
                    <a:pt x="618" y="1"/>
                    <a:pt x="4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8"/>
            <p:cNvSpPr/>
            <p:nvPr/>
          </p:nvSpPr>
          <p:spPr>
            <a:xfrm>
              <a:off x="2977414" y="523916"/>
              <a:ext cx="11097" cy="10171"/>
            </a:xfrm>
            <a:custGeom>
              <a:rect b="b" l="l" r="r" t="t"/>
              <a:pathLst>
                <a:path extrusionOk="0" h="461" w="503">
                  <a:moveTo>
                    <a:pt x="503" y="0"/>
                  </a:moveTo>
                  <a:cubicBezTo>
                    <a:pt x="377" y="0"/>
                    <a:pt x="252" y="42"/>
                    <a:pt x="147" y="126"/>
                  </a:cubicBezTo>
                  <a:cubicBezTo>
                    <a:pt x="63" y="210"/>
                    <a:pt x="1" y="335"/>
                    <a:pt x="1" y="461"/>
                  </a:cubicBezTo>
                  <a:cubicBezTo>
                    <a:pt x="126" y="461"/>
                    <a:pt x="252" y="419"/>
                    <a:pt x="356" y="335"/>
                  </a:cubicBezTo>
                  <a:cubicBezTo>
                    <a:pt x="440" y="230"/>
                    <a:pt x="503" y="126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8"/>
            <p:cNvSpPr/>
            <p:nvPr/>
          </p:nvSpPr>
          <p:spPr>
            <a:xfrm>
              <a:off x="3000954" y="501743"/>
              <a:ext cx="10634" cy="10193"/>
            </a:xfrm>
            <a:custGeom>
              <a:rect b="b" l="l" r="r" t="t"/>
              <a:pathLst>
                <a:path extrusionOk="0" h="462" w="482">
                  <a:moveTo>
                    <a:pt x="482" y="1"/>
                  </a:moveTo>
                  <a:cubicBezTo>
                    <a:pt x="356" y="1"/>
                    <a:pt x="231" y="43"/>
                    <a:pt x="147" y="127"/>
                  </a:cubicBezTo>
                  <a:cubicBezTo>
                    <a:pt x="43" y="210"/>
                    <a:pt x="1" y="336"/>
                    <a:pt x="1" y="461"/>
                  </a:cubicBezTo>
                  <a:cubicBezTo>
                    <a:pt x="126" y="461"/>
                    <a:pt x="252" y="419"/>
                    <a:pt x="336" y="336"/>
                  </a:cubicBezTo>
                  <a:cubicBezTo>
                    <a:pt x="419" y="231"/>
                    <a:pt x="482" y="127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8"/>
            <p:cNvSpPr/>
            <p:nvPr/>
          </p:nvSpPr>
          <p:spPr>
            <a:xfrm>
              <a:off x="2977414" y="501743"/>
              <a:ext cx="11097" cy="10193"/>
            </a:xfrm>
            <a:custGeom>
              <a:rect b="b" l="l" r="r" t="t"/>
              <a:pathLst>
                <a:path extrusionOk="0" h="462" w="503">
                  <a:moveTo>
                    <a:pt x="1" y="1"/>
                  </a:moveTo>
                  <a:cubicBezTo>
                    <a:pt x="1" y="127"/>
                    <a:pt x="63" y="231"/>
                    <a:pt x="147" y="336"/>
                  </a:cubicBezTo>
                  <a:cubicBezTo>
                    <a:pt x="252" y="419"/>
                    <a:pt x="377" y="461"/>
                    <a:pt x="503" y="461"/>
                  </a:cubicBezTo>
                  <a:cubicBezTo>
                    <a:pt x="503" y="336"/>
                    <a:pt x="440" y="210"/>
                    <a:pt x="356" y="127"/>
                  </a:cubicBezTo>
                  <a:cubicBezTo>
                    <a:pt x="252" y="43"/>
                    <a:pt x="126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8"/>
            <p:cNvSpPr/>
            <p:nvPr/>
          </p:nvSpPr>
          <p:spPr>
            <a:xfrm>
              <a:off x="3000954" y="523916"/>
              <a:ext cx="10634" cy="10171"/>
            </a:xfrm>
            <a:custGeom>
              <a:rect b="b" l="l" r="r" t="t"/>
              <a:pathLst>
                <a:path extrusionOk="0" h="461" w="482">
                  <a:moveTo>
                    <a:pt x="1" y="0"/>
                  </a:moveTo>
                  <a:cubicBezTo>
                    <a:pt x="1" y="126"/>
                    <a:pt x="43" y="230"/>
                    <a:pt x="147" y="335"/>
                  </a:cubicBezTo>
                  <a:cubicBezTo>
                    <a:pt x="231" y="419"/>
                    <a:pt x="356" y="461"/>
                    <a:pt x="482" y="461"/>
                  </a:cubicBezTo>
                  <a:cubicBezTo>
                    <a:pt x="482" y="335"/>
                    <a:pt x="419" y="230"/>
                    <a:pt x="336" y="126"/>
                  </a:cubicBezTo>
                  <a:cubicBezTo>
                    <a:pt x="252" y="42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8"/>
            <p:cNvSpPr/>
            <p:nvPr/>
          </p:nvSpPr>
          <p:spPr>
            <a:xfrm>
              <a:off x="2992195" y="515488"/>
              <a:ext cx="5096" cy="4876"/>
            </a:xfrm>
            <a:custGeom>
              <a:rect b="b" l="l" r="r" t="t"/>
              <a:pathLst>
                <a:path extrusionOk="0" h="221" w="231">
                  <a:moveTo>
                    <a:pt x="115" y="0"/>
                  </a:moveTo>
                  <a:cubicBezTo>
                    <a:pt x="58" y="0"/>
                    <a:pt x="0" y="37"/>
                    <a:pt x="0" y="110"/>
                  </a:cubicBezTo>
                  <a:cubicBezTo>
                    <a:pt x="0" y="184"/>
                    <a:pt x="58" y="220"/>
                    <a:pt x="115" y="220"/>
                  </a:cubicBezTo>
                  <a:cubicBezTo>
                    <a:pt x="173" y="220"/>
                    <a:pt x="230" y="184"/>
                    <a:pt x="230" y="110"/>
                  </a:cubicBezTo>
                  <a:cubicBezTo>
                    <a:pt x="230" y="37"/>
                    <a:pt x="173" y="0"/>
                    <a:pt x="1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8"/>
            <p:cNvSpPr/>
            <p:nvPr/>
          </p:nvSpPr>
          <p:spPr>
            <a:xfrm>
              <a:off x="3156076" y="496669"/>
              <a:ext cx="96501" cy="59127"/>
            </a:xfrm>
            <a:custGeom>
              <a:rect b="b" l="l" r="r" t="t"/>
              <a:pathLst>
                <a:path extrusionOk="0" h="2680" w="4374">
                  <a:moveTo>
                    <a:pt x="1841" y="1"/>
                  </a:moveTo>
                  <a:lnTo>
                    <a:pt x="1841" y="1947"/>
                  </a:lnTo>
                  <a:lnTo>
                    <a:pt x="3620" y="1947"/>
                  </a:lnTo>
                  <a:lnTo>
                    <a:pt x="3620" y="712"/>
                  </a:lnTo>
                  <a:lnTo>
                    <a:pt x="2762" y="712"/>
                  </a:lnTo>
                  <a:lnTo>
                    <a:pt x="2762" y="1026"/>
                  </a:lnTo>
                  <a:lnTo>
                    <a:pt x="3306" y="1026"/>
                  </a:lnTo>
                  <a:lnTo>
                    <a:pt x="3306" y="1633"/>
                  </a:lnTo>
                  <a:lnTo>
                    <a:pt x="2155" y="1633"/>
                  </a:lnTo>
                  <a:lnTo>
                    <a:pt x="2155" y="315"/>
                  </a:lnTo>
                  <a:lnTo>
                    <a:pt x="4059" y="315"/>
                  </a:lnTo>
                  <a:lnTo>
                    <a:pt x="4059" y="2365"/>
                  </a:lnTo>
                  <a:lnTo>
                    <a:pt x="0" y="2365"/>
                  </a:lnTo>
                  <a:lnTo>
                    <a:pt x="0" y="2679"/>
                  </a:lnTo>
                  <a:lnTo>
                    <a:pt x="4373" y="2679"/>
                  </a:lnTo>
                  <a:lnTo>
                    <a:pt x="43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8"/>
            <p:cNvSpPr/>
            <p:nvPr/>
          </p:nvSpPr>
          <p:spPr>
            <a:xfrm>
              <a:off x="2714760" y="464369"/>
              <a:ext cx="235914" cy="6950"/>
            </a:xfrm>
            <a:custGeom>
              <a:rect b="b" l="l" r="r" t="t"/>
              <a:pathLst>
                <a:path extrusionOk="0" h="315" w="10693">
                  <a:moveTo>
                    <a:pt x="0" y="0"/>
                  </a:moveTo>
                  <a:lnTo>
                    <a:pt x="0" y="314"/>
                  </a:lnTo>
                  <a:lnTo>
                    <a:pt x="10692" y="314"/>
                  </a:lnTo>
                  <a:lnTo>
                    <a:pt x="106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8"/>
            <p:cNvSpPr/>
            <p:nvPr/>
          </p:nvSpPr>
          <p:spPr>
            <a:xfrm>
              <a:off x="2736447" y="496669"/>
              <a:ext cx="96038" cy="59127"/>
            </a:xfrm>
            <a:custGeom>
              <a:rect b="b" l="l" r="r" t="t"/>
              <a:pathLst>
                <a:path extrusionOk="0" h="2680" w="4353">
                  <a:moveTo>
                    <a:pt x="1" y="1"/>
                  </a:moveTo>
                  <a:lnTo>
                    <a:pt x="1" y="2679"/>
                  </a:lnTo>
                  <a:lnTo>
                    <a:pt x="4353" y="2679"/>
                  </a:lnTo>
                  <a:lnTo>
                    <a:pt x="4353" y="2365"/>
                  </a:lnTo>
                  <a:lnTo>
                    <a:pt x="314" y="2365"/>
                  </a:lnTo>
                  <a:lnTo>
                    <a:pt x="314" y="315"/>
                  </a:lnTo>
                  <a:lnTo>
                    <a:pt x="2218" y="315"/>
                  </a:lnTo>
                  <a:lnTo>
                    <a:pt x="2218" y="1633"/>
                  </a:lnTo>
                  <a:lnTo>
                    <a:pt x="1068" y="1633"/>
                  </a:lnTo>
                  <a:lnTo>
                    <a:pt x="1068" y="1026"/>
                  </a:lnTo>
                  <a:lnTo>
                    <a:pt x="1612" y="1026"/>
                  </a:lnTo>
                  <a:lnTo>
                    <a:pt x="1612" y="712"/>
                  </a:lnTo>
                  <a:lnTo>
                    <a:pt x="754" y="712"/>
                  </a:lnTo>
                  <a:lnTo>
                    <a:pt x="754" y="1947"/>
                  </a:lnTo>
                  <a:lnTo>
                    <a:pt x="2532" y="1947"/>
                  </a:lnTo>
                  <a:lnTo>
                    <a:pt x="25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8"/>
            <p:cNvSpPr/>
            <p:nvPr/>
          </p:nvSpPr>
          <p:spPr>
            <a:xfrm>
              <a:off x="2801995" y="496669"/>
              <a:ext cx="60959" cy="59127"/>
            </a:xfrm>
            <a:custGeom>
              <a:rect b="b" l="l" r="r" t="t"/>
              <a:pathLst>
                <a:path extrusionOk="0" h="2680" w="2763">
                  <a:moveTo>
                    <a:pt x="2470" y="315"/>
                  </a:moveTo>
                  <a:lnTo>
                    <a:pt x="2470" y="2365"/>
                  </a:lnTo>
                  <a:lnTo>
                    <a:pt x="315" y="2365"/>
                  </a:lnTo>
                  <a:lnTo>
                    <a:pt x="315" y="315"/>
                  </a:lnTo>
                  <a:close/>
                  <a:moveTo>
                    <a:pt x="1" y="1"/>
                  </a:moveTo>
                  <a:lnTo>
                    <a:pt x="1" y="2679"/>
                  </a:lnTo>
                  <a:lnTo>
                    <a:pt x="2763" y="2679"/>
                  </a:lnTo>
                  <a:lnTo>
                    <a:pt x="27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8"/>
            <p:cNvSpPr/>
            <p:nvPr/>
          </p:nvSpPr>
          <p:spPr>
            <a:xfrm>
              <a:off x="2818166" y="511914"/>
              <a:ext cx="28637" cy="28174"/>
            </a:xfrm>
            <a:custGeom>
              <a:rect b="b" l="l" r="r" t="t"/>
              <a:pathLst>
                <a:path extrusionOk="0" h="1277" w="1298">
                  <a:moveTo>
                    <a:pt x="983" y="314"/>
                  </a:moveTo>
                  <a:lnTo>
                    <a:pt x="983" y="963"/>
                  </a:lnTo>
                  <a:lnTo>
                    <a:pt x="314" y="963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1277"/>
                  </a:lnTo>
                  <a:lnTo>
                    <a:pt x="1297" y="1277"/>
                  </a:lnTo>
                  <a:lnTo>
                    <a:pt x="12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8"/>
            <p:cNvSpPr/>
            <p:nvPr/>
          </p:nvSpPr>
          <p:spPr>
            <a:xfrm>
              <a:off x="2719834" y="480519"/>
              <a:ext cx="225744" cy="71571"/>
            </a:xfrm>
            <a:custGeom>
              <a:rect b="b" l="l" r="r" t="t"/>
              <a:pathLst>
                <a:path extrusionOk="0" h="3244" w="10232">
                  <a:moveTo>
                    <a:pt x="0" y="0"/>
                  </a:moveTo>
                  <a:lnTo>
                    <a:pt x="0" y="3244"/>
                  </a:lnTo>
                  <a:lnTo>
                    <a:pt x="314" y="3244"/>
                  </a:lnTo>
                  <a:lnTo>
                    <a:pt x="314" y="314"/>
                  </a:lnTo>
                  <a:lnTo>
                    <a:pt x="9918" y="314"/>
                  </a:lnTo>
                  <a:lnTo>
                    <a:pt x="9918" y="3244"/>
                  </a:lnTo>
                  <a:lnTo>
                    <a:pt x="10232" y="3244"/>
                  </a:lnTo>
                  <a:lnTo>
                    <a:pt x="102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8"/>
            <p:cNvSpPr/>
            <p:nvPr/>
          </p:nvSpPr>
          <p:spPr>
            <a:xfrm>
              <a:off x="2832463" y="496669"/>
              <a:ext cx="96501" cy="59127"/>
            </a:xfrm>
            <a:custGeom>
              <a:rect b="b" l="l" r="r" t="t"/>
              <a:pathLst>
                <a:path extrusionOk="0" h="2680" w="4374">
                  <a:moveTo>
                    <a:pt x="1842" y="1"/>
                  </a:moveTo>
                  <a:lnTo>
                    <a:pt x="1842" y="1947"/>
                  </a:lnTo>
                  <a:lnTo>
                    <a:pt x="3620" y="1947"/>
                  </a:lnTo>
                  <a:lnTo>
                    <a:pt x="3620" y="712"/>
                  </a:lnTo>
                  <a:lnTo>
                    <a:pt x="2742" y="712"/>
                  </a:lnTo>
                  <a:lnTo>
                    <a:pt x="2742" y="1026"/>
                  </a:lnTo>
                  <a:lnTo>
                    <a:pt x="3307" y="1026"/>
                  </a:lnTo>
                  <a:lnTo>
                    <a:pt x="3307" y="1633"/>
                  </a:lnTo>
                  <a:lnTo>
                    <a:pt x="2156" y="1633"/>
                  </a:lnTo>
                  <a:lnTo>
                    <a:pt x="2156" y="315"/>
                  </a:lnTo>
                  <a:lnTo>
                    <a:pt x="4060" y="315"/>
                  </a:lnTo>
                  <a:lnTo>
                    <a:pt x="4060" y="2365"/>
                  </a:lnTo>
                  <a:lnTo>
                    <a:pt x="1" y="2365"/>
                  </a:lnTo>
                  <a:lnTo>
                    <a:pt x="1" y="2679"/>
                  </a:lnTo>
                  <a:lnTo>
                    <a:pt x="4374" y="2679"/>
                  </a:lnTo>
                  <a:lnTo>
                    <a:pt x="43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8"/>
            <p:cNvSpPr/>
            <p:nvPr/>
          </p:nvSpPr>
          <p:spPr>
            <a:xfrm>
              <a:off x="3386408" y="819818"/>
              <a:ext cx="6950" cy="323149"/>
            </a:xfrm>
            <a:custGeom>
              <a:rect b="b" l="l" r="r" t="t"/>
              <a:pathLst>
                <a:path extrusionOk="0" h="14647" w="315">
                  <a:moveTo>
                    <a:pt x="1" y="0"/>
                  </a:moveTo>
                  <a:lnTo>
                    <a:pt x="1" y="14647"/>
                  </a:lnTo>
                  <a:lnTo>
                    <a:pt x="315" y="14647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8"/>
            <p:cNvSpPr/>
            <p:nvPr/>
          </p:nvSpPr>
          <p:spPr>
            <a:xfrm>
              <a:off x="3302394" y="928763"/>
              <a:ext cx="59128" cy="96501"/>
            </a:xfrm>
            <a:custGeom>
              <a:rect b="b" l="l" r="r" t="t"/>
              <a:pathLst>
                <a:path extrusionOk="0" h="4374" w="2680">
                  <a:moveTo>
                    <a:pt x="1" y="0"/>
                  </a:moveTo>
                  <a:lnTo>
                    <a:pt x="1" y="4373"/>
                  </a:lnTo>
                  <a:lnTo>
                    <a:pt x="315" y="4373"/>
                  </a:lnTo>
                  <a:lnTo>
                    <a:pt x="315" y="314"/>
                  </a:lnTo>
                  <a:lnTo>
                    <a:pt x="2365" y="314"/>
                  </a:lnTo>
                  <a:lnTo>
                    <a:pt x="2365" y="2239"/>
                  </a:lnTo>
                  <a:lnTo>
                    <a:pt x="1026" y="2239"/>
                  </a:lnTo>
                  <a:lnTo>
                    <a:pt x="1026" y="1088"/>
                  </a:lnTo>
                  <a:lnTo>
                    <a:pt x="1633" y="1088"/>
                  </a:lnTo>
                  <a:lnTo>
                    <a:pt x="1633" y="1632"/>
                  </a:lnTo>
                  <a:lnTo>
                    <a:pt x="1947" y="1632"/>
                  </a:lnTo>
                  <a:lnTo>
                    <a:pt x="1947" y="774"/>
                  </a:lnTo>
                  <a:lnTo>
                    <a:pt x="712" y="774"/>
                  </a:lnTo>
                  <a:lnTo>
                    <a:pt x="712" y="2553"/>
                  </a:lnTo>
                  <a:lnTo>
                    <a:pt x="2679" y="255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8"/>
            <p:cNvSpPr/>
            <p:nvPr/>
          </p:nvSpPr>
          <p:spPr>
            <a:xfrm>
              <a:off x="3302394" y="994774"/>
              <a:ext cx="59128" cy="60959"/>
            </a:xfrm>
            <a:custGeom>
              <a:rect b="b" l="l" r="r" t="t"/>
              <a:pathLst>
                <a:path extrusionOk="0" h="2763" w="2680">
                  <a:moveTo>
                    <a:pt x="2365" y="314"/>
                  </a:moveTo>
                  <a:lnTo>
                    <a:pt x="2365" y="2448"/>
                  </a:lnTo>
                  <a:lnTo>
                    <a:pt x="315" y="2448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762"/>
                  </a:lnTo>
                  <a:lnTo>
                    <a:pt x="2679" y="276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8"/>
            <p:cNvSpPr/>
            <p:nvPr/>
          </p:nvSpPr>
          <p:spPr>
            <a:xfrm>
              <a:off x="3318103" y="1010924"/>
              <a:ext cx="27711" cy="28637"/>
            </a:xfrm>
            <a:custGeom>
              <a:rect b="b" l="l" r="r" t="t"/>
              <a:pathLst>
                <a:path extrusionOk="0" h="1298" w="1256">
                  <a:moveTo>
                    <a:pt x="942" y="315"/>
                  </a:moveTo>
                  <a:lnTo>
                    <a:pt x="942" y="984"/>
                  </a:lnTo>
                  <a:lnTo>
                    <a:pt x="293" y="984"/>
                  </a:lnTo>
                  <a:lnTo>
                    <a:pt x="293" y="315"/>
                  </a:lnTo>
                  <a:close/>
                  <a:moveTo>
                    <a:pt x="0" y="1"/>
                  </a:moveTo>
                  <a:lnTo>
                    <a:pt x="0" y="1298"/>
                  </a:lnTo>
                  <a:lnTo>
                    <a:pt x="1256" y="1298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8"/>
            <p:cNvSpPr/>
            <p:nvPr/>
          </p:nvSpPr>
          <p:spPr>
            <a:xfrm>
              <a:off x="3305637" y="912150"/>
              <a:ext cx="71571" cy="226207"/>
            </a:xfrm>
            <a:custGeom>
              <a:rect b="b" l="l" r="r" t="t"/>
              <a:pathLst>
                <a:path extrusionOk="0" h="10253" w="3244">
                  <a:moveTo>
                    <a:pt x="0" y="0"/>
                  </a:moveTo>
                  <a:lnTo>
                    <a:pt x="0" y="314"/>
                  </a:lnTo>
                  <a:lnTo>
                    <a:pt x="2930" y="314"/>
                  </a:lnTo>
                  <a:lnTo>
                    <a:pt x="2930" y="9939"/>
                  </a:lnTo>
                  <a:lnTo>
                    <a:pt x="0" y="9939"/>
                  </a:lnTo>
                  <a:lnTo>
                    <a:pt x="0" y="10253"/>
                  </a:lnTo>
                  <a:lnTo>
                    <a:pt x="3244" y="10253"/>
                  </a:lnTo>
                  <a:lnTo>
                    <a:pt x="32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8"/>
            <p:cNvSpPr/>
            <p:nvPr/>
          </p:nvSpPr>
          <p:spPr>
            <a:xfrm>
              <a:off x="3302394" y="824893"/>
              <a:ext cx="74814" cy="77572"/>
            </a:xfrm>
            <a:custGeom>
              <a:rect b="b" l="l" r="r" t="t"/>
              <a:pathLst>
                <a:path extrusionOk="0" h="3516" w="3391">
                  <a:moveTo>
                    <a:pt x="3077" y="314"/>
                  </a:moveTo>
                  <a:lnTo>
                    <a:pt x="3077" y="3202"/>
                  </a:lnTo>
                  <a:lnTo>
                    <a:pt x="315" y="3202"/>
                  </a:lnTo>
                  <a:lnTo>
                    <a:pt x="315" y="314"/>
                  </a:lnTo>
                  <a:close/>
                  <a:moveTo>
                    <a:pt x="1" y="1"/>
                  </a:moveTo>
                  <a:lnTo>
                    <a:pt x="1" y="3516"/>
                  </a:lnTo>
                  <a:lnTo>
                    <a:pt x="3391" y="3516"/>
                  </a:lnTo>
                  <a:lnTo>
                    <a:pt x="33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8"/>
            <p:cNvSpPr/>
            <p:nvPr/>
          </p:nvSpPr>
          <p:spPr>
            <a:xfrm>
              <a:off x="3313933" y="859509"/>
              <a:ext cx="19878" cy="8340"/>
            </a:xfrm>
            <a:custGeom>
              <a:rect b="b" l="l" r="r" t="t"/>
              <a:pathLst>
                <a:path extrusionOk="0" h="378" w="901">
                  <a:moveTo>
                    <a:pt x="461" y="1"/>
                  </a:moveTo>
                  <a:cubicBezTo>
                    <a:pt x="294" y="1"/>
                    <a:pt x="127" y="64"/>
                    <a:pt x="1" y="189"/>
                  </a:cubicBezTo>
                  <a:cubicBezTo>
                    <a:pt x="127" y="294"/>
                    <a:pt x="294" y="377"/>
                    <a:pt x="461" y="377"/>
                  </a:cubicBezTo>
                  <a:cubicBezTo>
                    <a:pt x="629" y="377"/>
                    <a:pt x="775" y="294"/>
                    <a:pt x="901" y="189"/>
                  </a:cubicBezTo>
                  <a:cubicBezTo>
                    <a:pt x="775" y="64"/>
                    <a:pt x="629" y="1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8"/>
            <p:cNvSpPr/>
            <p:nvPr/>
          </p:nvSpPr>
          <p:spPr>
            <a:xfrm>
              <a:off x="3345791" y="859509"/>
              <a:ext cx="19878" cy="8340"/>
            </a:xfrm>
            <a:custGeom>
              <a:rect b="b" l="l" r="r" t="t"/>
              <a:pathLst>
                <a:path extrusionOk="0" h="378" w="901">
                  <a:moveTo>
                    <a:pt x="443" y="1"/>
                  </a:moveTo>
                  <a:cubicBezTo>
                    <a:pt x="278" y="1"/>
                    <a:pt x="116" y="64"/>
                    <a:pt x="1" y="189"/>
                  </a:cubicBezTo>
                  <a:cubicBezTo>
                    <a:pt x="105" y="294"/>
                    <a:pt x="273" y="377"/>
                    <a:pt x="440" y="377"/>
                  </a:cubicBezTo>
                  <a:cubicBezTo>
                    <a:pt x="607" y="377"/>
                    <a:pt x="775" y="294"/>
                    <a:pt x="900" y="189"/>
                  </a:cubicBezTo>
                  <a:cubicBezTo>
                    <a:pt x="775" y="64"/>
                    <a:pt x="607" y="1"/>
                    <a:pt x="4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8"/>
            <p:cNvSpPr/>
            <p:nvPr/>
          </p:nvSpPr>
          <p:spPr>
            <a:xfrm>
              <a:off x="3335642" y="836895"/>
              <a:ext cx="9707" cy="20342"/>
            </a:xfrm>
            <a:custGeom>
              <a:rect b="b" l="l" r="r" t="t"/>
              <a:pathLst>
                <a:path extrusionOk="0" h="922" w="440">
                  <a:moveTo>
                    <a:pt x="189" y="1"/>
                  </a:moveTo>
                  <a:cubicBezTo>
                    <a:pt x="63" y="126"/>
                    <a:pt x="0" y="293"/>
                    <a:pt x="0" y="461"/>
                  </a:cubicBezTo>
                  <a:cubicBezTo>
                    <a:pt x="0" y="628"/>
                    <a:pt x="63" y="796"/>
                    <a:pt x="189" y="921"/>
                  </a:cubicBezTo>
                  <a:cubicBezTo>
                    <a:pt x="440" y="670"/>
                    <a:pt x="440" y="252"/>
                    <a:pt x="1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8"/>
            <p:cNvSpPr/>
            <p:nvPr/>
          </p:nvSpPr>
          <p:spPr>
            <a:xfrm>
              <a:off x="3335642" y="869680"/>
              <a:ext cx="9707" cy="20783"/>
            </a:xfrm>
            <a:custGeom>
              <a:rect b="b" l="l" r="r" t="t"/>
              <a:pathLst>
                <a:path extrusionOk="0" h="942" w="440">
                  <a:moveTo>
                    <a:pt x="189" y="0"/>
                  </a:moveTo>
                  <a:cubicBezTo>
                    <a:pt x="63" y="126"/>
                    <a:pt x="0" y="293"/>
                    <a:pt x="0" y="460"/>
                  </a:cubicBezTo>
                  <a:cubicBezTo>
                    <a:pt x="0" y="649"/>
                    <a:pt x="63" y="816"/>
                    <a:pt x="189" y="942"/>
                  </a:cubicBezTo>
                  <a:cubicBezTo>
                    <a:pt x="440" y="670"/>
                    <a:pt x="440" y="272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8"/>
            <p:cNvSpPr/>
            <p:nvPr/>
          </p:nvSpPr>
          <p:spPr>
            <a:xfrm>
              <a:off x="3323177" y="846580"/>
              <a:ext cx="10634" cy="11119"/>
            </a:xfrm>
            <a:custGeom>
              <a:rect b="b" l="l" r="r" t="t"/>
              <a:pathLst>
                <a:path extrusionOk="0" h="504" w="482">
                  <a:moveTo>
                    <a:pt x="0" y="1"/>
                  </a:moveTo>
                  <a:cubicBezTo>
                    <a:pt x="21" y="126"/>
                    <a:pt x="63" y="252"/>
                    <a:pt x="147" y="357"/>
                  </a:cubicBezTo>
                  <a:cubicBezTo>
                    <a:pt x="231" y="440"/>
                    <a:pt x="356" y="482"/>
                    <a:pt x="482" y="503"/>
                  </a:cubicBezTo>
                  <a:cubicBezTo>
                    <a:pt x="482" y="357"/>
                    <a:pt x="419" y="231"/>
                    <a:pt x="335" y="147"/>
                  </a:cubicBezTo>
                  <a:cubicBezTo>
                    <a:pt x="252" y="64"/>
                    <a:pt x="126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8"/>
            <p:cNvSpPr/>
            <p:nvPr/>
          </p:nvSpPr>
          <p:spPr>
            <a:xfrm>
              <a:off x="3345791" y="869680"/>
              <a:ext cx="10193" cy="10634"/>
            </a:xfrm>
            <a:custGeom>
              <a:rect b="b" l="l" r="r" t="t"/>
              <a:pathLst>
                <a:path extrusionOk="0" h="482" w="462">
                  <a:moveTo>
                    <a:pt x="1" y="0"/>
                  </a:moveTo>
                  <a:cubicBezTo>
                    <a:pt x="1" y="126"/>
                    <a:pt x="43" y="251"/>
                    <a:pt x="147" y="356"/>
                  </a:cubicBezTo>
                  <a:cubicBezTo>
                    <a:pt x="231" y="439"/>
                    <a:pt x="335" y="481"/>
                    <a:pt x="461" y="481"/>
                  </a:cubicBezTo>
                  <a:cubicBezTo>
                    <a:pt x="461" y="356"/>
                    <a:pt x="419" y="230"/>
                    <a:pt x="335" y="147"/>
                  </a:cubicBezTo>
                  <a:cubicBezTo>
                    <a:pt x="252" y="63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8"/>
            <p:cNvSpPr/>
            <p:nvPr/>
          </p:nvSpPr>
          <p:spPr>
            <a:xfrm>
              <a:off x="3345791" y="846580"/>
              <a:ext cx="10193" cy="10656"/>
            </a:xfrm>
            <a:custGeom>
              <a:rect b="b" l="l" r="r" t="t"/>
              <a:pathLst>
                <a:path extrusionOk="0" h="483" w="462">
                  <a:moveTo>
                    <a:pt x="461" y="1"/>
                  </a:moveTo>
                  <a:cubicBezTo>
                    <a:pt x="335" y="1"/>
                    <a:pt x="231" y="43"/>
                    <a:pt x="147" y="147"/>
                  </a:cubicBezTo>
                  <a:cubicBezTo>
                    <a:pt x="43" y="231"/>
                    <a:pt x="1" y="357"/>
                    <a:pt x="1" y="482"/>
                  </a:cubicBezTo>
                  <a:cubicBezTo>
                    <a:pt x="126" y="482"/>
                    <a:pt x="252" y="440"/>
                    <a:pt x="335" y="336"/>
                  </a:cubicBezTo>
                  <a:cubicBezTo>
                    <a:pt x="419" y="252"/>
                    <a:pt x="461" y="126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8"/>
            <p:cNvSpPr/>
            <p:nvPr/>
          </p:nvSpPr>
          <p:spPr>
            <a:xfrm>
              <a:off x="3323177" y="869680"/>
              <a:ext cx="10634" cy="11097"/>
            </a:xfrm>
            <a:custGeom>
              <a:rect b="b" l="l" r="r" t="t"/>
              <a:pathLst>
                <a:path extrusionOk="0" h="503" w="482">
                  <a:moveTo>
                    <a:pt x="482" y="0"/>
                  </a:moveTo>
                  <a:cubicBezTo>
                    <a:pt x="356" y="0"/>
                    <a:pt x="231" y="63"/>
                    <a:pt x="147" y="147"/>
                  </a:cubicBezTo>
                  <a:cubicBezTo>
                    <a:pt x="63" y="251"/>
                    <a:pt x="0" y="356"/>
                    <a:pt x="0" y="502"/>
                  </a:cubicBezTo>
                  <a:cubicBezTo>
                    <a:pt x="126" y="481"/>
                    <a:pt x="252" y="439"/>
                    <a:pt x="335" y="356"/>
                  </a:cubicBezTo>
                  <a:cubicBezTo>
                    <a:pt x="419" y="251"/>
                    <a:pt x="482" y="126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8"/>
            <p:cNvSpPr/>
            <p:nvPr/>
          </p:nvSpPr>
          <p:spPr>
            <a:xfrm>
              <a:off x="3337496" y="862333"/>
              <a:ext cx="5251" cy="3684"/>
            </a:xfrm>
            <a:custGeom>
              <a:rect b="b" l="l" r="r" t="t"/>
              <a:pathLst>
                <a:path extrusionOk="0" h="167" w="238">
                  <a:moveTo>
                    <a:pt x="38" y="1"/>
                  </a:moveTo>
                  <a:cubicBezTo>
                    <a:pt x="16" y="1"/>
                    <a:pt x="0" y="17"/>
                    <a:pt x="0" y="61"/>
                  </a:cubicBezTo>
                  <a:cubicBezTo>
                    <a:pt x="0" y="124"/>
                    <a:pt x="42" y="166"/>
                    <a:pt x="105" y="166"/>
                  </a:cubicBezTo>
                  <a:cubicBezTo>
                    <a:pt x="111" y="166"/>
                    <a:pt x="116" y="167"/>
                    <a:pt x="122" y="167"/>
                  </a:cubicBezTo>
                  <a:cubicBezTo>
                    <a:pt x="238" y="167"/>
                    <a:pt x="107" y="1"/>
                    <a:pt x="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8"/>
            <p:cNvSpPr/>
            <p:nvPr/>
          </p:nvSpPr>
          <p:spPr>
            <a:xfrm>
              <a:off x="3302394" y="1025242"/>
              <a:ext cx="59128" cy="96038"/>
            </a:xfrm>
            <a:custGeom>
              <a:rect b="b" l="l" r="r" t="t"/>
              <a:pathLst>
                <a:path extrusionOk="0" h="4353" w="2680">
                  <a:moveTo>
                    <a:pt x="1" y="0"/>
                  </a:moveTo>
                  <a:lnTo>
                    <a:pt x="1" y="4352"/>
                  </a:lnTo>
                  <a:lnTo>
                    <a:pt x="2679" y="4352"/>
                  </a:lnTo>
                  <a:lnTo>
                    <a:pt x="2679" y="1821"/>
                  </a:lnTo>
                  <a:lnTo>
                    <a:pt x="712" y="1821"/>
                  </a:lnTo>
                  <a:lnTo>
                    <a:pt x="712" y="3599"/>
                  </a:lnTo>
                  <a:lnTo>
                    <a:pt x="1947" y="3599"/>
                  </a:lnTo>
                  <a:lnTo>
                    <a:pt x="1947" y="2741"/>
                  </a:lnTo>
                  <a:lnTo>
                    <a:pt x="1633" y="2741"/>
                  </a:lnTo>
                  <a:lnTo>
                    <a:pt x="1633" y="3285"/>
                  </a:lnTo>
                  <a:lnTo>
                    <a:pt x="1026" y="3285"/>
                  </a:lnTo>
                  <a:lnTo>
                    <a:pt x="1026" y="2135"/>
                  </a:lnTo>
                  <a:lnTo>
                    <a:pt x="2365" y="2135"/>
                  </a:lnTo>
                  <a:lnTo>
                    <a:pt x="2365" y="4039"/>
                  </a:lnTo>
                  <a:lnTo>
                    <a:pt x="315" y="4039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8"/>
            <p:cNvSpPr/>
            <p:nvPr/>
          </p:nvSpPr>
          <p:spPr>
            <a:xfrm>
              <a:off x="3386408" y="583463"/>
              <a:ext cx="6950" cy="235914"/>
            </a:xfrm>
            <a:custGeom>
              <a:rect b="b" l="l" r="r" t="t"/>
              <a:pathLst>
                <a:path extrusionOk="0" h="10693" w="315">
                  <a:moveTo>
                    <a:pt x="1" y="0"/>
                  </a:moveTo>
                  <a:lnTo>
                    <a:pt x="1" y="10692"/>
                  </a:lnTo>
                  <a:lnTo>
                    <a:pt x="315" y="10692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8"/>
            <p:cNvSpPr/>
            <p:nvPr/>
          </p:nvSpPr>
          <p:spPr>
            <a:xfrm>
              <a:off x="3302394" y="605150"/>
              <a:ext cx="59128" cy="96501"/>
            </a:xfrm>
            <a:custGeom>
              <a:rect b="b" l="l" r="r" t="t"/>
              <a:pathLst>
                <a:path extrusionOk="0" h="4374" w="2680">
                  <a:moveTo>
                    <a:pt x="1" y="1"/>
                  </a:moveTo>
                  <a:lnTo>
                    <a:pt x="1" y="4374"/>
                  </a:lnTo>
                  <a:lnTo>
                    <a:pt x="315" y="4374"/>
                  </a:lnTo>
                  <a:lnTo>
                    <a:pt x="315" y="315"/>
                  </a:lnTo>
                  <a:lnTo>
                    <a:pt x="2365" y="315"/>
                  </a:lnTo>
                  <a:lnTo>
                    <a:pt x="2365" y="2219"/>
                  </a:lnTo>
                  <a:lnTo>
                    <a:pt x="1026" y="2219"/>
                  </a:lnTo>
                  <a:lnTo>
                    <a:pt x="1026" y="1068"/>
                  </a:lnTo>
                  <a:lnTo>
                    <a:pt x="1633" y="1068"/>
                  </a:lnTo>
                  <a:lnTo>
                    <a:pt x="1633" y="1633"/>
                  </a:lnTo>
                  <a:lnTo>
                    <a:pt x="1947" y="1633"/>
                  </a:lnTo>
                  <a:lnTo>
                    <a:pt x="1947" y="754"/>
                  </a:lnTo>
                  <a:lnTo>
                    <a:pt x="712" y="754"/>
                  </a:lnTo>
                  <a:lnTo>
                    <a:pt x="712" y="2533"/>
                  </a:lnTo>
                  <a:lnTo>
                    <a:pt x="2679" y="2533"/>
                  </a:lnTo>
                  <a:lnTo>
                    <a:pt x="26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8"/>
            <p:cNvSpPr/>
            <p:nvPr/>
          </p:nvSpPr>
          <p:spPr>
            <a:xfrm>
              <a:off x="3302394" y="670720"/>
              <a:ext cx="59128" cy="61400"/>
            </a:xfrm>
            <a:custGeom>
              <a:rect b="b" l="l" r="r" t="t"/>
              <a:pathLst>
                <a:path extrusionOk="0" h="2783" w="2680">
                  <a:moveTo>
                    <a:pt x="2365" y="335"/>
                  </a:moveTo>
                  <a:lnTo>
                    <a:pt x="2365" y="2469"/>
                  </a:lnTo>
                  <a:lnTo>
                    <a:pt x="315" y="2469"/>
                  </a:lnTo>
                  <a:lnTo>
                    <a:pt x="315" y="335"/>
                  </a:lnTo>
                  <a:close/>
                  <a:moveTo>
                    <a:pt x="1" y="0"/>
                  </a:moveTo>
                  <a:lnTo>
                    <a:pt x="1" y="2783"/>
                  </a:lnTo>
                  <a:lnTo>
                    <a:pt x="2679" y="278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8"/>
            <p:cNvSpPr/>
            <p:nvPr/>
          </p:nvSpPr>
          <p:spPr>
            <a:xfrm>
              <a:off x="3318103" y="686870"/>
              <a:ext cx="27711" cy="29100"/>
            </a:xfrm>
            <a:custGeom>
              <a:rect b="b" l="l" r="r" t="t"/>
              <a:pathLst>
                <a:path extrusionOk="0" h="1319" w="1256">
                  <a:moveTo>
                    <a:pt x="942" y="314"/>
                  </a:moveTo>
                  <a:lnTo>
                    <a:pt x="942" y="1005"/>
                  </a:lnTo>
                  <a:lnTo>
                    <a:pt x="293" y="1005"/>
                  </a:lnTo>
                  <a:lnTo>
                    <a:pt x="293" y="314"/>
                  </a:lnTo>
                  <a:close/>
                  <a:moveTo>
                    <a:pt x="0" y="0"/>
                  </a:moveTo>
                  <a:lnTo>
                    <a:pt x="0" y="1319"/>
                  </a:lnTo>
                  <a:lnTo>
                    <a:pt x="1256" y="131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8"/>
            <p:cNvSpPr/>
            <p:nvPr/>
          </p:nvSpPr>
          <p:spPr>
            <a:xfrm>
              <a:off x="3305637" y="588537"/>
              <a:ext cx="71571" cy="225766"/>
            </a:xfrm>
            <a:custGeom>
              <a:rect b="b" l="l" r="r" t="t"/>
              <a:pathLst>
                <a:path extrusionOk="0" h="10233" w="3244">
                  <a:moveTo>
                    <a:pt x="0" y="1"/>
                  </a:moveTo>
                  <a:lnTo>
                    <a:pt x="0" y="314"/>
                  </a:lnTo>
                  <a:lnTo>
                    <a:pt x="2930" y="314"/>
                  </a:lnTo>
                  <a:lnTo>
                    <a:pt x="2930" y="9918"/>
                  </a:lnTo>
                  <a:lnTo>
                    <a:pt x="0" y="9918"/>
                  </a:lnTo>
                  <a:lnTo>
                    <a:pt x="0" y="10232"/>
                  </a:lnTo>
                  <a:lnTo>
                    <a:pt x="3244" y="10232"/>
                  </a:lnTo>
                  <a:lnTo>
                    <a:pt x="32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8"/>
            <p:cNvSpPr/>
            <p:nvPr/>
          </p:nvSpPr>
          <p:spPr>
            <a:xfrm>
              <a:off x="3302394" y="701630"/>
              <a:ext cx="59128" cy="96060"/>
            </a:xfrm>
            <a:custGeom>
              <a:rect b="b" l="l" r="r" t="t"/>
              <a:pathLst>
                <a:path extrusionOk="0" h="4354" w="2680">
                  <a:moveTo>
                    <a:pt x="1" y="1"/>
                  </a:moveTo>
                  <a:lnTo>
                    <a:pt x="1" y="4353"/>
                  </a:lnTo>
                  <a:lnTo>
                    <a:pt x="2679" y="4353"/>
                  </a:lnTo>
                  <a:lnTo>
                    <a:pt x="2679" y="1821"/>
                  </a:lnTo>
                  <a:lnTo>
                    <a:pt x="712" y="1821"/>
                  </a:lnTo>
                  <a:lnTo>
                    <a:pt x="712" y="3600"/>
                  </a:lnTo>
                  <a:lnTo>
                    <a:pt x="1947" y="3600"/>
                  </a:lnTo>
                  <a:lnTo>
                    <a:pt x="1947" y="2742"/>
                  </a:lnTo>
                  <a:lnTo>
                    <a:pt x="1633" y="2742"/>
                  </a:lnTo>
                  <a:lnTo>
                    <a:pt x="1633" y="3286"/>
                  </a:lnTo>
                  <a:lnTo>
                    <a:pt x="1026" y="3286"/>
                  </a:lnTo>
                  <a:lnTo>
                    <a:pt x="1026" y="2135"/>
                  </a:lnTo>
                  <a:lnTo>
                    <a:pt x="2365" y="2135"/>
                  </a:lnTo>
                  <a:lnTo>
                    <a:pt x="2365" y="4039"/>
                  </a:lnTo>
                  <a:lnTo>
                    <a:pt x="315" y="4039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8"/>
            <p:cNvSpPr/>
            <p:nvPr/>
          </p:nvSpPr>
          <p:spPr>
            <a:xfrm>
              <a:off x="2714760" y="1255597"/>
              <a:ext cx="323149" cy="6950"/>
            </a:xfrm>
            <a:custGeom>
              <a:rect b="b" l="l" r="r" t="t"/>
              <a:pathLst>
                <a:path extrusionOk="0" h="315" w="14647">
                  <a:moveTo>
                    <a:pt x="0" y="0"/>
                  </a:moveTo>
                  <a:lnTo>
                    <a:pt x="0" y="314"/>
                  </a:lnTo>
                  <a:lnTo>
                    <a:pt x="14647" y="314"/>
                  </a:lnTo>
                  <a:lnTo>
                    <a:pt x="146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8"/>
            <p:cNvSpPr/>
            <p:nvPr/>
          </p:nvSpPr>
          <p:spPr>
            <a:xfrm>
              <a:off x="2832463" y="1171120"/>
              <a:ext cx="96501" cy="59105"/>
            </a:xfrm>
            <a:custGeom>
              <a:rect b="b" l="l" r="r" t="t"/>
              <a:pathLst>
                <a:path extrusionOk="0" h="2679" w="4374">
                  <a:moveTo>
                    <a:pt x="1" y="0"/>
                  </a:moveTo>
                  <a:lnTo>
                    <a:pt x="1" y="314"/>
                  </a:lnTo>
                  <a:lnTo>
                    <a:pt x="4060" y="314"/>
                  </a:lnTo>
                  <a:lnTo>
                    <a:pt x="4060" y="2365"/>
                  </a:lnTo>
                  <a:lnTo>
                    <a:pt x="2156" y="2365"/>
                  </a:lnTo>
                  <a:lnTo>
                    <a:pt x="2156" y="1046"/>
                  </a:lnTo>
                  <a:lnTo>
                    <a:pt x="3307" y="1046"/>
                  </a:lnTo>
                  <a:lnTo>
                    <a:pt x="3307" y="1632"/>
                  </a:lnTo>
                  <a:lnTo>
                    <a:pt x="2742" y="1632"/>
                  </a:lnTo>
                  <a:lnTo>
                    <a:pt x="2742" y="1946"/>
                  </a:lnTo>
                  <a:lnTo>
                    <a:pt x="3620" y="1946"/>
                  </a:lnTo>
                  <a:lnTo>
                    <a:pt x="3620" y="733"/>
                  </a:lnTo>
                  <a:lnTo>
                    <a:pt x="1842" y="733"/>
                  </a:lnTo>
                  <a:lnTo>
                    <a:pt x="1842" y="2678"/>
                  </a:lnTo>
                  <a:lnTo>
                    <a:pt x="4374" y="2678"/>
                  </a:lnTo>
                  <a:lnTo>
                    <a:pt x="43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8"/>
            <p:cNvSpPr/>
            <p:nvPr/>
          </p:nvSpPr>
          <p:spPr>
            <a:xfrm>
              <a:off x="2801995" y="1171120"/>
              <a:ext cx="60959" cy="59105"/>
            </a:xfrm>
            <a:custGeom>
              <a:rect b="b" l="l" r="r" t="t"/>
              <a:pathLst>
                <a:path extrusionOk="0" h="2679" w="2763">
                  <a:moveTo>
                    <a:pt x="2470" y="314"/>
                  </a:moveTo>
                  <a:lnTo>
                    <a:pt x="2470" y="2386"/>
                  </a:lnTo>
                  <a:lnTo>
                    <a:pt x="315" y="2386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678"/>
                  </a:lnTo>
                  <a:lnTo>
                    <a:pt x="2763" y="2678"/>
                  </a:lnTo>
                  <a:lnTo>
                    <a:pt x="27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8"/>
            <p:cNvSpPr/>
            <p:nvPr/>
          </p:nvSpPr>
          <p:spPr>
            <a:xfrm>
              <a:off x="2818166" y="1186806"/>
              <a:ext cx="28637" cy="27733"/>
            </a:xfrm>
            <a:custGeom>
              <a:rect b="b" l="l" r="r" t="t"/>
              <a:pathLst>
                <a:path extrusionOk="0" h="1257" w="1298">
                  <a:moveTo>
                    <a:pt x="983" y="314"/>
                  </a:moveTo>
                  <a:lnTo>
                    <a:pt x="983" y="942"/>
                  </a:lnTo>
                  <a:lnTo>
                    <a:pt x="314" y="942"/>
                  </a:lnTo>
                  <a:lnTo>
                    <a:pt x="314" y="314"/>
                  </a:lnTo>
                  <a:close/>
                  <a:moveTo>
                    <a:pt x="0" y="1"/>
                  </a:moveTo>
                  <a:lnTo>
                    <a:pt x="0" y="1256"/>
                  </a:lnTo>
                  <a:lnTo>
                    <a:pt x="1297" y="1256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8"/>
            <p:cNvSpPr/>
            <p:nvPr/>
          </p:nvSpPr>
          <p:spPr>
            <a:xfrm>
              <a:off x="2719834" y="1174341"/>
              <a:ext cx="225744" cy="72034"/>
            </a:xfrm>
            <a:custGeom>
              <a:rect b="b" l="l" r="r" t="t"/>
              <a:pathLst>
                <a:path extrusionOk="0" h="3265" w="10232">
                  <a:moveTo>
                    <a:pt x="0" y="1"/>
                  </a:moveTo>
                  <a:lnTo>
                    <a:pt x="0" y="3265"/>
                  </a:lnTo>
                  <a:lnTo>
                    <a:pt x="10232" y="3265"/>
                  </a:lnTo>
                  <a:lnTo>
                    <a:pt x="10232" y="1"/>
                  </a:lnTo>
                  <a:lnTo>
                    <a:pt x="9918" y="1"/>
                  </a:lnTo>
                  <a:lnTo>
                    <a:pt x="9918" y="2951"/>
                  </a:lnTo>
                  <a:lnTo>
                    <a:pt x="314" y="2951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8"/>
            <p:cNvSpPr/>
            <p:nvPr/>
          </p:nvSpPr>
          <p:spPr>
            <a:xfrm>
              <a:off x="2955263" y="1171120"/>
              <a:ext cx="78035" cy="75255"/>
            </a:xfrm>
            <a:custGeom>
              <a:rect b="b" l="l" r="r" t="t"/>
              <a:pathLst>
                <a:path extrusionOk="0" h="3411" w="3537">
                  <a:moveTo>
                    <a:pt x="3223" y="314"/>
                  </a:moveTo>
                  <a:lnTo>
                    <a:pt x="3223" y="3097"/>
                  </a:lnTo>
                  <a:lnTo>
                    <a:pt x="314" y="309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3411"/>
                  </a:lnTo>
                  <a:lnTo>
                    <a:pt x="3536" y="3411"/>
                  </a:lnTo>
                  <a:lnTo>
                    <a:pt x="35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8"/>
            <p:cNvSpPr/>
            <p:nvPr/>
          </p:nvSpPr>
          <p:spPr>
            <a:xfrm>
              <a:off x="2989879" y="1183122"/>
              <a:ext cx="9708" cy="19856"/>
            </a:xfrm>
            <a:custGeom>
              <a:rect b="b" l="l" r="r" t="t"/>
              <a:pathLst>
                <a:path extrusionOk="0" h="900" w="440">
                  <a:moveTo>
                    <a:pt x="189" y="0"/>
                  </a:moveTo>
                  <a:cubicBezTo>
                    <a:pt x="84" y="105"/>
                    <a:pt x="1" y="272"/>
                    <a:pt x="1" y="440"/>
                  </a:cubicBezTo>
                  <a:cubicBezTo>
                    <a:pt x="1" y="607"/>
                    <a:pt x="84" y="774"/>
                    <a:pt x="189" y="900"/>
                  </a:cubicBezTo>
                  <a:cubicBezTo>
                    <a:pt x="440" y="649"/>
                    <a:pt x="440" y="230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8"/>
            <p:cNvSpPr/>
            <p:nvPr/>
          </p:nvSpPr>
          <p:spPr>
            <a:xfrm>
              <a:off x="2989879" y="1214517"/>
              <a:ext cx="9708" cy="19856"/>
            </a:xfrm>
            <a:custGeom>
              <a:rect b="b" l="l" r="r" t="t"/>
              <a:pathLst>
                <a:path extrusionOk="0" h="900" w="440">
                  <a:moveTo>
                    <a:pt x="189" y="0"/>
                  </a:moveTo>
                  <a:cubicBezTo>
                    <a:pt x="84" y="126"/>
                    <a:pt x="1" y="293"/>
                    <a:pt x="1" y="460"/>
                  </a:cubicBezTo>
                  <a:cubicBezTo>
                    <a:pt x="1" y="628"/>
                    <a:pt x="84" y="774"/>
                    <a:pt x="189" y="900"/>
                  </a:cubicBezTo>
                  <a:cubicBezTo>
                    <a:pt x="440" y="649"/>
                    <a:pt x="440" y="251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8"/>
            <p:cNvSpPr/>
            <p:nvPr/>
          </p:nvSpPr>
          <p:spPr>
            <a:xfrm>
              <a:off x="3000491" y="1204809"/>
              <a:ext cx="20342" cy="7876"/>
            </a:xfrm>
            <a:custGeom>
              <a:rect b="b" l="l" r="r" t="t"/>
              <a:pathLst>
                <a:path extrusionOk="0" h="357" w="922">
                  <a:moveTo>
                    <a:pt x="461" y="1"/>
                  </a:moveTo>
                  <a:cubicBezTo>
                    <a:pt x="294" y="1"/>
                    <a:pt x="126" y="63"/>
                    <a:pt x="1" y="168"/>
                  </a:cubicBezTo>
                  <a:cubicBezTo>
                    <a:pt x="126" y="294"/>
                    <a:pt x="294" y="356"/>
                    <a:pt x="461" y="356"/>
                  </a:cubicBezTo>
                  <a:cubicBezTo>
                    <a:pt x="629" y="356"/>
                    <a:pt x="796" y="294"/>
                    <a:pt x="921" y="168"/>
                  </a:cubicBezTo>
                  <a:cubicBezTo>
                    <a:pt x="796" y="63"/>
                    <a:pt x="629" y="1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8"/>
            <p:cNvSpPr/>
            <p:nvPr/>
          </p:nvSpPr>
          <p:spPr>
            <a:xfrm>
              <a:off x="2967265" y="1204809"/>
              <a:ext cx="20783" cy="7876"/>
            </a:xfrm>
            <a:custGeom>
              <a:rect b="b" l="l" r="r" t="t"/>
              <a:pathLst>
                <a:path extrusionOk="0" h="357" w="942">
                  <a:moveTo>
                    <a:pt x="482" y="1"/>
                  </a:moveTo>
                  <a:cubicBezTo>
                    <a:pt x="210" y="1"/>
                    <a:pt x="0" y="84"/>
                    <a:pt x="0" y="168"/>
                  </a:cubicBezTo>
                  <a:cubicBezTo>
                    <a:pt x="0" y="273"/>
                    <a:pt x="210" y="356"/>
                    <a:pt x="482" y="356"/>
                  </a:cubicBezTo>
                  <a:cubicBezTo>
                    <a:pt x="733" y="356"/>
                    <a:pt x="942" y="273"/>
                    <a:pt x="942" y="168"/>
                  </a:cubicBezTo>
                  <a:cubicBezTo>
                    <a:pt x="942" y="84"/>
                    <a:pt x="733" y="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8"/>
            <p:cNvSpPr/>
            <p:nvPr/>
          </p:nvSpPr>
          <p:spPr>
            <a:xfrm>
              <a:off x="3000491" y="1192344"/>
              <a:ext cx="10656" cy="10193"/>
            </a:xfrm>
            <a:custGeom>
              <a:rect b="b" l="l" r="r" t="t"/>
              <a:pathLst>
                <a:path extrusionOk="0" h="462" w="483">
                  <a:moveTo>
                    <a:pt x="482" y="1"/>
                  </a:moveTo>
                  <a:cubicBezTo>
                    <a:pt x="357" y="1"/>
                    <a:pt x="231" y="43"/>
                    <a:pt x="147" y="147"/>
                  </a:cubicBezTo>
                  <a:cubicBezTo>
                    <a:pt x="43" y="231"/>
                    <a:pt x="1" y="335"/>
                    <a:pt x="1" y="461"/>
                  </a:cubicBezTo>
                  <a:cubicBezTo>
                    <a:pt x="126" y="461"/>
                    <a:pt x="252" y="419"/>
                    <a:pt x="336" y="335"/>
                  </a:cubicBezTo>
                  <a:cubicBezTo>
                    <a:pt x="440" y="231"/>
                    <a:pt x="482" y="126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8"/>
            <p:cNvSpPr/>
            <p:nvPr/>
          </p:nvSpPr>
          <p:spPr>
            <a:xfrm>
              <a:off x="2976950" y="1214517"/>
              <a:ext cx="11097" cy="10634"/>
            </a:xfrm>
            <a:custGeom>
              <a:rect b="b" l="l" r="r" t="t"/>
              <a:pathLst>
                <a:path extrusionOk="0" h="482" w="503">
                  <a:moveTo>
                    <a:pt x="503" y="0"/>
                  </a:moveTo>
                  <a:cubicBezTo>
                    <a:pt x="377" y="0"/>
                    <a:pt x="252" y="63"/>
                    <a:pt x="168" y="147"/>
                  </a:cubicBezTo>
                  <a:cubicBezTo>
                    <a:pt x="63" y="230"/>
                    <a:pt x="22" y="356"/>
                    <a:pt x="1" y="481"/>
                  </a:cubicBezTo>
                  <a:cubicBezTo>
                    <a:pt x="147" y="481"/>
                    <a:pt x="252" y="419"/>
                    <a:pt x="356" y="335"/>
                  </a:cubicBezTo>
                  <a:cubicBezTo>
                    <a:pt x="440" y="251"/>
                    <a:pt x="503" y="126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8"/>
            <p:cNvSpPr/>
            <p:nvPr/>
          </p:nvSpPr>
          <p:spPr>
            <a:xfrm>
              <a:off x="3000491" y="1214517"/>
              <a:ext cx="10656" cy="10634"/>
            </a:xfrm>
            <a:custGeom>
              <a:rect b="b" l="l" r="r" t="t"/>
              <a:pathLst>
                <a:path extrusionOk="0" h="482" w="483">
                  <a:moveTo>
                    <a:pt x="1" y="0"/>
                  </a:moveTo>
                  <a:cubicBezTo>
                    <a:pt x="1" y="126"/>
                    <a:pt x="43" y="251"/>
                    <a:pt x="147" y="335"/>
                  </a:cubicBezTo>
                  <a:cubicBezTo>
                    <a:pt x="231" y="419"/>
                    <a:pt x="357" y="481"/>
                    <a:pt x="482" y="481"/>
                  </a:cubicBezTo>
                  <a:cubicBezTo>
                    <a:pt x="482" y="356"/>
                    <a:pt x="440" y="230"/>
                    <a:pt x="336" y="147"/>
                  </a:cubicBezTo>
                  <a:cubicBezTo>
                    <a:pt x="252" y="63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8"/>
            <p:cNvSpPr/>
            <p:nvPr/>
          </p:nvSpPr>
          <p:spPr>
            <a:xfrm>
              <a:off x="2976950" y="1192344"/>
              <a:ext cx="11097" cy="10193"/>
            </a:xfrm>
            <a:custGeom>
              <a:rect b="b" l="l" r="r" t="t"/>
              <a:pathLst>
                <a:path extrusionOk="0" h="462" w="503">
                  <a:moveTo>
                    <a:pt x="1" y="1"/>
                  </a:moveTo>
                  <a:cubicBezTo>
                    <a:pt x="22" y="126"/>
                    <a:pt x="63" y="252"/>
                    <a:pt x="168" y="335"/>
                  </a:cubicBezTo>
                  <a:cubicBezTo>
                    <a:pt x="252" y="419"/>
                    <a:pt x="377" y="461"/>
                    <a:pt x="503" y="461"/>
                  </a:cubicBezTo>
                  <a:cubicBezTo>
                    <a:pt x="503" y="335"/>
                    <a:pt x="440" y="231"/>
                    <a:pt x="356" y="147"/>
                  </a:cubicBezTo>
                  <a:cubicBezTo>
                    <a:pt x="252" y="43"/>
                    <a:pt x="147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8"/>
            <p:cNvSpPr/>
            <p:nvPr/>
          </p:nvSpPr>
          <p:spPr>
            <a:xfrm>
              <a:off x="2991732" y="1206199"/>
              <a:ext cx="5472" cy="3729"/>
            </a:xfrm>
            <a:custGeom>
              <a:rect b="b" l="l" r="r" t="t"/>
              <a:pathLst>
                <a:path extrusionOk="0" h="169" w="248">
                  <a:moveTo>
                    <a:pt x="105" y="0"/>
                  </a:moveTo>
                  <a:cubicBezTo>
                    <a:pt x="42" y="0"/>
                    <a:pt x="0" y="42"/>
                    <a:pt x="0" y="105"/>
                  </a:cubicBezTo>
                  <a:cubicBezTo>
                    <a:pt x="0" y="151"/>
                    <a:pt x="18" y="168"/>
                    <a:pt x="41" y="168"/>
                  </a:cubicBezTo>
                  <a:cubicBezTo>
                    <a:pt x="114" y="168"/>
                    <a:pt x="247" y="0"/>
                    <a:pt x="1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8"/>
            <p:cNvSpPr/>
            <p:nvPr/>
          </p:nvSpPr>
          <p:spPr>
            <a:xfrm>
              <a:off x="2736447" y="1171120"/>
              <a:ext cx="96038" cy="59105"/>
            </a:xfrm>
            <a:custGeom>
              <a:rect b="b" l="l" r="r" t="t"/>
              <a:pathLst>
                <a:path extrusionOk="0" h="2679" w="4353">
                  <a:moveTo>
                    <a:pt x="1" y="0"/>
                  </a:moveTo>
                  <a:lnTo>
                    <a:pt x="1" y="2678"/>
                  </a:lnTo>
                  <a:lnTo>
                    <a:pt x="2532" y="2678"/>
                  </a:lnTo>
                  <a:lnTo>
                    <a:pt x="2532" y="733"/>
                  </a:lnTo>
                  <a:lnTo>
                    <a:pt x="754" y="733"/>
                  </a:lnTo>
                  <a:lnTo>
                    <a:pt x="754" y="1946"/>
                  </a:lnTo>
                  <a:lnTo>
                    <a:pt x="1612" y="1946"/>
                  </a:lnTo>
                  <a:lnTo>
                    <a:pt x="1612" y="1632"/>
                  </a:lnTo>
                  <a:lnTo>
                    <a:pt x="1068" y="1632"/>
                  </a:lnTo>
                  <a:lnTo>
                    <a:pt x="1068" y="1046"/>
                  </a:lnTo>
                  <a:lnTo>
                    <a:pt x="2218" y="1046"/>
                  </a:lnTo>
                  <a:lnTo>
                    <a:pt x="2218" y="2365"/>
                  </a:lnTo>
                  <a:lnTo>
                    <a:pt x="314" y="2365"/>
                  </a:lnTo>
                  <a:lnTo>
                    <a:pt x="314" y="314"/>
                  </a:lnTo>
                  <a:lnTo>
                    <a:pt x="4353" y="314"/>
                  </a:lnTo>
                  <a:lnTo>
                    <a:pt x="43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8"/>
            <p:cNvSpPr/>
            <p:nvPr/>
          </p:nvSpPr>
          <p:spPr>
            <a:xfrm>
              <a:off x="3038350" y="1255597"/>
              <a:ext cx="235914" cy="6950"/>
            </a:xfrm>
            <a:custGeom>
              <a:rect b="b" l="l" r="r" t="t"/>
              <a:pathLst>
                <a:path extrusionOk="0" h="315" w="10693">
                  <a:moveTo>
                    <a:pt x="1" y="0"/>
                  </a:moveTo>
                  <a:lnTo>
                    <a:pt x="1" y="314"/>
                  </a:lnTo>
                  <a:lnTo>
                    <a:pt x="10693" y="314"/>
                  </a:lnTo>
                  <a:lnTo>
                    <a:pt x="106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8"/>
            <p:cNvSpPr/>
            <p:nvPr/>
          </p:nvSpPr>
          <p:spPr>
            <a:xfrm>
              <a:off x="3156076" y="1171120"/>
              <a:ext cx="96501" cy="59105"/>
            </a:xfrm>
            <a:custGeom>
              <a:rect b="b" l="l" r="r" t="t"/>
              <a:pathLst>
                <a:path extrusionOk="0" h="2679" w="4374">
                  <a:moveTo>
                    <a:pt x="0" y="0"/>
                  </a:moveTo>
                  <a:lnTo>
                    <a:pt x="0" y="314"/>
                  </a:lnTo>
                  <a:lnTo>
                    <a:pt x="4059" y="314"/>
                  </a:lnTo>
                  <a:lnTo>
                    <a:pt x="4059" y="2365"/>
                  </a:lnTo>
                  <a:lnTo>
                    <a:pt x="2155" y="2365"/>
                  </a:lnTo>
                  <a:lnTo>
                    <a:pt x="2155" y="1046"/>
                  </a:lnTo>
                  <a:lnTo>
                    <a:pt x="3306" y="1046"/>
                  </a:lnTo>
                  <a:lnTo>
                    <a:pt x="3306" y="1632"/>
                  </a:lnTo>
                  <a:lnTo>
                    <a:pt x="2762" y="1632"/>
                  </a:lnTo>
                  <a:lnTo>
                    <a:pt x="2762" y="1946"/>
                  </a:lnTo>
                  <a:lnTo>
                    <a:pt x="3620" y="1946"/>
                  </a:lnTo>
                  <a:lnTo>
                    <a:pt x="3620" y="733"/>
                  </a:lnTo>
                  <a:lnTo>
                    <a:pt x="1841" y="733"/>
                  </a:lnTo>
                  <a:lnTo>
                    <a:pt x="1841" y="2678"/>
                  </a:lnTo>
                  <a:lnTo>
                    <a:pt x="4373" y="2678"/>
                  </a:lnTo>
                  <a:lnTo>
                    <a:pt x="43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8"/>
            <p:cNvSpPr/>
            <p:nvPr/>
          </p:nvSpPr>
          <p:spPr>
            <a:xfrm>
              <a:off x="3125607" y="1171120"/>
              <a:ext cx="61400" cy="59105"/>
            </a:xfrm>
            <a:custGeom>
              <a:rect b="b" l="l" r="r" t="t"/>
              <a:pathLst>
                <a:path extrusionOk="0" h="2679" w="2783">
                  <a:moveTo>
                    <a:pt x="2469" y="314"/>
                  </a:moveTo>
                  <a:lnTo>
                    <a:pt x="2469" y="2386"/>
                  </a:lnTo>
                  <a:lnTo>
                    <a:pt x="314" y="2386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2678"/>
                  </a:lnTo>
                  <a:lnTo>
                    <a:pt x="2783" y="2678"/>
                  </a:lnTo>
                  <a:lnTo>
                    <a:pt x="27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8"/>
            <p:cNvSpPr/>
            <p:nvPr/>
          </p:nvSpPr>
          <p:spPr>
            <a:xfrm>
              <a:off x="3141757" y="1186806"/>
              <a:ext cx="29100" cy="27733"/>
            </a:xfrm>
            <a:custGeom>
              <a:rect b="b" l="l" r="r" t="t"/>
              <a:pathLst>
                <a:path extrusionOk="0" h="1257" w="1319">
                  <a:moveTo>
                    <a:pt x="1005" y="314"/>
                  </a:moveTo>
                  <a:lnTo>
                    <a:pt x="1005" y="942"/>
                  </a:lnTo>
                  <a:lnTo>
                    <a:pt x="314" y="942"/>
                  </a:lnTo>
                  <a:lnTo>
                    <a:pt x="314" y="314"/>
                  </a:lnTo>
                  <a:close/>
                  <a:moveTo>
                    <a:pt x="0" y="1"/>
                  </a:moveTo>
                  <a:lnTo>
                    <a:pt x="0" y="1256"/>
                  </a:lnTo>
                  <a:lnTo>
                    <a:pt x="1319" y="125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8"/>
            <p:cNvSpPr/>
            <p:nvPr/>
          </p:nvSpPr>
          <p:spPr>
            <a:xfrm>
              <a:off x="3043425" y="1174341"/>
              <a:ext cx="225766" cy="72034"/>
            </a:xfrm>
            <a:custGeom>
              <a:rect b="b" l="l" r="r" t="t"/>
              <a:pathLst>
                <a:path extrusionOk="0" h="3265" w="10233">
                  <a:moveTo>
                    <a:pt x="1" y="1"/>
                  </a:moveTo>
                  <a:lnTo>
                    <a:pt x="1" y="3265"/>
                  </a:lnTo>
                  <a:lnTo>
                    <a:pt x="10232" y="3265"/>
                  </a:lnTo>
                  <a:lnTo>
                    <a:pt x="10232" y="1"/>
                  </a:lnTo>
                  <a:lnTo>
                    <a:pt x="9919" y="1"/>
                  </a:lnTo>
                  <a:lnTo>
                    <a:pt x="9919" y="2951"/>
                  </a:lnTo>
                  <a:lnTo>
                    <a:pt x="315" y="295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8"/>
            <p:cNvSpPr/>
            <p:nvPr/>
          </p:nvSpPr>
          <p:spPr>
            <a:xfrm>
              <a:off x="3060038" y="1171120"/>
              <a:ext cx="96060" cy="59105"/>
            </a:xfrm>
            <a:custGeom>
              <a:rect b="b" l="l" r="r" t="t"/>
              <a:pathLst>
                <a:path extrusionOk="0" h="2679" w="4354">
                  <a:moveTo>
                    <a:pt x="1" y="0"/>
                  </a:moveTo>
                  <a:lnTo>
                    <a:pt x="1" y="2678"/>
                  </a:lnTo>
                  <a:lnTo>
                    <a:pt x="2533" y="2678"/>
                  </a:lnTo>
                  <a:lnTo>
                    <a:pt x="2533" y="733"/>
                  </a:lnTo>
                  <a:lnTo>
                    <a:pt x="754" y="733"/>
                  </a:lnTo>
                  <a:lnTo>
                    <a:pt x="754" y="1946"/>
                  </a:lnTo>
                  <a:lnTo>
                    <a:pt x="1612" y="1946"/>
                  </a:lnTo>
                  <a:lnTo>
                    <a:pt x="1612" y="1632"/>
                  </a:lnTo>
                  <a:lnTo>
                    <a:pt x="1068" y="1632"/>
                  </a:lnTo>
                  <a:lnTo>
                    <a:pt x="1068" y="1046"/>
                  </a:lnTo>
                  <a:lnTo>
                    <a:pt x="2219" y="1046"/>
                  </a:lnTo>
                  <a:lnTo>
                    <a:pt x="2219" y="2365"/>
                  </a:lnTo>
                  <a:lnTo>
                    <a:pt x="315" y="2365"/>
                  </a:lnTo>
                  <a:lnTo>
                    <a:pt x="315" y="314"/>
                  </a:lnTo>
                  <a:lnTo>
                    <a:pt x="4353" y="314"/>
                  </a:lnTo>
                  <a:lnTo>
                    <a:pt x="43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8"/>
            <p:cNvSpPr/>
            <p:nvPr/>
          </p:nvSpPr>
          <p:spPr>
            <a:xfrm>
              <a:off x="2611353" y="480519"/>
              <a:ext cx="45250" cy="45272"/>
            </a:xfrm>
            <a:custGeom>
              <a:rect b="b" l="l" r="r" t="t"/>
              <a:pathLst>
                <a:path extrusionOk="0" h="2052" w="2051">
                  <a:moveTo>
                    <a:pt x="1737" y="314"/>
                  </a:moveTo>
                  <a:lnTo>
                    <a:pt x="1737" y="1737"/>
                  </a:lnTo>
                  <a:lnTo>
                    <a:pt x="314" y="173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2051"/>
                  </a:lnTo>
                  <a:lnTo>
                    <a:pt x="2051" y="205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8"/>
            <p:cNvSpPr/>
            <p:nvPr/>
          </p:nvSpPr>
          <p:spPr>
            <a:xfrm>
              <a:off x="2624281" y="492985"/>
              <a:ext cx="19856" cy="19878"/>
            </a:xfrm>
            <a:custGeom>
              <a:rect b="b" l="l" r="r" t="t"/>
              <a:pathLst>
                <a:path extrusionOk="0" h="901" w="900">
                  <a:moveTo>
                    <a:pt x="586" y="335"/>
                  </a:moveTo>
                  <a:lnTo>
                    <a:pt x="586" y="586"/>
                  </a:lnTo>
                  <a:lnTo>
                    <a:pt x="314" y="586"/>
                  </a:lnTo>
                  <a:lnTo>
                    <a:pt x="314" y="335"/>
                  </a:lnTo>
                  <a:close/>
                  <a:moveTo>
                    <a:pt x="0" y="0"/>
                  </a:moveTo>
                  <a:lnTo>
                    <a:pt x="0" y="900"/>
                  </a:lnTo>
                  <a:lnTo>
                    <a:pt x="900" y="900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8"/>
            <p:cNvSpPr/>
            <p:nvPr/>
          </p:nvSpPr>
          <p:spPr>
            <a:xfrm>
              <a:off x="2660751" y="529917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0" y="0"/>
                  </a:moveTo>
                  <a:lnTo>
                    <a:pt x="0" y="1486"/>
                  </a:lnTo>
                  <a:lnTo>
                    <a:pt x="314" y="1486"/>
                  </a:lnTo>
                  <a:lnTo>
                    <a:pt x="314" y="314"/>
                  </a:lnTo>
                  <a:lnTo>
                    <a:pt x="1486" y="314"/>
                  </a:ln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8"/>
            <p:cNvSpPr/>
            <p:nvPr/>
          </p:nvSpPr>
          <p:spPr>
            <a:xfrm>
              <a:off x="2673194" y="542382"/>
              <a:ext cx="19415" cy="18952"/>
            </a:xfrm>
            <a:custGeom>
              <a:rect b="b" l="l" r="r" t="t"/>
              <a:pathLst>
                <a:path extrusionOk="0" h="859" w="880">
                  <a:moveTo>
                    <a:pt x="587" y="314"/>
                  </a:moveTo>
                  <a:lnTo>
                    <a:pt x="587" y="544"/>
                  </a:lnTo>
                  <a:lnTo>
                    <a:pt x="315" y="544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58"/>
                  </a:lnTo>
                  <a:lnTo>
                    <a:pt x="880" y="858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8"/>
            <p:cNvSpPr/>
            <p:nvPr/>
          </p:nvSpPr>
          <p:spPr>
            <a:xfrm>
              <a:off x="2595181" y="464369"/>
              <a:ext cx="119601" cy="119115"/>
            </a:xfrm>
            <a:custGeom>
              <a:rect b="b" l="l" r="r" t="t"/>
              <a:pathLst>
                <a:path extrusionOk="0" h="5399" w="5421">
                  <a:moveTo>
                    <a:pt x="1" y="0"/>
                  </a:moveTo>
                  <a:lnTo>
                    <a:pt x="1" y="5398"/>
                  </a:lnTo>
                  <a:lnTo>
                    <a:pt x="315" y="5398"/>
                  </a:lnTo>
                  <a:lnTo>
                    <a:pt x="315" y="314"/>
                  </a:lnTo>
                  <a:lnTo>
                    <a:pt x="5420" y="314"/>
                  </a:lnTo>
                  <a:lnTo>
                    <a:pt x="54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8"/>
            <p:cNvSpPr/>
            <p:nvPr/>
          </p:nvSpPr>
          <p:spPr>
            <a:xfrm>
              <a:off x="2695830" y="564997"/>
              <a:ext cx="18952" cy="18488"/>
            </a:xfrm>
            <a:custGeom>
              <a:rect b="b" l="l" r="r" t="t"/>
              <a:pathLst>
                <a:path extrusionOk="0" h="838" w="859">
                  <a:moveTo>
                    <a:pt x="0" y="1"/>
                  </a:moveTo>
                  <a:lnTo>
                    <a:pt x="0" y="837"/>
                  </a:lnTo>
                  <a:lnTo>
                    <a:pt x="314" y="837"/>
                  </a:lnTo>
                  <a:lnTo>
                    <a:pt x="314" y="314"/>
                  </a:lnTo>
                  <a:lnTo>
                    <a:pt x="858" y="314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8"/>
            <p:cNvSpPr/>
            <p:nvPr/>
          </p:nvSpPr>
          <p:spPr>
            <a:xfrm>
              <a:off x="2611353" y="529917"/>
              <a:ext cx="72034" cy="48957"/>
            </a:xfrm>
            <a:custGeom>
              <a:rect b="b" l="l" r="r" t="t"/>
              <a:pathLst>
                <a:path extrusionOk="0" h="2219" w="3265">
                  <a:moveTo>
                    <a:pt x="0" y="0"/>
                  </a:moveTo>
                  <a:lnTo>
                    <a:pt x="0" y="2218"/>
                  </a:lnTo>
                  <a:lnTo>
                    <a:pt x="3264" y="2218"/>
                  </a:lnTo>
                  <a:lnTo>
                    <a:pt x="3264" y="1904"/>
                  </a:lnTo>
                  <a:lnTo>
                    <a:pt x="314" y="1904"/>
                  </a:lnTo>
                  <a:lnTo>
                    <a:pt x="314" y="314"/>
                  </a:lnTo>
                  <a:lnTo>
                    <a:pt x="1737" y="314"/>
                  </a:lnTo>
                  <a:lnTo>
                    <a:pt x="1737" y="1319"/>
                  </a:lnTo>
                  <a:lnTo>
                    <a:pt x="921" y="1319"/>
                  </a:lnTo>
                  <a:lnTo>
                    <a:pt x="921" y="900"/>
                  </a:lnTo>
                  <a:lnTo>
                    <a:pt x="1297" y="900"/>
                  </a:lnTo>
                  <a:lnTo>
                    <a:pt x="1297" y="586"/>
                  </a:lnTo>
                  <a:lnTo>
                    <a:pt x="607" y="586"/>
                  </a:lnTo>
                  <a:lnTo>
                    <a:pt x="607" y="1632"/>
                  </a:lnTo>
                  <a:lnTo>
                    <a:pt x="2051" y="1632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8"/>
            <p:cNvSpPr/>
            <p:nvPr/>
          </p:nvSpPr>
          <p:spPr>
            <a:xfrm>
              <a:off x="2660751" y="480519"/>
              <a:ext cx="49398" cy="71571"/>
            </a:xfrm>
            <a:custGeom>
              <a:rect b="b" l="l" r="r" t="t"/>
              <a:pathLst>
                <a:path extrusionOk="0" h="3244" w="2239">
                  <a:moveTo>
                    <a:pt x="0" y="0"/>
                  </a:moveTo>
                  <a:lnTo>
                    <a:pt x="0" y="2051"/>
                  </a:lnTo>
                  <a:lnTo>
                    <a:pt x="1653" y="2051"/>
                  </a:lnTo>
                  <a:lnTo>
                    <a:pt x="1653" y="586"/>
                  </a:lnTo>
                  <a:lnTo>
                    <a:pt x="607" y="586"/>
                  </a:lnTo>
                  <a:lnTo>
                    <a:pt x="607" y="1298"/>
                  </a:lnTo>
                  <a:lnTo>
                    <a:pt x="921" y="1298"/>
                  </a:lnTo>
                  <a:lnTo>
                    <a:pt x="921" y="900"/>
                  </a:lnTo>
                  <a:lnTo>
                    <a:pt x="1339" y="900"/>
                  </a:lnTo>
                  <a:lnTo>
                    <a:pt x="1339" y="1737"/>
                  </a:lnTo>
                  <a:lnTo>
                    <a:pt x="314" y="1737"/>
                  </a:lnTo>
                  <a:lnTo>
                    <a:pt x="314" y="314"/>
                  </a:lnTo>
                  <a:lnTo>
                    <a:pt x="1925" y="314"/>
                  </a:lnTo>
                  <a:lnTo>
                    <a:pt x="1925" y="3244"/>
                  </a:lnTo>
                  <a:lnTo>
                    <a:pt x="2239" y="3244"/>
                  </a:lnTo>
                  <a:lnTo>
                    <a:pt x="22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8"/>
            <p:cNvSpPr/>
            <p:nvPr/>
          </p:nvSpPr>
          <p:spPr>
            <a:xfrm>
              <a:off x="3332399" y="480519"/>
              <a:ext cx="44809" cy="45272"/>
            </a:xfrm>
            <a:custGeom>
              <a:rect b="b" l="l" r="r" t="t"/>
              <a:pathLst>
                <a:path extrusionOk="0" h="2052" w="2031">
                  <a:moveTo>
                    <a:pt x="1717" y="314"/>
                  </a:moveTo>
                  <a:lnTo>
                    <a:pt x="1717" y="1737"/>
                  </a:lnTo>
                  <a:lnTo>
                    <a:pt x="315" y="1737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051"/>
                  </a:lnTo>
                  <a:lnTo>
                    <a:pt x="2031" y="2051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8"/>
            <p:cNvSpPr/>
            <p:nvPr/>
          </p:nvSpPr>
          <p:spPr>
            <a:xfrm>
              <a:off x="3344865" y="492985"/>
              <a:ext cx="19878" cy="19878"/>
            </a:xfrm>
            <a:custGeom>
              <a:rect b="b" l="l" r="r" t="t"/>
              <a:pathLst>
                <a:path extrusionOk="0" h="901" w="901">
                  <a:moveTo>
                    <a:pt x="587" y="335"/>
                  </a:moveTo>
                  <a:lnTo>
                    <a:pt x="587" y="586"/>
                  </a:lnTo>
                  <a:lnTo>
                    <a:pt x="315" y="586"/>
                  </a:lnTo>
                  <a:lnTo>
                    <a:pt x="315" y="335"/>
                  </a:lnTo>
                  <a:close/>
                  <a:moveTo>
                    <a:pt x="1" y="0"/>
                  </a:moveTo>
                  <a:lnTo>
                    <a:pt x="1" y="900"/>
                  </a:lnTo>
                  <a:lnTo>
                    <a:pt x="901" y="900"/>
                  </a:lnTo>
                  <a:lnTo>
                    <a:pt x="9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8"/>
            <p:cNvSpPr/>
            <p:nvPr/>
          </p:nvSpPr>
          <p:spPr>
            <a:xfrm>
              <a:off x="3295025" y="529917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0" y="0"/>
                  </a:moveTo>
                  <a:lnTo>
                    <a:pt x="0" y="314"/>
                  </a:lnTo>
                  <a:lnTo>
                    <a:pt x="1172" y="314"/>
                  </a:lnTo>
                  <a:lnTo>
                    <a:pt x="1172" y="1486"/>
                  </a:lnTo>
                  <a:lnTo>
                    <a:pt x="1486" y="1486"/>
                  </a:ln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8"/>
            <p:cNvSpPr/>
            <p:nvPr/>
          </p:nvSpPr>
          <p:spPr>
            <a:xfrm>
              <a:off x="3296393" y="542382"/>
              <a:ext cx="19415" cy="18952"/>
            </a:xfrm>
            <a:custGeom>
              <a:rect b="b" l="l" r="r" t="t"/>
              <a:pathLst>
                <a:path extrusionOk="0" h="859" w="880">
                  <a:moveTo>
                    <a:pt x="566" y="314"/>
                  </a:moveTo>
                  <a:lnTo>
                    <a:pt x="566" y="544"/>
                  </a:lnTo>
                  <a:lnTo>
                    <a:pt x="315" y="544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58"/>
                  </a:lnTo>
                  <a:lnTo>
                    <a:pt x="880" y="858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8"/>
            <p:cNvSpPr/>
            <p:nvPr/>
          </p:nvSpPr>
          <p:spPr>
            <a:xfrm>
              <a:off x="3274242" y="464369"/>
              <a:ext cx="119115" cy="119115"/>
            </a:xfrm>
            <a:custGeom>
              <a:rect b="b" l="l" r="r" t="t"/>
              <a:pathLst>
                <a:path extrusionOk="0" h="5399" w="5399">
                  <a:moveTo>
                    <a:pt x="1" y="0"/>
                  </a:moveTo>
                  <a:lnTo>
                    <a:pt x="1" y="314"/>
                  </a:lnTo>
                  <a:lnTo>
                    <a:pt x="5085" y="314"/>
                  </a:lnTo>
                  <a:lnTo>
                    <a:pt x="5085" y="5398"/>
                  </a:lnTo>
                  <a:lnTo>
                    <a:pt x="5399" y="5398"/>
                  </a:lnTo>
                  <a:lnTo>
                    <a:pt x="53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8"/>
            <p:cNvSpPr/>
            <p:nvPr/>
          </p:nvSpPr>
          <p:spPr>
            <a:xfrm>
              <a:off x="3274242" y="564997"/>
              <a:ext cx="18952" cy="18488"/>
            </a:xfrm>
            <a:custGeom>
              <a:rect b="b" l="l" r="r" t="t"/>
              <a:pathLst>
                <a:path extrusionOk="0" h="838" w="859">
                  <a:moveTo>
                    <a:pt x="1" y="1"/>
                  </a:moveTo>
                  <a:lnTo>
                    <a:pt x="1" y="314"/>
                  </a:lnTo>
                  <a:lnTo>
                    <a:pt x="545" y="314"/>
                  </a:lnTo>
                  <a:lnTo>
                    <a:pt x="545" y="837"/>
                  </a:lnTo>
                  <a:lnTo>
                    <a:pt x="858" y="837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8"/>
            <p:cNvSpPr/>
            <p:nvPr/>
          </p:nvSpPr>
          <p:spPr>
            <a:xfrm>
              <a:off x="3278854" y="480519"/>
              <a:ext cx="48957" cy="71571"/>
            </a:xfrm>
            <a:custGeom>
              <a:rect b="b" l="l" r="r" t="t"/>
              <a:pathLst>
                <a:path extrusionOk="0" h="3244" w="2219">
                  <a:moveTo>
                    <a:pt x="1" y="0"/>
                  </a:moveTo>
                  <a:lnTo>
                    <a:pt x="1" y="3244"/>
                  </a:lnTo>
                  <a:lnTo>
                    <a:pt x="315" y="3244"/>
                  </a:lnTo>
                  <a:lnTo>
                    <a:pt x="315" y="314"/>
                  </a:lnTo>
                  <a:lnTo>
                    <a:pt x="1905" y="314"/>
                  </a:lnTo>
                  <a:lnTo>
                    <a:pt x="1905" y="1737"/>
                  </a:lnTo>
                  <a:lnTo>
                    <a:pt x="900" y="1737"/>
                  </a:lnTo>
                  <a:lnTo>
                    <a:pt x="900" y="900"/>
                  </a:lnTo>
                  <a:lnTo>
                    <a:pt x="1319" y="900"/>
                  </a:lnTo>
                  <a:lnTo>
                    <a:pt x="1319" y="1298"/>
                  </a:lnTo>
                  <a:lnTo>
                    <a:pt x="1633" y="1298"/>
                  </a:lnTo>
                  <a:lnTo>
                    <a:pt x="1633" y="586"/>
                  </a:lnTo>
                  <a:lnTo>
                    <a:pt x="587" y="586"/>
                  </a:lnTo>
                  <a:lnTo>
                    <a:pt x="587" y="2051"/>
                  </a:lnTo>
                  <a:lnTo>
                    <a:pt x="2219" y="2051"/>
                  </a:lnTo>
                  <a:lnTo>
                    <a:pt x="22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8"/>
            <p:cNvSpPr/>
            <p:nvPr/>
          </p:nvSpPr>
          <p:spPr>
            <a:xfrm>
              <a:off x="3305637" y="529917"/>
              <a:ext cx="71571" cy="48957"/>
            </a:xfrm>
            <a:custGeom>
              <a:rect b="b" l="l" r="r" t="t"/>
              <a:pathLst>
                <a:path extrusionOk="0" h="2219" w="3244">
                  <a:moveTo>
                    <a:pt x="1214" y="0"/>
                  </a:moveTo>
                  <a:lnTo>
                    <a:pt x="1214" y="1632"/>
                  </a:lnTo>
                  <a:lnTo>
                    <a:pt x="2658" y="1632"/>
                  </a:lnTo>
                  <a:lnTo>
                    <a:pt x="2658" y="586"/>
                  </a:lnTo>
                  <a:lnTo>
                    <a:pt x="1946" y="586"/>
                  </a:lnTo>
                  <a:lnTo>
                    <a:pt x="1946" y="900"/>
                  </a:lnTo>
                  <a:lnTo>
                    <a:pt x="2344" y="900"/>
                  </a:lnTo>
                  <a:lnTo>
                    <a:pt x="2344" y="1319"/>
                  </a:lnTo>
                  <a:lnTo>
                    <a:pt x="1528" y="1319"/>
                  </a:lnTo>
                  <a:lnTo>
                    <a:pt x="1528" y="314"/>
                  </a:lnTo>
                  <a:lnTo>
                    <a:pt x="2930" y="314"/>
                  </a:lnTo>
                  <a:lnTo>
                    <a:pt x="2930" y="1904"/>
                  </a:lnTo>
                  <a:lnTo>
                    <a:pt x="0" y="1904"/>
                  </a:lnTo>
                  <a:lnTo>
                    <a:pt x="0" y="2218"/>
                  </a:lnTo>
                  <a:lnTo>
                    <a:pt x="3244" y="2218"/>
                  </a:lnTo>
                  <a:lnTo>
                    <a:pt x="32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8"/>
            <p:cNvSpPr/>
            <p:nvPr/>
          </p:nvSpPr>
          <p:spPr>
            <a:xfrm>
              <a:off x="3332399" y="1201125"/>
              <a:ext cx="44809" cy="45250"/>
            </a:xfrm>
            <a:custGeom>
              <a:rect b="b" l="l" r="r" t="t"/>
              <a:pathLst>
                <a:path extrusionOk="0" h="2051" w="2031">
                  <a:moveTo>
                    <a:pt x="1717" y="314"/>
                  </a:moveTo>
                  <a:lnTo>
                    <a:pt x="1717" y="1737"/>
                  </a:lnTo>
                  <a:lnTo>
                    <a:pt x="315" y="1737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051"/>
                  </a:lnTo>
                  <a:lnTo>
                    <a:pt x="2031" y="2051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8"/>
            <p:cNvSpPr/>
            <p:nvPr/>
          </p:nvSpPr>
          <p:spPr>
            <a:xfrm>
              <a:off x="3344865" y="1214053"/>
              <a:ext cx="19878" cy="19393"/>
            </a:xfrm>
            <a:custGeom>
              <a:rect b="b" l="l" r="r" t="t"/>
              <a:pathLst>
                <a:path extrusionOk="0" h="879" w="901">
                  <a:moveTo>
                    <a:pt x="587" y="314"/>
                  </a:moveTo>
                  <a:lnTo>
                    <a:pt x="587" y="565"/>
                  </a:lnTo>
                  <a:lnTo>
                    <a:pt x="315" y="56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79"/>
                  </a:lnTo>
                  <a:lnTo>
                    <a:pt x="901" y="879"/>
                  </a:lnTo>
                  <a:lnTo>
                    <a:pt x="9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8"/>
            <p:cNvSpPr/>
            <p:nvPr/>
          </p:nvSpPr>
          <p:spPr>
            <a:xfrm>
              <a:off x="3295025" y="1164192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1172" y="0"/>
                  </a:moveTo>
                  <a:lnTo>
                    <a:pt x="1172" y="1172"/>
                  </a:lnTo>
                  <a:lnTo>
                    <a:pt x="0" y="1172"/>
                  </a:lnTo>
                  <a:lnTo>
                    <a:pt x="0" y="1486"/>
                  </a:lnTo>
                  <a:lnTo>
                    <a:pt x="1486" y="1486"/>
                  </a:ln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8"/>
            <p:cNvSpPr/>
            <p:nvPr/>
          </p:nvSpPr>
          <p:spPr>
            <a:xfrm>
              <a:off x="3296393" y="1165119"/>
              <a:ext cx="19415" cy="19393"/>
            </a:xfrm>
            <a:custGeom>
              <a:rect b="b" l="l" r="r" t="t"/>
              <a:pathLst>
                <a:path extrusionOk="0" h="879" w="880">
                  <a:moveTo>
                    <a:pt x="566" y="314"/>
                  </a:moveTo>
                  <a:lnTo>
                    <a:pt x="566" y="565"/>
                  </a:lnTo>
                  <a:lnTo>
                    <a:pt x="315" y="56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79"/>
                  </a:lnTo>
                  <a:lnTo>
                    <a:pt x="880" y="879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8"/>
            <p:cNvSpPr/>
            <p:nvPr/>
          </p:nvSpPr>
          <p:spPr>
            <a:xfrm>
              <a:off x="3274242" y="1142946"/>
              <a:ext cx="119115" cy="119601"/>
            </a:xfrm>
            <a:custGeom>
              <a:rect b="b" l="l" r="r" t="t"/>
              <a:pathLst>
                <a:path extrusionOk="0" h="5421" w="5399">
                  <a:moveTo>
                    <a:pt x="5085" y="1"/>
                  </a:moveTo>
                  <a:lnTo>
                    <a:pt x="5085" y="5106"/>
                  </a:lnTo>
                  <a:lnTo>
                    <a:pt x="1" y="5106"/>
                  </a:lnTo>
                  <a:lnTo>
                    <a:pt x="1" y="5420"/>
                  </a:lnTo>
                  <a:lnTo>
                    <a:pt x="5399" y="5420"/>
                  </a:lnTo>
                  <a:lnTo>
                    <a:pt x="5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8"/>
            <p:cNvSpPr/>
            <p:nvPr/>
          </p:nvSpPr>
          <p:spPr>
            <a:xfrm>
              <a:off x="3274242" y="1142946"/>
              <a:ext cx="18952" cy="18952"/>
            </a:xfrm>
            <a:custGeom>
              <a:rect b="b" l="l" r="r" t="t"/>
              <a:pathLst>
                <a:path extrusionOk="0" h="859" w="859">
                  <a:moveTo>
                    <a:pt x="545" y="1"/>
                  </a:moveTo>
                  <a:lnTo>
                    <a:pt x="545" y="545"/>
                  </a:lnTo>
                  <a:lnTo>
                    <a:pt x="1" y="545"/>
                  </a:lnTo>
                  <a:lnTo>
                    <a:pt x="1" y="859"/>
                  </a:lnTo>
                  <a:lnTo>
                    <a:pt x="858" y="859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8"/>
            <p:cNvSpPr/>
            <p:nvPr/>
          </p:nvSpPr>
          <p:spPr>
            <a:xfrm>
              <a:off x="3305637" y="1147579"/>
              <a:ext cx="71571" cy="49398"/>
            </a:xfrm>
            <a:custGeom>
              <a:rect b="b" l="l" r="r" t="t"/>
              <a:pathLst>
                <a:path extrusionOk="0" h="2239" w="3244">
                  <a:moveTo>
                    <a:pt x="0" y="0"/>
                  </a:moveTo>
                  <a:lnTo>
                    <a:pt x="0" y="314"/>
                  </a:lnTo>
                  <a:lnTo>
                    <a:pt x="2930" y="314"/>
                  </a:lnTo>
                  <a:lnTo>
                    <a:pt x="2930" y="1925"/>
                  </a:lnTo>
                  <a:lnTo>
                    <a:pt x="1528" y="1925"/>
                  </a:lnTo>
                  <a:lnTo>
                    <a:pt x="1528" y="900"/>
                  </a:lnTo>
                  <a:lnTo>
                    <a:pt x="2344" y="900"/>
                  </a:lnTo>
                  <a:lnTo>
                    <a:pt x="2344" y="1318"/>
                  </a:lnTo>
                  <a:lnTo>
                    <a:pt x="1946" y="1318"/>
                  </a:lnTo>
                  <a:lnTo>
                    <a:pt x="1946" y="1653"/>
                  </a:lnTo>
                  <a:lnTo>
                    <a:pt x="2658" y="1653"/>
                  </a:lnTo>
                  <a:lnTo>
                    <a:pt x="2658" y="586"/>
                  </a:lnTo>
                  <a:lnTo>
                    <a:pt x="1214" y="586"/>
                  </a:lnTo>
                  <a:lnTo>
                    <a:pt x="1214" y="2239"/>
                  </a:lnTo>
                  <a:lnTo>
                    <a:pt x="3244" y="2239"/>
                  </a:lnTo>
                  <a:lnTo>
                    <a:pt x="32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8"/>
            <p:cNvSpPr/>
            <p:nvPr/>
          </p:nvSpPr>
          <p:spPr>
            <a:xfrm>
              <a:off x="3278854" y="1174341"/>
              <a:ext cx="48957" cy="72034"/>
            </a:xfrm>
            <a:custGeom>
              <a:rect b="b" l="l" r="r" t="t"/>
              <a:pathLst>
                <a:path extrusionOk="0" h="3265" w="2219">
                  <a:moveTo>
                    <a:pt x="1" y="1"/>
                  </a:moveTo>
                  <a:lnTo>
                    <a:pt x="1" y="3265"/>
                  </a:lnTo>
                  <a:lnTo>
                    <a:pt x="2219" y="3265"/>
                  </a:lnTo>
                  <a:lnTo>
                    <a:pt x="2219" y="1214"/>
                  </a:lnTo>
                  <a:lnTo>
                    <a:pt x="587" y="1214"/>
                  </a:lnTo>
                  <a:lnTo>
                    <a:pt x="587" y="2679"/>
                  </a:lnTo>
                  <a:lnTo>
                    <a:pt x="1633" y="2679"/>
                  </a:lnTo>
                  <a:lnTo>
                    <a:pt x="1633" y="1968"/>
                  </a:lnTo>
                  <a:lnTo>
                    <a:pt x="1319" y="1968"/>
                  </a:lnTo>
                  <a:lnTo>
                    <a:pt x="1319" y="2365"/>
                  </a:lnTo>
                  <a:lnTo>
                    <a:pt x="900" y="2365"/>
                  </a:lnTo>
                  <a:lnTo>
                    <a:pt x="900" y="1528"/>
                  </a:lnTo>
                  <a:lnTo>
                    <a:pt x="1905" y="1528"/>
                  </a:lnTo>
                  <a:lnTo>
                    <a:pt x="1905" y="2951"/>
                  </a:lnTo>
                  <a:lnTo>
                    <a:pt x="315" y="295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8"/>
            <p:cNvSpPr/>
            <p:nvPr/>
          </p:nvSpPr>
          <p:spPr>
            <a:xfrm>
              <a:off x="2611353" y="1201125"/>
              <a:ext cx="45250" cy="45250"/>
            </a:xfrm>
            <a:custGeom>
              <a:rect b="b" l="l" r="r" t="t"/>
              <a:pathLst>
                <a:path extrusionOk="0" h="2051" w="2051">
                  <a:moveTo>
                    <a:pt x="1737" y="314"/>
                  </a:moveTo>
                  <a:lnTo>
                    <a:pt x="1737" y="1737"/>
                  </a:lnTo>
                  <a:lnTo>
                    <a:pt x="314" y="173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2051"/>
                  </a:lnTo>
                  <a:lnTo>
                    <a:pt x="2051" y="205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8"/>
            <p:cNvSpPr/>
            <p:nvPr/>
          </p:nvSpPr>
          <p:spPr>
            <a:xfrm>
              <a:off x="2624281" y="1214053"/>
              <a:ext cx="19856" cy="19393"/>
            </a:xfrm>
            <a:custGeom>
              <a:rect b="b" l="l" r="r" t="t"/>
              <a:pathLst>
                <a:path extrusionOk="0" h="879" w="900">
                  <a:moveTo>
                    <a:pt x="565" y="314"/>
                  </a:moveTo>
                  <a:lnTo>
                    <a:pt x="565" y="565"/>
                  </a:lnTo>
                  <a:lnTo>
                    <a:pt x="314" y="565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879"/>
                  </a:lnTo>
                  <a:lnTo>
                    <a:pt x="900" y="879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8"/>
            <p:cNvSpPr/>
            <p:nvPr/>
          </p:nvSpPr>
          <p:spPr>
            <a:xfrm>
              <a:off x="2660751" y="1164192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0" y="0"/>
                  </a:moveTo>
                  <a:lnTo>
                    <a:pt x="0" y="1486"/>
                  </a:lnTo>
                  <a:lnTo>
                    <a:pt x="1486" y="1486"/>
                  </a:lnTo>
                  <a:lnTo>
                    <a:pt x="1486" y="1172"/>
                  </a:lnTo>
                  <a:lnTo>
                    <a:pt x="314" y="1172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8"/>
            <p:cNvSpPr/>
            <p:nvPr/>
          </p:nvSpPr>
          <p:spPr>
            <a:xfrm>
              <a:off x="2673194" y="1165119"/>
              <a:ext cx="19415" cy="19393"/>
            </a:xfrm>
            <a:custGeom>
              <a:rect b="b" l="l" r="r" t="t"/>
              <a:pathLst>
                <a:path extrusionOk="0" h="879" w="880">
                  <a:moveTo>
                    <a:pt x="587" y="314"/>
                  </a:moveTo>
                  <a:lnTo>
                    <a:pt x="587" y="565"/>
                  </a:lnTo>
                  <a:lnTo>
                    <a:pt x="315" y="56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79"/>
                  </a:lnTo>
                  <a:lnTo>
                    <a:pt x="880" y="879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8"/>
            <p:cNvSpPr/>
            <p:nvPr/>
          </p:nvSpPr>
          <p:spPr>
            <a:xfrm>
              <a:off x="2595181" y="1142946"/>
              <a:ext cx="119601" cy="119601"/>
            </a:xfrm>
            <a:custGeom>
              <a:rect b="b" l="l" r="r" t="t"/>
              <a:pathLst>
                <a:path extrusionOk="0" h="5421" w="5421">
                  <a:moveTo>
                    <a:pt x="1" y="1"/>
                  </a:moveTo>
                  <a:lnTo>
                    <a:pt x="1" y="5420"/>
                  </a:lnTo>
                  <a:lnTo>
                    <a:pt x="5420" y="5420"/>
                  </a:lnTo>
                  <a:lnTo>
                    <a:pt x="5420" y="5106"/>
                  </a:lnTo>
                  <a:lnTo>
                    <a:pt x="315" y="5106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8"/>
            <p:cNvSpPr/>
            <p:nvPr/>
          </p:nvSpPr>
          <p:spPr>
            <a:xfrm>
              <a:off x="2695830" y="1142946"/>
              <a:ext cx="18952" cy="18952"/>
            </a:xfrm>
            <a:custGeom>
              <a:rect b="b" l="l" r="r" t="t"/>
              <a:pathLst>
                <a:path extrusionOk="0" h="859" w="859">
                  <a:moveTo>
                    <a:pt x="0" y="1"/>
                  </a:moveTo>
                  <a:lnTo>
                    <a:pt x="0" y="859"/>
                  </a:lnTo>
                  <a:lnTo>
                    <a:pt x="858" y="859"/>
                  </a:lnTo>
                  <a:lnTo>
                    <a:pt x="858" y="545"/>
                  </a:lnTo>
                  <a:lnTo>
                    <a:pt x="314" y="545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8"/>
            <p:cNvSpPr/>
            <p:nvPr/>
          </p:nvSpPr>
          <p:spPr>
            <a:xfrm>
              <a:off x="2660751" y="1174341"/>
              <a:ext cx="49398" cy="72034"/>
            </a:xfrm>
            <a:custGeom>
              <a:rect b="b" l="l" r="r" t="t"/>
              <a:pathLst>
                <a:path extrusionOk="0" h="3265" w="2239">
                  <a:moveTo>
                    <a:pt x="1925" y="1"/>
                  </a:moveTo>
                  <a:lnTo>
                    <a:pt x="1925" y="2951"/>
                  </a:lnTo>
                  <a:lnTo>
                    <a:pt x="314" y="2951"/>
                  </a:lnTo>
                  <a:lnTo>
                    <a:pt x="314" y="1528"/>
                  </a:lnTo>
                  <a:lnTo>
                    <a:pt x="1339" y="1528"/>
                  </a:lnTo>
                  <a:lnTo>
                    <a:pt x="1339" y="2365"/>
                  </a:lnTo>
                  <a:lnTo>
                    <a:pt x="921" y="2365"/>
                  </a:lnTo>
                  <a:lnTo>
                    <a:pt x="921" y="1968"/>
                  </a:lnTo>
                  <a:lnTo>
                    <a:pt x="607" y="1968"/>
                  </a:lnTo>
                  <a:lnTo>
                    <a:pt x="607" y="2679"/>
                  </a:lnTo>
                  <a:lnTo>
                    <a:pt x="1653" y="2679"/>
                  </a:lnTo>
                  <a:lnTo>
                    <a:pt x="1653" y="1214"/>
                  </a:lnTo>
                  <a:lnTo>
                    <a:pt x="0" y="1214"/>
                  </a:lnTo>
                  <a:lnTo>
                    <a:pt x="0" y="3265"/>
                  </a:lnTo>
                  <a:lnTo>
                    <a:pt x="2239" y="3265"/>
                  </a:lnTo>
                  <a:lnTo>
                    <a:pt x="22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8"/>
            <p:cNvSpPr/>
            <p:nvPr/>
          </p:nvSpPr>
          <p:spPr>
            <a:xfrm>
              <a:off x="2611353" y="1147579"/>
              <a:ext cx="72034" cy="49398"/>
            </a:xfrm>
            <a:custGeom>
              <a:rect b="b" l="l" r="r" t="t"/>
              <a:pathLst>
                <a:path extrusionOk="0" h="2239" w="3265">
                  <a:moveTo>
                    <a:pt x="0" y="0"/>
                  </a:moveTo>
                  <a:lnTo>
                    <a:pt x="0" y="2239"/>
                  </a:lnTo>
                  <a:lnTo>
                    <a:pt x="2051" y="2239"/>
                  </a:lnTo>
                  <a:lnTo>
                    <a:pt x="2051" y="586"/>
                  </a:lnTo>
                  <a:lnTo>
                    <a:pt x="607" y="586"/>
                  </a:lnTo>
                  <a:lnTo>
                    <a:pt x="607" y="1653"/>
                  </a:lnTo>
                  <a:lnTo>
                    <a:pt x="1297" y="1653"/>
                  </a:lnTo>
                  <a:lnTo>
                    <a:pt x="1297" y="1318"/>
                  </a:lnTo>
                  <a:lnTo>
                    <a:pt x="921" y="1318"/>
                  </a:lnTo>
                  <a:lnTo>
                    <a:pt x="921" y="900"/>
                  </a:lnTo>
                  <a:lnTo>
                    <a:pt x="1737" y="900"/>
                  </a:lnTo>
                  <a:lnTo>
                    <a:pt x="1737" y="1925"/>
                  </a:lnTo>
                  <a:lnTo>
                    <a:pt x="314" y="1925"/>
                  </a:lnTo>
                  <a:lnTo>
                    <a:pt x="314" y="314"/>
                  </a:lnTo>
                  <a:lnTo>
                    <a:pt x="3264" y="314"/>
                  </a:lnTo>
                  <a:lnTo>
                    <a:pt x="326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9"/>
          <p:cNvSpPr txBox="1"/>
          <p:nvPr>
            <p:ph type="title"/>
          </p:nvPr>
        </p:nvSpPr>
        <p:spPr>
          <a:xfrm>
            <a:off x="3557875" y="2054275"/>
            <a:ext cx="4872900" cy="146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9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34" name="Google Shape;834;p9"/>
          <p:cNvSpPr txBox="1"/>
          <p:nvPr>
            <p:ph idx="1" type="subTitle"/>
          </p:nvPr>
        </p:nvSpPr>
        <p:spPr>
          <a:xfrm>
            <a:off x="3557875" y="3438675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835" name="Google Shape;835;p9"/>
          <p:cNvGrpSpPr/>
          <p:nvPr/>
        </p:nvGrpSpPr>
        <p:grpSpPr>
          <a:xfrm>
            <a:off x="-1795271" y="2216030"/>
            <a:ext cx="4442104" cy="4439785"/>
            <a:chOff x="4576945" y="446830"/>
            <a:chExt cx="929758" cy="929273"/>
          </a:xfrm>
        </p:grpSpPr>
        <p:sp>
          <p:nvSpPr>
            <p:cNvPr id="836" name="Google Shape;836;p9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9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9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9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9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9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9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9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9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9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9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9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9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9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9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9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9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9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9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9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9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9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9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9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9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9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9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9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9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9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9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9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9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9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9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9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9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9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9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9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9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9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9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9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9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9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9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9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9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9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9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9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9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9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9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9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9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9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9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0" name="Google Shape;900;p9"/>
          <p:cNvGrpSpPr/>
          <p:nvPr/>
        </p:nvGrpSpPr>
        <p:grpSpPr>
          <a:xfrm>
            <a:off x="6062854" y="-2853320"/>
            <a:ext cx="4442104" cy="4439785"/>
            <a:chOff x="4576945" y="446830"/>
            <a:chExt cx="929758" cy="929273"/>
          </a:xfrm>
        </p:grpSpPr>
        <p:sp>
          <p:nvSpPr>
            <p:cNvPr id="901" name="Google Shape;901;p9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9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9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9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9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9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9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9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9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9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9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9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9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9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9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9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9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9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9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9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9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9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9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9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9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9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9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9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9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9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9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9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9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9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9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9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9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9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9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9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9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9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9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9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9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9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9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9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9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9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9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9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9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9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9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9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9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9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9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9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9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9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9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9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67" name="Google Shape;967;p10"/>
          <p:cNvSpPr txBox="1"/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11"/>
          <p:cNvSpPr txBox="1"/>
          <p:nvPr>
            <p:ph hasCustomPrompt="1" type="title"/>
          </p:nvPr>
        </p:nvSpPr>
        <p:spPr>
          <a:xfrm>
            <a:off x="1018025" y="1680175"/>
            <a:ext cx="5318100" cy="128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70" name="Google Shape;970;p11"/>
          <p:cNvSpPr txBox="1"/>
          <p:nvPr>
            <p:ph idx="1" type="subTitle"/>
          </p:nvPr>
        </p:nvSpPr>
        <p:spPr>
          <a:xfrm>
            <a:off x="1018025" y="2966225"/>
            <a:ext cx="53181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74" name="Google Shape;974;p13"/>
          <p:cNvSpPr txBox="1"/>
          <p:nvPr>
            <p:ph idx="1" type="subTitle"/>
          </p:nvPr>
        </p:nvSpPr>
        <p:spPr>
          <a:xfrm>
            <a:off x="872376" y="2116975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5" name="Google Shape;975;p13"/>
          <p:cNvSpPr txBox="1"/>
          <p:nvPr>
            <p:ph idx="2" type="subTitle"/>
          </p:nvPr>
        </p:nvSpPr>
        <p:spPr>
          <a:xfrm>
            <a:off x="3419250" y="2116975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6" name="Google Shape;976;p13"/>
          <p:cNvSpPr txBox="1"/>
          <p:nvPr>
            <p:ph idx="3" type="subTitle"/>
          </p:nvPr>
        </p:nvSpPr>
        <p:spPr>
          <a:xfrm>
            <a:off x="872376" y="3719750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7" name="Google Shape;977;p13"/>
          <p:cNvSpPr txBox="1"/>
          <p:nvPr>
            <p:ph idx="4" type="subTitle"/>
          </p:nvPr>
        </p:nvSpPr>
        <p:spPr>
          <a:xfrm>
            <a:off x="3419250" y="3719750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8" name="Google Shape;978;p13"/>
          <p:cNvSpPr txBox="1"/>
          <p:nvPr>
            <p:ph idx="5" type="subTitle"/>
          </p:nvPr>
        </p:nvSpPr>
        <p:spPr>
          <a:xfrm>
            <a:off x="5966124" y="2116975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9" name="Google Shape;979;p13"/>
          <p:cNvSpPr txBox="1"/>
          <p:nvPr>
            <p:ph idx="6" type="subTitle"/>
          </p:nvPr>
        </p:nvSpPr>
        <p:spPr>
          <a:xfrm>
            <a:off x="5966124" y="3719750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0" name="Google Shape;980;p13"/>
          <p:cNvSpPr txBox="1"/>
          <p:nvPr>
            <p:ph hasCustomPrompt="1" idx="7" type="title"/>
          </p:nvPr>
        </p:nvSpPr>
        <p:spPr>
          <a:xfrm>
            <a:off x="1657776" y="1268583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1" name="Google Shape;981;p13"/>
          <p:cNvSpPr txBox="1"/>
          <p:nvPr>
            <p:ph hasCustomPrompt="1" idx="8" type="title"/>
          </p:nvPr>
        </p:nvSpPr>
        <p:spPr>
          <a:xfrm>
            <a:off x="1657776" y="2871366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2" name="Google Shape;982;p13"/>
          <p:cNvSpPr txBox="1"/>
          <p:nvPr>
            <p:ph hasCustomPrompt="1" idx="9" type="title"/>
          </p:nvPr>
        </p:nvSpPr>
        <p:spPr>
          <a:xfrm>
            <a:off x="4204650" y="1268583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3" name="Google Shape;983;p13"/>
          <p:cNvSpPr txBox="1"/>
          <p:nvPr>
            <p:ph hasCustomPrompt="1" idx="13" type="title"/>
          </p:nvPr>
        </p:nvSpPr>
        <p:spPr>
          <a:xfrm>
            <a:off x="4204650" y="2871366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4" name="Google Shape;984;p13"/>
          <p:cNvSpPr txBox="1"/>
          <p:nvPr>
            <p:ph hasCustomPrompt="1" idx="14" type="title"/>
          </p:nvPr>
        </p:nvSpPr>
        <p:spPr>
          <a:xfrm>
            <a:off x="6751524" y="1268583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5" name="Google Shape;985;p13"/>
          <p:cNvSpPr txBox="1"/>
          <p:nvPr>
            <p:ph hasCustomPrompt="1" idx="15" type="title"/>
          </p:nvPr>
        </p:nvSpPr>
        <p:spPr>
          <a:xfrm>
            <a:off x="6751524" y="2871366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6" name="Google Shape;986;p13"/>
          <p:cNvSpPr txBox="1"/>
          <p:nvPr>
            <p:ph idx="16" type="subTitle"/>
          </p:nvPr>
        </p:nvSpPr>
        <p:spPr>
          <a:xfrm>
            <a:off x="872376" y="1802512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87" name="Google Shape;987;p13"/>
          <p:cNvSpPr txBox="1"/>
          <p:nvPr>
            <p:ph idx="17" type="subTitle"/>
          </p:nvPr>
        </p:nvSpPr>
        <p:spPr>
          <a:xfrm>
            <a:off x="3419250" y="1802512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88" name="Google Shape;988;p13"/>
          <p:cNvSpPr txBox="1"/>
          <p:nvPr>
            <p:ph idx="18" type="subTitle"/>
          </p:nvPr>
        </p:nvSpPr>
        <p:spPr>
          <a:xfrm>
            <a:off x="5966124" y="1802512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89" name="Google Shape;989;p13"/>
          <p:cNvSpPr txBox="1"/>
          <p:nvPr>
            <p:ph idx="19" type="subTitle"/>
          </p:nvPr>
        </p:nvSpPr>
        <p:spPr>
          <a:xfrm>
            <a:off x="872376" y="3405362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90" name="Google Shape;990;p13"/>
          <p:cNvSpPr txBox="1"/>
          <p:nvPr>
            <p:ph idx="20" type="subTitle"/>
          </p:nvPr>
        </p:nvSpPr>
        <p:spPr>
          <a:xfrm>
            <a:off x="3419250" y="3405362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91" name="Google Shape;991;p13"/>
          <p:cNvSpPr txBox="1"/>
          <p:nvPr>
            <p:ph idx="21" type="subTitle"/>
          </p:nvPr>
        </p:nvSpPr>
        <p:spPr>
          <a:xfrm>
            <a:off x="5966124" y="3405362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992" name="Google Shape;992;p13"/>
          <p:cNvGrpSpPr/>
          <p:nvPr/>
        </p:nvGrpSpPr>
        <p:grpSpPr>
          <a:xfrm>
            <a:off x="-871065" y="-2025693"/>
            <a:ext cx="2856661" cy="2849010"/>
            <a:chOff x="1566693" y="452125"/>
            <a:chExt cx="848480" cy="846207"/>
          </a:xfrm>
        </p:grpSpPr>
        <p:sp>
          <p:nvSpPr>
            <p:cNvPr id="993" name="Google Shape;993;p13"/>
            <p:cNvSpPr/>
            <p:nvPr/>
          </p:nvSpPr>
          <p:spPr>
            <a:xfrm>
              <a:off x="2375460" y="1002849"/>
              <a:ext cx="14848" cy="12377"/>
            </a:xfrm>
            <a:custGeom>
              <a:rect b="b" l="l" r="r" t="t"/>
              <a:pathLst>
                <a:path extrusionOk="0" h="561" w="673">
                  <a:moveTo>
                    <a:pt x="322" y="0"/>
                  </a:moveTo>
                  <a:cubicBezTo>
                    <a:pt x="203" y="0"/>
                    <a:pt x="98" y="78"/>
                    <a:pt x="63" y="199"/>
                  </a:cubicBezTo>
                  <a:cubicBezTo>
                    <a:pt x="0" y="325"/>
                    <a:pt x="63" y="492"/>
                    <a:pt x="209" y="555"/>
                  </a:cubicBezTo>
                  <a:cubicBezTo>
                    <a:pt x="231" y="559"/>
                    <a:pt x="251" y="561"/>
                    <a:pt x="271" y="561"/>
                  </a:cubicBezTo>
                  <a:cubicBezTo>
                    <a:pt x="561" y="561"/>
                    <a:pt x="672" y="148"/>
                    <a:pt x="398" y="11"/>
                  </a:cubicBezTo>
                  <a:cubicBezTo>
                    <a:pt x="372" y="4"/>
                    <a:pt x="347" y="0"/>
                    <a:pt x="3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13"/>
            <p:cNvSpPr/>
            <p:nvPr/>
          </p:nvSpPr>
          <p:spPr>
            <a:xfrm>
              <a:off x="2398074" y="875217"/>
              <a:ext cx="12024" cy="12951"/>
            </a:xfrm>
            <a:custGeom>
              <a:rect b="b" l="l" r="r" t="t"/>
              <a:pathLst>
                <a:path extrusionOk="0" h="587" w="545">
                  <a:moveTo>
                    <a:pt x="273" y="0"/>
                  </a:moveTo>
                  <a:cubicBezTo>
                    <a:pt x="126" y="21"/>
                    <a:pt x="1" y="147"/>
                    <a:pt x="1" y="293"/>
                  </a:cubicBezTo>
                  <a:cubicBezTo>
                    <a:pt x="1" y="440"/>
                    <a:pt x="105" y="565"/>
                    <a:pt x="273" y="586"/>
                  </a:cubicBezTo>
                  <a:cubicBezTo>
                    <a:pt x="419" y="565"/>
                    <a:pt x="524" y="440"/>
                    <a:pt x="524" y="293"/>
                  </a:cubicBezTo>
                  <a:cubicBezTo>
                    <a:pt x="545" y="147"/>
                    <a:pt x="419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13"/>
            <p:cNvSpPr/>
            <p:nvPr/>
          </p:nvSpPr>
          <p:spPr>
            <a:xfrm>
              <a:off x="2313465" y="1117309"/>
              <a:ext cx="16966" cy="12112"/>
            </a:xfrm>
            <a:custGeom>
              <a:rect b="b" l="l" r="r" t="t"/>
              <a:pathLst>
                <a:path extrusionOk="0" h="549" w="769">
                  <a:moveTo>
                    <a:pt x="396" y="0"/>
                  </a:moveTo>
                  <a:cubicBezTo>
                    <a:pt x="164" y="0"/>
                    <a:pt x="0" y="299"/>
                    <a:pt x="195" y="493"/>
                  </a:cubicBezTo>
                  <a:cubicBezTo>
                    <a:pt x="249" y="532"/>
                    <a:pt x="304" y="548"/>
                    <a:pt x="356" y="548"/>
                  </a:cubicBezTo>
                  <a:cubicBezTo>
                    <a:pt x="589" y="548"/>
                    <a:pt x="769" y="221"/>
                    <a:pt x="530" y="33"/>
                  </a:cubicBezTo>
                  <a:cubicBezTo>
                    <a:pt x="484" y="10"/>
                    <a:pt x="439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13"/>
            <p:cNvSpPr/>
            <p:nvPr/>
          </p:nvSpPr>
          <p:spPr>
            <a:xfrm>
              <a:off x="2221729" y="1207390"/>
              <a:ext cx="15179" cy="11848"/>
            </a:xfrm>
            <a:custGeom>
              <a:rect b="b" l="l" r="r" t="t"/>
              <a:pathLst>
                <a:path extrusionOk="0" h="537" w="688">
                  <a:moveTo>
                    <a:pt x="283" y="1"/>
                  </a:moveTo>
                  <a:cubicBezTo>
                    <a:pt x="243" y="1"/>
                    <a:pt x="203" y="16"/>
                    <a:pt x="168" y="51"/>
                  </a:cubicBezTo>
                  <a:cubicBezTo>
                    <a:pt x="43" y="135"/>
                    <a:pt x="1" y="302"/>
                    <a:pt x="84" y="428"/>
                  </a:cubicBezTo>
                  <a:cubicBezTo>
                    <a:pt x="132" y="499"/>
                    <a:pt x="213" y="536"/>
                    <a:pt x="294" y="536"/>
                  </a:cubicBezTo>
                  <a:cubicBezTo>
                    <a:pt x="355" y="536"/>
                    <a:pt x="416" y="515"/>
                    <a:pt x="461" y="470"/>
                  </a:cubicBezTo>
                  <a:cubicBezTo>
                    <a:pt x="687" y="365"/>
                    <a:pt x="480" y="1"/>
                    <a:pt x="2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13"/>
            <p:cNvSpPr/>
            <p:nvPr/>
          </p:nvSpPr>
          <p:spPr>
            <a:xfrm>
              <a:off x="2104864" y="1263319"/>
              <a:ext cx="15797" cy="12840"/>
            </a:xfrm>
            <a:custGeom>
              <a:rect b="b" l="l" r="r" t="t"/>
              <a:pathLst>
                <a:path extrusionOk="0" h="582" w="716">
                  <a:moveTo>
                    <a:pt x="347" y="1"/>
                  </a:moveTo>
                  <a:cubicBezTo>
                    <a:pt x="159" y="1"/>
                    <a:pt x="1" y="195"/>
                    <a:pt x="88" y="403"/>
                  </a:cubicBezTo>
                  <a:cubicBezTo>
                    <a:pt x="122" y="507"/>
                    <a:pt x="242" y="582"/>
                    <a:pt x="364" y="582"/>
                  </a:cubicBezTo>
                  <a:cubicBezTo>
                    <a:pt x="391" y="582"/>
                    <a:pt x="417" y="578"/>
                    <a:pt x="443" y="571"/>
                  </a:cubicBezTo>
                  <a:cubicBezTo>
                    <a:pt x="694" y="487"/>
                    <a:pt x="715" y="131"/>
                    <a:pt x="464" y="27"/>
                  </a:cubicBezTo>
                  <a:cubicBezTo>
                    <a:pt x="425" y="9"/>
                    <a:pt x="3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13"/>
            <p:cNvSpPr/>
            <p:nvPr/>
          </p:nvSpPr>
          <p:spPr>
            <a:xfrm>
              <a:off x="1978446" y="1282359"/>
              <a:ext cx="12487" cy="11627"/>
            </a:xfrm>
            <a:custGeom>
              <a:rect b="b" l="l" r="r" t="t"/>
              <a:pathLst>
                <a:path extrusionOk="0" h="527" w="566">
                  <a:moveTo>
                    <a:pt x="294" y="1"/>
                  </a:moveTo>
                  <a:cubicBezTo>
                    <a:pt x="126" y="1"/>
                    <a:pt x="1" y="105"/>
                    <a:pt x="1" y="273"/>
                  </a:cubicBezTo>
                  <a:cubicBezTo>
                    <a:pt x="1" y="408"/>
                    <a:pt x="109" y="526"/>
                    <a:pt x="241" y="526"/>
                  </a:cubicBezTo>
                  <a:cubicBezTo>
                    <a:pt x="251" y="526"/>
                    <a:pt x="262" y="525"/>
                    <a:pt x="273" y="524"/>
                  </a:cubicBezTo>
                  <a:cubicBezTo>
                    <a:pt x="285" y="525"/>
                    <a:pt x="297" y="526"/>
                    <a:pt x="309" y="526"/>
                  </a:cubicBezTo>
                  <a:cubicBezTo>
                    <a:pt x="458" y="526"/>
                    <a:pt x="566" y="408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13"/>
            <p:cNvSpPr/>
            <p:nvPr/>
          </p:nvSpPr>
          <p:spPr>
            <a:xfrm>
              <a:off x="1850130" y="1259370"/>
              <a:ext cx="15356" cy="12752"/>
            </a:xfrm>
            <a:custGeom>
              <a:rect b="b" l="l" r="r" t="t"/>
              <a:pathLst>
                <a:path extrusionOk="0" h="578" w="696">
                  <a:moveTo>
                    <a:pt x="349" y="0"/>
                  </a:moveTo>
                  <a:cubicBezTo>
                    <a:pt x="225" y="0"/>
                    <a:pt x="99" y="82"/>
                    <a:pt x="63" y="227"/>
                  </a:cubicBezTo>
                  <a:cubicBezTo>
                    <a:pt x="0" y="373"/>
                    <a:pt x="105" y="520"/>
                    <a:pt x="251" y="562"/>
                  </a:cubicBezTo>
                  <a:cubicBezTo>
                    <a:pt x="283" y="572"/>
                    <a:pt x="314" y="577"/>
                    <a:pt x="344" y="577"/>
                  </a:cubicBezTo>
                  <a:cubicBezTo>
                    <a:pt x="550" y="577"/>
                    <a:pt x="696" y="344"/>
                    <a:pt x="586" y="143"/>
                  </a:cubicBezTo>
                  <a:cubicBezTo>
                    <a:pt x="533" y="45"/>
                    <a:pt x="44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13"/>
            <p:cNvSpPr/>
            <p:nvPr/>
          </p:nvSpPr>
          <p:spPr>
            <a:xfrm>
              <a:off x="1736111" y="1198918"/>
              <a:ext cx="14429" cy="12862"/>
            </a:xfrm>
            <a:custGeom>
              <a:rect b="b" l="l" r="r" t="t"/>
              <a:pathLst>
                <a:path extrusionOk="0" h="583" w="654">
                  <a:moveTo>
                    <a:pt x="331" y="1"/>
                  </a:moveTo>
                  <a:cubicBezTo>
                    <a:pt x="239" y="1"/>
                    <a:pt x="145" y="46"/>
                    <a:pt x="84" y="142"/>
                  </a:cubicBezTo>
                  <a:cubicBezTo>
                    <a:pt x="0" y="268"/>
                    <a:pt x="42" y="435"/>
                    <a:pt x="167" y="519"/>
                  </a:cubicBezTo>
                  <a:cubicBezTo>
                    <a:pt x="223" y="563"/>
                    <a:pt x="284" y="582"/>
                    <a:pt x="343" y="582"/>
                  </a:cubicBezTo>
                  <a:cubicBezTo>
                    <a:pt x="507" y="582"/>
                    <a:pt x="653" y="432"/>
                    <a:pt x="607" y="247"/>
                  </a:cubicBezTo>
                  <a:cubicBezTo>
                    <a:pt x="582" y="88"/>
                    <a:pt x="459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13"/>
            <p:cNvSpPr/>
            <p:nvPr/>
          </p:nvSpPr>
          <p:spPr>
            <a:xfrm>
              <a:off x="1644993" y="1107447"/>
              <a:ext cx="16348" cy="11759"/>
            </a:xfrm>
            <a:custGeom>
              <a:rect b="b" l="l" r="r" t="t"/>
              <a:pathLst>
                <a:path extrusionOk="0" h="533" w="741">
                  <a:moveTo>
                    <a:pt x="347" y="1"/>
                  </a:moveTo>
                  <a:cubicBezTo>
                    <a:pt x="299" y="1"/>
                    <a:pt x="249" y="13"/>
                    <a:pt x="196" y="41"/>
                  </a:cubicBezTo>
                  <a:cubicBezTo>
                    <a:pt x="1" y="219"/>
                    <a:pt x="168" y="533"/>
                    <a:pt x="403" y="533"/>
                  </a:cubicBezTo>
                  <a:cubicBezTo>
                    <a:pt x="444" y="533"/>
                    <a:pt x="487" y="523"/>
                    <a:pt x="531" y="501"/>
                  </a:cubicBezTo>
                  <a:cubicBezTo>
                    <a:pt x="741" y="309"/>
                    <a:pt x="5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13"/>
            <p:cNvSpPr/>
            <p:nvPr/>
          </p:nvSpPr>
          <p:spPr>
            <a:xfrm>
              <a:off x="1587873" y="990957"/>
              <a:ext cx="16701" cy="12267"/>
            </a:xfrm>
            <a:custGeom>
              <a:rect b="b" l="l" r="r" t="t"/>
              <a:pathLst>
                <a:path extrusionOk="0" h="556" w="757">
                  <a:moveTo>
                    <a:pt x="357" y="0"/>
                  </a:moveTo>
                  <a:cubicBezTo>
                    <a:pt x="337" y="0"/>
                    <a:pt x="317" y="2"/>
                    <a:pt x="295" y="6"/>
                  </a:cubicBezTo>
                  <a:cubicBezTo>
                    <a:pt x="1" y="124"/>
                    <a:pt x="112" y="556"/>
                    <a:pt x="404" y="556"/>
                  </a:cubicBezTo>
                  <a:cubicBezTo>
                    <a:pt x="423" y="556"/>
                    <a:pt x="443" y="554"/>
                    <a:pt x="463" y="550"/>
                  </a:cubicBezTo>
                  <a:cubicBezTo>
                    <a:pt x="757" y="413"/>
                    <a:pt x="647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13"/>
            <p:cNvSpPr/>
            <p:nvPr/>
          </p:nvSpPr>
          <p:spPr>
            <a:xfrm>
              <a:off x="1566693" y="452125"/>
              <a:ext cx="848480" cy="846207"/>
            </a:xfrm>
            <a:custGeom>
              <a:rect b="b" l="l" r="r" t="t"/>
              <a:pathLst>
                <a:path extrusionOk="0" h="38355" w="38458">
                  <a:moveTo>
                    <a:pt x="20296" y="3945"/>
                  </a:moveTo>
                  <a:cubicBezTo>
                    <a:pt x="20422" y="3966"/>
                    <a:pt x="20505" y="4070"/>
                    <a:pt x="20505" y="4196"/>
                  </a:cubicBezTo>
                  <a:lnTo>
                    <a:pt x="20505" y="4217"/>
                  </a:lnTo>
                  <a:cubicBezTo>
                    <a:pt x="20505" y="4374"/>
                    <a:pt x="20395" y="4448"/>
                    <a:pt x="20282" y="4448"/>
                  </a:cubicBezTo>
                  <a:cubicBezTo>
                    <a:pt x="20154" y="4448"/>
                    <a:pt x="20023" y="4353"/>
                    <a:pt x="20045" y="4175"/>
                  </a:cubicBezTo>
                  <a:cubicBezTo>
                    <a:pt x="20045" y="4049"/>
                    <a:pt x="20150" y="3945"/>
                    <a:pt x="20296" y="3945"/>
                  </a:cubicBezTo>
                  <a:close/>
                  <a:moveTo>
                    <a:pt x="15570" y="4339"/>
                  </a:moveTo>
                  <a:cubicBezTo>
                    <a:pt x="15696" y="4339"/>
                    <a:pt x="15800" y="4420"/>
                    <a:pt x="15818" y="4552"/>
                  </a:cubicBezTo>
                  <a:cubicBezTo>
                    <a:pt x="15860" y="4677"/>
                    <a:pt x="15776" y="4803"/>
                    <a:pt x="15651" y="4845"/>
                  </a:cubicBezTo>
                  <a:cubicBezTo>
                    <a:pt x="15638" y="4847"/>
                    <a:pt x="15625" y="4848"/>
                    <a:pt x="15612" y="4848"/>
                  </a:cubicBezTo>
                  <a:cubicBezTo>
                    <a:pt x="15501" y="4848"/>
                    <a:pt x="15398" y="4769"/>
                    <a:pt x="15379" y="4656"/>
                  </a:cubicBezTo>
                  <a:cubicBezTo>
                    <a:pt x="15337" y="4531"/>
                    <a:pt x="15400" y="4384"/>
                    <a:pt x="15525" y="4342"/>
                  </a:cubicBezTo>
                  <a:cubicBezTo>
                    <a:pt x="15540" y="4340"/>
                    <a:pt x="15555" y="4339"/>
                    <a:pt x="15570" y="4339"/>
                  </a:cubicBezTo>
                  <a:close/>
                  <a:moveTo>
                    <a:pt x="24866" y="4980"/>
                  </a:moveTo>
                  <a:cubicBezTo>
                    <a:pt x="24890" y="4980"/>
                    <a:pt x="24915" y="4983"/>
                    <a:pt x="24941" y="4991"/>
                  </a:cubicBezTo>
                  <a:cubicBezTo>
                    <a:pt x="25067" y="5054"/>
                    <a:pt x="25108" y="5200"/>
                    <a:pt x="25067" y="5326"/>
                  </a:cubicBezTo>
                  <a:lnTo>
                    <a:pt x="25046" y="5326"/>
                  </a:lnTo>
                  <a:cubicBezTo>
                    <a:pt x="25009" y="5417"/>
                    <a:pt x="24909" y="5476"/>
                    <a:pt x="24801" y="5476"/>
                  </a:cubicBezTo>
                  <a:cubicBezTo>
                    <a:pt x="24785" y="5476"/>
                    <a:pt x="24769" y="5475"/>
                    <a:pt x="24753" y="5472"/>
                  </a:cubicBezTo>
                  <a:cubicBezTo>
                    <a:pt x="24505" y="5339"/>
                    <a:pt x="24622" y="4980"/>
                    <a:pt x="24866" y="4980"/>
                  </a:cubicBezTo>
                  <a:close/>
                  <a:moveTo>
                    <a:pt x="11251" y="6176"/>
                  </a:moveTo>
                  <a:cubicBezTo>
                    <a:pt x="11340" y="6176"/>
                    <a:pt x="11423" y="6222"/>
                    <a:pt x="11466" y="6309"/>
                  </a:cubicBezTo>
                  <a:cubicBezTo>
                    <a:pt x="11550" y="6414"/>
                    <a:pt x="11508" y="6560"/>
                    <a:pt x="11403" y="6644"/>
                  </a:cubicBezTo>
                  <a:cubicBezTo>
                    <a:pt x="11370" y="6657"/>
                    <a:pt x="11337" y="6663"/>
                    <a:pt x="11307" y="6663"/>
                  </a:cubicBezTo>
                  <a:cubicBezTo>
                    <a:pt x="11090" y="6663"/>
                    <a:pt x="10967" y="6369"/>
                    <a:pt x="11131" y="6205"/>
                  </a:cubicBezTo>
                  <a:cubicBezTo>
                    <a:pt x="11170" y="6185"/>
                    <a:pt x="11211" y="6176"/>
                    <a:pt x="11251" y="6176"/>
                  </a:cubicBezTo>
                  <a:close/>
                  <a:moveTo>
                    <a:pt x="28897" y="7389"/>
                  </a:moveTo>
                  <a:cubicBezTo>
                    <a:pt x="28948" y="7389"/>
                    <a:pt x="29000" y="7406"/>
                    <a:pt x="29042" y="7439"/>
                  </a:cubicBezTo>
                  <a:cubicBezTo>
                    <a:pt x="29147" y="7544"/>
                    <a:pt x="29147" y="7690"/>
                    <a:pt x="29042" y="7795"/>
                  </a:cubicBezTo>
                  <a:cubicBezTo>
                    <a:pt x="28993" y="7856"/>
                    <a:pt x="28923" y="7888"/>
                    <a:pt x="28853" y="7888"/>
                  </a:cubicBezTo>
                  <a:cubicBezTo>
                    <a:pt x="28802" y="7888"/>
                    <a:pt x="28751" y="7872"/>
                    <a:pt x="28707" y="7837"/>
                  </a:cubicBezTo>
                  <a:cubicBezTo>
                    <a:pt x="28624" y="7753"/>
                    <a:pt x="28624" y="7585"/>
                    <a:pt x="28707" y="7502"/>
                  </a:cubicBezTo>
                  <a:cubicBezTo>
                    <a:pt x="28745" y="7426"/>
                    <a:pt x="28820" y="7389"/>
                    <a:pt x="28897" y="7389"/>
                  </a:cubicBezTo>
                  <a:close/>
                  <a:moveTo>
                    <a:pt x="7710" y="9265"/>
                  </a:moveTo>
                  <a:cubicBezTo>
                    <a:pt x="7773" y="9265"/>
                    <a:pt x="7836" y="9291"/>
                    <a:pt x="7888" y="9343"/>
                  </a:cubicBezTo>
                  <a:cubicBezTo>
                    <a:pt x="7993" y="9427"/>
                    <a:pt x="7993" y="9573"/>
                    <a:pt x="7930" y="9678"/>
                  </a:cubicBezTo>
                  <a:cubicBezTo>
                    <a:pt x="7878" y="9720"/>
                    <a:pt x="7815" y="9741"/>
                    <a:pt x="7755" y="9741"/>
                  </a:cubicBezTo>
                  <a:cubicBezTo>
                    <a:pt x="7695" y="9741"/>
                    <a:pt x="7637" y="9720"/>
                    <a:pt x="7595" y="9678"/>
                  </a:cubicBezTo>
                  <a:cubicBezTo>
                    <a:pt x="7470" y="9594"/>
                    <a:pt x="7449" y="9448"/>
                    <a:pt x="7533" y="9343"/>
                  </a:cubicBezTo>
                  <a:cubicBezTo>
                    <a:pt x="7585" y="9291"/>
                    <a:pt x="7648" y="9265"/>
                    <a:pt x="7710" y="9265"/>
                  </a:cubicBezTo>
                  <a:close/>
                  <a:moveTo>
                    <a:pt x="31973" y="10931"/>
                  </a:moveTo>
                  <a:cubicBezTo>
                    <a:pt x="32049" y="10931"/>
                    <a:pt x="32128" y="10972"/>
                    <a:pt x="32181" y="11038"/>
                  </a:cubicBezTo>
                  <a:cubicBezTo>
                    <a:pt x="32243" y="11143"/>
                    <a:pt x="32202" y="11310"/>
                    <a:pt x="32076" y="11373"/>
                  </a:cubicBezTo>
                  <a:cubicBezTo>
                    <a:pt x="32037" y="11396"/>
                    <a:pt x="31992" y="11408"/>
                    <a:pt x="31946" y="11408"/>
                  </a:cubicBezTo>
                  <a:cubicBezTo>
                    <a:pt x="31870" y="11408"/>
                    <a:pt x="31794" y="11375"/>
                    <a:pt x="31741" y="11310"/>
                  </a:cubicBezTo>
                  <a:cubicBezTo>
                    <a:pt x="31678" y="11184"/>
                    <a:pt x="31720" y="11059"/>
                    <a:pt x="31846" y="10975"/>
                  </a:cubicBezTo>
                  <a:cubicBezTo>
                    <a:pt x="31884" y="10944"/>
                    <a:pt x="31928" y="10931"/>
                    <a:pt x="31973" y="10931"/>
                  </a:cubicBezTo>
                  <a:close/>
                  <a:moveTo>
                    <a:pt x="5279" y="13290"/>
                  </a:moveTo>
                  <a:cubicBezTo>
                    <a:pt x="5319" y="13290"/>
                    <a:pt x="5360" y="13299"/>
                    <a:pt x="5398" y="13319"/>
                  </a:cubicBezTo>
                  <a:cubicBezTo>
                    <a:pt x="5503" y="13360"/>
                    <a:pt x="5587" y="13486"/>
                    <a:pt x="5545" y="13611"/>
                  </a:cubicBezTo>
                  <a:cubicBezTo>
                    <a:pt x="5493" y="13701"/>
                    <a:pt x="5409" y="13740"/>
                    <a:pt x="5325" y="13740"/>
                  </a:cubicBezTo>
                  <a:cubicBezTo>
                    <a:pt x="5174" y="13740"/>
                    <a:pt x="5023" y="13612"/>
                    <a:pt x="5064" y="13423"/>
                  </a:cubicBezTo>
                  <a:cubicBezTo>
                    <a:pt x="5107" y="13337"/>
                    <a:pt x="5190" y="13290"/>
                    <a:pt x="5279" y="13290"/>
                  </a:cubicBezTo>
                  <a:close/>
                  <a:moveTo>
                    <a:pt x="33807" y="15186"/>
                  </a:moveTo>
                  <a:cubicBezTo>
                    <a:pt x="33932" y="15186"/>
                    <a:pt x="34051" y="15272"/>
                    <a:pt x="34064" y="15411"/>
                  </a:cubicBezTo>
                  <a:cubicBezTo>
                    <a:pt x="34085" y="15557"/>
                    <a:pt x="34001" y="15683"/>
                    <a:pt x="33875" y="15704"/>
                  </a:cubicBezTo>
                  <a:cubicBezTo>
                    <a:pt x="33850" y="15710"/>
                    <a:pt x="33826" y="15713"/>
                    <a:pt x="33803" y="15713"/>
                  </a:cubicBezTo>
                  <a:cubicBezTo>
                    <a:pt x="33594" y="15713"/>
                    <a:pt x="33469" y="15476"/>
                    <a:pt x="33582" y="15306"/>
                  </a:cubicBezTo>
                  <a:cubicBezTo>
                    <a:pt x="33641" y="15223"/>
                    <a:pt x="33725" y="15186"/>
                    <a:pt x="33807" y="15186"/>
                  </a:cubicBezTo>
                  <a:close/>
                  <a:moveTo>
                    <a:pt x="4269" y="17859"/>
                  </a:moveTo>
                  <a:cubicBezTo>
                    <a:pt x="4584" y="17859"/>
                    <a:pt x="4565" y="18325"/>
                    <a:pt x="4298" y="18325"/>
                  </a:cubicBezTo>
                  <a:cubicBezTo>
                    <a:pt x="4282" y="18325"/>
                    <a:pt x="4265" y="18323"/>
                    <a:pt x="4248" y="18319"/>
                  </a:cubicBezTo>
                  <a:cubicBezTo>
                    <a:pt x="4101" y="18319"/>
                    <a:pt x="3996" y="18215"/>
                    <a:pt x="3996" y="18089"/>
                  </a:cubicBezTo>
                  <a:cubicBezTo>
                    <a:pt x="4017" y="17943"/>
                    <a:pt x="4122" y="17859"/>
                    <a:pt x="4269" y="17859"/>
                  </a:cubicBezTo>
                  <a:close/>
                  <a:moveTo>
                    <a:pt x="34214" y="20053"/>
                  </a:moveTo>
                  <a:cubicBezTo>
                    <a:pt x="34226" y="20053"/>
                    <a:pt x="34239" y="20054"/>
                    <a:pt x="34252" y="20056"/>
                  </a:cubicBezTo>
                  <a:cubicBezTo>
                    <a:pt x="34573" y="20056"/>
                    <a:pt x="34548" y="20519"/>
                    <a:pt x="34249" y="20519"/>
                  </a:cubicBezTo>
                  <a:cubicBezTo>
                    <a:pt x="34237" y="20519"/>
                    <a:pt x="34224" y="20518"/>
                    <a:pt x="34210" y="20516"/>
                  </a:cubicBezTo>
                  <a:cubicBezTo>
                    <a:pt x="34085" y="20495"/>
                    <a:pt x="33980" y="20391"/>
                    <a:pt x="33980" y="20265"/>
                  </a:cubicBezTo>
                  <a:cubicBezTo>
                    <a:pt x="33999" y="20134"/>
                    <a:pt x="34102" y="20053"/>
                    <a:pt x="34214" y="20053"/>
                  </a:cubicBezTo>
                  <a:close/>
                  <a:moveTo>
                    <a:pt x="4671" y="22661"/>
                  </a:moveTo>
                  <a:cubicBezTo>
                    <a:pt x="4777" y="22661"/>
                    <a:pt x="4883" y="22736"/>
                    <a:pt x="4917" y="22839"/>
                  </a:cubicBezTo>
                  <a:cubicBezTo>
                    <a:pt x="4938" y="22964"/>
                    <a:pt x="4854" y="23090"/>
                    <a:pt x="4729" y="23111"/>
                  </a:cubicBezTo>
                  <a:cubicBezTo>
                    <a:pt x="4698" y="23120"/>
                    <a:pt x="4669" y="23124"/>
                    <a:pt x="4640" y="23124"/>
                  </a:cubicBezTo>
                  <a:cubicBezTo>
                    <a:pt x="4534" y="23124"/>
                    <a:pt x="4448" y="23064"/>
                    <a:pt x="4415" y="22964"/>
                  </a:cubicBezTo>
                  <a:cubicBezTo>
                    <a:pt x="4394" y="22818"/>
                    <a:pt x="4478" y="22692"/>
                    <a:pt x="4603" y="22671"/>
                  </a:cubicBezTo>
                  <a:cubicBezTo>
                    <a:pt x="4626" y="22664"/>
                    <a:pt x="4648" y="22661"/>
                    <a:pt x="4671" y="22661"/>
                  </a:cubicBezTo>
                  <a:close/>
                  <a:moveTo>
                    <a:pt x="33155" y="24606"/>
                  </a:moveTo>
                  <a:cubicBezTo>
                    <a:pt x="33312" y="24606"/>
                    <a:pt x="33469" y="24748"/>
                    <a:pt x="33415" y="24952"/>
                  </a:cubicBezTo>
                  <a:cubicBezTo>
                    <a:pt x="33370" y="25028"/>
                    <a:pt x="33280" y="25082"/>
                    <a:pt x="33187" y="25082"/>
                  </a:cubicBezTo>
                  <a:cubicBezTo>
                    <a:pt x="33151" y="25082"/>
                    <a:pt x="33115" y="25074"/>
                    <a:pt x="33080" y="25057"/>
                  </a:cubicBezTo>
                  <a:cubicBezTo>
                    <a:pt x="32955" y="25015"/>
                    <a:pt x="32892" y="24868"/>
                    <a:pt x="32934" y="24743"/>
                  </a:cubicBezTo>
                  <a:cubicBezTo>
                    <a:pt x="32985" y="24648"/>
                    <a:pt x="33070" y="24606"/>
                    <a:pt x="33155" y="24606"/>
                  </a:cubicBezTo>
                  <a:close/>
                  <a:moveTo>
                    <a:pt x="6548" y="26951"/>
                  </a:moveTo>
                  <a:cubicBezTo>
                    <a:pt x="6619" y="26951"/>
                    <a:pt x="6689" y="26984"/>
                    <a:pt x="6737" y="27044"/>
                  </a:cubicBezTo>
                  <a:cubicBezTo>
                    <a:pt x="6800" y="27170"/>
                    <a:pt x="6758" y="27316"/>
                    <a:pt x="6654" y="27379"/>
                  </a:cubicBezTo>
                  <a:cubicBezTo>
                    <a:pt x="6610" y="27414"/>
                    <a:pt x="6556" y="27431"/>
                    <a:pt x="6501" y="27431"/>
                  </a:cubicBezTo>
                  <a:cubicBezTo>
                    <a:pt x="6424" y="27431"/>
                    <a:pt x="6347" y="27398"/>
                    <a:pt x="6298" y="27337"/>
                  </a:cubicBezTo>
                  <a:cubicBezTo>
                    <a:pt x="6235" y="27212"/>
                    <a:pt x="6277" y="27065"/>
                    <a:pt x="6403" y="27003"/>
                  </a:cubicBezTo>
                  <a:cubicBezTo>
                    <a:pt x="6446" y="26968"/>
                    <a:pt x="6497" y="26951"/>
                    <a:pt x="6548" y="26951"/>
                  </a:cubicBezTo>
                  <a:close/>
                  <a:moveTo>
                    <a:pt x="30716" y="28619"/>
                  </a:moveTo>
                  <a:cubicBezTo>
                    <a:pt x="30779" y="28619"/>
                    <a:pt x="30841" y="28645"/>
                    <a:pt x="30883" y="28697"/>
                  </a:cubicBezTo>
                  <a:cubicBezTo>
                    <a:pt x="31009" y="28760"/>
                    <a:pt x="31030" y="28928"/>
                    <a:pt x="30946" y="29032"/>
                  </a:cubicBezTo>
                  <a:cubicBezTo>
                    <a:pt x="30894" y="29085"/>
                    <a:pt x="30831" y="29111"/>
                    <a:pt x="30768" y="29111"/>
                  </a:cubicBezTo>
                  <a:cubicBezTo>
                    <a:pt x="30705" y="29111"/>
                    <a:pt x="30643" y="29085"/>
                    <a:pt x="30590" y="29032"/>
                  </a:cubicBezTo>
                  <a:cubicBezTo>
                    <a:pt x="30486" y="28949"/>
                    <a:pt x="30465" y="28802"/>
                    <a:pt x="30549" y="28697"/>
                  </a:cubicBezTo>
                  <a:cubicBezTo>
                    <a:pt x="30590" y="28645"/>
                    <a:pt x="30653" y="28619"/>
                    <a:pt x="30716" y="28619"/>
                  </a:cubicBezTo>
                  <a:close/>
                  <a:moveTo>
                    <a:pt x="9615" y="30466"/>
                  </a:moveTo>
                  <a:cubicBezTo>
                    <a:pt x="9795" y="30466"/>
                    <a:pt x="9953" y="30692"/>
                    <a:pt x="9771" y="30873"/>
                  </a:cubicBezTo>
                  <a:cubicBezTo>
                    <a:pt x="9735" y="30934"/>
                    <a:pt x="9663" y="30967"/>
                    <a:pt x="9588" y="30967"/>
                  </a:cubicBezTo>
                  <a:cubicBezTo>
                    <a:pt x="9535" y="30967"/>
                    <a:pt x="9480" y="30950"/>
                    <a:pt x="9437" y="30915"/>
                  </a:cubicBezTo>
                  <a:cubicBezTo>
                    <a:pt x="9353" y="30832"/>
                    <a:pt x="9353" y="30664"/>
                    <a:pt x="9437" y="30581"/>
                  </a:cubicBezTo>
                  <a:lnTo>
                    <a:pt x="9416" y="30581"/>
                  </a:lnTo>
                  <a:cubicBezTo>
                    <a:pt x="9474" y="30499"/>
                    <a:pt x="9546" y="30466"/>
                    <a:pt x="9615" y="30466"/>
                  </a:cubicBezTo>
                  <a:close/>
                  <a:moveTo>
                    <a:pt x="27160" y="31697"/>
                  </a:moveTo>
                  <a:cubicBezTo>
                    <a:pt x="27383" y="31697"/>
                    <a:pt x="27513" y="31982"/>
                    <a:pt x="27326" y="32150"/>
                  </a:cubicBezTo>
                  <a:cubicBezTo>
                    <a:pt x="27293" y="32170"/>
                    <a:pt x="27255" y="32179"/>
                    <a:pt x="27217" y="32179"/>
                  </a:cubicBezTo>
                  <a:cubicBezTo>
                    <a:pt x="27136" y="32179"/>
                    <a:pt x="27055" y="32137"/>
                    <a:pt x="27012" y="32066"/>
                  </a:cubicBezTo>
                  <a:lnTo>
                    <a:pt x="26992" y="32066"/>
                  </a:lnTo>
                  <a:cubicBezTo>
                    <a:pt x="26929" y="31941"/>
                    <a:pt x="26971" y="31794"/>
                    <a:pt x="27075" y="31710"/>
                  </a:cubicBezTo>
                  <a:cubicBezTo>
                    <a:pt x="27105" y="31701"/>
                    <a:pt x="27133" y="31697"/>
                    <a:pt x="27160" y="31697"/>
                  </a:cubicBezTo>
                  <a:close/>
                  <a:moveTo>
                    <a:pt x="13677" y="32878"/>
                  </a:moveTo>
                  <a:cubicBezTo>
                    <a:pt x="13694" y="32878"/>
                    <a:pt x="13710" y="32879"/>
                    <a:pt x="13726" y="32882"/>
                  </a:cubicBezTo>
                  <a:cubicBezTo>
                    <a:pt x="13852" y="32945"/>
                    <a:pt x="13893" y="33091"/>
                    <a:pt x="13852" y="33217"/>
                  </a:cubicBezTo>
                  <a:cubicBezTo>
                    <a:pt x="13819" y="33313"/>
                    <a:pt x="13726" y="33385"/>
                    <a:pt x="13628" y="33385"/>
                  </a:cubicBezTo>
                  <a:cubicBezTo>
                    <a:pt x="13598" y="33385"/>
                    <a:pt x="13567" y="33378"/>
                    <a:pt x="13538" y="33363"/>
                  </a:cubicBezTo>
                  <a:cubicBezTo>
                    <a:pt x="13412" y="33322"/>
                    <a:pt x="13370" y="33175"/>
                    <a:pt x="13412" y="33050"/>
                  </a:cubicBezTo>
                  <a:cubicBezTo>
                    <a:pt x="13449" y="32940"/>
                    <a:pt x="13565" y="32878"/>
                    <a:pt x="13677" y="32878"/>
                  </a:cubicBezTo>
                  <a:close/>
                  <a:moveTo>
                    <a:pt x="19250" y="4876"/>
                  </a:moveTo>
                  <a:cubicBezTo>
                    <a:pt x="19951" y="4876"/>
                    <a:pt x="20652" y="4928"/>
                    <a:pt x="21342" y="5033"/>
                  </a:cubicBezTo>
                  <a:cubicBezTo>
                    <a:pt x="22033" y="5137"/>
                    <a:pt x="22723" y="5284"/>
                    <a:pt x="23372" y="5493"/>
                  </a:cubicBezTo>
                  <a:cubicBezTo>
                    <a:pt x="24669" y="5891"/>
                    <a:pt x="25904" y="6456"/>
                    <a:pt x="27033" y="7188"/>
                  </a:cubicBezTo>
                  <a:lnTo>
                    <a:pt x="27243" y="7334"/>
                  </a:lnTo>
                  <a:lnTo>
                    <a:pt x="27452" y="7481"/>
                  </a:lnTo>
                  <a:cubicBezTo>
                    <a:pt x="27577" y="7565"/>
                    <a:pt x="27724" y="7669"/>
                    <a:pt x="27849" y="7753"/>
                  </a:cubicBezTo>
                  <a:cubicBezTo>
                    <a:pt x="28100" y="7962"/>
                    <a:pt x="28352" y="8150"/>
                    <a:pt x="28582" y="8360"/>
                  </a:cubicBezTo>
                  <a:cubicBezTo>
                    <a:pt x="29063" y="8778"/>
                    <a:pt x="29502" y="9197"/>
                    <a:pt x="29921" y="9678"/>
                  </a:cubicBezTo>
                  <a:cubicBezTo>
                    <a:pt x="30674" y="10515"/>
                    <a:pt x="31323" y="11456"/>
                    <a:pt x="31867" y="12461"/>
                  </a:cubicBezTo>
                  <a:cubicBezTo>
                    <a:pt x="32662" y="13946"/>
                    <a:pt x="33185" y="15578"/>
                    <a:pt x="33415" y="17273"/>
                  </a:cubicBezTo>
                  <a:cubicBezTo>
                    <a:pt x="33436" y="17420"/>
                    <a:pt x="33457" y="17566"/>
                    <a:pt x="33478" y="17692"/>
                  </a:cubicBezTo>
                  <a:cubicBezTo>
                    <a:pt x="33478" y="17838"/>
                    <a:pt x="33499" y="17964"/>
                    <a:pt x="33499" y="18089"/>
                  </a:cubicBezTo>
                  <a:cubicBezTo>
                    <a:pt x="33520" y="18194"/>
                    <a:pt x="33520" y="18319"/>
                    <a:pt x="33520" y="18424"/>
                  </a:cubicBezTo>
                  <a:lnTo>
                    <a:pt x="33520" y="18675"/>
                  </a:lnTo>
                  <a:cubicBezTo>
                    <a:pt x="33541" y="19010"/>
                    <a:pt x="33541" y="19177"/>
                    <a:pt x="33541" y="19177"/>
                  </a:cubicBezTo>
                  <a:cubicBezTo>
                    <a:pt x="33541" y="19177"/>
                    <a:pt x="33520" y="19345"/>
                    <a:pt x="33520" y="19679"/>
                  </a:cubicBezTo>
                  <a:cubicBezTo>
                    <a:pt x="33520" y="19763"/>
                    <a:pt x="33520" y="19847"/>
                    <a:pt x="33520" y="19951"/>
                  </a:cubicBezTo>
                  <a:cubicBezTo>
                    <a:pt x="33520" y="20056"/>
                    <a:pt x="33499" y="20161"/>
                    <a:pt x="33499" y="20286"/>
                  </a:cubicBezTo>
                  <a:cubicBezTo>
                    <a:pt x="33478" y="20412"/>
                    <a:pt x="33478" y="20537"/>
                    <a:pt x="33457" y="20663"/>
                  </a:cubicBezTo>
                  <a:cubicBezTo>
                    <a:pt x="33457" y="20809"/>
                    <a:pt x="33436" y="20956"/>
                    <a:pt x="33415" y="21102"/>
                  </a:cubicBezTo>
                  <a:cubicBezTo>
                    <a:pt x="33185" y="22776"/>
                    <a:pt x="32641" y="24408"/>
                    <a:pt x="31846" y="25915"/>
                  </a:cubicBezTo>
                  <a:cubicBezTo>
                    <a:pt x="31302" y="26919"/>
                    <a:pt x="30653" y="27840"/>
                    <a:pt x="29900" y="28697"/>
                  </a:cubicBezTo>
                  <a:cubicBezTo>
                    <a:pt x="29481" y="29158"/>
                    <a:pt x="29042" y="29597"/>
                    <a:pt x="28582" y="29995"/>
                  </a:cubicBezTo>
                  <a:cubicBezTo>
                    <a:pt x="28352" y="30225"/>
                    <a:pt x="28100" y="30413"/>
                    <a:pt x="27828" y="30601"/>
                  </a:cubicBezTo>
                  <a:cubicBezTo>
                    <a:pt x="27703" y="30706"/>
                    <a:pt x="27556" y="30790"/>
                    <a:pt x="27431" y="30894"/>
                  </a:cubicBezTo>
                  <a:lnTo>
                    <a:pt x="27222" y="31041"/>
                  </a:lnTo>
                  <a:lnTo>
                    <a:pt x="27033" y="31166"/>
                  </a:lnTo>
                  <a:cubicBezTo>
                    <a:pt x="25904" y="31920"/>
                    <a:pt x="24669" y="32485"/>
                    <a:pt x="23372" y="32882"/>
                  </a:cubicBezTo>
                  <a:cubicBezTo>
                    <a:pt x="22702" y="33070"/>
                    <a:pt x="22012" y="33217"/>
                    <a:pt x="21321" y="33322"/>
                  </a:cubicBezTo>
                  <a:cubicBezTo>
                    <a:pt x="20631" y="33426"/>
                    <a:pt x="19930" y="33478"/>
                    <a:pt x="19229" y="33478"/>
                  </a:cubicBezTo>
                  <a:cubicBezTo>
                    <a:pt x="18528" y="33478"/>
                    <a:pt x="17827" y="33426"/>
                    <a:pt x="17137" y="33322"/>
                  </a:cubicBezTo>
                  <a:cubicBezTo>
                    <a:pt x="16446" y="33217"/>
                    <a:pt x="15756" y="33070"/>
                    <a:pt x="15107" y="32882"/>
                  </a:cubicBezTo>
                  <a:cubicBezTo>
                    <a:pt x="13810" y="32485"/>
                    <a:pt x="12575" y="31920"/>
                    <a:pt x="11445" y="31166"/>
                  </a:cubicBezTo>
                  <a:lnTo>
                    <a:pt x="11236" y="31041"/>
                  </a:lnTo>
                  <a:lnTo>
                    <a:pt x="11027" y="30894"/>
                  </a:lnTo>
                  <a:cubicBezTo>
                    <a:pt x="10901" y="30790"/>
                    <a:pt x="10755" y="30706"/>
                    <a:pt x="10629" y="30601"/>
                  </a:cubicBezTo>
                  <a:cubicBezTo>
                    <a:pt x="10378" y="30413"/>
                    <a:pt x="10127" y="30225"/>
                    <a:pt x="9897" y="29995"/>
                  </a:cubicBezTo>
                  <a:cubicBezTo>
                    <a:pt x="9416" y="29597"/>
                    <a:pt x="8976" y="29158"/>
                    <a:pt x="8558" y="28697"/>
                  </a:cubicBezTo>
                  <a:cubicBezTo>
                    <a:pt x="7805" y="27840"/>
                    <a:pt x="7156" y="26919"/>
                    <a:pt x="6612" y="25915"/>
                  </a:cubicBezTo>
                  <a:cubicBezTo>
                    <a:pt x="5817" y="24408"/>
                    <a:pt x="5273" y="22776"/>
                    <a:pt x="5064" y="21102"/>
                  </a:cubicBezTo>
                  <a:cubicBezTo>
                    <a:pt x="5043" y="20956"/>
                    <a:pt x="5022" y="20788"/>
                    <a:pt x="5001" y="20663"/>
                  </a:cubicBezTo>
                  <a:cubicBezTo>
                    <a:pt x="4980" y="20537"/>
                    <a:pt x="4980" y="20391"/>
                    <a:pt x="4980" y="20286"/>
                  </a:cubicBezTo>
                  <a:cubicBezTo>
                    <a:pt x="4959" y="20161"/>
                    <a:pt x="4938" y="20056"/>
                    <a:pt x="4938" y="19951"/>
                  </a:cubicBezTo>
                  <a:lnTo>
                    <a:pt x="4938" y="19679"/>
                  </a:lnTo>
                  <a:cubicBezTo>
                    <a:pt x="4938" y="19345"/>
                    <a:pt x="4938" y="19177"/>
                    <a:pt x="4938" y="19177"/>
                  </a:cubicBezTo>
                  <a:cubicBezTo>
                    <a:pt x="4938" y="19177"/>
                    <a:pt x="4938" y="18989"/>
                    <a:pt x="4938" y="18654"/>
                  </a:cubicBezTo>
                  <a:cubicBezTo>
                    <a:pt x="4938" y="18591"/>
                    <a:pt x="4938" y="18508"/>
                    <a:pt x="4938" y="18403"/>
                  </a:cubicBezTo>
                  <a:cubicBezTo>
                    <a:pt x="4959" y="18298"/>
                    <a:pt x="4959" y="18194"/>
                    <a:pt x="4980" y="18068"/>
                  </a:cubicBezTo>
                  <a:cubicBezTo>
                    <a:pt x="4980" y="17943"/>
                    <a:pt x="4980" y="17817"/>
                    <a:pt x="5001" y="17692"/>
                  </a:cubicBezTo>
                  <a:cubicBezTo>
                    <a:pt x="5022" y="17545"/>
                    <a:pt x="5043" y="17399"/>
                    <a:pt x="5064" y="17252"/>
                  </a:cubicBezTo>
                  <a:cubicBezTo>
                    <a:pt x="5294" y="15557"/>
                    <a:pt x="5817" y="13946"/>
                    <a:pt x="6612" y="12440"/>
                  </a:cubicBezTo>
                  <a:cubicBezTo>
                    <a:pt x="7156" y="11435"/>
                    <a:pt x="7826" y="10515"/>
                    <a:pt x="8579" y="9678"/>
                  </a:cubicBezTo>
                  <a:cubicBezTo>
                    <a:pt x="8997" y="9197"/>
                    <a:pt x="9437" y="8778"/>
                    <a:pt x="9897" y="8360"/>
                  </a:cubicBezTo>
                  <a:cubicBezTo>
                    <a:pt x="10127" y="8150"/>
                    <a:pt x="10378" y="7962"/>
                    <a:pt x="10650" y="7753"/>
                  </a:cubicBezTo>
                  <a:cubicBezTo>
                    <a:pt x="10776" y="7669"/>
                    <a:pt x="10922" y="7565"/>
                    <a:pt x="11048" y="7481"/>
                  </a:cubicBezTo>
                  <a:lnTo>
                    <a:pt x="11236" y="7334"/>
                  </a:lnTo>
                  <a:lnTo>
                    <a:pt x="11445" y="7188"/>
                  </a:lnTo>
                  <a:cubicBezTo>
                    <a:pt x="12575" y="6456"/>
                    <a:pt x="13810" y="5891"/>
                    <a:pt x="15107" y="5493"/>
                  </a:cubicBezTo>
                  <a:cubicBezTo>
                    <a:pt x="15776" y="5284"/>
                    <a:pt x="16467" y="5137"/>
                    <a:pt x="17157" y="5033"/>
                  </a:cubicBezTo>
                  <a:cubicBezTo>
                    <a:pt x="17848" y="4928"/>
                    <a:pt x="18549" y="4876"/>
                    <a:pt x="19250" y="4876"/>
                  </a:cubicBezTo>
                  <a:close/>
                  <a:moveTo>
                    <a:pt x="22828" y="33510"/>
                  </a:moveTo>
                  <a:cubicBezTo>
                    <a:pt x="22953" y="33510"/>
                    <a:pt x="23079" y="33594"/>
                    <a:pt x="23100" y="33719"/>
                  </a:cubicBezTo>
                  <a:cubicBezTo>
                    <a:pt x="23142" y="33845"/>
                    <a:pt x="23079" y="33991"/>
                    <a:pt x="22932" y="34012"/>
                  </a:cubicBezTo>
                  <a:cubicBezTo>
                    <a:pt x="22913" y="34018"/>
                    <a:pt x="22894" y="34021"/>
                    <a:pt x="22875" y="34021"/>
                  </a:cubicBezTo>
                  <a:cubicBezTo>
                    <a:pt x="22771" y="34021"/>
                    <a:pt x="22678" y="33930"/>
                    <a:pt x="22660" y="33824"/>
                  </a:cubicBezTo>
                  <a:cubicBezTo>
                    <a:pt x="22619" y="33698"/>
                    <a:pt x="22681" y="33552"/>
                    <a:pt x="22828" y="33510"/>
                  </a:cubicBezTo>
                  <a:close/>
                  <a:moveTo>
                    <a:pt x="18225" y="33907"/>
                  </a:moveTo>
                  <a:cubicBezTo>
                    <a:pt x="18350" y="33949"/>
                    <a:pt x="18434" y="34054"/>
                    <a:pt x="18434" y="34200"/>
                  </a:cubicBezTo>
                  <a:cubicBezTo>
                    <a:pt x="18434" y="34350"/>
                    <a:pt x="18320" y="34423"/>
                    <a:pt x="18205" y="34423"/>
                  </a:cubicBezTo>
                  <a:cubicBezTo>
                    <a:pt x="18079" y="34423"/>
                    <a:pt x="17952" y="34334"/>
                    <a:pt x="17973" y="34158"/>
                  </a:cubicBezTo>
                  <a:cubicBezTo>
                    <a:pt x="17973" y="34033"/>
                    <a:pt x="18078" y="33907"/>
                    <a:pt x="18225" y="33907"/>
                  </a:cubicBezTo>
                  <a:close/>
                  <a:moveTo>
                    <a:pt x="17053" y="0"/>
                  </a:moveTo>
                  <a:cubicBezTo>
                    <a:pt x="16921" y="0"/>
                    <a:pt x="16788" y="11"/>
                    <a:pt x="16655" y="32"/>
                  </a:cubicBezTo>
                  <a:cubicBezTo>
                    <a:pt x="16383" y="74"/>
                    <a:pt x="16111" y="137"/>
                    <a:pt x="15839" y="262"/>
                  </a:cubicBezTo>
                  <a:cubicBezTo>
                    <a:pt x="15253" y="471"/>
                    <a:pt x="14814" y="953"/>
                    <a:pt x="14626" y="1559"/>
                  </a:cubicBezTo>
                  <a:cubicBezTo>
                    <a:pt x="14521" y="1915"/>
                    <a:pt x="14437" y="2292"/>
                    <a:pt x="14396" y="2648"/>
                  </a:cubicBezTo>
                  <a:cubicBezTo>
                    <a:pt x="14354" y="3003"/>
                    <a:pt x="14291" y="3359"/>
                    <a:pt x="14207" y="3694"/>
                  </a:cubicBezTo>
                  <a:cubicBezTo>
                    <a:pt x="14124" y="3966"/>
                    <a:pt x="14019" y="4196"/>
                    <a:pt x="13852" y="4426"/>
                  </a:cubicBezTo>
                  <a:cubicBezTo>
                    <a:pt x="13663" y="4656"/>
                    <a:pt x="13412" y="4824"/>
                    <a:pt x="13119" y="4949"/>
                  </a:cubicBezTo>
                  <a:cubicBezTo>
                    <a:pt x="12910" y="5033"/>
                    <a:pt x="12680" y="5117"/>
                    <a:pt x="12450" y="5158"/>
                  </a:cubicBezTo>
                  <a:cubicBezTo>
                    <a:pt x="12345" y="5169"/>
                    <a:pt x="12246" y="5174"/>
                    <a:pt x="12146" y="5174"/>
                  </a:cubicBezTo>
                  <a:cubicBezTo>
                    <a:pt x="12047" y="5174"/>
                    <a:pt x="11947" y="5169"/>
                    <a:pt x="11843" y="5158"/>
                  </a:cubicBezTo>
                  <a:cubicBezTo>
                    <a:pt x="11424" y="5075"/>
                    <a:pt x="11069" y="4803"/>
                    <a:pt x="10859" y="4426"/>
                  </a:cubicBezTo>
                  <a:cubicBezTo>
                    <a:pt x="10671" y="4091"/>
                    <a:pt x="10587" y="3694"/>
                    <a:pt x="10671" y="3317"/>
                  </a:cubicBezTo>
                  <a:cubicBezTo>
                    <a:pt x="10776" y="2940"/>
                    <a:pt x="11048" y="2648"/>
                    <a:pt x="11403" y="2501"/>
                  </a:cubicBezTo>
                  <a:cubicBezTo>
                    <a:pt x="11644" y="2387"/>
                    <a:pt x="11835" y="2344"/>
                    <a:pt x="11986" y="2344"/>
                  </a:cubicBezTo>
                  <a:cubicBezTo>
                    <a:pt x="12333" y="2344"/>
                    <a:pt x="12469" y="2573"/>
                    <a:pt x="12512" y="2689"/>
                  </a:cubicBezTo>
                  <a:cubicBezTo>
                    <a:pt x="12638" y="2940"/>
                    <a:pt x="12638" y="3212"/>
                    <a:pt x="12366" y="3338"/>
                  </a:cubicBezTo>
                  <a:cubicBezTo>
                    <a:pt x="12301" y="3365"/>
                    <a:pt x="12244" y="3377"/>
                    <a:pt x="12194" y="3377"/>
                  </a:cubicBezTo>
                  <a:cubicBezTo>
                    <a:pt x="11938" y="3377"/>
                    <a:pt x="11867" y="3070"/>
                    <a:pt x="11885" y="2982"/>
                  </a:cubicBezTo>
                  <a:cubicBezTo>
                    <a:pt x="11878" y="2962"/>
                    <a:pt x="11858" y="2953"/>
                    <a:pt x="11831" y="2953"/>
                  </a:cubicBezTo>
                  <a:cubicBezTo>
                    <a:pt x="11772" y="2953"/>
                    <a:pt x="11677" y="2995"/>
                    <a:pt x="11592" y="3066"/>
                  </a:cubicBezTo>
                  <a:cubicBezTo>
                    <a:pt x="11445" y="3192"/>
                    <a:pt x="11403" y="3401"/>
                    <a:pt x="11508" y="3589"/>
                  </a:cubicBezTo>
                  <a:cubicBezTo>
                    <a:pt x="11613" y="3798"/>
                    <a:pt x="11822" y="3924"/>
                    <a:pt x="12052" y="3966"/>
                  </a:cubicBezTo>
                  <a:cubicBezTo>
                    <a:pt x="12104" y="3970"/>
                    <a:pt x="12154" y="3973"/>
                    <a:pt x="12204" y="3973"/>
                  </a:cubicBezTo>
                  <a:cubicBezTo>
                    <a:pt x="12375" y="3973"/>
                    <a:pt x="12534" y="3942"/>
                    <a:pt x="12680" y="3861"/>
                  </a:cubicBezTo>
                  <a:cubicBezTo>
                    <a:pt x="12910" y="3756"/>
                    <a:pt x="13119" y="3568"/>
                    <a:pt x="13224" y="3338"/>
                  </a:cubicBezTo>
                  <a:cubicBezTo>
                    <a:pt x="13391" y="3024"/>
                    <a:pt x="13412" y="2648"/>
                    <a:pt x="13287" y="2292"/>
                  </a:cubicBezTo>
                  <a:cubicBezTo>
                    <a:pt x="13140" y="1873"/>
                    <a:pt x="12784" y="1580"/>
                    <a:pt x="12366" y="1518"/>
                  </a:cubicBezTo>
                  <a:cubicBezTo>
                    <a:pt x="12240" y="1497"/>
                    <a:pt x="12115" y="1486"/>
                    <a:pt x="11992" y="1486"/>
                  </a:cubicBezTo>
                  <a:cubicBezTo>
                    <a:pt x="11869" y="1486"/>
                    <a:pt x="11749" y="1497"/>
                    <a:pt x="11634" y="1518"/>
                  </a:cubicBezTo>
                  <a:cubicBezTo>
                    <a:pt x="11362" y="1559"/>
                    <a:pt x="11090" y="1664"/>
                    <a:pt x="10859" y="1769"/>
                  </a:cubicBezTo>
                  <a:cubicBezTo>
                    <a:pt x="10587" y="1894"/>
                    <a:pt x="10357" y="2041"/>
                    <a:pt x="10148" y="2229"/>
                  </a:cubicBezTo>
                  <a:cubicBezTo>
                    <a:pt x="9960" y="2376"/>
                    <a:pt x="9813" y="2564"/>
                    <a:pt x="9709" y="2752"/>
                  </a:cubicBezTo>
                  <a:cubicBezTo>
                    <a:pt x="9499" y="3087"/>
                    <a:pt x="9395" y="3464"/>
                    <a:pt x="9395" y="3861"/>
                  </a:cubicBezTo>
                  <a:cubicBezTo>
                    <a:pt x="9374" y="4593"/>
                    <a:pt x="9625" y="5347"/>
                    <a:pt x="9646" y="6016"/>
                  </a:cubicBezTo>
                  <a:cubicBezTo>
                    <a:pt x="9667" y="6288"/>
                    <a:pt x="9625" y="6560"/>
                    <a:pt x="9541" y="6811"/>
                  </a:cubicBezTo>
                  <a:cubicBezTo>
                    <a:pt x="9499" y="6937"/>
                    <a:pt x="9437" y="7062"/>
                    <a:pt x="9353" y="7167"/>
                  </a:cubicBezTo>
                  <a:cubicBezTo>
                    <a:pt x="9248" y="7293"/>
                    <a:pt x="9144" y="7418"/>
                    <a:pt x="9018" y="7523"/>
                  </a:cubicBezTo>
                  <a:cubicBezTo>
                    <a:pt x="8851" y="7669"/>
                    <a:pt x="8662" y="7816"/>
                    <a:pt x="8453" y="7920"/>
                  </a:cubicBezTo>
                  <a:cubicBezTo>
                    <a:pt x="8286" y="8004"/>
                    <a:pt x="8077" y="8088"/>
                    <a:pt x="7867" y="8109"/>
                  </a:cubicBezTo>
                  <a:cubicBezTo>
                    <a:pt x="7804" y="8118"/>
                    <a:pt x="7740" y="8123"/>
                    <a:pt x="7677" y="8123"/>
                  </a:cubicBezTo>
                  <a:cubicBezTo>
                    <a:pt x="7324" y="8123"/>
                    <a:pt x="6983" y="7977"/>
                    <a:pt x="6717" y="7711"/>
                  </a:cubicBezTo>
                  <a:cubicBezTo>
                    <a:pt x="6424" y="7481"/>
                    <a:pt x="6235" y="7125"/>
                    <a:pt x="6193" y="6728"/>
                  </a:cubicBezTo>
                  <a:cubicBezTo>
                    <a:pt x="6193" y="6560"/>
                    <a:pt x="6214" y="6372"/>
                    <a:pt x="6277" y="6205"/>
                  </a:cubicBezTo>
                  <a:cubicBezTo>
                    <a:pt x="6361" y="6037"/>
                    <a:pt x="6486" y="5870"/>
                    <a:pt x="6633" y="5723"/>
                  </a:cubicBezTo>
                  <a:cubicBezTo>
                    <a:pt x="6696" y="5661"/>
                    <a:pt x="6779" y="5598"/>
                    <a:pt x="6863" y="5556"/>
                  </a:cubicBezTo>
                  <a:cubicBezTo>
                    <a:pt x="6926" y="5493"/>
                    <a:pt x="6989" y="5472"/>
                    <a:pt x="7072" y="5430"/>
                  </a:cubicBezTo>
                  <a:cubicBezTo>
                    <a:pt x="7156" y="5389"/>
                    <a:pt x="7282" y="5368"/>
                    <a:pt x="7386" y="5368"/>
                  </a:cubicBezTo>
                  <a:cubicBezTo>
                    <a:pt x="7533" y="5389"/>
                    <a:pt x="7658" y="5451"/>
                    <a:pt x="7763" y="5577"/>
                  </a:cubicBezTo>
                  <a:cubicBezTo>
                    <a:pt x="7930" y="5765"/>
                    <a:pt x="8035" y="6037"/>
                    <a:pt x="7805" y="6225"/>
                  </a:cubicBezTo>
                  <a:cubicBezTo>
                    <a:pt x="7742" y="6301"/>
                    <a:pt x="7656" y="6338"/>
                    <a:pt x="7571" y="6338"/>
                  </a:cubicBezTo>
                  <a:cubicBezTo>
                    <a:pt x="7514" y="6338"/>
                    <a:pt x="7457" y="6322"/>
                    <a:pt x="7407" y="6288"/>
                  </a:cubicBezTo>
                  <a:cubicBezTo>
                    <a:pt x="7323" y="6225"/>
                    <a:pt x="7261" y="6142"/>
                    <a:pt x="7240" y="6037"/>
                  </a:cubicBezTo>
                  <a:cubicBezTo>
                    <a:pt x="7232" y="6030"/>
                    <a:pt x="7221" y="6026"/>
                    <a:pt x="7209" y="6026"/>
                  </a:cubicBezTo>
                  <a:cubicBezTo>
                    <a:pt x="7082" y="6026"/>
                    <a:pt x="6749" y="6385"/>
                    <a:pt x="7072" y="6728"/>
                  </a:cubicBezTo>
                  <a:cubicBezTo>
                    <a:pt x="7211" y="6866"/>
                    <a:pt x="7393" y="6948"/>
                    <a:pt x="7582" y="6948"/>
                  </a:cubicBezTo>
                  <a:cubicBezTo>
                    <a:pt x="7621" y="6948"/>
                    <a:pt x="7660" y="6944"/>
                    <a:pt x="7700" y="6937"/>
                  </a:cubicBezTo>
                  <a:cubicBezTo>
                    <a:pt x="7826" y="6916"/>
                    <a:pt x="7930" y="6874"/>
                    <a:pt x="8014" y="6832"/>
                  </a:cubicBezTo>
                  <a:cubicBezTo>
                    <a:pt x="8118" y="6769"/>
                    <a:pt x="8202" y="6728"/>
                    <a:pt x="8286" y="6665"/>
                  </a:cubicBezTo>
                  <a:cubicBezTo>
                    <a:pt x="8474" y="6477"/>
                    <a:pt x="8600" y="6246"/>
                    <a:pt x="8642" y="5995"/>
                  </a:cubicBezTo>
                  <a:cubicBezTo>
                    <a:pt x="8704" y="5619"/>
                    <a:pt x="8600" y="5263"/>
                    <a:pt x="8370" y="4970"/>
                  </a:cubicBezTo>
                  <a:cubicBezTo>
                    <a:pt x="8153" y="4663"/>
                    <a:pt x="7797" y="4497"/>
                    <a:pt x="7421" y="4497"/>
                  </a:cubicBezTo>
                  <a:cubicBezTo>
                    <a:pt x="7361" y="4497"/>
                    <a:pt x="7300" y="4501"/>
                    <a:pt x="7240" y="4510"/>
                  </a:cubicBezTo>
                  <a:cubicBezTo>
                    <a:pt x="7009" y="4531"/>
                    <a:pt x="6779" y="4614"/>
                    <a:pt x="6570" y="4719"/>
                  </a:cubicBezTo>
                  <a:cubicBezTo>
                    <a:pt x="6445" y="4782"/>
                    <a:pt x="6319" y="4865"/>
                    <a:pt x="6214" y="4928"/>
                  </a:cubicBezTo>
                  <a:cubicBezTo>
                    <a:pt x="6110" y="5033"/>
                    <a:pt x="5984" y="5117"/>
                    <a:pt x="5901" y="5221"/>
                  </a:cubicBezTo>
                  <a:cubicBezTo>
                    <a:pt x="5775" y="5326"/>
                    <a:pt x="5670" y="5430"/>
                    <a:pt x="5587" y="5535"/>
                  </a:cubicBezTo>
                  <a:cubicBezTo>
                    <a:pt x="5503" y="5640"/>
                    <a:pt x="5419" y="5744"/>
                    <a:pt x="5357" y="5870"/>
                  </a:cubicBezTo>
                  <a:cubicBezTo>
                    <a:pt x="5231" y="6058"/>
                    <a:pt x="5147" y="6267"/>
                    <a:pt x="5105" y="6497"/>
                  </a:cubicBezTo>
                  <a:cubicBezTo>
                    <a:pt x="5001" y="6853"/>
                    <a:pt x="5022" y="7251"/>
                    <a:pt x="5126" y="7627"/>
                  </a:cubicBezTo>
                  <a:cubicBezTo>
                    <a:pt x="5231" y="7983"/>
                    <a:pt x="5398" y="8318"/>
                    <a:pt x="5566" y="8653"/>
                  </a:cubicBezTo>
                  <a:cubicBezTo>
                    <a:pt x="5754" y="8966"/>
                    <a:pt x="5901" y="9280"/>
                    <a:pt x="6047" y="9615"/>
                  </a:cubicBezTo>
                  <a:cubicBezTo>
                    <a:pt x="6131" y="9845"/>
                    <a:pt x="6173" y="10117"/>
                    <a:pt x="6173" y="10389"/>
                  </a:cubicBezTo>
                  <a:cubicBezTo>
                    <a:pt x="6152" y="10682"/>
                    <a:pt x="6068" y="10975"/>
                    <a:pt x="5901" y="11247"/>
                  </a:cubicBezTo>
                  <a:cubicBezTo>
                    <a:pt x="5796" y="11435"/>
                    <a:pt x="5649" y="11624"/>
                    <a:pt x="5482" y="11812"/>
                  </a:cubicBezTo>
                  <a:cubicBezTo>
                    <a:pt x="5336" y="11959"/>
                    <a:pt x="5168" y="12084"/>
                    <a:pt x="5001" y="12168"/>
                  </a:cubicBezTo>
                  <a:cubicBezTo>
                    <a:pt x="4813" y="12257"/>
                    <a:pt x="4616" y="12299"/>
                    <a:pt x="4421" y="12299"/>
                  </a:cubicBezTo>
                  <a:cubicBezTo>
                    <a:pt x="4202" y="12299"/>
                    <a:pt x="3986" y="12246"/>
                    <a:pt x="3787" y="12147"/>
                  </a:cubicBezTo>
                  <a:cubicBezTo>
                    <a:pt x="3411" y="12000"/>
                    <a:pt x="3139" y="11728"/>
                    <a:pt x="2971" y="11373"/>
                  </a:cubicBezTo>
                  <a:cubicBezTo>
                    <a:pt x="2846" y="10996"/>
                    <a:pt x="2888" y="10598"/>
                    <a:pt x="3076" y="10285"/>
                  </a:cubicBezTo>
                  <a:cubicBezTo>
                    <a:pt x="3343" y="9813"/>
                    <a:pt x="3603" y="9691"/>
                    <a:pt x="3803" y="9691"/>
                  </a:cubicBezTo>
                  <a:cubicBezTo>
                    <a:pt x="3932" y="9691"/>
                    <a:pt x="4036" y="9742"/>
                    <a:pt x="4101" y="9782"/>
                  </a:cubicBezTo>
                  <a:cubicBezTo>
                    <a:pt x="4331" y="9908"/>
                    <a:pt x="4520" y="10117"/>
                    <a:pt x="4373" y="10389"/>
                  </a:cubicBezTo>
                  <a:cubicBezTo>
                    <a:pt x="4310" y="10515"/>
                    <a:pt x="4190" y="10578"/>
                    <a:pt x="4070" y="10578"/>
                  </a:cubicBezTo>
                  <a:cubicBezTo>
                    <a:pt x="3949" y="10578"/>
                    <a:pt x="3829" y="10515"/>
                    <a:pt x="3766" y="10389"/>
                  </a:cubicBezTo>
                  <a:cubicBezTo>
                    <a:pt x="3763" y="10387"/>
                    <a:pt x="3759" y="10387"/>
                    <a:pt x="3754" y="10387"/>
                  </a:cubicBezTo>
                  <a:cubicBezTo>
                    <a:pt x="3707" y="10387"/>
                    <a:pt x="3616" y="10486"/>
                    <a:pt x="3578" y="10619"/>
                  </a:cubicBezTo>
                  <a:cubicBezTo>
                    <a:pt x="3536" y="10808"/>
                    <a:pt x="3641" y="11017"/>
                    <a:pt x="3808" y="11080"/>
                  </a:cubicBezTo>
                  <a:cubicBezTo>
                    <a:pt x="3923" y="11143"/>
                    <a:pt x="4044" y="11174"/>
                    <a:pt x="4164" y="11174"/>
                  </a:cubicBezTo>
                  <a:cubicBezTo>
                    <a:pt x="4284" y="11174"/>
                    <a:pt x="4405" y="11143"/>
                    <a:pt x="4520" y="11080"/>
                  </a:cubicBezTo>
                  <a:cubicBezTo>
                    <a:pt x="4708" y="10975"/>
                    <a:pt x="4854" y="10829"/>
                    <a:pt x="4959" y="10640"/>
                  </a:cubicBezTo>
                  <a:cubicBezTo>
                    <a:pt x="5273" y="10075"/>
                    <a:pt x="5085" y="9364"/>
                    <a:pt x="4520" y="9008"/>
                  </a:cubicBezTo>
                  <a:cubicBezTo>
                    <a:pt x="4312" y="8862"/>
                    <a:pt x="4069" y="8787"/>
                    <a:pt x="3824" y="8787"/>
                  </a:cubicBezTo>
                  <a:cubicBezTo>
                    <a:pt x="3648" y="8787"/>
                    <a:pt x="3472" y="8825"/>
                    <a:pt x="3306" y="8904"/>
                  </a:cubicBezTo>
                  <a:cubicBezTo>
                    <a:pt x="3097" y="9008"/>
                    <a:pt x="2888" y="9155"/>
                    <a:pt x="2720" y="9343"/>
                  </a:cubicBezTo>
                  <a:cubicBezTo>
                    <a:pt x="2532" y="9531"/>
                    <a:pt x="2364" y="9762"/>
                    <a:pt x="2218" y="10013"/>
                  </a:cubicBezTo>
                  <a:cubicBezTo>
                    <a:pt x="2092" y="10264"/>
                    <a:pt x="1988" y="10536"/>
                    <a:pt x="1925" y="10808"/>
                  </a:cubicBezTo>
                  <a:cubicBezTo>
                    <a:pt x="1862" y="11017"/>
                    <a:pt x="1841" y="11247"/>
                    <a:pt x="1862" y="11477"/>
                  </a:cubicBezTo>
                  <a:cubicBezTo>
                    <a:pt x="1883" y="11875"/>
                    <a:pt x="2030" y="12231"/>
                    <a:pt x="2260" y="12544"/>
                  </a:cubicBezTo>
                  <a:cubicBezTo>
                    <a:pt x="2678" y="13172"/>
                    <a:pt x="3327" y="13632"/>
                    <a:pt x="3724" y="14156"/>
                  </a:cubicBezTo>
                  <a:cubicBezTo>
                    <a:pt x="3913" y="14365"/>
                    <a:pt x="4038" y="14595"/>
                    <a:pt x="4122" y="14867"/>
                  </a:cubicBezTo>
                  <a:cubicBezTo>
                    <a:pt x="4143" y="14992"/>
                    <a:pt x="4164" y="15139"/>
                    <a:pt x="4164" y="15264"/>
                  </a:cubicBezTo>
                  <a:cubicBezTo>
                    <a:pt x="4164" y="15432"/>
                    <a:pt x="4143" y="15599"/>
                    <a:pt x="4122" y="15746"/>
                  </a:cubicBezTo>
                  <a:cubicBezTo>
                    <a:pt x="4080" y="15871"/>
                    <a:pt x="4038" y="15997"/>
                    <a:pt x="4017" y="16101"/>
                  </a:cubicBezTo>
                  <a:cubicBezTo>
                    <a:pt x="3976" y="16206"/>
                    <a:pt x="3934" y="16311"/>
                    <a:pt x="3892" y="16415"/>
                  </a:cubicBezTo>
                  <a:cubicBezTo>
                    <a:pt x="3787" y="16604"/>
                    <a:pt x="3683" y="16771"/>
                    <a:pt x="3536" y="16917"/>
                  </a:cubicBezTo>
                  <a:cubicBezTo>
                    <a:pt x="3262" y="17174"/>
                    <a:pt x="2891" y="17302"/>
                    <a:pt x="2522" y="17302"/>
                  </a:cubicBezTo>
                  <a:cubicBezTo>
                    <a:pt x="2469" y="17302"/>
                    <a:pt x="2417" y="17299"/>
                    <a:pt x="2364" y="17294"/>
                  </a:cubicBezTo>
                  <a:cubicBezTo>
                    <a:pt x="1988" y="17252"/>
                    <a:pt x="1632" y="17085"/>
                    <a:pt x="1381" y="16792"/>
                  </a:cubicBezTo>
                  <a:cubicBezTo>
                    <a:pt x="1255" y="16645"/>
                    <a:pt x="1172" y="16478"/>
                    <a:pt x="1130" y="16311"/>
                  </a:cubicBezTo>
                  <a:cubicBezTo>
                    <a:pt x="1088" y="16122"/>
                    <a:pt x="1088" y="15913"/>
                    <a:pt x="1130" y="15725"/>
                  </a:cubicBezTo>
                  <a:cubicBezTo>
                    <a:pt x="1151" y="15536"/>
                    <a:pt x="1214" y="15369"/>
                    <a:pt x="1297" y="15223"/>
                  </a:cubicBezTo>
                  <a:cubicBezTo>
                    <a:pt x="1360" y="15118"/>
                    <a:pt x="1444" y="15034"/>
                    <a:pt x="1548" y="14972"/>
                  </a:cubicBezTo>
                  <a:cubicBezTo>
                    <a:pt x="1629" y="14931"/>
                    <a:pt x="1719" y="14908"/>
                    <a:pt x="1807" y="14908"/>
                  </a:cubicBezTo>
                  <a:cubicBezTo>
                    <a:pt x="1854" y="14908"/>
                    <a:pt x="1902" y="14915"/>
                    <a:pt x="1946" y="14930"/>
                  </a:cubicBezTo>
                  <a:cubicBezTo>
                    <a:pt x="2197" y="14992"/>
                    <a:pt x="2448" y="15139"/>
                    <a:pt x="2385" y="15432"/>
                  </a:cubicBezTo>
                  <a:cubicBezTo>
                    <a:pt x="2345" y="15605"/>
                    <a:pt x="2196" y="15710"/>
                    <a:pt x="2043" y="15710"/>
                  </a:cubicBezTo>
                  <a:cubicBezTo>
                    <a:pt x="1956" y="15710"/>
                    <a:pt x="1868" y="15675"/>
                    <a:pt x="1800" y="15599"/>
                  </a:cubicBezTo>
                  <a:cubicBezTo>
                    <a:pt x="1798" y="15599"/>
                    <a:pt x="1796" y="15599"/>
                    <a:pt x="1794" y="15599"/>
                  </a:cubicBezTo>
                  <a:cubicBezTo>
                    <a:pt x="1690" y="15599"/>
                    <a:pt x="1558" y="16166"/>
                    <a:pt x="2072" y="16248"/>
                  </a:cubicBezTo>
                  <a:cubicBezTo>
                    <a:pt x="2123" y="16257"/>
                    <a:pt x="2172" y="16261"/>
                    <a:pt x="2219" y="16261"/>
                  </a:cubicBezTo>
                  <a:cubicBezTo>
                    <a:pt x="2704" y="16261"/>
                    <a:pt x="2937" y="15798"/>
                    <a:pt x="3013" y="15474"/>
                  </a:cubicBezTo>
                  <a:cubicBezTo>
                    <a:pt x="3055" y="15223"/>
                    <a:pt x="3034" y="14951"/>
                    <a:pt x="2908" y="14720"/>
                  </a:cubicBezTo>
                  <a:cubicBezTo>
                    <a:pt x="2741" y="14386"/>
                    <a:pt x="2448" y="14156"/>
                    <a:pt x="2113" y="14072"/>
                  </a:cubicBezTo>
                  <a:cubicBezTo>
                    <a:pt x="1988" y="14030"/>
                    <a:pt x="1863" y="14010"/>
                    <a:pt x="1741" y="14010"/>
                  </a:cubicBezTo>
                  <a:cubicBezTo>
                    <a:pt x="1434" y="14010"/>
                    <a:pt x="1145" y="14134"/>
                    <a:pt x="921" y="14344"/>
                  </a:cubicBezTo>
                  <a:cubicBezTo>
                    <a:pt x="732" y="14511"/>
                    <a:pt x="607" y="14700"/>
                    <a:pt x="502" y="14930"/>
                  </a:cubicBezTo>
                  <a:cubicBezTo>
                    <a:pt x="439" y="15055"/>
                    <a:pt x="398" y="15160"/>
                    <a:pt x="356" y="15306"/>
                  </a:cubicBezTo>
                  <a:cubicBezTo>
                    <a:pt x="314" y="15432"/>
                    <a:pt x="272" y="15578"/>
                    <a:pt x="251" y="15704"/>
                  </a:cubicBezTo>
                  <a:cubicBezTo>
                    <a:pt x="147" y="16206"/>
                    <a:pt x="167" y="16729"/>
                    <a:pt x="356" y="17210"/>
                  </a:cubicBezTo>
                  <a:cubicBezTo>
                    <a:pt x="502" y="17566"/>
                    <a:pt x="753" y="17880"/>
                    <a:pt x="1067" y="18110"/>
                  </a:cubicBezTo>
                  <a:cubicBezTo>
                    <a:pt x="1653" y="18570"/>
                    <a:pt x="2406" y="18801"/>
                    <a:pt x="2971" y="19177"/>
                  </a:cubicBezTo>
                  <a:cubicBezTo>
                    <a:pt x="3473" y="19470"/>
                    <a:pt x="3787" y="19993"/>
                    <a:pt x="3808" y="20579"/>
                  </a:cubicBezTo>
                  <a:lnTo>
                    <a:pt x="3808" y="20956"/>
                  </a:lnTo>
                  <a:cubicBezTo>
                    <a:pt x="3808" y="21060"/>
                    <a:pt x="3808" y="21165"/>
                    <a:pt x="3787" y="21290"/>
                  </a:cubicBezTo>
                  <a:cubicBezTo>
                    <a:pt x="3766" y="21395"/>
                    <a:pt x="3745" y="21500"/>
                    <a:pt x="3724" y="21604"/>
                  </a:cubicBezTo>
                  <a:cubicBezTo>
                    <a:pt x="3578" y="22106"/>
                    <a:pt x="3139" y="22504"/>
                    <a:pt x="2616" y="22567"/>
                  </a:cubicBezTo>
                  <a:cubicBezTo>
                    <a:pt x="2493" y="22601"/>
                    <a:pt x="2368" y="22617"/>
                    <a:pt x="2244" y="22617"/>
                  </a:cubicBezTo>
                  <a:cubicBezTo>
                    <a:pt x="1987" y="22617"/>
                    <a:pt x="1732" y="22547"/>
                    <a:pt x="1507" y="22420"/>
                  </a:cubicBezTo>
                  <a:cubicBezTo>
                    <a:pt x="1360" y="22316"/>
                    <a:pt x="1214" y="22190"/>
                    <a:pt x="1130" y="22044"/>
                  </a:cubicBezTo>
                  <a:cubicBezTo>
                    <a:pt x="1025" y="21855"/>
                    <a:pt x="963" y="21667"/>
                    <a:pt x="942" y="21479"/>
                  </a:cubicBezTo>
                  <a:cubicBezTo>
                    <a:pt x="858" y="21186"/>
                    <a:pt x="921" y="20893"/>
                    <a:pt x="1109" y="20642"/>
                  </a:cubicBezTo>
                  <a:cubicBezTo>
                    <a:pt x="1193" y="20537"/>
                    <a:pt x="1339" y="20474"/>
                    <a:pt x="1465" y="20474"/>
                  </a:cubicBezTo>
                  <a:cubicBezTo>
                    <a:pt x="1496" y="20472"/>
                    <a:pt x="1527" y="20471"/>
                    <a:pt x="1557" y="20471"/>
                  </a:cubicBezTo>
                  <a:cubicBezTo>
                    <a:pt x="1795" y="20471"/>
                    <a:pt x="2011" y="20550"/>
                    <a:pt x="2030" y="20809"/>
                  </a:cubicBezTo>
                  <a:cubicBezTo>
                    <a:pt x="2059" y="21119"/>
                    <a:pt x="1860" y="21190"/>
                    <a:pt x="1703" y="21190"/>
                  </a:cubicBezTo>
                  <a:cubicBezTo>
                    <a:pt x="1637" y="21190"/>
                    <a:pt x="1579" y="21177"/>
                    <a:pt x="1548" y="21165"/>
                  </a:cubicBezTo>
                  <a:cubicBezTo>
                    <a:pt x="1431" y="21165"/>
                    <a:pt x="1460" y="21696"/>
                    <a:pt x="1893" y="21696"/>
                  </a:cubicBezTo>
                  <a:cubicBezTo>
                    <a:pt x="1922" y="21696"/>
                    <a:pt x="1954" y="21693"/>
                    <a:pt x="1988" y="21688"/>
                  </a:cubicBezTo>
                  <a:cubicBezTo>
                    <a:pt x="2239" y="21667"/>
                    <a:pt x="2448" y="21521"/>
                    <a:pt x="2553" y="21290"/>
                  </a:cubicBezTo>
                  <a:cubicBezTo>
                    <a:pt x="2636" y="21081"/>
                    <a:pt x="2678" y="20872"/>
                    <a:pt x="2657" y="20663"/>
                  </a:cubicBezTo>
                  <a:cubicBezTo>
                    <a:pt x="2636" y="20412"/>
                    <a:pt x="2511" y="20161"/>
                    <a:pt x="2323" y="19993"/>
                  </a:cubicBezTo>
                  <a:cubicBezTo>
                    <a:pt x="2089" y="19741"/>
                    <a:pt x="1766" y="19614"/>
                    <a:pt x="1436" y="19614"/>
                  </a:cubicBezTo>
                  <a:cubicBezTo>
                    <a:pt x="1411" y="19614"/>
                    <a:pt x="1386" y="19615"/>
                    <a:pt x="1360" y="19617"/>
                  </a:cubicBezTo>
                  <a:cubicBezTo>
                    <a:pt x="921" y="19617"/>
                    <a:pt x="523" y="19847"/>
                    <a:pt x="314" y="20244"/>
                  </a:cubicBezTo>
                  <a:cubicBezTo>
                    <a:pt x="84" y="20705"/>
                    <a:pt x="0" y="21249"/>
                    <a:pt x="84" y="21751"/>
                  </a:cubicBezTo>
                  <a:cubicBezTo>
                    <a:pt x="126" y="22044"/>
                    <a:pt x="188" y="22316"/>
                    <a:pt x="293" y="22567"/>
                  </a:cubicBezTo>
                  <a:cubicBezTo>
                    <a:pt x="377" y="22776"/>
                    <a:pt x="502" y="22985"/>
                    <a:pt x="649" y="23153"/>
                  </a:cubicBezTo>
                  <a:cubicBezTo>
                    <a:pt x="900" y="23446"/>
                    <a:pt x="1214" y="23676"/>
                    <a:pt x="1590" y="23822"/>
                  </a:cubicBezTo>
                  <a:cubicBezTo>
                    <a:pt x="1946" y="23927"/>
                    <a:pt x="2323" y="24011"/>
                    <a:pt x="2678" y="24052"/>
                  </a:cubicBezTo>
                  <a:cubicBezTo>
                    <a:pt x="3034" y="24094"/>
                    <a:pt x="3390" y="24157"/>
                    <a:pt x="3724" y="24241"/>
                  </a:cubicBezTo>
                  <a:cubicBezTo>
                    <a:pt x="3996" y="24303"/>
                    <a:pt x="4227" y="24429"/>
                    <a:pt x="4457" y="24596"/>
                  </a:cubicBezTo>
                  <a:cubicBezTo>
                    <a:pt x="4687" y="24785"/>
                    <a:pt x="4854" y="25036"/>
                    <a:pt x="4980" y="25308"/>
                  </a:cubicBezTo>
                  <a:cubicBezTo>
                    <a:pt x="5064" y="25538"/>
                    <a:pt x="5147" y="25747"/>
                    <a:pt x="5189" y="25977"/>
                  </a:cubicBezTo>
                  <a:cubicBezTo>
                    <a:pt x="5210" y="26187"/>
                    <a:pt x="5210" y="26396"/>
                    <a:pt x="5189" y="26605"/>
                  </a:cubicBezTo>
                  <a:cubicBezTo>
                    <a:pt x="5105" y="27024"/>
                    <a:pt x="4833" y="27379"/>
                    <a:pt x="4457" y="27568"/>
                  </a:cubicBezTo>
                  <a:cubicBezTo>
                    <a:pt x="4218" y="27717"/>
                    <a:pt x="3947" y="27792"/>
                    <a:pt x="3674" y="27792"/>
                  </a:cubicBezTo>
                  <a:cubicBezTo>
                    <a:pt x="3565" y="27792"/>
                    <a:pt x="3455" y="27780"/>
                    <a:pt x="3348" y="27756"/>
                  </a:cubicBezTo>
                  <a:cubicBezTo>
                    <a:pt x="2992" y="27651"/>
                    <a:pt x="2678" y="27400"/>
                    <a:pt x="2532" y="27044"/>
                  </a:cubicBezTo>
                  <a:cubicBezTo>
                    <a:pt x="2155" y="26228"/>
                    <a:pt x="2553" y="25998"/>
                    <a:pt x="2720" y="25915"/>
                  </a:cubicBezTo>
                  <a:cubicBezTo>
                    <a:pt x="2821" y="25872"/>
                    <a:pt x="2926" y="25844"/>
                    <a:pt x="3023" y="25844"/>
                  </a:cubicBezTo>
                  <a:cubicBezTo>
                    <a:pt x="3166" y="25844"/>
                    <a:pt x="3294" y="25907"/>
                    <a:pt x="3369" y="26082"/>
                  </a:cubicBezTo>
                  <a:cubicBezTo>
                    <a:pt x="3521" y="26443"/>
                    <a:pt x="3189" y="26545"/>
                    <a:pt x="3049" y="26545"/>
                  </a:cubicBezTo>
                  <a:cubicBezTo>
                    <a:pt x="3035" y="26545"/>
                    <a:pt x="3023" y="26544"/>
                    <a:pt x="3013" y="26542"/>
                  </a:cubicBezTo>
                  <a:lnTo>
                    <a:pt x="3013" y="26542"/>
                  </a:lnTo>
                  <a:cubicBezTo>
                    <a:pt x="2950" y="26584"/>
                    <a:pt x="2971" y="26731"/>
                    <a:pt x="3076" y="26856"/>
                  </a:cubicBezTo>
                  <a:cubicBezTo>
                    <a:pt x="3163" y="26943"/>
                    <a:pt x="3272" y="26993"/>
                    <a:pt x="3381" y="26993"/>
                  </a:cubicBezTo>
                  <a:cubicBezTo>
                    <a:pt x="3456" y="26993"/>
                    <a:pt x="3531" y="26970"/>
                    <a:pt x="3599" y="26919"/>
                  </a:cubicBezTo>
                  <a:cubicBezTo>
                    <a:pt x="3829" y="26814"/>
                    <a:pt x="3996" y="26605"/>
                    <a:pt x="4017" y="26354"/>
                  </a:cubicBezTo>
                  <a:cubicBezTo>
                    <a:pt x="4038" y="26145"/>
                    <a:pt x="4017" y="25936"/>
                    <a:pt x="3913" y="25726"/>
                  </a:cubicBezTo>
                  <a:cubicBezTo>
                    <a:pt x="3808" y="25496"/>
                    <a:pt x="3620" y="25308"/>
                    <a:pt x="3390" y="25182"/>
                  </a:cubicBezTo>
                  <a:cubicBezTo>
                    <a:pt x="3222" y="25093"/>
                    <a:pt x="3035" y="25051"/>
                    <a:pt x="2844" y="25051"/>
                  </a:cubicBezTo>
                  <a:cubicBezTo>
                    <a:pt x="2678" y="25051"/>
                    <a:pt x="2509" y="25082"/>
                    <a:pt x="2344" y="25140"/>
                  </a:cubicBezTo>
                  <a:cubicBezTo>
                    <a:pt x="1946" y="25287"/>
                    <a:pt x="1632" y="25643"/>
                    <a:pt x="1569" y="26061"/>
                  </a:cubicBezTo>
                  <a:cubicBezTo>
                    <a:pt x="1528" y="26312"/>
                    <a:pt x="1528" y="26542"/>
                    <a:pt x="1569" y="26793"/>
                  </a:cubicBezTo>
                  <a:cubicBezTo>
                    <a:pt x="1611" y="27065"/>
                    <a:pt x="1716" y="27316"/>
                    <a:pt x="1820" y="27568"/>
                  </a:cubicBezTo>
                  <a:cubicBezTo>
                    <a:pt x="1946" y="27819"/>
                    <a:pt x="2113" y="28070"/>
                    <a:pt x="2281" y="28279"/>
                  </a:cubicBezTo>
                  <a:cubicBezTo>
                    <a:pt x="2427" y="28446"/>
                    <a:pt x="2616" y="28593"/>
                    <a:pt x="2804" y="28718"/>
                  </a:cubicBezTo>
                  <a:cubicBezTo>
                    <a:pt x="3139" y="28928"/>
                    <a:pt x="3515" y="29032"/>
                    <a:pt x="3913" y="29032"/>
                  </a:cubicBezTo>
                  <a:cubicBezTo>
                    <a:pt x="3940" y="29033"/>
                    <a:pt x="3967" y="29033"/>
                    <a:pt x="3994" y="29033"/>
                  </a:cubicBezTo>
                  <a:cubicBezTo>
                    <a:pt x="4701" y="29033"/>
                    <a:pt x="5423" y="28780"/>
                    <a:pt x="6068" y="28760"/>
                  </a:cubicBezTo>
                  <a:cubicBezTo>
                    <a:pt x="6340" y="28760"/>
                    <a:pt x="6612" y="28802"/>
                    <a:pt x="6863" y="28886"/>
                  </a:cubicBezTo>
                  <a:cubicBezTo>
                    <a:pt x="6989" y="28928"/>
                    <a:pt x="7114" y="28990"/>
                    <a:pt x="7219" y="29074"/>
                  </a:cubicBezTo>
                  <a:cubicBezTo>
                    <a:pt x="7344" y="29179"/>
                    <a:pt x="7470" y="29283"/>
                    <a:pt x="7574" y="29409"/>
                  </a:cubicBezTo>
                  <a:cubicBezTo>
                    <a:pt x="7742" y="29576"/>
                    <a:pt x="7867" y="29785"/>
                    <a:pt x="7993" y="29974"/>
                  </a:cubicBezTo>
                  <a:cubicBezTo>
                    <a:pt x="8077" y="30162"/>
                    <a:pt x="8139" y="30371"/>
                    <a:pt x="8181" y="30560"/>
                  </a:cubicBezTo>
                  <a:cubicBezTo>
                    <a:pt x="8223" y="30999"/>
                    <a:pt x="8098" y="31417"/>
                    <a:pt x="7784" y="31710"/>
                  </a:cubicBezTo>
                  <a:cubicBezTo>
                    <a:pt x="7533" y="32024"/>
                    <a:pt x="7177" y="32213"/>
                    <a:pt x="6800" y="32234"/>
                  </a:cubicBezTo>
                  <a:cubicBezTo>
                    <a:pt x="6761" y="32238"/>
                    <a:pt x="6720" y="32241"/>
                    <a:pt x="6679" y="32241"/>
                  </a:cubicBezTo>
                  <a:cubicBezTo>
                    <a:pt x="6545" y="32241"/>
                    <a:pt x="6405" y="32214"/>
                    <a:pt x="6277" y="32150"/>
                  </a:cubicBezTo>
                  <a:cubicBezTo>
                    <a:pt x="6089" y="32066"/>
                    <a:pt x="5942" y="31962"/>
                    <a:pt x="5796" y="31815"/>
                  </a:cubicBezTo>
                  <a:cubicBezTo>
                    <a:pt x="5733" y="31752"/>
                    <a:pt x="5670" y="31669"/>
                    <a:pt x="5608" y="31585"/>
                  </a:cubicBezTo>
                  <a:cubicBezTo>
                    <a:pt x="5566" y="31522"/>
                    <a:pt x="5524" y="31459"/>
                    <a:pt x="5503" y="31376"/>
                  </a:cubicBezTo>
                  <a:cubicBezTo>
                    <a:pt x="5461" y="31271"/>
                    <a:pt x="5440" y="31166"/>
                    <a:pt x="5440" y="31041"/>
                  </a:cubicBezTo>
                  <a:cubicBezTo>
                    <a:pt x="5461" y="30915"/>
                    <a:pt x="5524" y="30769"/>
                    <a:pt x="5629" y="30685"/>
                  </a:cubicBezTo>
                  <a:cubicBezTo>
                    <a:pt x="5756" y="30583"/>
                    <a:pt x="5899" y="30497"/>
                    <a:pt x="6038" y="30497"/>
                  </a:cubicBezTo>
                  <a:cubicBezTo>
                    <a:pt x="6128" y="30497"/>
                    <a:pt x="6216" y="30532"/>
                    <a:pt x="6298" y="30622"/>
                  </a:cubicBezTo>
                  <a:cubicBezTo>
                    <a:pt x="6424" y="30727"/>
                    <a:pt x="6445" y="30915"/>
                    <a:pt x="6361" y="31041"/>
                  </a:cubicBezTo>
                  <a:cubicBezTo>
                    <a:pt x="6298" y="31125"/>
                    <a:pt x="6193" y="31187"/>
                    <a:pt x="6089" y="31208"/>
                  </a:cubicBezTo>
                  <a:cubicBezTo>
                    <a:pt x="6028" y="31254"/>
                    <a:pt x="6221" y="31509"/>
                    <a:pt x="6476" y="31509"/>
                  </a:cubicBezTo>
                  <a:cubicBezTo>
                    <a:pt x="6572" y="31509"/>
                    <a:pt x="6676" y="31473"/>
                    <a:pt x="6779" y="31376"/>
                  </a:cubicBezTo>
                  <a:cubicBezTo>
                    <a:pt x="6947" y="31208"/>
                    <a:pt x="7030" y="30957"/>
                    <a:pt x="6989" y="30706"/>
                  </a:cubicBezTo>
                  <a:cubicBezTo>
                    <a:pt x="6968" y="30601"/>
                    <a:pt x="6926" y="30497"/>
                    <a:pt x="6863" y="30392"/>
                  </a:cubicBezTo>
                  <a:cubicBezTo>
                    <a:pt x="6821" y="30309"/>
                    <a:pt x="6779" y="30225"/>
                    <a:pt x="6696" y="30141"/>
                  </a:cubicBezTo>
                  <a:cubicBezTo>
                    <a:pt x="6528" y="29953"/>
                    <a:pt x="6298" y="29827"/>
                    <a:pt x="6026" y="29785"/>
                  </a:cubicBezTo>
                  <a:cubicBezTo>
                    <a:pt x="5950" y="29772"/>
                    <a:pt x="5874" y="29765"/>
                    <a:pt x="5798" y="29765"/>
                  </a:cubicBezTo>
                  <a:cubicBezTo>
                    <a:pt x="5521" y="29765"/>
                    <a:pt x="5252" y="29856"/>
                    <a:pt x="5022" y="30037"/>
                  </a:cubicBezTo>
                  <a:cubicBezTo>
                    <a:pt x="4666" y="30309"/>
                    <a:pt x="4499" y="30727"/>
                    <a:pt x="4561" y="31166"/>
                  </a:cubicBezTo>
                  <a:cubicBezTo>
                    <a:pt x="4582" y="31417"/>
                    <a:pt x="4666" y="31648"/>
                    <a:pt x="4771" y="31857"/>
                  </a:cubicBezTo>
                  <a:cubicBezTo>
                    <a:pt x="4833" y="31982"/>
                    <a:pt x="4917" y="32087"/>
                    <a:pt x="4980" y="32192"/>
                  </a:cubicBezTo>
                  <a:cubicBezTo>
                    <a:pt x="5064" y="32317"/>
                    <a:pt x="5147" y="32422"/>
                    <a:pt x="5252" y="32526"/>
                  </a:cubicBezTo>
                  <a:cubicBezTo>
                    <a:pt x="5377" y="32631"/>
                    <a:pt x="5482" y="32736"/>
                    <a:pt x="5587" y="32840"/>
                  </a:cubicBezTo>
                  <a:cubicBezTo>
                    <a:pt x="5691" y="32924"/>
                    <a:pt x="5796" y="32987"/>
                    <a:pt x="5921" y="33050"/>
                  </a:cubicBezTo>
                  <a:cubicBezTo>
                    <a:pt x="6110" y="33175"/>
                    <a:pt x="6319" y="33259"/>
                    <a:pt x="6528" y="33322"/>
                  </a:cubicBezTo>
                  <a:cubicBezTo>
                    <a:pt x="6685" y="33356"/>
                    <a:pt x="6846" y="33373"/>
                    <a:pt x="7008" y="33373"/>
                  </a:cubicBezTo>
                  <a:cubicBezTo>
                    <a:pt x="7233" y="33373"/>
                    <a:pt x="7460" y="33341"/>
                    <a:pt x="7679" y="33280"/>
                  </a:cubicBezTo>
                  <a:cubicBezTo>
                    <a:pt x="8035" y="33154"/>
                    <a:pt x="8370" y="33008"/>
                    <a:pt x="8704" y="32819"/>
                  </a:cubicBezTo>
                  <a:cubicBezTo>
                    <a:pt x="9018" y="32652"/>
                    <a:pt x="9332" y="32506"/>
                    <a:pt x="9667" y="32359"/>
                  </a:cubicBezTo>
                  <a:cubicBezTo>
                    <a:pt x="9876" y="32272"/>
                    <a:pt x="10085" y="32228"/>
                    <a:pt x="10307" y="32228"/>
                  </a:cubicBezTo>
                  <a:cubicBezTo>
                    <a:pt x="10351" y="32228"/>
                    <a:pt x="10396" y="32230"/>
                    <a:pt x="10441" y="32234"/>
                  </a:cubicBezTo>
                  <a:cubicBezTo>
                    <a:pt x="10755" y="32234"/>
                    <a:pt x="11048" y="32338"/>
                    <a:pt x="11299" y="32506"/>
                  </a:cubicBezTo>
                  <a:cubicBezTo>
                    <a:pt x="11508" y="32610"/>
                    <a:pt x="11696" y="32757"/>
                    <a:pt x="11864" y="32924"/>
                  </a:cubicBezTo>
                  <a:cubicBezTo>
                    <a:pt x="12010" y="33070"/>
                    <a:pt x="12136" y="33238"/>
                    <a:pt x="12219" y="33426"/>
                  </a:cubicBezTo>
                  <a:cubicBezTo>
                    <a:pt x="12408" y="33803"/>
                    <a:pt x="12387" y="34263"/>
                    <a:pt x="12199" y="34640"/>
                  </a:cubicBezTo>
                  <a:cubicBezTo>
                    <a:pt x="12052" y="34995"/>
                    <a:pt x="11780" y="35288"/>
                    <a:pt x="11424" y="35435"/>
                  </a:cubicBezTo>
                  <a:cubicBezTo>
                    <a:pt x="11288" y="35483"/>
                    <a:pt x="11142" y="35507"/>
                    <a:pt x="10996" y="35507"/>
                  </a:cubicBezTo>
                  <a:cubicBezTo>
                    <a:pt x="10763" y="35507"/>
                    <a:pt x="10530" y="35446"/>
                    <a:pt x="10336" y="35330"/>
                  </a:cubicBezTo>
                  <a:cubicBezTo>
                    <a:pt x="9562" y="34891"/>
                    <a:pt x="9730" y="34472"/>
                    <a:pt x="9834" y="34305"/>
                  </a:cubicBezTo>
                  <a:cubicBezTo>
                    <a:pt x="9926" y="34136"/>
                    <a:pt x="10063" y="33990"/>
                    <a:pt x="10237" y="33990"/>
                  </a:cubicBezTo>
                  <a:cubicBezTo>
                    <a:pt x="10300" y="33990"/>
                    <a:pt x="10368" y="34009"/>
                    <a:pt x="10441" y="34054"/>
                  </a:cubicBezTo>
                  <a:cubicBezTo>
                    <a:pt x="10692" y="34179"/>
                    <a:pt x="10692" y="34514"/>
                    <a:pt x="10441" y="34640"/>
                  </a:cubicBezTo>
                  <a:cubicBezTo>
                    <a:pt x="10420" y="34703"/>
                    <a:pt x="10525" y="34807"/>
                    <a:pt x="10671" y="34828"/>
                  </a:cubicBezTo>
                  <a:cubicBezTo>
                    <a:pt x="10703" y="34835"/>
                    <a:pt x="10735" y="34839"/>
                    <a:pt x="10768" y="34839"/>
                  </a:cubicBezTo>
                  <a:cubicBezTo>
                    <a:pt x="10926" y="34839"/>
                    <a:pt x="11079" y="34754"/>
                    <a:pt x="11131" y="34598"/>
                  </a:cubicBezTo>
                  <a:cubicBezTo>
                    <a:pt x="11257" y="34389"/>
                    <a:pt x="11257" y="34117"/>
                    <a:pt x="11131" y="33907"/>
                  </a:cubicBezTo>
                  <a:cubicBezTo>
                    <a:pt x="11027" y="33719"/>
                    <a:pt x="10880" y="33552"/>
                    <a:pt x="10692" y="33447"/>
                  </a:cubicBezTo>
                  <a:cubicBezTo>
                    <a:pt x="10513" y="33354"/>
                    <a:pt x="10319" y="33310"/>
                    <a:pt x="10126" y="33310"/>
                  </a:cubicBezTo>
                  <a:cubicBezTo>
                    <a:pt x="9713" y="33310"/>
                    <a:pt x="9309" y="33515"/>
                    <a:pt x="9081" y="33886"/>
                  </a:cubicBezTo>
                  <a:cubicBezTo>
                    <a:pt x="8809" y="34242"/>
                    <a:pt x="8788" y="34703"/>
                    <a:pt x="8976" y="35100"/>
                  </a:cubicBezTo>
                  <a:cubicBezTo>
                    <a:pt x="9081" y="35330"/>
                    <a:pt x="9227" y="35519"/>
                    <a:pt x="9395" y="35686"/>
                  </a:cubicBezTo>
                  <a:cubicBezTo>
                    <a:pt x="9604" y="35874"/>
                    <a:pt x="9813" y="36042"/>
                    <a:pt x="10064" y="36188"/>
                  </a:cubicBezTo>
                  <a:cubicBezTo>
                    <a:pt x="10315" y="36314"/>
                    <a:pt x="10567" y="36418"/>
                    <a:pt x="10839" y="36481"/>
                  </a:cubicBezTo>
                  <a:cubicBezTo>
                    <a:pt x="11011" y="36528"/>
                    <a:pt x="11184" y="36552"/>
                    <a:pt x="11356" y="36552"/>
                  </a:cubicBezTo>
                  <a:cubicBezTo>
                    <a:pt x="11414" y="36552"/>
                    <a:pt x="11471" y="36549"/>
                    <a:pt x="11529" y="36544"/>
                  </a:cubicBezTo>
                  <a:cubicBezTo>
                    <a:pt x="11927" y="36523"/>
                    <a:pt x="12282" y="36376"/>
                    <a:pt x="12596" y="36146"/>
                  </a:cubicBezTo>
                  <a:cubicBezTo>
                    <a:pt x="13224" y="35728"/>
                    <a:pt x="13684" y="35079"/>
                    <a:pt x="14207" y="34661"/>
                  </a:cubicBezTo>
                  <a:cubicBezTo>
                    <a:pt x="14416" y="34493"/>
                    <a:pt x="14647" y="34368"/>
                    <a:pt x="14919" y="34284"/>
                  </a:cubicBezTo>
                  <a:cubicBezTo>
                    <a:pt x="15044" y="34263"/>
                    <a:pt x="15191" y="34242"/>
                    <a:pt x="15316" y="34242"/>
                  </a:cubicBezTo>
                  <a:cubicBezTo>
                    <a:pt x="15484" y="34242"/>
                    <a:pt x="15651" y="34263"/>
                    <a:pt x="15797" y="34284"/>
                  </a:cubicBezTo>
                  <a:cubicBezTo>
                    <a:pt x="15923" y="34326"/>
                    <a:pt x="16048" y="34347"/>
                    <a:pt x="16153" y="34389"/>
                  </a:cubicBezTo>
                  <a:cubicBezTo>
                    <a:pt x="16258" y="34430"/>
                    <a:pt x="16362" y="34472"/>
                    <a:pt x="16467" y="34514"/>
                  </a:cubicBezTo>
                  <a:cubicBezTo>
                    <a:pt x="16655" y="34619"/>
                    <a:pt x="16823" y="34723"/>
                    <a:pt x="16969" y="34870"/>
                  </a:cubicBezTo>
                  <a:cubicBezTo>
                    <a:pt x="17262" y="35184"/>
                    <a:pt x="17388" y="35623"/>
                    <a:pt x="17325" y="36042"/>
                  </a:cubicBezTo>
                  <a:cubicBezTo>
                    <a:pt x="17304" y="36418"/>
                    <a:pt x="17137" y="36774"/>
                    <a:pt x="16844" y="37025"/>
                  </a:cubicBezTo>
                  <a:cubicBezTo>
                    <a:pt x="16697" y="37151"/>
                    <a:pt x="16530" y="37234"/>
                    <a:pt x="16362" y="37276"/>
                  </a:cubicBezTo>
                  <a:cubicBezTo>
                    <a:pt x="16268" y="37297"/>
                    <a:pt x="16169" y="37307"/>
                    <a:pt x="16069" y="37307"/>
                  </a:cubicBezTo>
                  <a:cubicBezTo>
                    <a:pt x="15970" y="37307"/>
                    <a:pt x="15871" y="37297"/>
                    <a:pt x="15776" y="37276"/>
                  </a:cubicBezTo>
                  <a:cubicBezTo>
                    <a:pt x="15588" y="37255"/>
                    <a:pt x="15421" y="37192"/>
                    <a:pt x="15274" y="37109"/>
                  </a:cubicBezTo>
                  <a:cubicBezTo>
                    <a:pt x="15170" y="37046"/>
                    <a:pt x="15086" y="36962"/>
                    <a:pt x="15023" y="36858"/>
                  </a:cubicBezTo>
                  <a:cubicBezTo>
                    <a:pt x="14960" y="36753"/>
                    <a:pt x="14940" y="36586"/>
                    <a:pt x="14981" y="36460"/>
                  </a:cubicBezTo>
                  <a:cubicBezTo>
                    <a:pt x="15038" y="36236"/>
                    <a:pt x="15144" y="36011"/>
                    <a:pt x="15390" y="36011"/>
                  </a:cubicBezTo>
                  <a:cubicBezTo>
                    <a:pt x="15419" y="36011"/>
                    <a:pt x="15450" y="36014"/>
                    <a:pt x="15484" y="36021"/>
                  </a:cubicBezTo>
                  <a:cubicBezTo>
                    <a:pt x="15756" y="36083"/>
                    <a:pt x="15860" y="36418"/>
                    <a:pt x="15651" y="36607"/>
                  </a:cubicBezTo>
                  <a:cubicBezTo>
                    <a:pt x="15642" y="36662"/>
                    <a:pt x="15750" y="36717"/>
                    <a:pt x="15881" y="36717"/>
                  </a:cubicBezTo>
                  <a:cubicBezTo>
                    <a:pt x="16048" y="36717"/>
                    <a:pt x="16253" y="36628"/>
                    <a:pt x="16300" y="36335"/>
                  </a:cubicBezTo>
                  <a:cubicBezTo>
                    <a:pt x="16404" y="35749"/>
                    <a:pt x="15881" y="35477"/>
                    <a:pt x="15525" y="35393"/>
                  </a:cubicBezTo>
                  <a:cubicBezTo>
                    <a:pt x="15449" y="35380"/>
                    <a:pt x="15371" y="35373"/>
                    <a:pt x="15293" y="35373"/>
                  </a:cubicBezTo>
                  <a:cubicBezTo>
                    <a:pt x="15113" y="35373"/>
                    <a:pt x="14933" y="35410"/>
                    <a:pt x="14772" y="35498"/>
                  </a:cubicBezTo>
                  <a:cubicBezTo>
                    <a:pt x="14437" y="35665"/>
                    <a:pt x="14207" y="35958"/>
                    <a:pt x="14124" y="36314"/>
                  </a:cubicBezTo>
                  <a:cubicBezTo>
                    <a:pt x="13977" y="36732"/>
                    <a:pt x="14082" y="37192"/>
                    <a:pt x="14396" y="37506"/>
                  </a:cubicBezTo>
                  <a:cubicBezTo>
                    <a:pt x="14563" y="37674"/>
                    <a:pt x="14772" y="37820"/>
                    <a:pt x="14981" y="37925"/>
                  </a:cubicBezTo>
                  <a:cubicBezTo>
                    <a:pt x="15107" y="37988"/>
                    <a:pt x="15232" y="38029"/>
                    <a:pt x="15358" y="38071"/>
                  </a:cubicBezTo>
                  <a:cubicBezTo>
                    <a:pt x="15484" y="38113"/>
                    <a:pt x="15630" y="38155"/>
                    <a:pt x="15776" y="38176"/>
                  </a:cubicBezTo>
                  <a:cubicBezTo>
                    <a:pt x="15973" y="38217"/>
                    <a:pt x="16169" y="38238"/>
                    <a:pt x="16365" y="38238"/>
                  </a:cubicBezTo>
                  <a:cubicBezTo>
                    <a:pt x="16668" y="38238"/>
                    <a:pt x="16969" y="38186"/>
                    <a:pt x="17262" y="38071"/>
                  </a:cubicBezTo>
                  <a:cubicBezTo>
                    <a:pt x="17618" y="37925"/>
                    <a:pt x="17932" y="37674"/>
                    <a:pt x="18162" y="37360"/>
                  </a:cubicBezTo>
                  <a:cubicBezTo>
                    <a:pt x="18622" y="36774"/>
                    <a:pt x="18852" y="36021"/>
                    <a:pt x="19229" y="35477"/>
                  </a:cubicBezTo>
                  <a:cubicBezTo>
                    <a:pt x="19522" y="34954"/>
                    <a:pt x="20066" y="34640"/>
                    <a:pt x="20631" y="34619"/>
                  </a:cubicBezTo>
                  <a:lnTo>
                    <a:pt x="21007" y="34598"/>
                  </a:lnTo>
                  <a:cubicBezTo>
                    <a:pt x="21112" y="34598"/>
                    <a:pt x="21238" y="34598"/>
                    <a:pt x="21342" y="34619"/>
                  </a:cubicBezTo>
                  <a:cubicBezTo>
                    <a:pt x="21447" y="34640"/>
                    <a:pt x="21551" y="34661"/>
                    <a:pt x="21656" y="34703"/>
                  </a:cubicBezTo>
                  <a:cubicBezTo>
                    <a:pt x="22158" y="34849"/>
                    <a:pt x="22556" y="35267"/>
                    <a:pt x="22639" y="35811"/>
                  </a:cubicBezTo>
                  <a:cubicBezTo>
                    <a:pt x="22723" y="36188"/>
                    <a:pt x="22660" y="36565"/>
                    <a:pt x="22472" y="36899"/>
                  </a:cubicBezTo>
                  <a:cubicBezTo>
                    <a:pt x="22367" y="37046"/>
                    <a:pt x="22242" y="37192"/>
                    <a:pt x="22074" y="37276"/>
                  </a:cubicBezTo>
                  <a:cubicBezTo>
                    <a:pt x="21907" y="37381"/>
                    <a:pt x="21719" y="37443"/>
                    <a:pt x="21530" y="37464"/>
                  </a:cubicBezTo>
                  <a:cubicBezTo>
                    <a:pt x="21447" y="37482"/>
                    <a:pt x="21364" y="37492"/>
                    <a:pt x="21282" y="37492"/>
                  </a:cubicBezTo>
                  <a:cubicBezTo>
                    <a:pt x="21075" y="37492"/>
                    <a:pt x="20873" y="37432"/>
                    <a:pt x="20694" y="37297"/>
                  </a:cubicBezTo>
                  <a:cubicBezTo>
                    <a:pt x="20589" y="37213"/>
                    <a:pt x="20526" y="37067"/>
                    <a:pt x="20526" y="36920"/>
                  </a:cubicBezTo>
                  <a:cubicBezTo>
                    <a:pt x="20505" y="36669"/>
                    <a:pt x="20547" y="36397"/>
                    <a:pt x="20861" y="36376"/>
                  </a:cubicBezTo>
                  <a:cubicBezTo>
                    <a:pt x="20882" y="36374"/>
                    <a:pt x="20901" y="36373"/>
                    <a:pt x="20920" y="36373"/>
                  </a:cubicBezTo>
                  <a:cubicBezTo>
                    <a:pt x="21296" y="36373"/>
                    <a:pt x="21256" y="36758"/>
                    <a:pt x="21217" y="36858"/>
                  </a:cubicBezTo>
                  <a:cubicBezTo>
                    <a:pt x="21217" y="36895"/>
                    <a:pt x="21269" y="36917"/>
                    <a:pt x="21341" y="36917"/>
                  </a:cubicBezTo>
                  <a:cubicBezTo>
                    <a:pt x="21514" y="36917"/>
                    <a:pt x="21799" y="36788"/>
                    <a:pt x="21740" y="36418"/>
                  </a:cubicBezTo>
                  <a:cubicBezTo>
                    <a:pt x="21719" y="36167"/>
                    <a:pt x="21572" y="35958"/>
                    <a:pt x="21342" y="35832"/>
                  </a:cubicBezTo>
                  <a:cubicBezTo>
                    <a:pt x="21182" y="35768"/>
                    <a:pt x="21022" y="35741"/>
                    <a:pt x="20863" y="35741"/>
                  </a:cubicBezTo>
                  <a:cubicBezTo>
                    <a:pt x="20813" y="35741"/>
                    <a:pt x="20764" y="35744"/>
                    <a:pt x="20714" y="35749"/>
                  </a:cubicBezTo>
                  <a:cubicBezTo>
                    <a:pt x="20463" y="35770"/>
                    <a:pt x="20212" y="35895"/>
                    <a:pt x="20024" y="36083"/>
                  </a:cubicBezTo>
                  <a:cubicBezTo>
                    <a:pt x="19773" y="36335"/>
                    <a:pt x="19626" y="36690"/>
                    <a:pt x="19647" y="37046"/>
                  </a:cubicBezTo>
                  <a:cubicBezTo>
                    <a:pt x="19668" y="37485"/>
                    <a:pt x="19898" y="37883"/>
                    <a:pt x="20296" y="38092"/>
                  </a:cubicBezTo>
                  <a:cubicBezTo>
                    <a:pt x="20639" y="38264"/>
                    <a:pt x="21029" y="38354"/>
                    <a:pt x="21414" y="38354"/>
                  </a:cubicBezTo>
                  <a:cubicBezTo>
                    <a:pt x="21545" y="38354"/>
                    <a:pt x="21675" y="38344"/>
                    <a:pt x="21802" y="38322"/>
                  </a:cubicBezTo>
                  <a:cubicBezTo>
                    <a:pt x="22095" y="38280"/>
                    <a:pt x="22367" y="38218"/>
                    <a:pt x="22619" y="38113"/>
                  </a:cubicBezTo>
                  <a:cubicBezTo>
                    <a:pt x="22849" y="38029"/>
                    <a:pt x="23037" y="37904"/>
                    <a:pt x="23225" y="37757"/>
                  </a:cubicBezTo>
                  <a:cubicBezTo>
                    <a:pt x="23518" y="37506"/>
                    <a:pt x="23748" y="37171"/>
                    <a:pt x="23874" y="36795"/>
                  </a:cubicBezTo>
                  <a:cubicBezTo>
                    <a:pt x="23979" y="36439"/>
                    <a:pt x="24062" y="36083"/>
                    <a:pt x="24104" y="35707"/>
                  </a:cubicBezTo>
                  <a:cubicBezTo>
                    <a:pt x="24146" y="35351"/>
                    <a:pt x="24209" y="35016"/>
                    <a:pt x="24292" y="34661"/>
                  </a:cubicBezTo>
                  <a:cubicBezTo>
                    <a:pt x="24355" y="34410"/>
                    <a:pt x="24481" y="34158"/>
                    <a:pt x="24648" y="33949"/>
                  </a:cubicBezTo>
                  <a:cubicBezTo>
                    <a:pt x="24836" y="33719"/>
                    <a:pt x="25087" y="33531"/>
                    <a:pt x="25360" y="33426"/>
                  </a:cubicBezTo>
                  <a:cubicBezTo>
                    <a:pt x="25569" y="33322"/>
                    <a:pt x="25799" y="33259"/>
                    <a:pt x="26029" y="33217"/>
                  </a:cubicBezTo>
                  <a:cubicBezTo>
                    <a:pt x="26134" y="33196"/>
                    <a:pt x="26238" y="33186"/>
                    <a:pt x="26343" y="33186"/>
                  </a:cubicBezTo>
                  <a:cubicBezTo>
                    <a:pt x="26448" y="33186"/>
                    <a:pt x="26552" y="33196"/>
                    <a:pt x="26657" y="33217"/>
                  </a:cubicBezTo>
                  <a:cubicBezTo>
                    <a:pt x="27075" y="33301"/>
                    <a:pt x="27431" y="33573"/>
                    <a:pt x="27619" y="33949"/>
                  </a:cubicBezTo>
                  <a:cubicBezTo>
                    <a:pt x="27828" y="34263"/>
                    <a:pt x="27891" y="34661"/>
                    <a:pt x="27808" y="35037"/>
                  </a:cubicBezTo>
                  <a:cubicBezTo>
                    <a:pt x="27703" y="35414"/>
                    <a:pt x="27452" y="35707"/>
                    <a:pt x="27096" y="35874"/>
                  </a:cubicBezTo>
                  <a:cubicBezTo>
                    <a:pt x="26851" y="35987"/>
                    <a:pt x="26657" y="36031"/>
                    <a:pt x="26503" y="36031"/>
                  </a:cubicBezTo>
                  <a:cubicBezTo>
                    <a:pt x="26146" y="36031"/>
                    <a:pt x="26010" y="35797"/>
                    <a:pt x="25966" y="35665"/>
                  </a:cubicBezTo>
                  <a:cubicBezTo>
                    <a:pt x="25862" y="35435"/>
                    <a:pt x="25841" y="35163"/>
                    <a:pt x="26134" y="35037"/>
                  </a:cubicBezTo>
                  <a:cubicBezTo>
                    <a:pt x="26201" y="35004"/>
                    <a:pt x="26260" y="34989"/>
                    <a:pt x="26311" y="34989"/>
                  </a:cubicBezTo>
                  <a:cubicBezTo>
                    <a:pt x="26544" y="34989"/>
                    <a:pt x="26611" y="35290"/>
                    <a:pt x="26594" y="35393"/>
                  </a:cubicBezTo>
                  <a:cubicBezTo>
                    <a:pt x="26607" y="35406"/>
                    <a:pt x="26631" y="35413"/>
                    <a:pt x="26661" y="35413"/>
                  </a:cubicBezTo>
                  <a:cubicBezTo>
                    <a:pt x="26724" y="35413"/>
                    <a:pt x="26815" y="35381"/>
                    <a:pt x="26887" y="35309"/>
                  </a:cubicBezTo>
                  <a:cubicBezTo>
                    <a:pt x="27054" y="35184"/>
                    <a:pt x="27075" y="34954"/>
                    <a:pt x="26971" y="34786"/>
                  </a:cubicBezTo>
                  <a:cubicBezTo>
                    <a:pt x="26866" y="34556"/>
                    <a:pt x="26657" y="34410"/>
                    <a:pt x="26406" y="34389"/>
                  </a:cubicBezTo>
                  <a:cubicBezTo>
                    <a:pt x="26350" y="34377"/>
                    <a:pt x="26294" y="34372"/>
                    <a:pt x="26237" y="34372"/>
                  </a:cubicBezTo>
                  <a:cubicBezTo>
                    <a:pt x="26084" y="34372"/>
                    <a:pt x="25931" y="34411"/>
                    <a:pt x="25778" y="34472"/>
                  </a:cubicBezTo>
                  <a:cubicBezTo>
                    <a:pt x="25548" y="34577"/>
                    <a:pt x="25360" y="34765"/>
                    <a:pt x="25234" y="34995"/>
                  </a:cubicBezTo>
                  <a:cubicBezTo>
                    <a:pt x="25067" y="35330"/>
                    <a:pt x="25046" y="35707"/>
                    <a:pt x="25192" y="36042"/>
                  </a:cubicBezTo>
                  <a:cubicBezTo>
                    <a:pt x="25318" y="36460"/>
                    <a:pt x="25673" y="36774"/>
                    <a:pt x="26113" y="36837"/>
                  </a:cubicBezTo>
                  <a:cubicBezTo>
                    <a:pt x="26228" y="36868"/>
                    <a:pt x="26348" y="36884"/>
                    <a:pt x="26471" y="36884"/>
                  </a:cubicBezTo>
                  <a:cubicBezTo>
                    <a:pt x="26594" y="36884"/>
                    <a:pt x="26720" y="36868"/>
                    <a:pt x="26845" y="36837"/>
                  </a:cubicBezTo>
                  <a:cubicBezTo>
                    <a:pt x="27117" y="36795"/>
                    <a:pt x="27368" y="36711"/>
                    <a:pt x="27619" y="36586"/>
                  </a:cubicBezTo>
                  <a:cubicBezTo>
                    <a:pt x="27870" y="36460"/>
                    <a:pt x="28100" y="36314"/>
                    <a:pt x="28331" y="36125"/>
                  </a:cubicBezTo>
                  <a:cubicBezTo>
                    <a:pt x="28498" y="35979"/>
                    <a:pt x="28645" y="35791"/>
                    <a:pt x="28770" y="35602"/>
                  </a:cubicBezTo>
                  <a:cubicBezTo>
                    <a:pt x="28979" y="35267"/>
                    <a:pt x="29084" y="34891"/>
                    <a:pt x="29084" y="34514"/>
                  </a:cubicBezTo>
                  <a:cubicBezTo>
                    <a:pt x="29105" y="33761"/>
                    <a:pt x="28833" y="33008"/>
                    <a:pt x="28812" y="32338"/>
                  </a:cubicBezTo>
                  <a:cubicBezTo>
                    <a:pt x="28812" y="32066"/>
                    <a:pt x="28854" y="31815"/>
                    <a:pt x="28937" y="31564"/>
                  </a:cubicBezTo>
                  <a:cubicBezTo>
                    <a:pt x="28979" y="31417"/>
                    <a:pt x="29042" y="31292"/>
                    <a:pt x="29126" y="31187"/>
                  </a:cubicBezTo>
                  <a:cubicBezTo>
                    <a:pt x="29230" y="31062"/>
                    <a:pt x="29335" y="30936"/>
                    <a:pt x="29461" y="30832"/>
                  </a:cubicBezTo>
                  <a:cubicBezTo>
                    <a:pt x="29628" y="30685"/>
                    <a:pt x="29837" y="30539"/>
                    <a:pt x="30025" y="30434"/>
                  </a:cubicBezTo>
                  <a:cubicBezTo>
                    <a:pt x="30214" y="30329"/>
                    <a:pt x="30423" y="30267"/>
                    <a:pt x="30611" y="30225"/>
                  </a:cubicBezTo>
                  <a:cubicBezTo>
                    <a:pt x="30661" y="30220"/>
                    <a:pt x="30710" y="30218"/>
                    <a:pt x="30759" y="30218"/>
                  </a:cubicBezTo>
                  <a:cubicBezTo>
                    <a:pt x="31143" y="30218"/>
                    <a:pt x="31502" y="30362"/>
                    <a:pt x="31762" y="30622"/>
                  </a:cubicBezTo>
                  <a:cubicBezTo>
                    <a:pt x="32076" y="30873"/>
                    <a:pt x="32264" y="31229"/>
                    <a:pt x="32285" y="31606"/>
                  </a:cubicBezTo>
                  <a:cubicBezTo>
                    <a:pt x="32306" y="31794"/>
                    <a:pt x="32264" y="31962"/>
                    <a:pt x="32202" y="32129"/>
                  </a:cubicBezTo>
                  <a:cubicBezTo>
                    <a:pt x="32118" y="32317"/>
                    <a:pt x="32013" y="32485"/>
                    <a:pt x="31867" y="32610"/>
                  </a:cubicBezTo>
                  <a:cubicBezTo>
                    <a:pt x="31783" y="32673"/>
                    <a:pt x="31720" y="32757"/>
                    <a:pt x="31637" y="32798"/>
                  </a:cubicBezTo>
                  <a:cubicBezTo>
                    <a:pt x="31574" y="32840"/>
                    <a:pt x="31490" y="32882"/>
                    <a:pt x="31427" y="32924"/>
                  </a:cubicBezTo>
                  <a:cubicBezTo>
                    <a:pt x="31351" y="32955"/>
                    <a:pt x="31274" y="32974"/>
                    <a:pt x="31189" y="32974"/>
                  </a:cubicBezTo>
                  <a:cubicBezTo>
                    <a:pt x="31158" y="32974"/>
                    <a:pt x="31126" y="32971"/>
                    <a:pt x="31093" y="32966"/>
                  </a:cubicBezTo>
                  <a:cubicBezTo>
                    <a:pt x="30946" y="32966"/>
                    <a:pt x="30821" y="32882"/>
                    <a:pt x="30737" y="32778"/>
                  </a:cubicBezTo>
                  <a:cubicBezTo>
                    <a:pt x="30569" y="32589"/>
                    <a:pt x="30444" y="32317"/>
                    <a:pt x="30674" y="32108"/>
                  </a:cubicBezTo>
                  <a:cubicBezTo>
                    <a:pt x="30735" y="32047"/>
                    <a:pt x="30817" y="32014"/>
                    <a:pt x="30904" y="32014"/>
                  </a:cubicBezTo>
                  <a:cubicBezTo>
                    <a:pt x="30967" y="32014"/>
                    <a:pt x="31031" y="32031"/>
                    <a:pt x="31093" y="32066"/>
                  </a:cubicBezTo>
                  <a:cubicBezTo>
                    <a:pt x="31176" y="32129"/>
                    <a:pt x="31218" y="32213"/>
                    <a:pt x="31260" y="32317"/>
                  </a:cubicBezTo>
                  <a:cubicBezTo>
                    <a:pt x="31267" y="32328"/>
                    <a:pt x="31278" y="32334"/>
                    <a:pt x="31292" y="32334"/>
                  </a:cubicBezTo>
                  <a:cubicBezTo>
                    <a:pt x="31411" y="32334"/>
                    <a:pt x="31745" y="31966"/>
                    <a:pt x="31427" y="31648"/>
                  </a:cubicBezTo>
                  <a:cubicBezTo>
                    <a:pt x="31288" y="31491"/>
                    <a:pt x="31091" y="31407"/>
                    <a:pt x="30885" y="31407"/>
                  </a:cubicBezTo>
                  <a:cubicBezTo>
                    <a:pt x="30843" y="31407"/>
                    <a:pt x="30800" y="31410"/>
                    <a:pt x="30758" y="31417"/>
                  </a:cubicBezTo>
                  <a:cubicBezTo>
                    <a:pt x="30653" y="31438"/>
                    <a:pt x="30549" y="31480"/>
                    <a:pt x="30444" y="31543"/>
                  </a:cubicBezTo>
                  <a:cubicBezTo>
                    <a:pt x="30360" y="31585"/>
                    <a:pt x="30256" y="31648"/>
                    <a:pt x="30193" y="31710"/>
                  </a:cubicBezTo>
                  <a:cubicBezTo>
                    <a:pt x="30005" y="31899"/>
                    <a:pt x="29879" y="32129"/>
                    <a:pt x="29837" y="32380"/>
                  </a:cubicBezTo>
                  <a:cubicBezTo>
                    <a:pt x="29774" y="32736"/>
                    <a:pt x="29858" y="33112"/>
                    <a:pt x="30088" y="33384"/>
                  </a:cubicBezTo>
                  <a:cubicBezTo>
                    <a:pt x="30326" y="33695"/>
                    <a:pt x="30674" y="33877"/>
                    <a:pt x="31051" y="33877"/>
                  </a:cubicBezTo>
                  <a:cubicBezTo>
                    <a:pt x="31106" y="33877"/>
                    <a:pt x="31162" y="33874"/>
                    <a:pt x="31218" y="33866"/>
                  </a:cubicBezTo>
                  <a:cubicBezTo>
                    <a:pt x="31469" y="33824"/>
                    <a:pt x="31699" y="33761"/>
                    <a:pt x="31909" y="33635"/>
                  </a:cubicBezTo>
                  <a:cubicBezTo>
                    <a:pt x="32034" y="33573"/>
                    <a:pt x="32139" y="33510"/>
                    <a:pt x="32243" y="33426"/>
                  </a:cubicBezTo>
                  <a:cubicBezTo>
                    <a:pt x="32369" y="33342"/>
                    <a:pt x="32474" y="33238"/>
                    <a:pt x="32578" y="33154"/>
                  </a:cubicBezTo>
                  <a:cubicBezTo>
                    <a:pt x="32683" y="33050"/>
                    <a:pt x="32787" y="32924"/>
                    <a:pt x="32871" y="32819"/>
                  </a:cubicBezTo>
                  <a:cubicBezTo>
                    <a:pt x="32955" y="32715"/>
                    <a:pt x="33038" y="32610"/>
                    <a:pt x="33101" y="32506"/>
                  </a:cubicBezTo>
                  <a:cubicBezTo>
                    <a:pt x="33436" y="31982"/>
                    <a:pt x="33520" y="31334"/>
                    <a:pt x="33331" y="30727"/>
                  </a:cubicBezTo>
                  <a:cubicBezTo>
                    <a:pt x="33206" y="30371"/>
                    <a:pt x="33059" y="30037"/>
                    <a:pt x="32871" y="29702"/>
                  </a:cubicBezTo>
                  <a:cubicBezTo>
                    <a:pt x="32704" y="29409"/>
                    <a:pt x="32557" y="29074"/>
                    <a:pt x="32411" y="28760"/>
                  </a:cubicBezTo>
                  <a:cubicBezTo>
                    <a:pt x="32327" y="28509"/>
                    <a:pt x="32264" y="28237"/>
                    <a:pt x="32285" y="27965"/>
                  </a:cubicBezTo>
                  <a:cubicBezTo>
                    <a:pt x="32306" y="27672"/>
                    <a:pt x="32390" y="27379"/>
                    <a:pt x="32557" y="27128"/>
                  </a:cubicBezTo>
                  <a:cubicBezTo>
                    <a:pt x="32662" y="26898"/>
                    <a:pt x="32808" y="26710"/>
                    <a:pt x="32976" y="26542"/>
                  </a:cubicBezTo>
                  <a:cubicBezTo>
                    <a:pt x="33122" y="26396"/>
                    <a:pt x="33290" y="26270"/>
                    <a:pt x="33457" y="26187"/>
                  </a:cubicBezTo>
                  <a:cubicBezTo>
                    <a:pt x="33656" y="26092"/>
                    <a:pt x="33865" y="26045"/>
                    <a:pt x="34074" y="26045"/>
                  </a:cubicBezTo>
                  <a:cubicBezTo>
                    <a:pt x="34283" y="26045"/>
                    <a:pt x="34493" y="26092"/>
                    <a:pt x="34691" y="26187"/>
                  </a:cubicBezTo>
                  <a:cubicBezTo>
                    <a:pt x="35047" y="26333"/>
                    <a:pt x="35319" y="26626"/>
                    <a:pt x="35487" y="26982"/>
                  </a:cubicBezTo>
                  <a:cubicBezTo>
                    <a:pt x="35612" y="27337"/>
                    <a:pt x="35570" y="27735"/>
                    <a:pt x="35382" y="28070"/>
                  </a:cubicBezTo>
                  <a:cubicBezTo>
                    <a:pt x="35114" y="28541"/>
                    <a:pt x="34855" y="28663"/>
                    <a:pt x="34655" y="28663"/>
                  </a:cubicBezTo>
                  <a:cubicBezTo>
                    <a:pt x="34526" y="28663"/>
                    <a:pt x="34422" y="28613"/>
                    <a:pt x="34357" y="28572"/>
                  </a:cubicBezTo>
                  <a:cubicBezTo>
                    <a:pt x="34126" y="28446"/>
                    <a:pt x="33938" y="28216"/>
                    <a:pt x="34085" y="27965"/>
                  </a:cubicBezTo>
                  <a:cubicBezTo>
                    <a:pt x="34147" y="27840"/>
                    <a:pt x="34268" y="27777"/>
                    <a:pt x="34388" y="27777"/>
                  </a:cubicBezTo>
                  <a:cubicBezTo>
                    <a:pt x="34508" y="27777"/>
                    <a:pt x="34629" y="27840"/>
                    <a:pt x="34691" y="27965"/>
                  </a:cubicBezTo>
                  <a:cubicBezTo>
                    <a:pt x="34695" y="27967"/>
                    <a:pt x="34699" y="27968"/>
                    <a:pt x="34704" y="27968"/>
                  </a:cubicBezTo>
                  <a:cubicBezTo>
                    <a:pt x="34751" y="27968"/>
                    <a:pt x="34841" y="27869"/>
                    <a:pt x="34880" y="27735"/>
                  </a:cubicBezTo>
                  <a:cubicBezTo>
                    <a:pt x="34922" y="27526"/>
                    <a:pt x="34817" y="27337"/>
                    <a:pt x="34650" y="27254"/>
                  </a:cubicBezTo>
                  <a:cubicBezTo>
                    <a:pt x="34535" y="27201"/>
                    <a:pt x="34414" y="27175"/>
                    <a:pt x="34294" y="27175"/>
                  </a:cubicBezTo>
                  <a:cubicBezTo>
                    <a:pt x="34174" y="27175"/>
                    <a:pt x="34053" y="27201"/>
                    <a:pt x="33938" y="27254"/>
                  </a:cubicBezTo>
                  <a:cubicBezTo>
                    <a:pt x="33771" y="27358"/>
                    <a:pt x="33603" y="27526"/>
                    <a:pt x="33499" y="27714"/>
                  </a:cubicBezTo>
                  <a:cubicBezTo>
                    <a:pt x="33185" y="28279"/>
                    <a:pt x="33373" y="28990"/>
                    <a:pt x="33938" y="29325"/>
                  </a:cubicBezTo>
                  <a:cubicBezTo>
                    <a:pt x="34146" y="29472"/>
                    <a:pt x="34388" y="29547"/>
                    <a:pt x="34634" y="29547"/>
                  </a:cubicBezTo>
                  <a:cubicBezTo>
                    <a:pt x="34809" y="29547"/>
                    <a:pt x="34986" y="29508"/>
                    <a:pt x="35152" y="29430"/>
                  </a:cubicBezTo>
                  <a:cubicBezTo>
                    <a:pt x="35382" y="29325"/>
                    <a:pt x="35570" y="29179"/>
                    <a:pt x="35738" y="29011"/>
                  </a:cubicBezTo>
                  <a:cubicBezTo>
                    <a:pt x="35926" y="28802"/>
                    <a:pt x="36093" y="28572"/>
                    <a:pt x="36219" y="28342"/>
                  </a:cubicBezTo>
                  <a:cubicBezTo>
                    <a:pt x="36365" y="28091"/>
                    <a:pt x="36470" y="27819"/>
                    <a:pt x="36533" y="27547"/>
                  </a:cubicBezTo>
                  <a:cubicBezTo>
                    <a:pt x="36595" y="27337"/>
                    <a:pt x="36595" y="27107"/>
                    <a:pt x="36595" y="26877"/>
                  </a:cubicBezTo>
                  <a:cubicBezTo>
                    <a:pt x="36554" y="26480"/>
                    <a:pt x="36428" y="26124"/>
                    <a:pt x="36198" y="25810"/>
                  </a:cubicBezTo>
                  <a:cubicBezTo>
                    <a:pt x="35779" y="25182"/>
                    <a:pt x="35131" y="24722"/>
                    <a:pt x="34712" y="24199"/>
                  </a:cubicBezTo>
                  <a:cubicBezTo>
                    <a:pt x="34545" y="23990"/>
                    <a:pt x="34419" y="23759"/>
                    <a:pt x="34336" y="23487"/>
                  </a:cubicBezTo>
                  <a:cubicBezTo>
                    <a:pt x="34294" y="23362"/>
                    <a:pt x="34273" y="23215"/>
                    <a:pt x="34294" y="23069"/>
                  </a:cubicBezTo>
                  <a:cubicBezTo>
                    <a:pt x="34294" y="22923"/>
                    <a:pt x="34294" y="22755"/>
                    <a:pt x="34336" y="22609"/>
                  </a:cubicBezTo>
                  <a:cubicBezTo>
                    <a:pt x="34357" y="22483"/>
                    <a:pt x="34399" y="22358"/>
                    <a:pt x="34440" y="22253"/>
                  </a:cubicBezTo>
                  <a:cubicBezTo>
                    <a:pt x="34482" y="22148"/>
                    <a:pt x="34524" y="22044"/>
                    <a:pt x="34566" y="21939"/>
                  </a:cubicBezTo>
                  <a:cubicBezTo>
                    <a:pt x="34650" y="21751"/>
                    <a:pt x="34775" y="21583"/>
                    <a:pt x="34922" y="21437"/>
                  </a:cubicBezTo>
                  <a:cubicBezTo>
                    <a:pt x="35176" y="21199"/>
                    <a:pt x="35500" y="21058"/>
                    <a:pt x="35848" y="21058"/>
                  </a:cubicBezTo>
                  <a:cubicBezTo>
                    <a:pt x="35929" y="21058"/>
                    <a:pt x="36011" y="21065"/>
                    <a:pt x="36093" y="21081"/>
                  </a:cubicBezTo>
                  <a:cubicBezTo>
                    <a:pt x="36470" y="21102"/>
                    <a:pt x="36826" y="21270"/>
                    <a:pt x="37077" y="21562"/>
                  </a:cubicBezTo>
                  <a:cubicBezTo>
                    <a:pt x="37202" y="21709"/>
                    <a:pt x="37286" y="21876"/>
                    <a:pt x="37328" y="22044"/>
                  </a:cubicBezTo>
                  <a:cubicBezTo>
                    <a:pt x="37370" y="22232"/>
                    <a:pt x="37370" y="22441"/>
                    <a:pt x="37328" y="22630"/>
                  </a:cubicBezTo>
                  <a:cubicBezTo>
                    <a:pt x="37307" y="22818"/>
                    <a:pt x="37244" y="22985"/>
                    <a:pt x="37139" y="23132"/>
                  </a:cubicBezTo>
                  <a:cubicBezTo>
                    <a:pt x="37098" y="23236"/>
                    <a:pt x="37014" y="23320"/>
                    <a:pt x="36909" y="23383"/>
                  </a:cubicBezTo>
                  <a:cubicBezTo>
                    <a:pt x="36828" y="23423"/>
                    <a:pt x="36738" y="23446"/>
                    <a:pt x="36651" y="23446"/>
                  </a:cubicBezTo>
                  <a:cubicBezTo>
                    <a:pt x="36603" y="23446"/>
                    <a:pt x="36556" y="23439"/>
                    <a:pt x="36512" y="23425"/>
                  </a:cubicBezTo>
                  <a:cubicBezTo>
                    <a:pt x="36261" y="23362"/>
                    <a:pt x="36010" y="23215"/>
                    <a:pt x="36072" y="22923"/>
                  </a:cubicBezTo>
                  <a:cubicBezTo>
                    <a:pt x="36099" y="22750"/>
                    <a:pt x="36244" y="22644"/>
                    <a:pt x="36400" y="22644"/>
                  </a:cubicBezTo>
                  <a:cubicBezTo>
                    <a:pt x="36489" y="22644"/>
                    <a:pt x="36582" y="22679"/>
                    <a:pt x="36658" y="22755"/>
                  </a:cubicBezTo>
                  <a:cubicBezTo>
                    <a:pt x="36660" y="22755"/>
                    <a:pt x="36662" y="22756"/>
                    <a:pt x="36664" y="22756"/>
                  </a:cubicBezTo>
                  <a:cubicBezTo>
                    <a:pt x="36767" y="22756"/>
                    <a:pt x="36880" y="22189"/>
                    <a:pt x="36386" y="22106"/>
                  </a:cubicBezTo>
                  <a:cubicBezTo>
                    <a:pt x="36335" y="22097"/>
                    <a:pt x="36285" y="22093"/>
                    <a:pt x="36238" y="22093"/>
                  </a:cubicBezTo>
                  <a:cubicBezTo>
                    <a:pt x="35754" y="22093"/>
                    <a:pt x="35521" y="22556"/>
                    <a:pt x="35445" y="22881"/>
                  </a:cubicBezTo>
                  <a:cubicBezTo>
                    <a:pt x="35382" y="23132"/>
                    <a:pt x="35424" y="23404"/>
                    <a:pt x="35549" y="23634"/>
                  </a:cubicBezTo>
                  <a:cubicBezTo>
                    <a:pt x="35717" y="23969"/>
                    <a:pt x="36010" y="24199"/>
                    <a:pt x="36365" y="24283"/>
                  </a:cubicBezTo>
                  <a:cubicBezTo>
                    <a:pt x="36490" y="24326"/>
                    <a:pt x="36618" y="24348"/>
                    <a:pt x="36743" y="24348"/>
                  </a:cubicBezTo>
                  <a:cubicBezTo>
                    <a:pt x="37037" y="24348"/>
                    <a:pt x="37323" y="24231"/>
                    <a:pt x="37558" y="24011"/>
                  </a:cubicBezTo>
                  <a:cubicBezTo>
                    <a:pt x="37725" y="23843"/>
                    <a:pt x="37872" y="23634"/>
                    <a:pt x="37976" y="23425"/>
                  </a:cubicBezTo>
                  <a:cubicBezTo>
                    <a:pt x="38039" y="23299"/>
                    <a:pt x="38081" y="23174"/>
                    <a:pt x="38123" y="23048"/>
                  </a:cubicBezTo>
                  <a:cubicBezTo>
                    <a:pt x="38165" y="22923"/>
                    <a:pt x="38207" y="22776"/>
                    <a:pt x="38228" y="22630"/>
                  </a:cubicBezTo>
                  <a:cubicBezTo>
                    <a:pt x="38332" y="22127"/>
                    <a:pt x="38290" y="21604"/>
                    <a:pt x="38123" y="21123"/>
                  </a:cubicBezTo>
                  <a:cubicBezTo>
                    <a:pt x="37976" y="20767"/>
                    <a:pt x="37725" y="20474"/>
                    <a:pt x="37412" y="20244"/>
                  </a:cubicBezTo>
                  <a:cubicBezTo>
                    <a:pt x="36826" y="19784"/>
                    <a:pt x="36051" y="19554"/>
                    <a:pt x="35507" y="19177"/>
                  </a:cubicBezTo>
                  <a:lnTo>
                    <a:pt x="35528" y="19177"/>
                  </a:lnTo>
                  <a:cubicBezTo>
                    <a:pt x="35005" y="18884"/>
                    <a:pt x="34691" y="18340"/>
                    <a:pt x="34671" y="17754"/>
                  </a:cubicBezTo>
                  <a:cubicBezTo>
                    <a:pt x="34650" y="17629"/>
                    <a:pt x="34650" y="17503"/>
                    <a:pt x="34650" y="17378"/>
                  </a:cubicBezTo>
                  <a:cubicBezTo>
                    <a:pt x="34650" y="17273"/>
                    <a:pt x="34650" y="17148"/>
                    <a:pt x="34671" y="17043"/>
                  </a:cubicBezTo>
                  <a:cubicBezTo>
                    <a:pt x="34691" y="16938"/>
                    <a:pt x="34712" y="16834"/>
                    <a:pt x="34754" y="16729"/>
                  </a:cubicBezTo>
                  <a:cubicBezTo>
                    <a:pt x="34775" y="16645"/>
                    <a:pt x="34817" y="16541"/>
                    <a:pt x="34859" y="16457"/>
                  </a:cubicBezTo>
                  <a:cubicBezTo>
                    <a:pt x="35068" y="16080"/>
                    <a:pt x="35445" y="15829"/>
                    <a:pt x="35863" y="15767"/>
                  </a:cubicBezTo>
                  <a:cubicBezTo>
                    <a:pt x="35986" y="15733"/>
                    <a:pt x="36109" y="15716"/>
                    <a:pt x="36230" y="15716"/>
                  </a:cubicBezTo>
                  <a:cubicBezTo>
                    <a:pt x="36481" y="15716"/>
                    <a:pt x="36725" y="15786"/>
                    <a:pt x="36951" y="15913"/>
                  </a:cubicBezTo>
                  <a:cubicBezTo>
                    <a:pt x="37098" y="16018"/>
                    <a:pt x="37244" y="16143"/>
                    <a:pt x="37328" y="16311"/>
                  </a:cubicBezTo>
                  <a:cubicBezTo>
                    <a:pt x="37432" y="16478"/>
                    <a:pt x="37495" y="16666"/>
                    <a:pt x="37516" y="16855"/>
                  </a:cubicBezTo>
                  <a:cubicBezTo>
                    <a:pt x="37600" y="17148"/>
                    <a:pt x="37537" y="17461"/>
                    <a:pt x="37370" y="17692"/>
                  </a:cubicBezTo>
                  <a:cubicBezTo>
                    <a:pt x="37265" y="17796"/>
                    <a:pt x="37119" y="17859"/>
                    <a:pt x="36993" y="17880"/>
                  </a:cubicBezTo>
                  <a:cubicBezTo>
                    <a:pt x="36721" y="17880"/>
                    <a:pt x="36449" y="17838"/>
                    <a:pt x="36428" y="17524"/>
                  </a:cubicBezTo>
                  <a:cubicBezTo>
                    <a:pt x="36400" y="17228"/>
                    <a:pt x="36580" y="17151"/>
                    <a:pt x="36733" y="17151"/>
                  </a:cubicBezTo>
                  <a:cubicBezTo>
                    <a:pt x="36808" y="17151"/>
                    <a:pt x="36875" y="17169"/>
                    <a:pt x="36909" y="17189"/>
                  </a:cubicBezTo>
                  <a:cubicBezTo>
                    <a:pt x="37027" y="17189"/>
                    <a:pt x="36979" y="16658"/>
                    <a:pt x="36562" y="16658"/>
                  </a:cubicBezTo>
                  <a:cubicBezTo>
                    <a:pt x="36533" y="16658"/>
                    <a:pt x="36502" y="16661"/>
                    <a:pt x="36470" y="16666"/>
                  </a:cubicBezTo>
                  <a:cubicBezTo>
                    <a:pt x="36219" y="16687"/>
                    <a:pt x="35989" y="16855"/>
                    <a:pt x="35884" y="17085"/>
                  </a:cubicBezTo>
                  <a:cubicBezTo>
                    <a:pt x="35800" y="17273"/>
                    <a:pt x="35779" y="17482"/>
                    <a:pt x="35800" y="17713"/>
                  </a:cubicBezTo>
                  <a:cubicBezTo>
                    <a:pt x="35821" y="17964"/>
                    <a:pt x="35947" y="18194"/>
                    <a:pt x="36135" y="18382"/>
                  </a:cubicBezTo>
                  <a:cubicBezTo>
                    <a:pt x="36370" y="18617"/>
                    <a:pt x="36697" y="18761"/>
                    <a:pt x="37030" y="18761"/>
                  </a:cubicBezTo>
                  <a:cubicBezTo>
                    <a:pt x="37053" y="18761"/>
                    <a:pt x="37075" y="18760"/>
                    <a:pt x="37098" y="18759"/>
                  </a:cubicBezTo>
                  <a:cubicBezTo>
                    <a:pt x="37537" y="18759"/>
                    <a:pt x="37935" y="18508"/>
                    <a:pt x="38144" y="18131"/>
                  </a:cubicBezTo>
                  <a:cubicBezTo>
                    <a:pt x="38374" y="17650"/>
                    <a:pt x="38458" y="17127"/>
                    <a:pt x="38374" y="16604"/>
                  </a:cubicBezTo>
                  <a:cubicBezTo>
                    <a:pt x="38332" y="16332"/>
                    <a:pt x="38269" y="16060"/>
                    <a:pt x="38144" y="15808"/>
                  </a:cubicBezTo>
                  <a:cubicBezTo>
                    <a:pt x="38060" y="15578"/>
                    <a:pt x="37956" y="15390"/>
                    <a:pt x="37809" y="15223"/>
                  </a:cubicBezTo>
                  <a:cubicBezTo>
                    <a:pt x="37558" y="14930"/>
                    <a:pt x="37223" y="14700"/>
                    <a:pt x="36867" y="14574"/>
                  </a:cubicBezTo>
                  <a:cubicBezTo>
                    <a:pt x="36491" y="14469"/>
                    <a:pt x="36135" y="14386"/>
                    <a:pt x="35759" y="14344"/>
                  </a:cubicBezTo>
                  <a:cubicBezTo>
                    <a:pt x="35403" y="14302"/>
                    <a:pt x="35068" y="14239"/>
                    <a:pt x="34712" y="14156"/>
                  </a:cubicBezTo>
                  <a:cubicBezTo>
                    <a:pt x="34461" y="14093"/>
                    <a:pt x="34210" y="13967"/>
                    <a:pt x="34001" y="13800"/>
                  </a:cubicBezTo>
                  <a:cubicBezTo>
                    <a:pt x="33771" y="13611"/>
                    <a:pt x="33582" y="13360"/>
                    <a:pt x="33478" y="13067"/>
                  </a:cubicBezTo>
                  <a:cubicBezTo>
                    <a:pt x="33373" y="12858"/>
                    <a:pt x="33310" y="12628"/>
                    <a:pt x="33269" y="12398"/>
                  </a:cubicBezTo>
                  <a:cubicBezTo>
                    <a:pt x="33227" y="12210"/>
                    <a:pt x="33227" y="12000"/>
                    <a:pt x="33269" y="11791"/>
                  </a:cubicBezTo>
                  <a:cubicBezTo>
                    <a:pt x="33352" y="11373"/>
                    <a:pt x="33624" y="11017"/>
                    <a:pt x="34001" y="10808"/>
                  </a:cubicBezTo>
                  <a:cubicBezTo>
                    <a:pt x="34232" y="10669"/>
                    <a:pt x="34509" y="10587"/>
                    <a:pt x="34789" y="10587"/>
                  </a:cubicBezTo>
                  <a:cubicBezTo>
                    <a:pt x="34889" y="10587"/>
                    <a:pt x="34990" y="10597"/>
                    <a:pt x="35089" y="10619"/>
                  </a:cubicBezTo>
                  <a:cubicBezTo>
                    <a:pt x="35466" y="10724"/>
                    <a:pt x="35759" y="10996"/>
                    <a:pt x="35926" y="11352"/>
                  </a:cubicBezTo>
                  <a:cubicBezTo>
                    <a:pt x="36303" y="12147"/>
                    <a:pt x="35905" y="12398"/>
                    <a:pt x="35717" y="12482"/>
                  </a:cubicBezTo>
                  <a:cubicBezTo>
                    <a:pt x="35624" y="12524"/>
                    <a:pt x="35525" y="12552"/>
                    <a:pt x="35431" y="12552"/>
                  </a:cubicBezTo>
                  <a:cubicBezTo>
                    <a:pt x="35291" y="12552"/>
                    <a:pt x="35164" y="12489"/>
                    <a:pt x="35089" y="12314"/>
                  </a:cubicBezTo>
                  <a:cubicBezTo>
                    <a:pt x="34935" y="11948"/>
                    <a:pt x="35260" y="11830"/>
                    <a:pt x="35410" y="11830"/>
                  </a:cubicBezTo>
                  <a:cubicBezTo>
                    <a:pt x="35423" y="11830"/>
                    <a:pt x="35435" y="11831"/>
                    <a:pt x="35445" y="11833"/>
                  </a:cubicBezTo>
                  <a:cubicBezTo>
                    <a:pt x="35487" y="11812"/>
                    <a:pt x="35466" y="11666"/>
                    <a:pt x="35361" y="11540"/>
                  </a:cubicBezTo>
                  <a:cubicBezTo>
                    <a:pt x="35286" y="11453"/>
                    <a:pt x="35175" y="11403"/>
                    <a:pt x="35062" y="11403"/>
                  </a:cubicBezTo>
                  <a:cubicBezTo>
                    <a:pt x="34984" y="11403"/>
                    <a:pt x="34906" y="11426"/>
                    <a:pt x="34838" y="11477"/>
                  </a:cubicBezTo>
                  <a:cubicBezTo>
                    <a:pt x="34608" y="11582"/>
                    <a:pt x="34461" y="11791"/>
                    <a:pt x="34440" y="12042"/>
                  </a:cubicBezTo>
                  <a:cubicBezTo>
                    <a:pt x="34399" y="12251"/>
                    <a:pt x="34440" y="12461"/>
                    <a:pt x="34524" y="12649"/>
                  </a:cubicBezTo>
                  <a:cubicBezTo>
                    <a:pt x="34629" y="12900"/>
                    <a:pt x="34817" y="13088"/>
                    <a:pt x="35047" y="13193"/>
                  </a:cubicBezTo>
                  <a:cubicBezTo>
                    <a:pt x="35238" y="13289"/>
                    <a:pt x="35443" y="13337"/>
                    <a:pt x="35646" y="13337"/>
                  </a:cubicBezTo>
                  <a:cubicBezTo>
                    <a:pt x="35799" y="13337"/>
                    <a:pt x="35950" y="13310"/>
                    <a:pt x="36093" y="13256"/>
                  </a:cubicBezTo>
                  <a:cubicBezTo>
                    <a:pt x="36533" y="13130"/>
                    <a:pt x="36826" y="12754"/>
                    <a:pt x="36909" y="12314"/>
                  </a:cubicBezTo>
                  <a:cubicBezTo>
                    <a:pt x="36951" y="12084"/>
                    <a:pt x="36951" y="11833"/>
                    <a:pt x="36909" y="11603"/>
                  </a:cubicBezTo>
                  <a:cubicBezTo>
                    <a:pt x="36847" y="11331"/>
                    <a:pt x="36763" y="11059"/>
                    <a:pt x="36637" y="10808"/>
                  </a:cubicBezTo>
                  <a:cubicBezTo>
                    <a:pt x="36512" y="10557"/>
                    <a:pt x="36365" y="10326"/>
                    <a:pt x="36198" y="10096"/>
                  </a:cubicBezTo>
                  <a:cubicBezTo>
                    <a:pt x="36031" y="9929"/>
                    <a:pt x="35863" y="9782"/>
                    <a:pt x="35675" y="9657"/>
                  </a:cubicBezTo>
                  <a:cubicBezTo>
                    <a:pt x="35340" y="9448"/>
                    <a:pt x="34943" y="9343"/>
                    <a:pt x="34566" y="9343"/>
                  </a:cubicBezTo>
                  <a:cubicBezTo>
                    <a:pt x="33834" y="9343"/>
                    <a:pt x="33080" y="9594"/>
                    <a:pt x="32411" y="9615"/>
                  </a:cubicBezTo>
                  <a:cubicBezTo>
                    <a:pt x="32139" y="9615"/>
                    <a:pt x="31867" y="9594"/>
                    <a:pt x="31616" y="9510"/>
                  </a:cubicBezTo>
                  <a:cubicBezTo>
                    <a:pt x="31490" y="9448"/>
                    <a:pt x="31365" y="9385"/>
                    <a:pt x="31260" y="9301"/>
                  </a:cubicBezTo>
                  <a:cubicBezTo>
                    <a:pt x="31113" y="9197"/>
                    <a:pt x="31009" y="9092"/>
                    <a:pt x="30904" y="8966"/>
                  </a:cubicBezTo>
                  <a:cubicBezTo>
                    <a:pt x="30737" y="8799"/>
                    <a:pt x="30611" y="8611"/>
                    <a:pt x="30486" y="8402"/>
                  </a:cubicBezTo>
                  <a:cubicBezTo>
                    <a:pt x="30402" y="8213"/>
                    <a:pt x="30318" y="8025"/>
                    <a:pt x="30297" y="7816"/>
                  </a:cubicBezTo>
                  <a:cubicBezTo>
                    <a:pt x="30235" y="7397"/>
                    <a:pt x="30381" y="6958"/>
                    <a:pt x="30695" y="6665"/>
                  </a:cubicBezTo>
                  <a:cubicBezTo>
                    <a:pt x="30925" y="6372"/>
                    <a:pt x="31281" y="6184"/>
                    <a:pt x="31678" y="6142"/>
                  </a:cubicBezTo>
                  <a:cubicBezTo>
                    <a:pt x="31708" y="6138"/>
                    <a:pt x="31738" y="6136"/>
                    <a:pt x="31769" y="6136"/>
                  </a:cubicBezTo>
                  <a:cubicBezTo>
                    <a:pt x="31912" y="6136"/>
                    <a:pt x="32064" y="6174"/>
                    <a:pt x="32202" y="6225"/>
                  </a:cubicBezTo>
                  <a:cubicBezTo>
                    <a:pt x="32369" y="6309"/>
                    <a:pt x="32536" y="6414"/>
                    <a:pt x="32683" y="6560"/>
                  </a:cubicBezTo>
                  <a:cubicBezTo>
                    <a:pt x="32746" y="6644"/>
                    <a:pt x="32808" y="6707"/>
                    <a:pt x="32871" y="6790"/>
                  </a:cubicBezTo>
                  <a:cubicBezTo>
                    <a:pt x="32913" y="6853"/>
                    <a:pt x="32955" y="6937"/>
                    <a:pt x="32976" y="7000"/>
                  </a:cubicBezTo>
                  <a:cubicBezTo>
                    <a:pt x="33018" y="7104"/>
                    <a:pt x="33038" y="7230"/>
                    <a:pt x="33038" y="7334"/>
                  </a:cubicBezTo>
                  <a:cubicBezTo>
                    <a:pt x="33018" y="7481"/>
                    <a:pt x="32955" y="7606"/>
                    <a:pt x="32829" y="7690"/>
                  </a:cubicBezTo>
                  <a:cubicBezTo>
                    <a:pt x="32715" y="7792"/>
                    <a:pt x="32577" y="7878"/>
                    <a:pt x="32439" y="7878"/>
                  </a:cubicBezTo>
                  <a:cubicBezTo>
                    <a:pt x="32351" y="7878"/>
                    <a:pt x="32262" y="7843"/>
                    <a:pt x="32181" y="7753"/>
                  </a:cubicBezTo>
                  <a:cubicBezTo>
                    <a:pt x="32055" y="7648"/>
                    <a:pt x="32034" y="7481"/>
                    <a:pt x="32118" y="7355"/>
                  </a:cubicBezTo>
                  <a:cubicBezTo>
                    <a:pt x="32181" y="7272"/>
                    <a:pt x="32285" y="7209"/>
                    <a:pt x="32390" y="7188"/>
                  </a:cubicBezTo>
                  <a:cubicBezTo>
                    <a:pt x="32450" y="7128"/>
                    <a:pt x="32263" y="6874"/>
                    <a:pt x="32013" y="6874"/>
                  </a:cubicBezTo>
                  <a:cubicBezTo>
                    <a:pt x="31914" y="6874"/>
                    <a:pt x="31806" y="6914"/>
                    <a:pt x="31699" y="7021"/>
                  </a:cubicBezTo>
                  <a:cubicBezTo>
                    <a:pt x="31511" y="7188"/>
                    <a:pt x="31448" y="7439"/>
                    <a:pt x="31490" y="7669"/>
                  </a:cubicBezTo>
                  <a:cubicBezTo>
                    <a:pt x="31511" y="7795"/>
                    <a:pt x="31553" y="7878"/>
                    <a:pt x="31595" y="7983"/>
                  </a:cubicBezTo>
                  <a:cubicBezTo>
                    <a:pt x="31637" y="8088"/>
                    <a:pt x="31699" y="8171"/>
                    <a:pt x="31783" y="8255"/>
                  </a:cubicBezTo>
                  <a:cubicBezTo>
                    <a:pt x="31950" y="8422"/>
                    <a:pt x="32181" y="8527"/>
                    <a:pt x="32432" y="8569"/>
                  </a:cubicBezTo>
                  <a:cubicBezTo>
                    <a:pt x="32500" y="8581"/>
                    <a:pt x="32569" y="8587"/>
                    <a:pt x="32638" y="8587"/>
                  </a:cubicBezTo>
                  <a:cubicBezTo>
                    <a:pt x="32928" y="8587"/>
                    <a:pt x="33216" y="8483"/>
                    <a:pt x="33436" y="8297"/>
                  </a:cubicBezTo>
                  <a:cubicBezTo>
                    <a:pt x="33792" y="8046"/>
                    <a:pt x="33980" y="7606"/>
                    <a:pt x="33917" y="7167"/>
                  </a:cubicBezTo>
                  <a:cubicBezTo>
                    <a:pt x="33875" y="6937"/>
                    <a:pt x="33813" y="6707"/>
                    <a:pt x="33687" y="6477"/>
                  </a:cubicBezTo>
                  <a:cubicBezTo>
                    <a:pt x="33624" y="6372"/>
                    <a:pt x="33562" y="6246"/>
                    <a:pt x="33478" y="6142"/>
                  </a:cubicBezTo>
                  <a:cubicBezTo>
                    <a:pt x="33394" y="6037"/>
                    <a:pt x="33310" y="5912"/>
                    <a:pt x="33206" y="5807"/>
                  </a:cubicBezTo>
                  <a:cubicBezTo>
                    <a:pt x="33101" y="5702"/>
                    <a:pt x="32997" y="5598"/>
                    <a:pt x="32892" y="5514"/>
                  </a:cubicBezTo>
                  <a:cubicBezTo>
                    <a:pt x="32787" y="5430"/>
                    <a:pt x="32662" y="5347"/>
                    <a:pt x="32557" y="5284"/>
                  </a:cubicBezTo>
                  <a:cubicBezTo>
                    <a:pt x="32369" y="5158"/>
                    <a:pt x="32160" y="5075"/>
                    <a:pt x="31930" y="5012"/>
                  </a:cubicBezTo>
                  <a:cubicBezTo>
                    <a:pt x="31779" y="4978"/>
                    <a:pt x="31625" y="4962"/>
                    <a:pt x="31472" y="4962"/>
                  </a:cubicBezTo>
                  <a:cubicBezTo>
                    <a:pt x="31242" y="4962"/>
                    <a:pt x="31013" y="4999"/>
                    <a:pt x="30800" y="5075"/>
                  </a:cubicBezTo>
                  <a:cubicBezTo>
                    <a:pt x="30444" y="5179"/>
                    <a:pt x="30088" y="5347"/>
                    <a:pt x="29774" y="5514"/>
                  </a:cubicBezTo>
                  <a:cubicBezTo>
                    <a:pt x="29461" y="5702"/>
                    <a:pt x="29126" y="5849"/>
                    <a:pt x="28812" y="5974"/>
                  </a:cubicBezTo>
                  <a:cubicBezTo>
                    <a:pt x="28561" y="6079"/>
                    <a:pt x="28289" y="6121"/>
                    <a:pt x="28017" y="6121"/>
                  </a:cubicBezTo>
                  <a:cubicBezTo>
                    <a:pt x="27724" y="6100"/>
                    <a:pt x="27431" y="6016"/>
                    <a:pt x="27180" y="5849"/>
                  </a:cubicBezTo>
                  <a:cubicBezTo>
                    <a:pt x="26971" y="5744"/>
                    <a:pt x="26782" y="5598"/>
                    <a:pt x="26615" y="5430"/>
                  </a:cubicBezTo>
                  <a:cubicBezTo>
                    <a:pt x="26448" y="5284"/>
                    <a:pt x="26343" y="5117"/>
                    <a:pt x="26238" y="4928"/>
                  </a:cubicBezTo>
                  <a:cubicBezTo>
                    <a:pt x="26071" y="4552"/>
                    <a:pt x="26071" y="4112"/>
                    <a:pt x="26259" y="3715"/>
                  </a:cubicBezTo>
                  <a:cubicBezTo>
                    <a:pt x="26406" y="3359"/>
                    <a:pt x="26678" y="3087"/>
                    <a:pt x="27054" y="2920"/>
                  </a:cubicBezTo>
                  <a:cubicBezTo>
                    <a:pt x="27191" y="2871"/>
                    <a:pt x="27334" y="2848"/>
                    <a:pt x="27477" y="2848"/>
                  </a:cubicBezTo>
                  <a:cubicBezTo>
                    <a:pt x="27706" y="2848"/>
                    <a:pt x="27936" y="2908"/>
                    <a:pt x="28142" y="3024"/>
                  </a:cubicBezTo>
                  <a:cubicBezTo>
                    <a:pt x="28896" y="3464"/>
                    <a:pt x="28749" y="3882"/>
                    <a:pt x="28645" y="4049"/>
                  </a:cubicBezTo>
                  <a:cubicBezTo>
                    <a:pt x="28537" y="4218"/>
                    <a:pt x="28396" y="4364"/>
                    <a:pt x="28221" y="4364"/>
                  </a:cubicBezTo>
                  <a:cubicBezTo>
                    <a:pt x="28157" y="4364"/>
                    <a:pt x="28089" y="4345"/>
                    <a:pt x="28017" y="4300"/>
                  </a:cubicBezTo>
                  <a:cubicBezTo>
                    <a:pt x="27787" y="4196"/>
                    <a:pt x="27787" y="3840"/>
                    <a:pt x="28017" y="3715"/>
                  </a:cubicBezTo>
                  <a:cubicBezTo>
                    <a:pt x="28059" y="3652"/>
                    <a:pt x="27933" y="3547"/>
                    <a:pt x="27787" y="3526"/>
                  </a:cubicBezTo>
                  <a:cubicBezTo>
                    <a:pt x="27755" y="3519"/>
                    <a:pt x="27723" y="3516"/>
                    <a:pt x="27692" y="3516"/>
                  </a:cubicBezTo>
                  <a:cubicBezTo>
                    <a:pt x="27538" y="3516"/>
                    <a:pt x="27396" y="3600"/>
                    <a:pt x="27326" y="3756"/>
                  </a:cubicBezTo>
                  <a:cubicBezTo>
                    <a:pt x="27201" y="3966"/>
                    <a:pt x="27201" y="4238"/>
                    <a:pt x="27326" y="4447"/>
                  </a:cubicBezTo>
                  <a:cubicBezTo>
                    <a:pt x="27431" y="4635"/>
                    <a:pt x="27577" y="4803"/>
                    <a:pt x="27766" y="4907"/>
                  </a:cubicBezTo>
                  <a:cubicBezTo>
                    <a:pt x="27945" y="5007"/>
                    <a:pt x="28140" y="5054"/>
                    <a:pt x="28333" y="5054"/>
                  </a:cubicBezTo>
                  <a:cubicBezTo>
                    <a:pt x="28747" y="5054"/>
                    <a:pt x="29155" y="4839"/>
                    <a:pt x="29398" y="4468"/>
                  </a:cubicBezTo>
                  <a:cubicBezTo>
                    <a:pt x="29649" y="4112"/>
                    <a:pt x="29691" y="3652"/>
                    <a:pt x="29502" y="3254"/>
                  </a:cubicBezTo>
                  <a:cubicBezTo>
                    <a:pt x="29398" y="3024"/>
                    <a:pt x="29251" y="2836"/>
                    <a:pt x="29063" y="2668"/>
                  </a:cubicBezTo>
                  <a:cubicBezTo>
                    <a:pt x="28875" y="2480"/>
                    <a:pt x="28645" y="2313"/>
                    <a:pt x="28414" y="2166"/>
                  </a:cubicBezTo>
                  <a:cubicBezTo>
                    <a:pt x="28163" y="2041"/>
                    <a:pt x="27891" y="1936"/>
                    <a:pt x="27619" y="1873"/>
                  </a:cubicBezTo>
                  <a:cubicBezTo>
                    <a:pt x="27447" y="1826"/>
                    <a:pt x="27274" y="1803"/>
                    <a:pt x="27110" y="1803"/>
                  </a:cubicBezTo>
                  <a:cubicBezTo>
                    <a:pt x="27056" y="1803"/>
                    <a:pt x="27002" y="1805"/>
                    <a:pt x="26950" y="1811"/>
                  </a:cubicBezTo>
                  <a:cubicBezTo>
                    <a:pt x="26552" y="1852"/>
                    <a:pt x="26176" y="1978"/>
                    <a:pt x="25862" y="2208"/>
                  </a:cubicBezTo>
                  <a:cubicBezTo>
                    <a:pt x="25255" y="2627"/>
                    <a:pt x="24795" y="3275"/>
                    <a:pt x="24271" y="3694"/>
                  </a:cubicBezTo>
                  <a:cubicBezTo>
                    <a:pt x="24062" y="3861"/>
                    <a:pt x="23811" y="3987"/>
                    <a:pt x="23560" y="4070"/>
                  </a:cubicBezTo>
                  <a:cubicBezTo>
                    <a:pt x="23414" y="4112"/>
                    <a:pt x="23288" y="4112"/>
                    <a:pt x="23142" y="4112"/>
                  </a:cubicBezTo>
                  <a:cubicBezTo>
                    <a:pt x="22974" y="4112"/>
                    <a:pt x="22828" y="4112"/>
                    <a:pt x="22660" y="4070"/>
                  </a:cubicBezTo>
                  <a:cubicBezTo>
                    <a:pt x="22535" y="4049"/>
                    <a:pt x="22430" y="4008"/>
                    <a:pt x="22326" y="3966"/>
                  </a:cubicBezTo>
                  <a:cubicBezTo>
                    <a:pt x="22200" y="3924"/>
                    <a:pt x="22095" y="3882"/>
                    <a:pt x="21991" y="3840"/>
                  </a:cubicBezTo>
                  <a:cubicBezTo>
                    <a:pt x="21802" y="3756"/>
                    <a:pt x="21635" y="3631"/>
                    <a:pt x="21489" y="3484"/>
                  </a:cubicBezTo>
                  <a:cubicBezTo>
                    <a:pt x="21196" y="3171"/>
                    <a:pt x="21049" y="2752"/>
                    <a:pt x="21112" y="2313"/>
                  </a:cubicBezTo>
                  <a:cubicBezTo>
                    <a:pt x="21154" y="1936"/>
                    <a:pt x="21321" y="1580"/>
                    <a:pt x="21614" y="1329"/>
                  </a:cubicBezTo>
                  <a:cubicBezTo>
                    <a:pt x="21740" y="1204"/>
                    <a:pt x="21907" y="1120"/>
                    <a:pt x="22095" y="1078"/>
                  </a:cubicBezTo>
                  <a:cubicBezTo>
                    <a:pt x="22190" y="1057"/>
                    <a:pt x="22289" y="1047"/>
                    <a:pt x="22388" y="1047"/>
                  </a:cubicBezTo>
                  <a:cubicBezTo>
                    <a:pt x="22488" y="1047"/>
                    <a:pt x="22587" y="1057"/>
                    <a:pt x="22681" y="1078"/>
                  </a:cubicBezTo>
                  <a:cubicBezTo>
                    <a:pt x="22849" y="1099"/>
                    <a:pt x="23016" y="1162"/>
                    <a:pt x="23183" y="1267"/>
                  </a:cubicBezTo>
                  <a:cubicBezTo>
                    <a:pt x="23267" y="1308"/>
                    <a:pt x="23351" y="1392"/>
                    <a:pt x="23414" y="1497"/>
                  </a:cubicBezTo>
                  <a:cubicBezTo>
                    <a:pt x="23497" y="1622"/>
                    <a:pt x="23518" y="1769"/>
                    <a:pt x="23476" y="1894"/>
                  </a:cubicBezTo>
                  <a:cubicBezTo>
                    <a:pt x="23420" y="2119"/>
                    <a:pt x="23297" y="2343"/>
                    <a:pt x="23062" y="2343"/>
                  </a:cubicBezTo>
                  <a:cubicBezTo>
                    <a:pt x="23034" y="2343"/>
                    <a:pt x="23005" y="2340"/>
                    <a:pt x="22974" y="2334"/>
                  </a:cubicBezTo>
                  <a:cubicBezTo>
                    <a:pt x="22702" y="2292"/>
                    <a:pt x="22598" y="1957"/>
                    <a:pt x="22807" y="1748"/>
                  </a:cubicBezTo>
                  <a:cubicBezTo>
                    <a:pt x="22816" y="1701"/>
                    <a:pt x="22700" y="1646"/>
                    <a:pt x="22562" y="1646"/>
                  </a:cubicBezTo>
                  <a:cubicBezTo>
                    <a:pt x="22390" y="1646"/>
                    <a:pt x="22184" y="1730"/>
                    <a:pt x="22137" y="2020"/>
                  </a:cubicBezTo>
                  <a:cubicBezTo>
                    <a:pt x="22054" y="2606"/>
                    <a:pt x="22577" y="2878"/>
                    <a:pt x="22932" y="2961"/>
                  </a:cubicBezTo>
                  <a:cubicBezTo>
                    <a:pt x="23010" y="2981"/>
                    <a:pt x="23090" y="2990"/>
                    <a:pt x="23170" y="2990"/>
                  </a:cubicBezTo>
                  <a:cubicBezTo>
                    <a:pt x="23348" y="2990"/>
                    <a:pt x="23527" y="2943"/>
                    <a:pt x="23686" y="2857"/>
                  </a:cubicBezTo>
                  <a:cubicBezTo>
                    <a:pt x="23999" y="2710"/>
                    <a:pt x="24251" y="2396"/>
                    <a:pt x="24334" y="2062"/>
                  </a:cubicBezTo>
                  <a:cubicBezTo>
                    <a:pt x="24481" y="1643"/>
                    <a:pt x="24355" y="1183"/>
                    <a:pt x="24062" y="869"/>
                  </a:cubicBezTo>
                  <a:cubicBezTo>
                    <a:pt x="23895" y="681"/>
                    <a:pt x="23686" y="534"/>
                    <a:pt x="23476" y="430"/>
                  </a:cubicBezTo>
                  <a:cubicBezTo>
                    <a:pt x="23351" y="367"/>
                    <a:pt x="23225" y="325"/>
                    <a:pt x="23100" y="283"/>
                  </a:cubicBezTo>
                  <a:cubicBezTo>
                    <a:pt x="22953" y="241"/>
                    <a:pt x="22828" y="199"/>
                    <a:pt x="22681" y="179"/>
                  </a:cubicBezTo>
                  <a:cubicBezTo>
                    <a:pt x="22497" y="140"/>
                    <a:pt x="22310" y="122"/>
                    <a:pt x="22123" y="122"/>
                  </a:cubicBezTo>
                  <a:cubicBezTo>
                    <a:pt x="21801" y="122"/>
                    <a:pt x="21480" y="177"/>
                    <a:pt x="21175" y="283"/>
                  </a:cubicBezTo>
                  <a:cubicBezTo>
                    <a:pt x="20819" y="430"/>
                    <a:pt x="20505" y="681"/>
                    <a:pt x="20275" y="995"/>
                  </a:cubicBezTo>
                  <a:cubicBezTo>
                    <a:pt x="19836" y="1580"/>
                    <a:pt x="19606" y="2355"/>
                    <a:pt x="19229" y="2899"/>
                  </a:cubicBezTo>
                  <a:cubicBezTo>
                    <a:pt x="18915" y="3401"/>
                    <a:pt x="18392" y="3715"/>
                    <a:pt x="17806" y="3756"/>
                  </a:cubicBezTo>
                  <a:lnTo>
                    <a:pt x="17450" y="3756"/>
                  </a:lnTo>
                  <a:cubicBezTo>
                    <a:pt x="17325" y="3756"/>
                    <a:pt x="17220" y="3756"/>
                    <a:pt x="17116" y="3736"/>
                  </a:cubicBezTo>
                  <a:cubicBezTo>
                    <a:pt x="17011" y="3715"/>
                    <a:pt x="16906" y="3694"/>
                    <a:pt x="16802" y="3673"/>
                  </a:cubicBezTo>
                  <a:cubicBezTo>
                    <a:pt x="16697" y="3631"/>
                    <a:pt x="16613" y="3610"/>
                    <a:pt x="16530" y="3547"/>
                  </a:cubicBezTo>
                  <a:cubicBezTo>
                    <a:pt x="16153" y="3338"/>
                    <a:pt x="15881" y="2982"/>
                    <a:pt x="15818" y="2564"/>
                  </a:cubicBezTo>
                  <a:cubicBezTo>
                    <a:pt x="15735" y="2187"/>
                    <a:pt x="15776" y="1790"/>
                    <a:pt x="15986" y="1455"/>
                  </a:cubicBezTo>
                  <a:cubicBezTo>
                    <a:pt x="16090" y="1308"/>
                    <a:pt x="16216" y="1183"/>
                    <a:pt x="16362" y="1078"/>
                  </a:cubicBezTo>
                  <a:cubicBezTo>
                    <a:pt x="16530" y="974"/>
                    <a:pt x="16718" y="911"/>
                    <a:pt x="16927" y="890"/>
                  </a:cubicBezTo>
                  <a:cubicBezTo>
                    <a:pt x="17002" y="874"/>
                    <a:pt x="17077" y="866"/>
                    <a:pt x="17151" y="866"/>
                  </a:cubicBezTo>
                  <a:cubicBezTo>
                    <a:pt x="17367" y="866"/>
                    <a:pt x="17577" y="933"/>
                    <a:pt x="17764" y="1057"/>
                  </a:cubicBezTo>
                  <a:cubicBezTo>
                    <a:pt x="17869" y="1162"/>
                    <a:pt x="17932" y="1287"/>
                    <a:pt x="17932" y="1434"/>
                  </a:cubicBezTo>
                  <a:cubicBezTo>
                    <a:pt x="17953" y="1685"/>
                    <a:pt x="17890" y="1978"/>
                    <a:pt x="17597" y="1999"/>
                  </a:cubicBezTo>
                  <a:cubicBezTo>
                    <a:pt x="17586" y="1999"/>
                    <a:pt x="17576" y="2000"/>
                    <a:pt x="17566" y="2000"/>
                  </a:cubicBezTo>
                  <a:cubicBezTo>
                    <a:pt x="17159" y="2000"/>
                    <a:pt x="17200" y="1599"/>
                    <a:pt x="17241" y="1497"/>
                  </a:cubicBezTo>
                  <a:cubicBezTo>
                    <a:pt x="17241" y="1468"/>
                    <a:pt x="17196" y="1451"/>
                    <a:pt x="17132" y="1451"/>
                  </a:cubicBezTo>
                  <a:cubicBezTo>
                    <a:pt x="16962" y="1451"/>
                    <a:pt x="16657" y="1576"/>
                    <a:pt x="16718" y="1957"/>
                  </a:cubicBezTo>
                  <a:cubicBezTo>
                    <a:pt x="16739" y="2208"/>
                    <a:pt x="16906" y="2417"/>
                    <a:pt x="17137" y="2522"/>
                  </a:cubicBezTo>
                  <a:cubicBezTo>
                    <a:pt x="17325" y="2606"/>
                    <a:pt x="17534" y="2627"/>
                    <a:pt x="17743" y="2627"/>
                  </a:cubicBezTo>
                  <a:cubicBezTo>
                    <a:pt x="18015" y="2585"/>
                    <a:pt x="18245" y="2480"/>
                    <a:pt x="18434" y="2292"/>
                  </a:cubicBezTo>
                  <a:cubicBezTo>
                    <a:pt x="18685" y="2041"/>
                    <a:pt x="18831" y="1685"/>
                    <a:pt x="18810" y="1308"/>
                  </a:cubicBezTo>
                  <a:cubicBezTo>
                    <a:pt x="18810" y="869"/>
                    <a:pt x="18559" y="471"/>
                    <a:pt x="18183" y="262"/>
                  </a:cubicBezTo>
                  <a:cubicBezTo>
                    <a:pt x="17824" y="91"/>
                    <a:pt x="17441" y="0"/>
                    <a:pt x="17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13"/>
            <p:cNvSpPr/>
            <p:nvPr/>
          </p:nvSpPr>
          <p:spPr>
            <a:xfrm>
              <a:off x="1592727" y="735385"/>
              <a:ext cx="13679" cy="11428"/>
            </a:xfrm>
            <a:custGeom>
              <a:rect b="b" l="l" r="r" t="t"/>
              <a:pathLst>
                <a:path extrusionOk="0" h="518" w="620">
                  <a:moveTo>
                    <a:pt x="341" y="1"/>
                  </a:moveTo>
                  <a:cubicBezTo>
                    <a:pt x="223" y="1"/>
                    <a:pt x="113" y="91"/>
                    <a:pt x="96" y="208"/>
                  </a:cubicBezTo>
                  <a:cubicBezTo>
                    <a:pt x="1" y="372"/>
                    <a:pt x="209" y="518"/>
                    <a:pt x="382" y="518"/>
                  </a:cubicBezTo>
                  <a:cubicBezTo>
                    <a:pt x="474" y="518"/>
                    <a:pt x="556" y="477"/>
                    <a:pt x="578" y="375"/>
                  </a:cubicBezTo>
                  <a:cubicBezTo>
                    <a:pt x="620" y="228"/>
                    <a:pt x="557" y="82"/>
                    <a:pt x="431" y="19"/>
                  </a:cubicBezTo>
                  <a:cubicBezTo>
                    <a:pt x="401" y="7"/>
                    <a:pt x="371" y="1"/>
                    <a:pt x="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13"/>
            <p:cNvSpPr/>
            <p:nvPr/>
          </p:nvSpPr>
          <p:spPr>
            <a:xfrm>
              <a:off x="1569914" y="862752"/>
              <a:ext cx="14341" cy="12487"/>
            </a:xfrm>
            <a:custGeom>
              <a:rect b="b" l="l" r="r" t="t"/>
              <a:pathLst>
                <a:path extrusionOk="0" h="566" w="650">
                  <a:moveTo>
                    <a:pt x="377" y="0"/>
                  </a:moveTo>
                  <a:cubicBezTo>
                    <a:pt x="1" y="0"/>
                    <a:pt x="1" y="565"/>
                    <a:pt x="377" y="565"/>
                  </a:cubicBezTo>
                  <a:cubicBezTo>
                    <a:pt x="524" y="565"/>
                    <a:pt x="628" y="440"/>
                    <a:pt x="628" y="293"/>
                  </a:cubicBezTo>
                  <a:cubicBezTo>
                    <a:pt x="649" y="126"/>
                    <a:pt x="524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13"/>
            <p:cNvSpPr/>
            <p:nvPr/>
          </p:nvSpPr>
          <p:spPr>
            <a:xfrm>
              <a:off x="1653465" y="621278"/>
              <a:ext cx="15664" cy="12178"/>
            </a:xfrm>
            <a:custGeom>
              <a:rect b="b" l="l" r="r" t="t"/>
              <a:pathLst>
                <a:path extrusionOk="0" h="552" w="710">
                  <a:moveTo>
                    <a:pt x="359" y="0"/>
                  </a:moveTo>
                  <a:cubicBezTo>
                    <a:pt x="269" y="0"/>
                    <a:pt x="180" y="47"/>
                    <a:pt x="126" y="128"/>
                  </a:cubicBezTo>
                  <a:cubicBezTo>
                    <a:pt x="1" y="232"/>
                    <a:pt x="22" y="421"/>
                    <a:pt x="147" y="504"/>
                  </a:cubicBezTo>
                  <a:cubicBezTo>
                    <a:pt x="199" y="537"/>
                    <a:pt x="251" y="552"/>
                    <a:pt x="300" y="552"/>
                  </a:cubicBezTo>
                  <a:cubicBezTo>
                    <a:pt x="533" y="552"/>
                    <a:pt x="710" y="234"/>
                    <a:pt x="503" y="44"/>
                  </a:cubicBezTo>
                  <a:cubicBezTo>
                    <a:pt x="458" y="14"/>
                    <a:pt x="409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13"/>
            <p:cNvSpPr/>
            <p:nvPr/>
          </p:nvSpPr>
          <p:spPr>
            <a:xfrm>
              <a:off x="1745841" y="531704"/>
              <a:ext cx="14297" cy="11362"/>
            </a:xfrm>
            <a:custGeom>
              <a:rect b="b" l="l" r="r" t="t"/>
              <a:pathLst>
                <a:path extrusionOk="0" h="515" w="648">
                  <a:moveTo>
                    <a:pt x="382" y="1"/>
                  </a:moveTo>
                  <a:cubicBezTo>
                    <a:pt x="185" y="1"/>
                    <a:pt x="0" y="205"/>
                    <a:pt x="124" y="421"/>
                  </a:cubicBezTo>
                  <a:cubicBezTo>
                    <a:pt x="173" y="482"/>
                    <a:pt x="250" y="515"/>
                    <a:pt x="327" y="515"/>
                  </a:cubicBezTo>
                  <a:cubicBezTo>
                    <a:pt x="381" y="515"/>
                    <a:pt x="436" y="498"/>
                    <a:pt x="480" y="463"/>
                  </a:cubicBezTo>
                  <a:cubicBezTo>
                    <a:pt x="605" y="380"/>
                    <a:pt x="647" y="212"/>
                    <a:pt x="563" y="87"/>
                  </a:cubicBezTo>
                  <a:lnTo>
                    <a:pt x="584" y="87"/>
                  </a:lnTo>
                  <a:cubicBezTo>
                    <a:pt x="524" y="26"/>
                    <a:pt x="452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13"/>
            <p:cNvSpPr/>
            <p:nvPr/>
          </p:nvSpPr>
          <p:spPr>
            <a:xfrm>
              <a:off x="1862198" y="474849"/>
              <a:ext cx="13899" cy="11362"/>
            </a:xfrm>
            <a:custGeom>
              <a:rect b="b" l="l" r="r" t="t"/>
              <a:pathLst>
                <a:path extrusionOk="0" h="515" w="630">
                  <a:moveTo>
                    <a:pt x="336" y="0"/>
                  </a:moveTo>
                  <a:cubicBezTo>
                    <a:pt x="168" y="0"/>
                    <a:pt x="0" y="135"/>
                    <a:pt x="39" y="341"/>
                  </a:cubicBezTo>
                  <a:cubicBezTo>
                    <a:pt x="95" y="462"/>
                    <a:pt x="198" y="515"/>
                    <a:pt x="301" y="515"/>
                  </a:cubicBezTo>
                  <a:cubicBezTo>
                    <a:pt x="465" y="515"/>
                    <a:pt x="630" y="380"/>
                    <a:pt x="604" y="174"/>
                  </a:cubicBezTo>
                  <a:cubicBezTo>
                    <a:pt x="548" y="53"/>
                    <a:pt x="442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13"/>
            <p:cNvSpPr/>
            <p:nvPr/>
          </p:nvSpPr>
          <p:spPr>
            <a:xfrm>
              <a:off x="1990911" y="456471"/>
              <a:ext cx="12951" cy="11384"/>
            </a:xfrm>
            <a:custGeom>
              <a:rect b="b" l="l" r="r" t="t"/>
              <a:pathLst>
                <a:path extrusionOk="0" h="516" w="587">
                  <a:moveTo>
                    <a:pt x="261" y="0"/>
                  </a:moveTo>
                  <a:cubicBezTo>
                    <a:pt x="127" y="0"/>
                    <a:pt x="1" y="118"/>
                    <a:pt x="1" y="254"/>
                  </a:cubicBezTo>
                  <a:cubicBezTo>
                    <a:pt x="22" y="426"/>
                    <a:pt x="161" y="515"/>
                    <a:pt x="298" y="515"/>
                  </a:cubicBezTo>
                  <a:cubicBezTo>
                    <a:pt x="428" y="515"/>
                    <a:pt x="556" y="437"/>
                    <a:pt x="587" y="274"/>
                  </a:cubicBezTo>
                  <a:cubicBezTo>
                    <a:pt x="567" y="119"/>
                    <a:pt x="458" y="0"/>
                    <a:pt x="326" y="0"/>
                  </a:cubicBezTo>
                  <a:cubicBezTo>
                    <a:pt x="315" y="0"/>
                    <a:pt x="305" y="1"/>
                    <a:pt x="294" y="2"/>
                  </a:cubicBezTo>
                  <a:cubicBezTo>
                    <a:pt x="283" y="1"/>
                    <a:pt x="272" y="0"/>
                    <a:pt x="2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13"/>
            <p:cNvSpPr/>
            <p:nvPr/>
          </p:nvSpPr>
          <p:spPr>
            <a:xfrm>
              <a:off x="2117859" y="478401"/>
              <a:ext cx="13877" cy="11649"/>
            </a:xfrm>
            <a:custGeom>
              <a:rect b="b" l="l" r="r" t="t"/>
              <a:pathLst>
                <a:path extrusionOk="0" h="528" w="629">
                  <a:moveTo>
                    <a:pt x="307" y="0"/>
                  </a:moveTo>
                  <a:cubicBezTo>
                    <a:pt x="189" y="0"/>
                    <a:pt x="76" y="64"/>
                    <a:pt x="43" y="180"/>
                  </a:cubicBezTo>
                  <a:cubicBezTo>
                    <a:pt x="1" y="327"/>
                    <a:pt x="85" y="473"/>
                    <a:pt x="231" y="515"/>
                  </a:cubicBezTo>
                  <a:cubicBezTo>
                    <a:pt x="257" y="524"/>
                    <a:pt x="285" y="528"/>
                    <a:pt x="314" y="528"/>
                  </a:cubicBezTo>
                  <a:cubicBezTo>
                    <a:pt x="422" y="528"/>
                    <a:pt x="537" y="468"/>
                    <a:pt x="587" y="368"/>
                  </a:cubicBezTo>
                  <a:cubicBezTo>
                    <a:pt x="629" y="222"/>
                    <a:pt x="545" y="55"/>
                    <a:pt x="398" y="13"/>
                  </a:cubicBezTo>
                  <a:cubicBezTo>
                    <a:pt x="369" y="4"/>
                    <a:pt x="338" y="0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13"/>
            <p:cNvSpPr/>
            <p:nvPr/>
          </p:nvSpPr>
          <p:spPr>
            <a:xfrm>
              <a:off x="2230973" y="538588"/>
              <a:ext cx="14782" cy="12090"/>
            </a:xfrm>
            <a:custGeom>
              <a:rect b="b" l="l" r="r" t="t"/>
              <a:pathLst>
                <a:path extrusionOk="0" h="548" w="670">
                  <a:moveTo>
                    <a:pt x="345" y="1"/>
                  </a:moveTo>
                  <a:cubicBezTo>
                    <a:pt x="265" y="1"/>
                    <a:pt x="185" y="38"/>
                    <a:pt x="126" y="109"/>
                  </a:cubicBezTo>
                  <a:cubicBezTo>
                    <a:pt x="0" y="329"/>
                    <a:pt x="192" y="548"/>
                    <a:pt x="392" y="548"/>
                  </a:cubicBezTo>
                  <a:cubicBezTo>
                    <a:pt x="460" y="548"/>
                    <a:pt x="528" y="523"/>
                    <a:pt x="586" y="465"/>
                  </a:cubicBezTo>
                  <a:cubicBezTo>
                    <a:pt x="670" y="340"/>
                    <a:pt x="649" y="151"/>
                    <a:pt x="523" y="68"/>
                  </a:cubicBezTo>
                  <a:cubicBezTo>
                    <a:pt x="469" y="22"/>
                    <a:pt x="407" y="1"/>
                    <a:pt x="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13"/>
            <p:cNvSpPr/>
            <p:nvPr/>
          </p:nvSpPr>
          <p:spPr>
            <a:xfrm>
              <a:off x="2322091" y="632287"/>
              <a:ext cx="14605" cy="11252"/>
            </a:xfrm>
            <a:custGeom>
              <a:rect b="b" l="l" r="r" t="t"/>
              <a:pathLst>
                <a:path extrusionOk="0" h="510" w="662">
                  <a:moveTo>
                    <a:pt x="335" y="0"/>
                  </a:moveTo>
                  <a:cubicBezTo>
                    <a:pt x="134" y="0"/>
                    <a:pt x="1" y="209"/>
                    <a:pt x="97" y="382"/>
                  </a:cubicBezTo>
                  <a:cubicBezTo>
                    <a:pt x="151" y="463"/>
                    <a:pt x="240" y="509"/>
                    <a:pt x="330" y="509"/>
                  </a:cubicBezTo>
                  <a:cubicBezTo>
                    <a:pt x="379" y="509"/>
                    <a:pt x="429" y="495"/>
                    <a:pt x="473" y="466"/>
                  </a:cubicBezTo>
                  <a:cubicBezTo>
                    <a:pt x="662" y="340"/>
                    <a:pt x="599" y="47"/>
                    <a:pt x="390" y="5"/>
                  </a:cubicBezTo>
                  <a:cubicBezTo>
                    <a:pt x="371" y="2"/>
                    <a:pt x="353" y="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13"/>
            <p:cNvSpPr/>
            <p:nvPr/>
          </p:nvSpPr>
          <p:spPr>
            <a:xfrm>
              <a:off x="2379807" y="748292"/>
              <a:ext cx="13679" cy="11737"/>
            </a:xfrm>
            <a:custGeom>
              <a:rect b="b" l="l" r="r" t="t"/>
              <a:pathLst>
                <a:path extrusionOk="0" h="532" w="620">
                  <a:moveTo>
                    <a:pt x="291" y="1"/>
                  </a:moveTo>
                  <a:cubicBezTo>
                    <a:pt x="133" y="1"/>
                    <a:pt x="1" y="151"/>
                    <a:pt x="33" y="313"/>
                  </a:cubicBezTo>
                  <a:cubicBezTo>
                    <a:pt x="51" y="437"/>
                    <a:pt x="175" y="532"/>
                    <a:pt x="301" y="532"/>
                  </a:cubicBezTo>
                  <a:cubicBezTo>
                    <a:pt x="323" y="532"/>
                    <a:pt x="346" y="529"/>
                    <a:pt x="368" y="522"/>
                  </a:cubicBezTo>
                  <a:cubicBezTo>
                    <a:pt x="577" y="460"/>
                    <a:pt x="619" y="167"/>
                    <a:pt x="431" y="41"/>
                  </a:cubicBezTo>
                  <a:cubicBezTo>
                    <a:pt x="384" y="13"/>
                    <a:pt x="336" y="1"/>
                    <a:pt x="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4" name="Google Shape;1014;p13"/>
          <p:cNvGrpSpPr/>
          <p:nvPr/>
        </p:nvGrpSpPr>
        <p:grpSpPr>
          <a:xfrm>
            <a:off x="7158160" y="-2025693"/>
            <a:ext cx="2856661" cy="2849010"/>
            <a:chOff x="1566693" y="452125"/>
            <a:chExt cx="848480" cy="846207"/>
          </a:xfrm>
        </p:grpSpPr>
        <p:sp>
          <p:nvSpPr>
            <p:cNvPr id="1015" name="Google Shape;1015;p13"/>
            <p:cNvSpPr/>
            <p:nvPr/>
          </p:nvSpPr>
          <p:spPr>
            <a:xfrm>
              <a:off x="2375460" y="1002849"/>
              <a:ext cx="14848" cy="12377"/>
            </a:xfrm>
            <a:custGeom>
              <a:rect b="b" l="l" r="r" t="t"/>
              <a:pathLst>
                <a:path extrusionOk="0" h="561" w="673">
                  <a:moveTo>
                    <a:pt x="322" y="0"/>
                  </a:moveTo>
                  <a:cubicBezTo>
                    <a:pt x="203" y="0"/>
                    <a:pt x="98" y="78"/>
                    <a:pt x="63" y="199"/>
                  </a:cubicBezTo>
                  <a:cubicBezTo>
                    <a:pt x="0" y="325"/>
                    <a:pt x="63" y="492"/>
                    <a:pt x="209" y="555"/>
                  </a:cubicBezTo>
                  <a:cubicBezTo>
                    <a:pt x="231" y="559"/>
                    <a:pt x="251" y="561"/>
                    <a:pt x="271" y="561"/>
                  </a:cubicBezTo>
                  <a:cubicBezTo>
                    <a:pt x="561" y="561"/>
                    <a:pt x="672" y="148"/>
                    <a:pt x="398" y="11"/>
                  </a:cubicBezTo>
                  <a:cubicBezTo>
                    <a:pt x="372" y="4"/>
                    <a:pt x="347" y="0"/>
                    <a:pt x="3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13"/>
            <p:cNvSpPr/>
            <p:nvPr/>
          </p:nvSpPr>
          <p:spPr>
            <a:xfrm>
              <a:off x="2398074" y="875217"/>
              <a:ext cx="12024" cy="12951"/>
            </a:xfrm>
            <a:custGeom>
              <a:rect b="b" l="l" r="r" t="t"/>
              <a:pathLst>
                <a:path extrusionOk="0" h="587" w="545">
                  <a:moveTo>
                    <a:pt x="273" y="0"/>
                  </a:moveTo>
                  <a:cubicBezTo>
                    <a:pt x="126" y="21"/>
                    <a:pt x="1" y="147"/>
                    <a:pt x="1" y="293"/>
                  </a:cubicBezTo>
                  <a:cubicBezTo>
                    <a:pt x="1" y="440"/>
                    <a:pt x="105" y="565"/>
                    <a:pt x="273" y="586"/>
                  </a:cubicBezTo>
                  <a:cubicBezTo>
                    <a:pt x="419" y="565"/>
                    <a:pt x="524" y="440"/>
                    <a:pt x="524" y="293"/>
                  </a:cubicBezTo>
                  <a:cubicBezTo>
                    <a:pt x="545" y="147"/>
                    <a:pt x="419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13"/>
            <p:cNvSpPr/>
            <p:nvPr/>
          </p:nvSpPr>
          <p:spPr>
            <a:xfrm>
              <a:off x="2313465" y="1117309"/>
              <a:ext cx="16966" cy="12112"/>
            </a:xfrm>
            <a:custGeom>
              <a:rect b="b" l="l" r="r" t="t"/>
              <a:pathLst>
                <a:path extrusionOk="0" h="549" w="769">
                  <a:moveTo>
                    <a:pt x="396" y="0"/>
                  </a:moveTo>
                  <a:cubicBezTo>
                    <a:pt x="164" y="0"/>
                    <a:pt x="0" y="299"/>
                    <a:pt x="195" y="493"/>
                  </a:cubicBezTo>
                  <a:cubicBezTo>
                    <a:pt x="249" y="532"/>
                    <a:pt x="304" y="548"/>
                    <a:pt x="356" y="548"/>
                  </a:cubicBezTo>
                  <a:cubicBezTo>
                    <a:pt x="589" y="548"/>
                    <a:pt x="769" y="221"/>
                    <a:pt x="530" y="33"/>
                  </a:cubicBezTo>
                  <a:cubicBezTo>
                    <a:pt x="484" y="10"/>
                    <a:pt x="439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13"/>
            <p:cNvSpPr/>
            <p:nvPr/>
          </p:nvSpPr>
          <p:spPr>
            <a:xfrm>
              <a:off x="2221729" y="1207390"/>
              <a:ext cx="15179" cy="11848"/>
            </a:xfrm>
            <a:custGeom>
              <a:rect b="b" l="l" r="r" t="t"/>
              <a:pathLst>
                <a:path extrusionOk="0" h="537" w="688">
                  <a:moveTo>
                    <a:pt x="283" y="1"/>
                  </a:moveTo>
                  <a:cubicBezTo>
                    <a:pt x="243" y="1"/>
                    <a:pt x="203" y="16"/>
                    <a:pt x="168" y="51"/>
                  </a:cubicBezTo>
                  <a:cubicBezTo>
                    <a:pt x="43" y="135"/>
                    <a:pt x="1" y="302"/>
                    <a:pt x="84" y="428"/>
                  </a:cubicBezTo>
                  <a:cubicBezTo>
                    <a:pt x="132" y="499"/>
                    <a:pt x="213" y="536"/>
                    <a:pt x="294" y="536"/>
                  </a:cubicBezTo>
                  <a:cubicBezTo>
                    <a:pt x="355" y="536"/>
                    <a:pt x="416" y="515"/>
                    <a:pt x="461" y="470"/>
                  </a:cubicBezTo>
                  <a:cubicBezTo>
                    <a:pt x="687" y="365"/>
                    <a:pt x="480" y="1"/>
                    <a:pt x="2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13"/>
            <p:cNvSpPr/>
            <p:nvPr/>
          </p:nvSpPr>
          <p:spPr>
            <a:xfrm>
              <a:off x="2104864" y="1263319"/>
              <a:ext cx="15797" cy="12840"/>
            </a:xfrm>
            <a:custGeom>
              <a:rect b="b" l="l" r="r" t="t"/>
              <a:pathLst>
                <a:path extrusionOk="0" h="582" w="716">
                  <a:moveTo>
                    <a:pt x="347" y="1"/>
                  </a:moveTo>
                  <a:cubicBezTo>
                    <a:pt x="159" y="1"/>
                    <a:pt x="1" y="195"/>
                    <a:pt x="88" y="403"/>
                  </a:cubicBezTo>
                  <a:cubicBezTo>
                    <a:pt x="122" y="507"/>
                    <a:pt x="242" y="582"/>
                    <a:pt x="364" y="582"/>
                  </a:cubicBezTo>
                  <a:cubicBezTo>
                    <a:pt x="391" y="582"/>
                    <a:pt x="417" y="578"/>
                    <a:pt x="443" y="571"/>
                  </a:cubicBezTo>
                  <a:cubicBezTo>
                    <a:pt x="694" y="487"/>
                    <a:pt x="715" y="131"/>
                    <a:pt x="464" y="27"/>
                  </a:cubicBezTo>
                  <a:cubicBezTo>
                    <a:pt x="425" y="9"/>
                    <a:pt x="3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13"/>
            <p:cNvSpPr/>
            <p:nvPr/>
          </p:nvSpPr>
          <p:spPr>
            <a:xfrm>
              <a:off x="1978446" y="1282359"/>
              <a:ext cx="12487" cy="11627"/>
            </a:xfrm>
            <a:custGeom>
              <a:rect b="b" l="l" r="r" t="t"/>
              <a:pathLst>
                <a:path extrusionOk="0" h="527" w="566">
                  <a:moveTo>
                    <a:pt x="294" y="1"/>
                  </a:moveTo>
                  <a:cubicBezTo>
                    <a:pt x="126" y="1"/>
                    <a:pt x="1" y="105"/>
                    <a:pt x="1" y="273"/>
                  </a:cubicBezTo>
                  <a:cubicBezTo>
                    <a:pt x="1" y="408"/>
                    <a:pt x="109" y="526"/>
                    <a:pt x="241" y="526"/>
                  </a:cubicBezTo>
                  <a:cubicBezTo>
                    <a:pt x="251" y="526"/>
                    <a:pt x="262" y="525"/>
                    <a:pt x="273" y="524"/>
                  </a:cubicBezTo>
                  <a:cubicBezTo>
                    <a:pt x="285" y="525"/>
                    <a:pt x="297" y="526"/>
                    <a:pt x="309" y="526"/>
                  </a:cubicBezTo>
                  <a:cubicBezTo>
                    <a:pt x="458" y="526"/>
                    <a:pt x="566" y="408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13"/>
            <p:cNvSpPr/>
            <p:nvPr/>
          </p:nvSpPr>
          <p:spPr>
            <a:xfrm>
              <a:off x="1850130" y="1259370"/>
              <a:ext cx="15356" cy="12752"/>
            </a:xfrm>
            <a:custGeom>
              <a:rect b="b" l="l" r="r" t="t"/>
              <a:pathLst>
                <a:path extrusionOk="0" h="578" w="696">
                  <a:moveTo>
                    <a:pt x="349" y="0"/>
                  </a:moveTo>
                  <a:cubicBezTo>
                    <a:pt x="225" y="0"/>
                    <a:pt x="99" y="82"/>
                    <a:pt x="63" y="227"/>
                  </a:cubicBezTo>
                  <a:cubicBezTo>
                    <a:pt x="0" y="373"/>
                    <a:pt x="105" y="520"/>
                    <a:pt x="251" y="562"/>
                  </a:cubicBezTo>
                  <a:cubicBezTo>
                    <a:pt x="283" y="572"/>
                    <a:pt x="314" y="577"/>
                    <a:pt x="344" y="577"/>
                  </a:cubicBezTo>
                  <a:cubicBezTo>
                    <a:pt x="550" y="577"/>
                    <a:pt x="696" y="344"/>
                    <a:pt x="586" y="143"/>
                  </a:cubicBezTo>
                  <a:cubicBezTo>
                    <a:pt x="533" y="45"/>
                    <a:pt x="44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13"/>
            <p:cNvSpPr/>
            <p:nvPr/>
          </p:nvSpPr>
          <p:spPr>
            <a:xfrm>
              <a:off x="1736111" y="1198918"/>
              <a:ext cx="14429" cy="12862"/>
            </a:xfrm>
            <a:custGeom>
              <a:rect b="b" l="l" r="r" t="t"/>
              <a:pathLst>
                <a:path extrusionOk="0" h="583" w="654">
                  <a:moveTo>
                    <a:pt x="331" y="1"/>
                  </a:moveTo>
                  <a:cubicBezTo>
                    <a:pt x="239" y="1"/>
                    <a:pt x="145" y="46"/>
                    <a:pt x="84" y="142"/>
                  </a:cubicBezTo>
                  <a:cubicBezTo>
                    <a:pt x="0" y="268"/>
                    <a:pt x="42" y="435"/>
                    <a:pt x="167" y="519"/>
                  </a:cubicBezTo>
                  <a:cubicBezTo>
                    <a:pt x="223" y="563"/>
                    <a:pt x="284" y="582"/>
                    <a:pt x="343" y="582"/>
                  </a:cubicBezTo>
                  <a:cubicBezTo>
                    <a:pt x="507" y="582"/>
                    <a:pt x="653" y="432"/>
                    <a:pt x="607" y="247"/>
                  </a:cubicBezTo>
                  <a:cubicBezTo>
                    <a:pt x="582" y="88"/>
                    <a:pt x="459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13"/>
            <p:cNvSpPr/>
            <p:nvPr/>
          </p:nvSpPr>
          <p:spPr>
            <a:xfrm>
              <a:off x="1644993" y="1107447"/>
              <a:ext cx="16348" cy="11759"/>
            </a:xfrm>
            <a:custGeom>
              <a:rect b="b" l="l" r="r" t="t"/>
              <a:pathLst>
                <a:path extrusionOk="0" h="533" w="741">
                  <a:moveTo>
                    <a:pt x="347" y="1"/>
                  </a:moveTo>
                  <a:cubicBezTo>
                    <a:pt x="299" y="1"/>
                    <a:pt x="249" y="13"/>
                    <a:pt x="196" y="41"/>
                  </a:cubicBezTo>
                  <a:cubicBezTo>
                    <a:pt x="1" y="219"/>
                    <a:pt x="168" y="533"/>
                    <a:pt x="403" y="533"/>
                  </a:cubicBezTo>
                  <a:cubicBezTo>
                    <a:pt x="444" y="533"/>
                    <a:pt x="487" y="523"/>
                    <a:pt x="531" y="501"/>
                  </a:cubicBezTo>
                  <a:cubicBezTo>
                    <a:pt x="741" y="309"/>
                    <a:pt x="5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13"/>
            <p:cNvSpPr/>
            <p:nvPr/>
          </p:nvSpPr>
          <p:spPr>
            <a:xfrm>
              <a:off x="1587873" y="990957"/>
              <a:ext cx="16701" cy="12267"/>
            </a:xfrm>
            <a:custGeom>
              <a:rect b="b" l="l" r="r" t="t"/>
              <a:pathLst>
                <a:path extrusionOk="0" h="556" w="757">
                  <a:moveTo>
                    <a:pt x="357" y="0"/>
                  </a:moveTo>
                  <a:cubicBezTo>
                    <a:pt x="337" y="0"/>
                    <a:pt x="317" y="2"/>
                    <a:pt x="295" y="6"/>
                  </a:cubicBezTo>
                  <a:cubicBezTo>
                    <a:pt x="1" y="124"/>
                    <a:pt x="112" y="556"/>
                    <a:pt x="404" y="556"/>
                  </a:cubicBezTo>
                  <a:cubicBezTo>
                    <a:pt x="423" y="556"/>
                    <a:pt x="443" y="554"/>
                    <a:pt x="463" y="550"/>
                  </a:cubicBezTo>
                  <a:cubicBezTo>
                    <a:pt x="757" y="413"/>
                    <a:pt x="647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13"/>
            <p:cNvSpPr/>
            <p:nvPr/>
          </p:nvSpPr>
          <p:spPr>
            <a:xfrm>
              <a:off x="1566693" y="452125"/>
              <a:ext cx="848480" cy="846207"/>
            </a:xfrm>
            <a:custGeom>
              <a:rect b="b" l="l" r="r" t="t"/>
              <a:pathLst>
                <a:path extrusionOk="0" h="38355" w="38458">
                  <a:moveTo>
                    <a:pt x="20296" y="3945"/>
                  </a:moveTo>
                  <a:cubicBezTo>
                    <a:pt x="20422" y="3966"/>
                    <a:pt x="20505" y="4070"/>
                    <a:pt x="20505" y="4196"/>
                  </a:cubicBezTo>
                  <a:lnTo>
                    <a:pt x="20505" y="4217"/>
                  </a:lnTo>
                  <a:cubicBezTo>
                    <a:pt x="20505" y="4374"/>
                    <a:pt x="20395" y="4448"/>
                    <a:pt x="20282" y="4448"/>
                  </a:cubicBezTo>
                  <a:cubicBezTo>
                    <a:pt x="20154" y="4448"/>
                    <a:pt x="20023" y="4353"/>
                    <a:pt x="20045" y="4175"/>
                  </a:cubicBezTo>
                  <a:cubicBezTo>
                    <a:pt x="20045" y="4049"/>
                    <a:pt x="20150" y="3945"/>
                    <a:pt x="20296" y="3945"/>
                  </a:cubicBezTo>
                  <a:close/>
                  <a:moveTo>
                    <a:pt x="15570" y="4339"/>
                  </a:moveTo>
                  <a:cubicBezTo>
                    <a:pt x="15696" y="4339"/>
                    <a:pt x="15800" y="4420"/>
                    <a:pt x="15818" y="4552"/>
                  </a:cubicBezTo>
                  <a:cubicBezTo>
                    <a:pt x="15860" y="4677"/>
                    <a:pt x="15776" y="4803"/>
                    <a:pt x="15651" y="4845"/>
                  </a:cubicBezTo>
                  <a:cubicBezTo>
                    <a:pt x="15638" y="4847"/>
                    <a:pt x="15625" y="4848"/>
                    <a:pt x="15612" y="4848"/>
                  </a:cubicBezTo>
                  <a:cubicBezTo>
                    <a:pt x="15501" y="4848"/>
                    <a:pt x="15398" y="4769"/>
                    <a:pt x="15379" y="4656"/>
                  </a:cubicBezTo>
                  <a:cubicBezTo>
                    <a:pt x="15337" y="4531"/>
                    <a:pt x="15400" y="4384"/>
                    <a:pt x="15525" y="4342"/>
                  </a:cubicBezTo>
                  <a:cubicBezTo>
                    <a:pt x="15540" y="4340"/>
                    <a:pt x="15555" y="4339"/>
                    <a:pt x="15570" y="4339"/>
                  </a:cubicBezTo>
                  <a:close/>
                  <a:moveTo>
                    <a:pt x="24866" y="4980"/>
                  </a:moveTo>
                  <a:cubicBezTo>
                    <a:pt x="24890" y="4980"/>
                    <a:pt x="24915" y="4983"/>
                    <a:pt x="24941" y="4991"/>
                  </a:cubicBezTo>
                  <a:cubicBezTo>
                    <a:pt x="25067" y="5054"/>
                    <a:pt x="25108" y="5200"/>
                    <a:pt x="25067" y="5326"/>
                  </a:cubicBezTo>
                  <a:lnTo>
                    <a:pt x="25046" y="5326"/>
                  </a:lnTo>
                  <a:cubicBezTo>
                    <a:pt x="25009" y="5417"/>
                    <a:pt x="24909" y="5476"/>
                    <a:pt x="24801" y="5476"/>
                  </a:cubicBezTo>
                  <a:cubicBezTo>
                    <a:pt x="24785" y="5476"/>
                    <a:pt x="24769" y="5475"/>
                    <a:pt x="24753" y="5472"/>
                  </a:cubicBezTo>
                  <a:cubicBezTo>
                    <a:pt x="24505" y="5339"/>
                    <a:pt x="24622" y="4980"/>
                    <a:pt x="24866" y="4980"/>
                  </a:cubicBezTo>
                  <a:close/>
                  <a:moveTo>
                    <a:pt x="11251" y="6176"/>
                  </a:moveTo>
                  <a:cubicBezTo>
                    <a:pt x="11340" y="6176"/>
                    <a:pt x="11423" y="6222"/>
                    <a:pt x="11466" y="6309"/>
                  </a:cubicBezTo>
                  <a:cubicBezTo>
                    <a:pt x="11550" y="6414"/>
                    <a:pt x="11508" y="6560"/>
                    <a:pt x="11403" y="6644"/>
                  </a:cubicBezTo>
                  <a:cubicBezTo>
                    <a:pt x="11370" y="6657"/>
                    <a:pt x="11337" y="6663"/>
                    <a:pt x="11307" y="6663"/>
                  </a:cubicBezTo>
                  <a:cubicBezTo>
                    <a:pt x="11090" y="6663"/>
                    <a:pt x="10967" y="6369"/>
                    <a:pt x="11131" y="6205"/>
                  </a:cubicBezTo>
                  <a:cubicBezTo>
                    <a:pt x="11170" y="6185"/>
                    <a:pt x="11211" y="6176"/>
                    <a:pt x="11251" y="6176"/>
                  </a:cubicBezTo>
                  <a:close/>
                  <a:moveTo>
                    <a:pt x="28897" y="7389"/>
                  </a:moveTo>
                  <a:cubicBezTo>
                    <a:pt x="28948" y="7389"/>
                    <a:pt x="29000" y="7406"/>
                    <a:pt x="29042" y="7439"/>
                  </a:cubicBezTo>
                  <a:cubicBezTo>
                    <a:pt x="29147" y="7544"/>
                    <a:pt x="29147" y="7690"/>
                    <a:pt x="29042" y="7795"/>
                  </a:cubicBezTo>
                  <a:cubicBezTo>
                    <a:pt x="28993" y="7856"/>
                    <a:pt x="28923" y="7888"/>
                    <a:pt x="28853" y="7888"/>
                  </a:cubicBezTo>
                  <a:cubicBezTo>
                    <a:pt x="28802" y="7888"/>
                    <a:pt x="28751" y="7872"/>
                    <a:pt x="28707" y="7837"/>
                  </a:cubicBezTo>
                  <a:cubicBezTo>
                    <a:pt x="28624" y="7753"/>
                    <a:pt x="28624" y="7585"/>
                    <a:pt x="28707" y="7502"/>
                  </a:cubicBezTo>
                  <a:cubicBezTo>
                    <a:pt x="28745" y="7426"/>
                    <a:pt x="28820" y="7389"/>
                    <a:pt x="28897" y="7389"/>
                  </a:cubicBezTo>
                  <a:close/>
                  <a:moveTo>
                    <a:pt x="7710" y="9265"/>
                  </a:moveTo>
                  <a:cubicBezTo>
                    <a:pt x="7773" y="9265"/>
                    <a:pt x="7836" y="9291"/>
                    <a:pt x="7888" y="9343"/>
                  </a:cubicBezTo>
                  <a:cubicBezTo>
                    <a:pt x="7993" y="9427"/>
                    <a:pt x="7993" y="9573"/>
                    <a:pt x="7930" y="9678"/>
                  </a:cubicBezTo>
                  <a:cubicBezTo>
                    <a:pt x="7878" y="9720"/>
                    <a:pt x="7815" y="9741"/>
                    <a:pt x="7755" y="9741"/>
                  </a:cubicBezTo>
                  <a:cubicBezTo>
                    <a:pt x="7695" y="9741"/>
                    <a:pt x="7637" y="9720"/>
                    <a:pt x="7595" y="9678"/>
                  </a:cubicBezTo>
                  <a:cubicBezTo>
                    <a:pt x="7470" y="9594"/>
                    <a:pt x="7449" y="9448"/>
                    <a:pt x="7533" y="9343"/>
                  </a:cubicBezTo>
                  <a:cubicBezTo>
                    <a:pt x="7585" y="9291"/>
                    <a:pt x="7648" y="9265"/>
                    <a:pt x="7710" y="9265"/>
                  </a:cubicBezTo>
                  <a:close/>
                  <a:moveTo>
                    <a:pt x="31973" y="10931"/>
                  </a:moveTo>
                  <a:cubicBezTo>
                    <a:pt x="32049" y="10931"/>
                    <a:pt x="32128" y="10972"/>
                    <a:pt x="32181" y="11038"/>
                  </a:cubicBezTo>
                  <a:cubicBezTo>
                    <a:pt x="32243" y="11143"/>
                    <a:pt x="32202" y="11310"/>
                    <a:pt x="32076" y="11373"/>
                  </a:cubicBezTo>
                  <a:cubicBezTo>
                    <a:pt x="32037" y="11396"/>
                    <a:pt x="31992" y="11408"/>
                    <a:pt x="31946" y="11408"/>
                  </a:cubicBezTo>
                  <a:cubicBezTo>
                    <a:pt x="31870" y="11408"/>
                    <a:pt x="31794" y="11375"/>
                    <a:pt x="31741" y="11310"/>
                  </a:cubicBezTo>
                  <a:cubicBezTo>
                    <a:pt x="31678" y="11184"/>
                    <a:pt x="31720" y="11059"/>
                    <a:pt x="31846" y="10975"/>
                  </a:cubicBezTo>
                  <a:cubicBezTo>
                    <a:pt x="31884" y="10944"/>
                    <a:pt x="31928" y="10931"/>
                    <a:pt x="31973" y="10931"/>
                  </a:cubicBezTo>
                  <a:close/>
                  <a:moveTo>
                    <a:pt x="5279" y="13290"/>
                  </a:moveTo>
                  <a:cubicBezTo>
                    <a:pt x="5319" y="13290"/>
                    <a:pt x="5360" y="13299"/>
                    <a:pt x="5398" y="13319"/>
                  </a:cubicBezTo>
                  <a:cubicBezTo>
                    <a:pt x="5503" y="13360"/>
                    <a:pt x="5587" y="13486"/>
                    <a:pt x="5545" y="13611"/>
                  </a:cubicBezTo>
                  <a:cubicBezTo>
                    <a:pt x="5493" y="13701"/>
                    <a:pt x="5409" y="13740"/>
                    <a:pt x="5325" y="13740"/>
                  </a:cubicBezTo>
                  <a:cubicBezTo>
                    <a:pt x="5174" y="13740"/>
                    <a:pt x="5023" y="13612"/>
                    <a:pt x="5064" y="13423"/>
                  </a:cubicBezTo>
                  <a:cubicBezTo>
                    <a:pt x="5107" y="13337"/>
                    <a:pt x="5190" y="13290"/>
                    <a:pt x="5279" y="13290"/>
                  </a:cubicBezTo>
                  <a:close/>
                  <a:moveTo>
                    <a:pt x="33807" y="15186"/>
                  </a:moveTo>
                  <a:cubicBezTo>
                    <a:pt x="33932" y="15186"/>
                    <a:pt x="34051" y="15272"/>
                    <a:pt x="34064" y="15411"/>
                  </a:cubicBezTo>
                  <a:cubicBezTo>
                    <a:pt x="34085" y="15557"/>
                    <a:pt x="34001" y="15683"/>
                    <a:pt x="33875" y="15704"/>
                  </a:cubicBezTo>
                  <a:cubicBezTo>
                    <a:pt x="33850" y="15710"/>
                    <a:pt x="33826" y="15713"/>
                    <a:pt x="33803" y="15713"/>
                  </a:cubicBezTo>
                  <a:cubicBezTo>
                    <a:pt x="33594" y="15713"/>
                    <a:pt x="33469" y="15476"/>
                    <a:pt x="33582" y="15306"/>
                  </a:cubicBezTo>
                  <a:cubicBezTo>
                    <a:pt x="33641" y="15223"/>
                    <a:pt x="33725" y="15186"/>
                    <a:pt x="33807" y="15186"/>
                  </a:cubicBezTo>
                  <a:close/>
                  <a:moveTo>
                    <a:pt x="4269" y="17859"/>
                  </a:moveTo>
                  <a:cubicBezTo>
                    <a:pt x="4584" y="17859"/>
                    <a:pt x="4565" y="18325"/>
                    <a:pt x="4298" y="18325"/>
                  </a:cubicBezTo>
                  <a:cubicBezTo>
                    <a:pt x="4282" y="18325"/>
                    <a:pt x="4265" y="18323"/>
                    <a:pt x="4248" y="18319"/>
                  </a:cubicBezTo>
                  <a:cubicBezTo>
                    <a:pt x="4101" y="18319"/>
                    <a:pt x="3996" y="18215"/>
                    <a:pt x="3996" y="18089"/>
                  </a:cubicBezTo>
                  <a:cubicBezTo>
                    <a:pt x="4017" y="17943"/>
                    <a:pt x="4122" y="17859"/>
                    <a:pt x="4269" y="17859"/>
                  </a:cubicBezTo>
                  <a:close/>
                  <a:moveTo>
                    <a:pt x="34214" y="20053"/>
                  </a:moveTo>
                  <a:cubicBezTo>
                    <a:pt x="34226" y="20053"/>
                    <a:pt x="34239" y="20054"/>
                    <a:pt x="34252" y="20056"/>
                  </a:cubicBezTo>
                  <a:cubicBezTo>
                    <a:pt x="34573" y="20056"/>
                    <a:pt x="34548" y="20519"/>
                    <a:pt x="34249" y="20519"/>
                  </a:cubicBezTo>
                  <a:cubicBezTo>
                    <a:pt x="34237" y="20519"/>
                    <a:pt x="34224" y="20518"/>
                    <a:pt x="34210" y="20516"/>
                  </a:cubicBezTo>
                  <a:cubicBezTo>
                    <a:pt x="34085" y="20495"/>
                    <a:pt x="33980" y="20391"/>
                    <a:pt x="33980" y="20265"/>
                  </a:cubicBezTo>
                  <a:cubicBezTo>
                    <a:pt x="33999" y="20134"/>
                    <a:pt x="34102" y="20053"/>
                    <a:pt x="34214" y="20053"/>
                  </a:cubicBezTo>
                  <a:close/>
                  <a:moveTo>
                    <a:pt x="4671" y="22661"/>
                  </a:moveTo>
                  <a:cubicBezTo>
                    <a:pt x="4777" y="22661"/>
                    <a:pt x="4883" y="22736"/>
                    <a:pt x="4917" y="22839"/>
                  </a:cubicBezTo>
                  <a:cubicBezTo>
                    <a:pt x="4938" y="22964"/>
                    <a:pt x="4854" y="23090"/>
                    <a:pt x="4729" y="23111"/>
                  </a:cubicBezTo>
                  <a:cubicBezTo>
                    <a:pt x="4698" y="23120"/>
                    <a:pt x="4669" y="23124"/>
                    <a:pt x="4640" y="23124"/>
                  </a:cubicBezTo>
                  <a:cubicBezTo>
                    <a:pt x="4534" y="23124"/>
                    <a:pt x="4448" y="23064"/>
                    <a:pt x="4415" y="22964"/>
                  </a:cubicBezTo>
                  <a:cubicBezTo>
                    <a:pt x="4394" y="22818"/>
                    <a:pt x="4478" y="22692"/>
                    <a:pt x="4603" y="22671"/>
                  </a:cubicBezTo>
                  <a:cubicBezTo>
                    <a:pt x="4626" y="22664"/>
                    <a:pt x="4648" y="22661"/>
                    <a:pt x="4671" y="22661"/>
                  </a:cubicBezTo>
                  <a:close/>
                  <a:moveTo>
                    <a:pt x="33155" y="24606"/>
                  </a:moveTo>
                  <a:cubicBezTo>
                    <a:pt x="33312" y="24606"/>
                    <a:pt x="33469" y="24748"/>
                    <a:pt x="33415" y="24952"/>
                  </a:cubicBezTo>
                  <a:cubicBezTo>
                    <a:pt x="33370" y="25028"/>
                    <a:pt x="33280" y="25082"/>
                    <a:pt x="33187" y="25082"/>
                  </a:cubicBezTo>
                  <a:cubicBezTo>
                    <a:pt x="33151" y="25082"/>
                    <a:pt x="33115" y="25074"/>
                    <a:pt x="33080" y="25057"/>
                  </a:cubicBezTo>
                  <a:cubicBezTo>
                    <a:pt x="32955" y="25015"/>
                    <a:pt x="32892" y="24868"/>
                    <a:pt x="32934" y="24743"/>
                  </a:cubicBezTo>
                  <a:cubicBezTo>
                    <a:pt x="32985" y="24648"/>
                    <a:pt x="33070" y="24606"/>
                    <a:pt x="33155" y="24606"/>
                  </a:cubicBezTo>
                  <a:close/>
                  <a:moveTo>
                    <a:pt x="6548" y="26951"/>
                  </a:moveTo>
                  <a:cubicBezTo>
                    <a:pt x="6619" y="26951"/>
                    <a:pt x="6689" y="26984"/>
                    <a:pt x="6737" y="27044"/>
                  </a:cubicBezTo>
                  <a:cubicBezTo>
                    <a:pt x="6800" y="27170"/>
                    <a:pt x="6758" y="27316"/>
                    <a:pt x="6654" y="27379"/>
                  </a:cubicBezTo>
                  <a:cubicBezTo>
                    <a:pt x="6610" y="27414"/>
                    <a:pt x="6556" y="27431"/>
                    <a:pt x="6501" y="27431"/>
                  </a:cubicBezTo>
                  <a:cubicBezTo>
                    <a:pt x="6424" y="27431"/>
                    <a:pt x="6347" y="27398"/>
                    <a:pt x="6298" y="27337"/>
                  </a:cubicBezTo>
                  <a:cubicBezTo>
                    <a:pt x="6235" y="27212"/>
                    <a:pt x="6277" y="27065"/>
                    <a:pt x="6403" y="27003"/>
                  </a:cubicBezTo>
                  <a:cubicBezTo>
                    <a:pt x="6446" y="26968"/>
                    <a:pt x="6497" y="26951"/>
                    <a:pt x="6548" y="26951"/>
                  </a:cubicBezTo>
                  <a:close/>
                  <a:moveTo>
                    <a:pt x="30716" y="28619"/>
                  </a:moveTo>
                  <a:cubicBezTo>
                    <a:pt x="30779" y="28619"/>
                    <a:pt x="30841" y="28645"/>
                    <a:pt x="30883" y="28697"/>
                  </a:cubicBezTo>
                  <a:cubicBezTo>
                    <a:pt x="31009" y="28760"/>
                    <a:pt x="31030" y="28928"/>
                    <a:pt x="30946" y="29032"/>
                  </a:cubicBezTo>
                  <a:cubicBezTo>
                    <a:pt x="30894" y="29085"/>
                    <a:pt x="30831" y="29111"/>
                    <a:pt x="30768" y="29111"/>
                  </a:cubicBezTo>
                  <a:cubicBezTo>
                    <a:pt x="30705" y="29111"/>
                    <a:pt x="30643" y="29085"/>
                    <a:pt x="30590" y="29032"/>
                  </a:cubicBezTo>
                  <a:cubicBezTo>
                    <a:pt x="30486" y="28949"/>
                    <a:pt x="30465" y="28802"/>
                    <a:pt x="30549" y="28697"/>
                  </a:cubicBezTo>
                  <a:cubicBezTo>
                    <a:pt x="30590" y="28645"/>
                    <a:pt x="30653" y="28619"/>
                    <a:pt x="30716" y="28619"/>
                  </a:cubicBezTo>
                  <a:close/>
                  <a:moveTo>
                    <a:pt x="9615" y="30466"/>
                  </a:moveTo>
                  <a:cubicBezTo>
                    <a:pt x="9795" y="30466"/>
                    <a:pt x="9953" y="30692"/>
                    <a:pt x="9771" y="30873"/>
                  </a:cubicBezTo>
                  <a:cubicBezTo>
                    <a:pt x="9735" y="30934"/>
                    <a:pt x="9663" y="30967"/>
                    <a:pt x="9588" y="30967"/>
                  </a:cubicBezTo>
                  <a:cubicBezTo>
                    <a:pt x="9535" y="30967"/>
                    <a:pt x="9480" y="30950"/>
                    <a:pt x="9437" y="30915"/>
                  </a:cubicBezTo>
                  <a:cubicBezTo>
                    <a:pt x="9353" y="30832"/>
                    <a:pt x="9353" y="30664"/>
                    <a:pt x="9437" y="30581"/>
                  </a:cubicBezTo>
                  <a:lnTo>
                    <a:pt x="9416" y="30581"/>
                  </a:lnTo>
                  <a:cubicBezTo>
                    <a:pt x="9474" y="30499"/>
                    <a:pt x="9546" y="30466"/>
                    <a:pt x="9615" y="30466"/>
                  </a:cubicBezTo>
                  <a:close/>
                  <a:moveTo>
                    <a:pt x="27160" y="31697"/>
                  </a:moveTo>
                  <a:cubicBezTo>
                    <a:pt x="27383" y="31697"/>
                    <a:pt x="27513" y="31982"/>
                    <a:pt x="27326" y="32150"/>
                  </a:cubicBezTo>
                  <a:cubicBezTo>
                    <a:pt x="27293" y="32170"/>
                    <a:pt x="27255" y="32179"/>
                    <a:pt x="27217" y="32179"/>
                  </a:cubicBezTo>
                  <a:cubicBezTo>
                    <a:pt x="27136" y="32179"/>
                    <a:pt x="27055" y="32137"/>
                    <a:pt x="27012" y="32066"/>
                  </a:cubicBezTo>
                  <a:lnTo>
                    <a:pt x="26992" y="32066"/>
                  </a:lnTo>
                  <a:cubicBezTo>
                    <a:pt x="26929" y="31941"/>
                    <a:pt x="26971" y="31794"/>
                    <a:pt x="27075" y="31710"/>
                  </a:cubicBezTo>
                  <a:cubicBezTo>
                    <a:pt x="27105" y="31701"/>
                    <a:pt x="27133" y="31697"/>
                    <a:pt x="27160" y="31697"/>
                  </a:cubicBezTo>
                  <a:close/>
                  <a:moveTo>
                    <a:pt x="13677" y="32878"/>
                  </a:moveTo>
                  <a:cubicBezTo>
                    <a:pt x="13694" y="32878"/>
                    <a:pt x="13710" y="32879"/>
                    <a:pt x="13726" y="32882"/>
                  </a:cubicBezTo>
                  <a:cubicBezTo>
                    <a:pt x="13852" y="32945"/>
                    <a:pt x="13893" y="33091"/>
                    <a:pt x="13852" y="33217"/>
                  </a:cubicBezTo>
                  <a:cubicBezTo>
                    <a:pt x="13819" y="33313"/>
                    <a:pt x="13726" y="33385"/>
                    <a:pt x="13628" y="33385"/>
                  </a:cubicBezTo>
                  <a:cubicBezTo>
                    <a:pt x="13598" y="33385"/>
                    <a:pt x="13567" y="33378"/>
                    <a:pt x="13538" y="33363"/>
                  </a:cubicBezTo>
                  <a:cubicBezTo>
                    <a:pt x="13412" y="33322"/>
                    <a:pt x="13370" y="33175"/>
                    <a:pt x="13412" y="33050"/>
                  </a:cubicBezTo>
                  <a:cubicBezTo>
                    <a:pt x="13449" y="32940"/>
                    <a:pt x="13565" y="32878"/>
                    <a:pt x="13677" y="32878"/>
                  </a:cubicBezTo>
                  <a:close/>
                  <a:moveTo>
                    <a:pt x="19250" y="4876"/>
                  </a:moveTo>
                  <a:cubicBezTo>
                    <a:pt x="19951" y="4876"/>
                    <a:pt x="20652" y="4928"/>
                    <a:pt x="21342" y="5033"/>
                  </a:cubicBezTo>
                  <a:cubicBezTo>
                    <a:pt x="22033" y="5137"/>
                    <a:pt x="22723" y="5284"/>
                    <a:pt x="23372" y="5493"/>
                  </a:cubicBezTo>
                  <a:cubicBezTo>
                    <a:pt x="24669" y="5891"/>
                    <a:pt x="25904" y="6456"/>
                    <a:pt x="27033" y="7188"/>
                  </a:cubicBezTo>
                  <a:lnTo>
                    <a:pt x="27243" y="7334"/>
                  </a:lnTo>
                  <a:lnTo>
                    <a:pt x="27452" y="7481"/>
                  </a:lnTo>
                  <a:cubicBezTo>
                    <a:pt x="27577" y="7565"/>
                    <a:pt x="27724" y="7669"/>
                    <a:pt x="27849" y="7753"/>
                  </a:cubicBezTo>
                  <a:cubicBezTo>
                    <a:pt x="28100" y="7962"/>
                    <a:pt x="28352" y="8150"/>
                    <a:pt x="28582" y="8360"/>
                  </a:cubicBezTo>
                  <a:cubicBezTo>
                    <a:pt x="29063" y="8778"/>
                    <a:pt x="29502" y="9197"/>
                    <a:pt x="29921" y="9678"/>
                  </a:cubicBezTo>
                  <a:cubicBezTo>
                    <a:pt x="30674" y="10515"/>
                    <a:pt x="31323" y="11456"/>
                    <a:pt x="31867" y="12461"/>
                  </a:cubicBezTo>
                  <a:cubicBezTo>
                    <a:pt x="32662" y="13946"/>
                    <a:pt x="33185" y="15578"/>
                    <a:pt x="33415" y="17273"/>
                  </a:cubicBezTo>
                  <a:cubicBezTo>
                    <a:pt x="33436" y="17420"/>
                    <a:pt x="33457" y="17566"/>
                    <a:pt x="33478" y="17692"/>
                  </a:cubicBezTo>
                  <a:cubicBezTo>
                    <a:pt x="33478" y="17838"/>
                    <a:pt x="33499" y="17964"/>
                    <a:pt x="33499" y="18089"/>
                  </a:cubicBezTo>
                  <a:cubicBezTo>
                    <a:pt x="33520" y="18194"/>
                    <a:pt x="33520" y="18319"/>
                    <a:pt x="33520" y="18424"/>
                  </a:cubicBezTo>
                  <a:lnTo>
                    <a:pt x="33520" y="18675"/>
                  </a:lnTo>
                  <a:cubicBezTo>
                    <a:pt x="33541" y="19010"/>
                    <a:pt x="33541" y="19177"/>
                    <a:pt x="33541" y="19177"/>
                  </a:cubicBezTo>
                  <a:cubicBezTo>
                    <a:pt x="33541" y="19177"/>
                    <a:pt x="33520" y="19345"/>
                    <a:pt x="33520" y="19679"/>
                  </a:cubicBezTo>
                  <a:cubicBezTo>
                    <a:pt x="33520" y="19763"/>
                    <a:pt x="33520" y="19847"/>
                    <a:pt x="33520" y="19951"/>
                  </a:cubicBezTo>
                  <a:cubicBezTo>
                    <a:pt x="33520" y="20056"/>
                    <a:pt x="33499" y="20161"/>
                    <a:pt x="33499" y="20286"/>
                  </a:cubicBezTo>
                  <a:cubicBezTo>
                    <a:pt x="33478" y="20412"/>
                    <a:pt x="33478" y="20537"/>
                    <a:pt x="33457" y="20663"/>
                  </a:cubicBezTo>
                  <a:cubicBezTo>
                    <a:pt x="33457" y="20809"/>
                    <a:pt x="33436" y="20956"/>
                    <a:pt x="33415" y="21102"/>
                  </a:cubicBezTo>
                  <a:cubicBezTo>
                    <a:pt x="33185" y="22776"/>
                    <a:pt x="32641" y="24408"/>
                    <a:pt x="31846" y="25915"/>
                  </a:cubicBezTo>
                  <a:cubicBezTo>
                    <a:pt x="31302" y="26919"/>
                    <a:pt x="30653" y="27840"/>
                    <a:pt x="29900" y="28697"/>
                  </a:cubicBezTo>
                  <a:cubicBezTo>
                    <a:pt x="29481" y="29158"/>
                    <a:pt x="29042" y="29597"/>
                    <a:pt x="28582" y="29995"/>
                  </a:cubicBezTo>
                  <a:cubicBezTo>
                    <a:pt x="28352" y="30225"/>
                    <a:pt x="28100" y="30413"/>
                    <a:pt x="27828" y="30601"/>
                  </a:cubicBezTo>
                  <a:cubicBezTo>
                    <a:pt x="27703" y="30706"/>
                    <a:pt x="27556" y="30790"/>
                    <a:pt x="27431" y="30894"/>
                  </a:cubicBezTo>
                  <a:lnTo>
                    <a:pt x="27222" y="31041"/>
                  </a:lnTo>
                  <a:lnTo>
                    <a:pt x="27033" y="31166"/>
                  </a:lnTo>
                  <a:cubicBezTo>
                    <a:pt x="25904" y="31920"/>
                    <a:pt x="24669" y="32485"/>
                    <a:pt x="23372" y="32882"/>
                  </a:cubicBezTo>
                  <a:cubicBezTo>
                    <a:pt x="22702" y="33070"/>
                    <a:pt x="22012" y="33217"/>
                    <a:pt x="21321" y="33322"/>
                  </a:cubicBezTo>
                  <a:cubicBezTo>
                    <a:pt x="20631" y="33426"/>
                    <a:pt x="19930" y="33478"/>
                    <a:pt x="19229" y="33478"/>
                  </a:cubicBezTo>
                  <a:cubicBezTo>
                    <a:pt x="18528" y="33478"/>
                    <a:pt x="17827" y="33426"/>
                    <a:pt x="17137" y="33322"/>
                  </a:cubicBezTo>
                  <a:cubicBezTo>
                    <a:pt x="16446" y="33217"/>
                    <a:pt x="15756" y="33070"/>
                    <a:pt x="15107" y="32882"/>
                  </a:cubicBezTo>
                  <a:cubicBezTo>
                    <a:pt x="13810" y="32485"/>
                    <a:pt x="12575" y="31920"/>
                    <a:pt x="11445" y="31166"/>
                  </a:cubicBezTo>
                  <a:lnTo>
                    <a:pt x="11236" y="31041"/>
                  </a:lnTo>
                  <a:lnTo>
                    <a:pt x="11027" y="30894"/>
                  </a:lnTo>
                  <a:cubicBezTo>
                    <a:pt x="10901" y="30790"/>
                    <a:pt x="10755" y="30706"/>
                    <a:pt x="10629" y="30601"/>
                  </a:cubicBezTo>
                  <a:cubicBezTo>
                    <a:pt x="10378" y="30413"/>
                    <a:pt x="10127" y="30225"/>
                    <a:pt x="9897" y="29995"/>
                  </a:cubicBezTo>
                  <a:cubicBezTo>
                    <a:pt x="9416" y="29597"/>
                    <a:pt x="8976" y="29158"/>
                    <a:pt x="8558" y="28697"/>
                  </a:cubicBezTo>
                  <a:cubicBezTo>
                    <a:pt x="7805" y="27840"/>
                    <a:pt x="7156" y="26919"/>
                    <a:pt x="6612" y="25915"/>
                  </a:cubicBezTo>
                  <a:cubicBezTo>
                    <a:pt x="5817" y="24408"/>
                    <a:pt x="5273" y="22776"/>
                    <a:pt x="5064" y="21102"/>
                  </a:cubicBezTo>
                  <a:cubicBezTo>
                    <a:pt x="5043" y="20956"/>
                    <a:pt x="5022" y="20788"/>
                    <a:pt x="5001" y="20663"/>
                  </a:cubicBezTo>
                  <a:cubicBezTo>
                    <a:pt x="4980" y="20537"/>
                    <a:pt x="4980" y="20391"/>
                    <a:pt x="4980" y="20286"/>
                  </a:cubicBezTo>
                  <a:cubicBezTo>
                    <a:pt x="4959" y="20161"/>
                    <a:pt x="4938" y="20056"/>
                    <a:pt x="4938" y="19951"/>
                  </a:cubicBezTo>
                  <a:lnTo>
                    <a:pt x="4938" y="19679"/>
                  </a:lnTo>
                  <a:cubicBezTo>
                    <a:pt x="4938" y="19345"/>
                    <a:pt x="4938" y="19177"/>
                    <a:pt x="4938" y="19177"/>
                  </a:cubicBezTo>
                  <a:cubicBezTo>
                    <a:pt x="4938" y="19177"/>
                    <a:pt x="4938" y="18989"/>
                    <a:pt x="4938" y="18654"/>
                  </a:cubicBezTo>
                  <a:cubicBezTo>
                    <a:pt x="4938" y="18591"/>
                    <a:pt x="4938" y="18508"/>
                    <a:pt x="4938" y="18403"/>
                  </a:cubicBezTo>
                  <a:cubicBezTo>
                    <a:pt x="4959" y="18298"/>
                    <a:pt x="4959" y="18194"/>
                    <a:pt x="4980" y="18068"/>
                  </a:cubicBezTo>
                  <a:cubicBezTo>
                    <a:pt x="4980" y="17943"/>
                    <a:pt x="4980" y="17817"/>
                    <a:pt x="5001" y="17692"/>
                  </a:cubicBezTo>
                  <a:cubicBezTo>
                    <a:pt x="5022" y="17545"/>
                    <a:pt x="5043" y="17399"/>
                    <a:pt x="5064" y="17252"/>
                  </a:cubicBezTo>
                  <a:cubicBezTo>
                    <a:pt x="5294" y="15557"/>
                    <a:pt x="5817" y="13946"/>
                    <a:pt x="6612" y="12440"/>
                  </a:cubicBezTo>
                  <a:cubicBezTo>
                    <a:pt x="7156" y="11435"/>
                    <a:pt x="7826" y="10515"/>
                    <a:pt x="8579" y="9678"/>
                  </a:cubicBezTo>
                  <a:cubicBezTo>
                    <a:pt x="8997" y="9197"/>
                    <a:pt x="9437" y="8778"/>
                    <a:pt x="9897" y="8360"/>
                  </a:cubicBezTo>
                  <a:cubicBezTo>
                    <a:pt x="10127" y="8150"/>
                    <a:pt x="10378" y="7962"/>
                    <a:pt x="10650" y="7753"/>
                  </a:cubicBezTo>
                  <a:cubicBezTo>
                    <a:pt x="10776" y="7669"/>
                    <a:pt x="10922" y="7565"/>
                    <a:pt x="11048" y="7481"/>
                  </a:cubicBezTo>
                  <a:lnTo>
                    <a:pt x="11236" y="7334"/>
                  </a:lnTo>
                  <a:lnTo>
                    <a:pt x="11445" y="7188"/>
                  </a:lnTo>
                  <a:cubicBezTo>
                    <a:pt x="12575" y="6456"/>
                    <a:pt x="13810" y="5891"/>
                    <a:pt x="15107" y="5493"/>
                  </a:cubicBezTo>
                  <a:cubicBezTo>
                    <a:pt x="15776" y="5284"/>
                    <a:pt x="16467" y="5137"/>
                    <a:pt x="17157" y="5033"/>
                  </a:cubicBezTo>
                  <a:cubicBezTo>
                    <a:pt x="17848" y="4928"/>
                    <a:pt x="18549" y="4876"/>
                    <a:pt x="19250" y="4876"/>
                  </a:cubicBezTo>
                  <a:close/>
                  <a:moveTo>
                    <a:pt x="22828" y="33510"/>
                  </a:moveTo>
                  <a:cubicBezTo>
                    <a:pt x="22953" y="33510"/>
                    <a:pt x="23079" y="33594"/>
                    <a:pt x="23100" y="33719"/>
                  </a:cubicBezTo>
                  <a:cubicBezTo>
                    <a:pt x="23142" y="33845"/>
                    <a:pt x="23079" y="33991"/>
                    <a:pt x="22932" y="34012"/>
                  </a:cubicBezTo>
                  <a:cubicBezTo>
                    <a:pt x="22913" y="34018"/>
                    <a:pt x="22894" y="34021"/>
                    <a:pt x="22875" y="34021"/>
                  </a:cubicBezTo>
                  <a:cubicBezTo>
                    <a:pt x="22771" y="34021"/>
                    <a:pt x="22678" y="33930"/>
                    <a:pt x="22660" y="33824"/>
                  </a:cubicBezTo>
                  <a:cubicBezTo>
                    <a:pt x="22619" y="33698"/>
                    <a:pt x="22681" y="33552"/>
                    <a:pt x="22828" y="33510"/>
                  </a:cubicBezTo>
                  <a:close/>
                  <a:moveTo>
                    <a:pt x="18225" y="33907"/>
                  </a:moveTo>
                  <a:cubicBezTo>
                    <a:pt x="18350" y="33949"/>
                    <a:pt x="18434" y="34054"/>
                    <a:pt x="18434" y="34200"/>
                  </a:cubicBezTo>
                  <a:cubicBezTo>
                    <a:pt x="18434" y="34350"/>
                    <a:pt x="18320" y="34423"/>
                    <a:pt x="18205" y="34423"/>
                  </a:cubicBezTo>
                  <a:cubicBezTo>
                    <a:pt x="18079" y="34423"/>
                    <a:pt x="17952" y="34334"/>
                    <a:pt x="17973" y="34158"/>
                  </a:cubicBezTo>
                  <a:cubicBezTo>
                    <a:pt x="17973" y="34033"/>
                    <a:pt x="18078" y="33907"/>
                    <a:pt x="18225" y="33907"/>
                  </a:cubicBezTo>
                  <a:close/>
                  <a:moveTo>
                    <a:pt x="17053" y="0"/>
                  </a:moveTo>
                  <a:cubicBezTo>
                    <a:pt x="16921" y="0"/>
                    <a:pt x="16788" y="11"/>
                    <a:pt x="16655" y="32"/>
                  </a:cubicBezTo>
                  <a:cubicBezTo>
                    <a:pt x="16383" y="74"/>
                    <a:pt x="16111" y="137"/>
                    <a:pt x="15839" y="262"/>
                  </a:cubicBezTo>
                  <a:cubicBezTo>
                    <a:pt x="15253" y="471"/>
                    <a:pt x="14814" y="953"/>
                    <a:pt x="14626" y="1559"/>
                  </a:cubicBezTo>
                  <a:cubicBezTo>
                    <a:pt x="14521" y="1915"/>
                    <a:pt x="14437" y="2292"/>
                    <a:pt x="14396" y="2648"/>
                  </a:cubicBezTo>
                  <a:cubicBezTo>
                    <a:pt x="14354" y="3003"/>
                    <a:pt x="14291" y="3359"/>
                    <a:pt x="14207" y="3694"/>
                  </a:cubicBezTo>
                  <a:cubicBezTo>
                    <a:pt x="14124" y="3966"/>
                    <a:pt x="14019" y="4196"/>
                    <a:pt x="13852" y="4426"/>
                  </a:cubicBezTo>
                  <a:cubicBezTo>
                    <a:pt x="13663" y="4656"/>
                    <a:pt x="13412" y="4824"/>
                    <a:pt x="13119" y="4949"/>
                  </a:cubicBezTo>
                  <a:cubicBezTo>
                    <a:pt x="12910" y="5033"/>
                    <a:pt x="12680" y="5117"/>
                    <a:pt x="12450" y="5158"/>
                  </a:cubicBezTo>
                  <a:cubicBezTo>
                    <a:pt x="12345" y="5169"/>
                    <a:pt x="12246" y="5174"/>
                    <a:pt x="12146" y="5174"/>
                  </a:cubicBezTo>
                  <a:cubicBezTo>
                    <a:pt x="12047" y="5174"/>
                    <a:pt x="11947" y="5169"/>
                    <a:pt x="11843" y="5158"/>
                  </a:cubicBezTo>
                  <a:cubicBezTo>
                    <a:pt x="11424" y="5075"/>
                    <a:pt x="11069" y="4803"/>
                    <a:pt x="10859" y="4426"/>
                  </a:cubicBezTo>
                  <a:cubicBezTo>
                    <a:pt x="10671" y="4091"/>
                    <a:pt x="10587" y="3694"/>
                    <a:pt x="10671" y="3317"/>
                  </a:cubicBezTo>
                  <a:cubicBezTo>
                    <a:pt x="10776" y="2940"/>
                    <a:pt x="11048" y="2648"/>
                    <a:pt x="11403" y="2501"/>
                  </a:cubicBezTo>
                  <a:cubicBezTo>
                    <a:pt x="11644" y="2387"/>
                    <a:pt x="11835" y="2344"/>
                    <a:pt x="11986" y="2344"/>
                  </a:cubicBezTo>
                  <a:cubicBezTo>
                    <a:pt x="12333" y="2344"/>
                    <a:pt x="12469" y="2573"/>
                    <a:pt x="12512" y="2689"/>
                  </a:cubicBezTo>
                  <a:cubicBezTo>
                    <a:pt x="12638" y="2940"/>
                    <a:pt x="12638" y="3212"/>
                    <a:pt x="12366" y="3338"/>
                  </a:cubicBezTo>
                  <a:cubicBezTo>
                    <a:pt x="12301" y="3365"/>
                    <a:pt x="12244" y="3377"/>
                    <a:pt x="12194" y="3377"/>
                  </a:cubicBezTo>
                  <a:cubicBezTo>
                    <a:pt x="11938" y="3377"/>
                    <a:pt x="11867" y="3070"/>
                    <a:pt x="11885" y="2982"/>
                  </a:cubicBezTo>
                  <a:cubicBezTo>
                    <a:pt x="11878" y="2962"/>
                    <a:pt x="11858" y="2953"/>
                    <a:pt x="11831" y="2953"/>
                  </a:cubicBezTo>
                  <a:cubicBezTo>
                    <a:pt x="11772" y="2953"/>
                    <a:pt x="11677" y="2995"/>
                    <a:pt x="11592" y="3066"/>
                  </a:cubicBezTo>
                  <a:cubicBezTo>
                    <a:pt x="11445" y="3192"/>
                    <a:pt x="11403" y="3401"/>
                    <a:pt x="11508" y="3589"/>
                  </a:cubicBezTo>
                  <a:cubicBezTo>
                    <a:pt x="11613" y="3798"/>
                    <a:pt x="11822" y="3924"/>
                    <a:pt x="12052" y="3966"/>
                  </a:cubicBezTo>
                  <a:cubicBezTo>
                    <a:pt x="12104" y="3970"/>
                    <a:pt x="12154" y="3973"/>
                    <a:pt x="12204" y="3973"/>
                  </a:cubicBezTo>
                  <a:cubicBezTo>
                    <a:pt x="12375" y="3973"/>
                    <a:pt x="12534" y="3942"/>
                    <a:pt x="12680" y="3861"/>
                  </a:cubicBezTo>
                  <a:cubicBezTo>
                    <a:pt x="12910" y="3756"/>
                    <a:pt x="13119" y="3568"/>
                    <a:pt x="13224" y="3338"/>
                  </a:cubicBezTo>
                  <a:cubicBezTo>
                    <a:pt x="13391" y="3024"/>
                    <a:pt x="13412" y="2648"/>
                    <a:pt x="13287" y="2292"/>
                  </a:cubicBezTo>
                  <a:cubicBezTo>
                    <a:pt x="13140" y="1873"/>
                    <a:pt x="12784" y="1580"/>
                    <a:pt x="12366" y="1518"/>
                  </a:cubicBezTo>
                  <a:cubicBezTo>
                    <a:pt x="12240" y="1497"/>
                    <a:pt x="12115" y="1486"/>
                    <a:pt x="11992" y="1486"/>
                  </a:cubicBezTo>
                  <a:cubicBezTo>
                    <a:pt x="11869" y="1486"/>
                    <a:pt x="11749" y="1497"/>
                    <a:pt x="11634" y="1518"/>
                  </a:cubicBezTo>
                  <a:cubicBezTo>
                    <a:pt x="11362" y="1559"/>
                    <a:pt x="11090" y="1664"/>
                    <a:pt x="10859" y="1769"/>
                  </a:cubicBezTo>
                  <a:cubicBezTo>
                    <a:pt x="10587" y="1894"/>
                    <a:pt x="10357" y="2041"/>
                    <a:pt x="10148" y="2229"/>
                  </a:cubicBezTo>
                  <a:cubicBezTo>
                    <a:pt x="9960" y="2376"/>
                    <a:pt x="9813" y="2564"/>
                    <a:pt x="9709" y="2752"/>
                  </a:cubicBezTo>
                  <a:cubicBezTo>
                    <a:pt x="9499" y="3087"/>
                    <a:pt x="9395" y="3464"/>
                    <a:pt x="9395" y="3861"/>
                  </a:cubicBezTo>
                  <a:cubicBezTo>
                    <a:pt x="9374" y="4593"/>
                    <a:pt x="9625" y="5347"/>
                    <a:pt x="9646" y="6016"/>
                  </a:cubicBezTo>
                  <a:cubicBezTo>
                    <a:pt x="9667" y="6288"/>
                    <a:pt x="9625" y="6560"/>
                    <a:pt x="9541" y="6811"/>
                  </a:cubicBezTo>
                  <a:cubicBezTo>
                    <a:pt x="9499" y="6937"/>
                    <a:pt x="9437" y="7062"/>
                    <a:pt x="9353" y="7167"/>
                  </a:cubicBezTo>
                  <a:cubicBezTo>
                    <a:pt x="9248" y="7293"/>
                    <a:pt x="9144" y="7418"/>
                    <a:pt x="9018" y="7523"/>
                  </a:cubicBezTo>
                  <a:cubicBezTo>
                    <a:pt x="8851" y="7669"/>
                    <a:pt x="8662" y="7816"/>
                    <a:pt x="8453" y="7920"/>
                  </a:cubicBezTo>
                  <a:cubicBezTo>
                    <a:pt x="8286" y="8004"/>
                    <a:pt x="8077" y="8088"/>
                    <a:pt x="7867" y="8109"/>
                  </a:cubicBezTo>
                  <a:cubicBezTo>
                    <a:pt x="7804" y="8118"/>
                    <a:pt x="7740" y="8123"/>
                    <a:pt x="7677" y="8123"/>
                  </a:cubicBezTo>
                  <a:cubicBezTo>
                    <a:pt x="7324" y="8123"/>
                    <a:pt x="6983" y="7977"/>
                    <a:pt x="6717" y="7711"/>
                  </a:cubicBezTo>
                  <a:cubicBezTo>
                    <a:pt x="6424" y="7481"/>
                    <a:pt x="6235" y="7125"/>
                    <a:pt x="6193" y="6728"/>
                  </a:cubicBezTo>
                  <a:cubicBezTo>
                    <a:pt x="6193" y="6560"/>
                    <a:pt x="6214" y="6372"/>
                    <a:pt x="6277" y="6205"/>
                  </a:cubicBezTo>
                  <a:cubicBezTo>
                    <a:pt x="6361" y="6037"/>
                    <a:pt x="6486" y="5870"/>
                    <a:pt x="6633" y="5723"/>
                  </a:cubicBezTo>
                  <a:cubicBezTo>
                    <a:pt x="6696" y="5661"/>
                    <a:pt x="6779" y="5598"/>
                    <a:pt x="6863" y="5556"/>
                  </a:cubicBezTo>
                  <a:cubicBezTo>
                    <a:pt x="6926" y="5493"/>
                    <a:pt x="6989" y="5472"/>
                    <a:pt x="7072" y="5430"/>
                  </a:cubicBezTo>
                  <a:cubicBezTo>
                    <a:pt x="7156" y="5389"/>
                    <a:pt x="7282" y="5368"/>
                    <a:pt x="7386" y="5368"/>
                  </a:cubicBezTo>
                  <a:cubicBezTo>
                    <a:pt x="7533" y="5389"/>
                    <a:pt x="7658" y="5451"/>
                    <a:pt x="7763" y="5577"/>
                  </a:cubicBezTo>
                  <a:cubicBezTo>
                    <a:pt x="7930" y="5765"/>
                    <a:pt x="8035" y="6037"/>
                    <a:pt x="7805" y="6225"/>
                  </a:cubicBezTo>
                  <a:cubicBezTo>
                    <a:pt x="7742" y="6301"/>
                    <a:pt x="7656" y="6338"/>
                    <a:pt x="7571" y="6338"/>
                  </a:cubicBezTo>
                  <a:cubicBezTo>
                    <a:pt x="7514" y="6338"/>
                    <a:pt x="7457" y="6322"/>
                    <a:pt x="7407" y="6288"/>
                  </a:cubicBezTo>
                  <a:cubicBezTo>
                    <a:pt x="7323" y="6225"/>
                    <a:pt x="7261" y="6142"/>
                    <a:pt x="7240" y="6037"/>
                  </a:cubicBezTo>
                  <a:cubicBezTo>
                    <a:pt x="7232" y="6030"/>
                    <a:pt x="7221" y="6026"/>
                    <a:pt x="7209" y="6026"/>
                  </a:cubicBezTo>
                  <a:cubicBezTo>
                    <a:pt x="7082" y="6026"/>
                    <a:pt x="6749" y="6385"/>
                    <a:pt x="7072" y="6728"/>
                  </a:cubicBezTo>
                  <a:cubicBezTo>
                    <a:pt x="7211" y="6866"/>
                    <a:pt x="7393" y="6948"/>
                    <a:pt x="7582" y="6948"/>
                  </a:cubicBezTo>
                  <a:cubicBezTo>
                    <a:pt x="7621" y="6948"/>
                    <a:pt x="7660" y="6944"/>
                    <a:pt x="7700" y="6937"/>
                  </a:cubicBezTo>
                  <a:cubicBezTo>
                    <a:pt x="7826" y="6916"/>
                    <a:pt x="7930" y="6874"/>
                    <a:pt x="8014" y="6832"/>
                  </a:cubicBezTo>
                  <a:cubicBezTo>
                    <a:pt x="8118" y="6769"/>
                    <a:pt x="8202" y="6728"/>
                    <a:pt x="8286" y="6665"/>
                  </a:cubicBezTo>
                  <a:cubicBezTo>
                    <a:pt x="8474" y="6477"/>
                    <a:pt x="8600" y="6246"/>
                    <a:pt x="8642" y="5995"/>
                  </a:cubicBezTo>
                  <a:cubicBezTo>
                    <a:pt x="8704" y="5619"/>
                    <a:pt x="8600" y="5263"/>
                    <a:pt x="8370" y="4970"/>
                  </a:cubicBezTo>
                  <a:cubicBezTo>
                    <a:pt x="8153" y="4663"/>
                    <a:pt x="7797" y="4497"/>
                    <a:pt x="7421" y="4497"/>
                  </a:cubicBezTo>
                  <a:cubicBezTo>
                    <a:pt x="7361" y="4497"/>
                    <a:pt x="7300" y="4501"/>
                    <a:pt x="7240" y="4510"/>
                  </a:cubicBezTo>
                  <a:cubicBezTo>
                    <a:pt x="7009" y="4531"/>
                    <a:pt x="6779" y="4614"/>
                    <a:pt x="6570" y="4719"/>
                  </a:cubicBezTo>
                  <a:cubicBezTo>
                    <a:pt x="6445" y="4782"/>
                    <a:pt x="6319" y="4865"/>
                    <a:pt x="6214" y="4928"/>
                  </a:cubicBezTo>
                  <a:cubicBezTo>
                    <a:pt x="6110" y="5033"/>
                    <a:pt x="5984" y="5117"/>
                    <a:pt x="5901" y="5221"/>
                  </a:cubicBezTo>
                  <a:cubicBezTo>
                    <a:pt x="5775" y="5326"/>
                    <a:pt x="5670" y="5430"/>
                    <a:pt x="5587" y="5535"/>
                  </a:cubicBezTo>
                  <a:cubicBezTo>
                    <a:pt x="5503" y="5640"/>
                    <a:pt x="5419" y="5744"/>
                    <a:pt x="5357" y="5870"/>
                  </a:cubicBezTo>
                  <a:cubicBezTo>
                    <a:pt x="5231" y="6058"/>
                    <a:pt x="5147" y="6267"/>
                    <a:pt x="5105" y="6497"/>
                  </a:cubicBezTo>
                  <a:cubicBezTo>
                    <a:pt x="5001" y="6853"/>
                    <a:pt x="5022" y="7251"/>
                    <a:pt x="5126" y="7627"/>
                  </a:cubicBezTo>
                  <a:cubicBezTo>
                    <a:pt x="5231" y="7983"/>
                    <a:pt x="5398" y="8318"/>
                    <a:pt x="5566" y="8653"/>
                  </a:cubicBezTo>
                  <a:cubicBezTo>
                    <a:pt x="5754" y="8966"/>
                    <a:pt x="5901" y="9280"/>
                    <a:pt x="6047" y="9615"/>
                  </a:cubicBezTo>
                  <a:cubicBezTo>
                    <a:pt x="6131" y="9845"/>
                    <a:pt x="6173" y="10117"/>
                    <a:pt x="6173" y="10389"/>
                  </a:cubicBezTo>
                  <a:cubicBezTo>
                    <a:pt x="6152" y="10682"/>
                    <a:pt x="6068" y="10975"/>
                    <a:pt x="5901" y="11247"/>
                  </a:cubicBezTo>
                  <a:cubicBezTo>
                    <a:pt x="5796" y="11435"/>
                    <a:pt x="5649" y="11624"/>
                    <a:pt x="5482" y="11812"/>
                  </a:cubicBezTo>
                  <a:cubicBezTo>
                    <a:pt x="5336" y="11959"/>
                    <a:pt x="5168" y="12084"/>
                    <a:pt x="5001" y="12168"/>
                  </a:cubicBezTo>
                  <a:cubicBezTo>
                    <a:pt x="4813" y="12257"/>
                    <a:pt x="4616" y="12299"/>
                    <a:pt x="4421" y="12299"/>
                  </a:cubicBezTo>
                  <a:cubicBezTo>
                    <a:pt x="4202" y="12299"/>
                    <a:pt x="3986" y="12246"/>
                    <a:pt x="3787" y="12147"/>
                  </a:cubicBezTo>
                  <a:cubicBezTo>
                    <a:pt x="3411" y="12000"/>
                    <a:pt x="3139" y="11728"/>
                    <a:pt x="2971" y="11373"/>
                  </a:cubicBezTo>
                  <a:cubicBezTo>
                    <a:pt x="2846" y="10996"/>
                    <a:pt x="2888" y="10598"/>
                    <a:pt x="3076" y="10285"/>
                  </a:cubicBezTo>
                  <a:cubicBezTo>
                    <a:pt x="3343" y="9813"/>
                    <a:pt x="3603" y="9691"/>
                    <a:pt x="3803" y="9691"/>
                  </a:cubicBezTo>
                  <a:cubicBezTo>
                    <a:pt x="3932" y="9691"/>
                    <a:pt x="4036" y="9742"/>
                    <a:pt x="4101" y="9782"/>
                  </a:cubicBezTo>
                  <a:cubicBezTo>
                    <a:pt x="4331" y="9908"/>
                    <a:pt x="4520" y="10117"/>
                    <a:pt x="4373" y="10389"/>
                  </a:cubicBezTo>
                  <a:cubicBezTo>
                    <a:pt x="4310" y="10515"/>
                    <a:pt x="4190" y="10578"/>
                    <a:pt x="4070" y="10578"/>
                  </a:cubicBezTo>
                  <a:cubicBezTo>
                    <a:pt x="3949" y="10578"/>
                    <a:pt x="3829" y="10515"/>
                    <a:pt x="3766" y="10389"/>
                  </a:cubicBezTo>
                  <a:cubicBezTo>
                    <a:pt x="3763" y="10387"/>
                    <a:pt x="3759" y="10387"/>
                    <a:pt x="3754" y="10387"/>
                  </a:cubicBezTo>
                  <a:cubicBezTo>
                    <a:pt x="3707" y="10387"/>
                    <a:pt x="3616" y="10486"/>
                    <a:pt x="3578" y="10619"/>
                  </a:cubicBezTo>
                  <a:cubicBezTo>
                    <a:pt x="3536" y="10808"/>
                    <a:pt x="3641" y="11017"/>
                    <a:pt x="3808" y="11080"/>
                  </a:cubicBezTo>
                  <a:cubicBezTo>
                    <a:pt x="3923" y="11143"/>
                    <a:pt x="4044" y="11174"/>
                    <a:pt x="4164" y="11174"/>
                  </a:cubicBezTo>
                  <a:cubicBezTo>
                    <a:pt x="4284" y="11174"/>
                    <a:pt x="4405" y="11143"/>
                    <a:pt x="4520" y="11080"/>
                  </a:cubicBezTo>
                  <a:cubicBezTo>
                    <a:pt x="4708" y="10975"/>
                    <a:pt x="4854" y="10829"/>
                    <a:pt x="4959" y="10640"/>
                  </a:cubicBezTo>
                  <a:cubicBezTo>
                    <a:pt x="5273" y="10075"/>
                    <a:pt x="5085" y="9364"/>
                    <a:pt x="4520" y="9008"/>
                  </a:cubicBezTo>
                  <a:cubicBezTo>
                    <a:pt x="4312" y="8862"/>
                    <a:pt x="4069" y="8787"/>
                    <a:pt x="3824" y="8787"/>
                  </a:cubicBezTo>
                  <a:cubicBezTo>
                    <a:pt x="3648" y="8787"/>
                    <a:pt x="3472" y="8825"/>
                    <a:pt x="3306" y="8904"/>
                  </a:cubicBezTo>
                  <a:cubicBezTo>
                    <a:pt x="3097" y="9008"/>
                    <a:pt x="2888" y="9155"/>
                    <a:pt x="2720" y="9343"/>
                  </a:cubicBezTo>
                  <a:cubicBezTo>
                    <a:pt x="2532" y="9531"/>
                    <a:pt x="2364" y="9762"/>
                    <a:pt x="2218" y="10013"/>
                  </a:cubicBezTo>
                  <a:cubicBezTo>
                    <a:pt x="2092" y="10264"/>
                    <a:pt x="1988" y="10536"/>
                    <a:pt x="1925" y="10808"/>
                  </a:cubicBezTo>
                  <a:cubicBezTo>
                    <a:pt x="1862" y="11017"/>
                    <a:pt x="1841" y="11247"/>
                    <a:pt x="1862" y="11477"/>
                  </a:cubicBezTo>
                  <a:cubicBezTo>
                    <a:pt x="1883" y="11875"/>
                    <a:pt x="2030" y="12231"/>
                    <a:pt x="2260" y="12544"/>
                  </a:cubicBezTo>
                  <a:cubicBezTo>
                    <a:pt x="2678" y="13172"/>
                    <a:pt x="3327" y="13632"/>
                    <a:pt x="3724" y="14156"/>
                  </a:cubicBezTo>
                  <a:cubicBezTo>
                    <a:pt x="3913" y="14365"/>
                    <a:pt x="4038" y="14595"/>
                    <a:pt x="4122" y="14867"/>
                  </a:cubicBezTo>
                  <a:cubicBezTo>
                    <a:pt x="4143" y="14992"/>
                    <a:pt x="4164" y="15139"/>
                    <a:pt x="4164" y="15264"/>
                  </a:cubicBezTo>
                  <a:cubicBezTo>
                    <a:pt x="4164" y="15432"/>
                    <a:pt x="4143" y="15599"/>
                    <a:pt x="4122" y="15746"/>
                  </a:cubicBezTo>
                  <a:cubicBezTo>
                    <a:pt x="4080" y="15871"/>
                    <a:pt x="4038" y="15997"/>
                    <a:pt x="4017" y="16101"/>
                  </a:cubicBezTo>
                  <a:cubicBezTo>
                    <a:pt x="3976" y="16206"/>
                    <a:pt x="3934" y="16311"/>
                    <a:pt x="3892" y="16415"/>
                  </a:cubicBezTo>
                  <a:cubicBezTo>
                    <a:pt x="3787" y="16604"/>
                    <a:pt x="3683" y="16771"/>
                    <a:pt x="3536" y="16917"/>
                  </a:cubicBezTo>
                  <a:cubicBezTo>
                    <a:pt x="3262" y="17174"/>
                    <a:pt x="2891" y="17302"/>
                    <a:pt x="2522" y="17302"/>
                  </a:cubicBezTo>
                  <a:cubicBezTo>
                    <a:pt x="2469" y="17302"/>
                    <a:pt x="2417" y="17299"/>
                    <a:pt x="2364" y="17294"/>
                  </a:cubicBezTo>
                  <a:cubicBezTo>
                    <a:pt x="1988" y="17252"/>
                    <a:pt x="1632" y="17085"/>
                    <a:pt x="1381" y="16792"/>
                  </a:cubicBezTo>
                  <a:cubicBezTo>
                    <a:pt x="1255" y="16645"/>
                    <a:pt x="1172" y="16478"/>
                    <a:pt x="1130" y="16311"/>
                  </a:cubicBezTo>
                  <a:cubicBezTo>
                    <a:pt x="1088" y="16122"/>
                    <a:pt x="1088" y="15913"/>
                    <a:pt x="1130" y="15725"/>
                  </a:cubicBezTo>
                  <a:cubicBezTo>
                    <a:pt x="1151" y="15536"/>
                    <a:pt x="1214" y="15369"/>
                    <a:pt x="1297" y="15223"/>
                  </a:cubicBezTo>
                  <a:cubicBezTo>
                    <a:pt x="1360" y="15118"/>
                    <a:pt x="1444" y="15034"/>
                    <a:pt x="1548" y="14972"/>
                  </a:cubicBezTo>
                  <a:cubicBezTo>
                    <a:pt x="1629" y="14931"/>
                    <a:pt x="1719" y="14908"/>
                    <a:pt x="1807" y="14908"/>
                  </a:cubicBezTo>
                  <a:cubicBezTo>
                    <a:pt x="1854" y="14908"/>
                    <a:pt x="1902" y="14915"/>
                    <a:pt x="1946" y="14930"/>
                  </a:cubicBezTo>
                  <a:cubicBezTo>
                    <a:pt x="2197" y="14992"/>
                    <a:pt x="2448" y="15139"/>
                    <a:pt x="2385" y="15432"/>
                  </a:cubicBezTo>
                  <a:cubicBezTo>
                    <a:pt x="2345" y="15605"/>
                    <a:pt x="2196" y="15710"/>
                    <a:pt x="2043" y="15710"/>
                  </a:cubicBezTo>
                  <a:cubicBezTo>
                    <a:pt x="1956" y="15710"/>
                    <a:pt x="1868" y="15675"/>
                    <a:pt x="1800" y="15599"/>
                  </a:cubicBezTo>
                  <a:cubicBezTo>
                    <a:pt x="1798" y="15599"/>
                    <a:pt x="1796" y="15599"/>
                    <a:pt x="1794" y="15599"/>
                  </a:cubicBezTo>
                  <a:cubicBezTo>
                    <a:pt x="1690" y="15599"/>
                    <a:pt x="1558" y="16166"/>
                    <a:pt x="2072" y="16248"/>
                  </a:cubicBezTo>
                  <a:cubicBezTo>
                    <a:pt x="2123" y="16257"/>
                    <a:pt x="2172" y="16261"/>
                    <a:pt x="2219" y="16261"/>
                  </a:cubicBezTo>
                  <a:cubicBezTo>
                    <a:pt x="2704" y="16261"/>
                    <a:pt x="2937" y="15798"/>
                    <a:pt x="3013" y="15474"/>
                  </a:cubicBezTo>
                  <a:cubicBezTo>
                    <a:pt x="3055" y="15223"/>
                    <a:pt x="3034" y="14951"/>
                    <a:pt x="2908" y="14720"/>
                  </a:cubicBezTo>
                  <a:cubicBezTo>
                    <a:pt x="2741" y="14386"/>
                    <a:pt x="2448" y="14156"/>
                    <a:pt x="2113" y="14072"/>
                  </a:cubicBezTo>
                  <a:cubicBezTo>
                    <a:pt x="1988" y="14030"/>
                    <a:pt x="1863" y="14010"/>
                    <a:pt x="1741" y="14010"/>
                  </a:cubicBezTo>
                  <a:cubicBezTo>
                    <a:pt x="1434" y="14010"/>
                    <a:pt x="1145" y="14134"/>
                    <a:pt x="921" y="14344"/>
                  </a:cubicBezTo>
                  <a:cubicBezTo>
                    <a:pt x="732" y="14511"/>
                    <a:pt x="607" y="14700"/>
                    <a:pt x="502" y="14930"/>
                  </a:cubicBezTo>
                  <a:cubicBezTo>
                    <a:pt x="439" y="15055"/>
                    <a:pt x="398" y="15160"/>
                    <a:pt x="356" y="15306"/>
                  </a:cubicBezTo>
                  <a:cubicBezTo>
                    <a:pt x="314" y="15432"/>
                    <a:pt x="272" y="15578"/>
                    <a:pt x="251" y="15704"/>
                  </a:cubicBezTo>
                  <a:cubicBezTo>
                    <a:pt x="147" y="16206"/>
                    <a:pt x="167" y="16729"/>
                    <a:pt x="356" y="17210"/>
                  </a:cubicBezTo>
                  <a:cubicBezTo>
                    <a:pt x="502" y="17566"/>
                    <a:pt x="753" y="17880"/>
                    <a:pt x="1067" y="18110"/>
                  </a:cubicBezTo>
                  <a:cubicBezTo>
                    <a:pt x="1653" y="18570"/>
                    <a:pt x="2406" y="18801"/>
                    <a:pt x="2971" y="19177"/>
                  </a:cubicBezTo>
                  <a:cubicBezTo>
                    <a:pt x="3473" y="19470"/>
                    <a:pt x="3787" y="19993"/>
                    <a:pt x="3808" y="20579"/>
                  </a:cubicBezTo>
                  <a:lnTo>
                    <a:pt x="3808" y="20956"/>
                  </a:lnTo>
                  <a:cubicBezTo>
                    <a:pt x="3808" y="21060"/>
                    <a:pt x="3808" y="21165"/>
                    <a:pt x="3787" y="21290"/>
                  </a:cubicBezTo>
                  <a:cubicBezTo>
                    <a:pt x="3766" y="21395"/>
                    <a:pt x="3745" y="21500"/>
                    <a:pt x="3724" y="21604"/>
                  </a:cubicBezTo>
                  <a:cubicBezTo>
                    <a:pt x="3578" y="22106"/>
                    <a:pt x="3139" y="22504"/>
                    <a:pt x="2616" y="22567"/>
                  </a:cubicBezTo>
                  <a:cubicBezTo>
                    <a:pt x="2493" y="22601"/>
                    <a:pt x="2368" y="22617"/>
                    <a:pt x="2244" y="22617"/>
                  </a:cubicBezTo>
                  <a:cubicBezTo>
                    <a:pt x="1987" y="22617"/>
                    <a:pt x="1732" y="22547"/>
                    <a:pt x="1507" y="22420"/>
                  </a:cubicBezTo>
                  <a:cubicBezTo>
                    <a:pt x="1360" y="22316"/>
                    <a:pt x="1214" y="22190"/>
                    <a:pt x="1130" y="22044"/>
                  </a:cubicBezTo>
                  <a:cubicBezTo>
                    <a:pt x="1025" y="21855"/>
                    <a:pt x="963" y="21667"/>
                    <a:pt x="942" y="21479"/>
                  </a:cubicBezTo>
                  <a:cubicBezTo>
                    <a:pt x="858" y="21186"/>
                    <a:pt x="921" y="20893"/>
                    <a:pt x="1109" y="20642"/>
                  </a:cubicBezTo>
                  <a:cubicBezTo>
                    <a:pt x="1193" y="20537"/>
                    <a:pt x="1339" y="20474"/>
                    <a:pt x="1465" y="20474"/>
                  </a:cubicBezTo>
                  <a:cubicBezTo>
                    <a:pt x="1496" y="20472"/>
                    <a:pt x="1527" y="20471"/>
                    <a:pt x="1557" y="20471"/>
                  </a:cubicBezTo>
                  <a:cubicBezTo>
                    <a:pt x="1795" y="20471"/>
                    <a:pt x="2011" y="20550"/>
                    <a:pt x="2030" y="20809"/>
                  </a:cubicBezTo>
                  <a:cubicBezTo>
                    <a:pt x="2059" y="21119"/>
                    <a:pt x="1860" y="21190"/>
                    <a:pt x="1703" y="21190"/>
                  </a:cubicBezTo>
                  <a:cubicBezTo>
                    <a:pt x="1637" y="21190"/>
                    <a:pt x="1579" y="21177"/>
                    <a:pt x="1548" y="21165"/>
                  </a:cubicBezTo>
                  <a:cubicBezTo>
                    <a:pt x="1431" y="21165"/>
                    <a:pt x="1460" y="21696"/>
                    <a:pt x="1893" y="21696"/>
                  </a:cubicBezTo>
                  <a:cubicBezTo>
                    <a:pt x="1922" y="21696"/>
                    <a:pt x="1954" y="21693"/>
                    <a:pt x="1988" y="21688"/>
                  </a:cubicBezTo>
                  <a:cubicBezTo>
                    <a:pt x="2239" y="21667"/>
                    <a:pt x="2448" y="21521"/>
                    <a:pt x="2553" y="21290"/>
                  </a:cubicBezTo>
                  <a:cubicBezTo>
                    <a:pt x="2636" y="21081"/>
                    <a:pt x="2678" y="20872"/>
                    <a:pt x="2657" y="20663"/>
                  </a:cubicBezTo>
                  <a:cubicBezTo>
                    <a:pt x="2636" y="20412"/>
                    <a:pt x="2511" y="20161"/>
                    <a:pt x="2323" y="19993"/>
                  </a:cubicBezTo>
                  <a:cubicBezTo>
                    <a:pt x="2089" y="19741"/>
                    <a:pt x="1766" y="19614"/>
                    <a:pt x="1436" y="19614"/>
                  </a:cubicBezTo>
                  <a:cubicBezTo>
                    <a:pt x="1411" y="19614"/>
                    <a:pt x="1386" y="19615"/>
                    <a:pt x="1360" y="19617"/>
                  </a:cubicBezTo>
                  <a:cubicBezTo>
                    <a:pt x="921" y="19617"/>
                    <a:pt x="523" y="19847"/>
                    <a:pt x="314" y="20244"/>
                  </a:cubicBezTo>
                  <a:cubicBezTo>
                    <a:pt x="84" y="20705"/>
                    <a:pt x="0" y="21249"/>
                    <a:pt x="84" y="21751"/>
                  </a:cubicBezTo>
                  <a:cubicBezTo>
                    <a:pt x="126" y="22044"/>
                    <a:pt x="188" y="22316"/>
                    <a:pt x="293" y="22567"/>
                  </a:cubicBezTo>
                  <a:cubicBezTo>
                    <a:pt x="377" y="22776"/>
                    <a:pt x="502" y="22985"/>
                    <a:pt x="649" y="23153"/>
                  </a:cubicBezTo>
                  <a:cubicBezTo>
                    <a:pt x="900" y="23446"/>
                    <a:pt x="1214" y="23676"/>
                    <a:pt x="1590" y="23822"/>
                  </a:cubicBezTo>
                  <a:cubicBezTo>
                    <a:pt x="1946" y="23927"/>
                    <a:pt x="2323" y="24011"/>
                    <a:pt x="2678" y="24052"/>
                  </a:cubicBezTo>
                  <a:cubicBezTo>
                    <a:pt x="3034" y="24094"/>
                    <a:pt x="3390" y="24157"/>
                    <a:pt x="3724" y="24241"/>
                  </a:cubicBezTo>
                  <a:cubicBezTo>
                    <a:pt x="3996" y="24303"/>
                    <a:pt x="4227" y="24429"/>
                    <a:pt x="4457" y="24596"/>
                  </a:cubicBezTo>
                  <a:cubicBezTo>
                    <a:pt x="4687" y="24785"/>
                    <a:pt x="4854" y="25036"/>
                    <a:pt x="4980" y="25308"/>
                  </a:cubicBezTo>
                  <a:cubicBezTo>
                    <a:pt x="5064" y="25538"/>
                    <a:pt x="5147" y="25747"/>
                    <a:pt x="5189" y="25977"/>
                  </a:cubicBezTo>
                  <a:cubicBezTo>
                    <a:pt x="5210" y="26187"/>
                    <a:pt x="5210" y="26396"/>
                    <a:pt x="5189" y="26605"/>
                  </a:cubicBezTo>
                  <a:cubicBezTo>
                    <a:pt x="5105" y="27024"/>
                    <a:pt x="4833" y="27379"/>
                    <a:pt x="4457" y="27568"/>
                  </a:cubicBezTo>
                  <a:cubicBezTo>
                    <a:pt x="4218" y="27717"/>
                    <a:pt x="3947" y="27792"/>
                    <a:pt x="3674" y="27792"/>
                  </a:cubicBezTo>
                  <a:cubicBezTo>
                    <a:pt x="3565" y="27792"/>
                    <a:pt x="3455" y="27780"/>
                    <a:pt x="3348" y="27756"/>
                  </a:cubicBezTo>
                  <a:cubicBezTo>
                    <a:pt x="2992" y="27651"/>
                    <a:pt x="2678" y="27400"/>
                    <a:pt x="2532" y="27044"/>
                  </a:cubicBezTo>
                  <a:cubicBezTo>
                    <a:pt x="2155" y="26228"/>
                    <a:pt x="2553" y="25998"/>
                    <a:pt x="2720" y="25915"/>
                  </a:cubicBezTo>
                  <a:cubicBezTo>
                    <a:pt x="2821" y="25872"/>
                    <a:pt x="2926" y="25844"/>
                    <a:pt x="3023" y="25844"/>
                  </a:cubicBezTo>
                  <a:cubicBezTo>
                    <a:pt x="3166" y="25844"/>
                    <a:pt x="3294" y="25907"/>
                    <a:pt x="3369" y="26082"/>
                  </a:cubicBezTo>
                  <a:cubicBezTo>
                    <a:pt x="3521" y="26443"/>
                    <a:pt x="3189" y="26545"/>
                    <a:pt x="3049" y="26545"/>
                  </a:cubicBezTo>
                  <a:cubicBezTo>
                    <a:pt x="3035" y="26545"/>
                    <a:pt x="3023" y="26544"/>
                    <a:pt x="3013" y="26542"/>
                  </a:cubicBezTo>
                  <a:lnTo>
                    <a:pt x="3013" y="26542"/>
                  </a:lnTo>
                  <a:cubicBezTo>
                    <a:pt x="2950" y="26584"/>
                    <a:pt x="2971" y="26731"/>
                    <a:pt x="3076" y="26856"/>
                  </a:cubicBezTo>
                  <a:cubicBezTo>
                    <a:pt x="3163" y="26943"/>
                    <a:pt x="3272" y="26993"/>
                    <a:pt x="3381" y="26993"/>
                  </a:cubicBezTo>
                  <a:cubicBezTo>
                    <a:pt x="3456" y="26993"/>
                    <a:pt x="3531" y="26970"/>
                    <a:pt x="3599" y="26919"/>
                  </a:cubicBezTo>
                  <a:cubicBezTo>
                    <a:pt x="3829" y="26814"/>
                    <a:pt x="3996" y="26605"/>
                    <a:pt x="4017" y="26354"/>
                  </a:cubicBezTo>
                  <a:cubicBezTo>
                    <a:pt x="4038" y="26145"/>
                    <a:pt x="4017" y="25936"/>
                    <a:pt x="3913" y="25726"/>
                  </a:cubicBezTo>
                  <a:cubicBezTo>
                    <a:pt x="3808" y="25496"/>
                    <a:pt x="3620" y="25308"/>
                    <a:pt x="3390" y="25182"/>
                  </a:cubicBezTo>
                  <a:cubicBezTo>
                    <a:pt x="3222" y="25093"/>
                    <a:pt x="3035" y="25051"/>
                    <a:pt x="2844" y="25051"/>
                  </a:cubicBezTo>
                  <a:cubicBezTo>
                    <a:pt x="2678" y="25051"/>
                    <a:pt x="2509" y="25082"/>
                    <a:pt x="2344" y="25140"/>
                  </a:cubicBezTo>
                  <a:cubicBezTo>
                    <a:pt x="1946" y="25287"/>
                    <a:pt x="1632" y="25643"/>
                    <a:pt x="1569" y="26061"/>
                  </a:cubicBezTo>
                  <a:cubicBezTo>
                    <a:pt x="1528" y="26312"/>
                    <a:pt x="1528" y="26542"/>
                    <a:pt x="1569" y="26793"/>
                  </a:cubicBezTo>
                  <a:cubicBezTo>
                    <a:pt x="1611" y="27065"/>
                    <a:pt x="1716" y="27316"/>
                    <a:pt x="1820" y="27568"/>
                  </a:cubicBezTo>
                  <a:cubicBezTo>
                    <a:pt x="1946" y="27819"/>
                    <a:pt x="2113" y="28070"/>
                    <a:pt x="2281" y="28279"/>
                  </a:cubicBezTo>
                  <a:cubicBezTo>
                    <a:pt x="2427" y="28446"/>
                    <a:pt x="2616" y="28593"/>
                    <a:pt x="2804" y="28718"/>
                  </a:cubicBezTo>
                  <a:cubicBezTo>
                    <a:pt x="3139" y="28928"/>
                    <a:pt x="3515" y="29032"/>
                    <a:pt x="3913" y="29032"/>
                  </a:cubicBezTo>
                  <a:cubicBezTo>
                    <a:pt x="3940" y="29033"/>
                    <a:pt x="3967" y="29033"/>
                    <a:pt x="3994" y="29033"/>
                  </a:cubicBezTo>
                  <a:cubicBezTo>
                    <a:pt x="4701" y="29033"/>
                    <a:pt x="5423" y="28780"/>
                    <a:pt x="6068" y="28760"/>
                  </a:cubicBezTo>
                  <a:cubicBezTo>
                    <a:pt x="6340" y="28760"/>
                    <a:pt x="6612" y="28802"/>
                    <a:pt x="6863" y="28886"/>
                  </a:cubicBezTo>
                  <a:cubicBezTo>
                    <a:pt x="6989" y="28928"/>
                    <a:pt x="7114" y="28990"/>
                    <a:pt x="7219" y="29074"/>
                  </a:cubicBezTo>
                  <a:cubicBezTo>
                    <a:pt x="7344" y="29179"/>
                    <a:pt x="7470" y="29283"/>
                    <a:pt x="7574" y="29409"/>
                  </a:cubicBezTo>
                  <a:cubicBezTo>
                    <a:pt x="7742" y="29576"/>
                    <a:pt x="7867" y="29785"/>
                    <a:pt x="7993" y="29974"/>
                  </a:cubicBezTo>
                  <a:cubicBezTo>
                    <a:pt x="8077" y="30162"/>
                    <a:pt x="8139" y="30371"/>
                    <a:pt x="8181" y="30560"/>
                  </a:cubicBezTo>
                  <a:cubicBezTo>
                    <a:pt x="8223" y="30999"/>
                    <a:pt x="8098" y="31417"/>
                    <a:pt x="7784" y="31710"/>
                  </a:cubicBezTo>
                  <a:cubicBezTo>
                    <a:pt x="7533" y="32024"/>
                    <a:pt x="7177" y="32213"/>
                    <a:pt x="6800" y="32234"/>
                  </a:cubicBezTo>
                  <a:cubicBezTo>
                    <a:pt x="6761" y="32238"/>
                    <a:pt x="6720" y="32241"/>
                    <a:pt x="6679" y="32241"/>
                  </a:cubicBezTo>
                  <a:cubicBezTo>
                    <a:pt x="6545" y="32241"/>
                    <a:pt x="6405" y="32214"/>
                    <a:pt x="6277" y="32150"/>
                  </a:cubicBezTo>
                  <a:cubicBezTo>
                    <a:pt x="6089" y="32066"/>
                    <a:pt x="5942" y="31962"/>
                    <a:pt x="5796" y="31815"/>
                  </a:cubicBezTo>
                  <a:cubicBezTo>
                    <a:pt x="5733" y="31752"/>
                    <a:pt x="5670" y="31669"/>
                    <a:pt x="5608" y="31585"/>
                  </a:cubicBezTo>
                  <a:cubicBezTo>
                    <a:pt x="5566" y="31522"/>
                    <a:pt x="5524" y="31459"/>
                    <a:pt x="5503" y="31376"/>
                  </a:cubicBezTo>
                  <a:cubicBezTo>
                    <a:pt x="5461" y="31271"/>
                    <a:pt x="5440" y="31166"/>
                    <a:pt x="5440" y="31041"/>
                  </a:cubicBezTo>
                  <a:cubicBezTo>
                    <a:pt x="5461" y="30915"/>
                    <a:pt x="5524" y="30769"/>
                    <a:pt x="5629" y="30685"/>
                  </a:cubicBezTo>
                  <a:cubicBezTo>
                    <a:pt x="5756" y="30583"/>
                    <a:pt x="5899" y="30497"/>
                    <a:pt x="6038" y="30497"/>
                  </a:cubicBezTo>
                  <a:cubicBezTo>
                    <a:pt x="6128" y="30497"/>
                    <a:pt x="6216" y="30532"/>
                    <a:pt x="6298" y="30622"/>
                  </a:cubicBezTo>
                  <a:cubicBezTo>
                    <a:pt x="6424" y="30727"/>
                    <a:pt x="6445" y="30915"/>
                    <a:pt x="6361" y="31041"/>
                  </a:cubicBezTo>
                  <a:cubicBezTo>
                    <a:pt x="6298" y="31125"/>
                    <a:pt x="6193" y="31187"/>
                    <a:pt x="6089" y="31208"/>
                  </a:cubicBezTo>
                  <a:cubicBezTo>
                    <a:pt x="6028" y="31254"/>
                    <a:pt x="6221" y="31509"/>
                    <a:pt x="6476" y="31509"/>
                  </a:cubicBezTo>
                  <a:cubicBezTo>
                    <a:pt x="6572" y="31509"/>
                    <a:pt x="6676" y="31473"/>
                    <a:pt x="6779" y="31376"/>
                  </a:cubicBezTo>
                  <a:cubicBezTo>
                    <a:pt x="6947" y="31208"/>
                    <a:pt x="7030" y="30957"/>
                    <a:pt x="6989" y="30706"/>
                  </a:cubicBezTo>
                  <a:cubicBezTo>
                    <a:pt x="6968" y="30601"/>
                    <a:pt x="6926" y="30497"/>
                    <a:pt x="6863" y="30392"/>
                  </a:cubicBezTo>
                  <a:cubicBezTo>
                    <a:pt x="6821" y="30309"/>
                    <a:pt x="6779" y="30225"/>
                    <a:pt x="6696" y="30141"/>
                  </a:cubicBezTo>
                  <a:cubicBezTo>
                    <a:pt x="6528" y="29953"/>
                    <a:pt x="6298" y="29827"/>
                    <a:pt x="6026" y="29785"/>
                  </a:cubicBezTo>
                  <a:cubicBezTo>
                    <a:pt x="5950" y="29772"/>
                    <a:pt x="5874" y="29765"/>
                    <a:pt x="5798" y="29765"/>
                  </a:cubicBezTo>
                  <a:cubicBezTo>
                    <a:pt x="5521" y="29765"/>
                    <a:pt x="5252" y="29856"/>
                    <a:pt x="5022" y="30037"/>
                  </a:cubicBezTo>
                  <a:cubicBezTo>
                    <a:pt x="4666" y="30309"/>
                    <a:pt x="4499" y="30727"/>
                    <a:pt x="4561" y="31166"/>
                  </a:cubicBezTo>
                  <a:cubicBezTo>
                    <a:pt x="4582" y="31417"/>
                    <a:pt x="4666" y="31648"/>
                    <a:pt x="4771" y="31857"/>
                  </a:cubicBezTo>
                  <a:cubicBezTo>
                    <a:pt x="4833" y="31982"/>
                    <a:pt x="4917" y="32087"/>
                    <a:pt x="4980" y="32192"/>
                  </a:cubicBezTo>
                  <a:cubicBezTo>
                    <a:pt x="5064" y="32317"/>
                    <a:pt x="5147" y="32422"/>
                    <a:pt x="5252" y="32526"/>
                  </a:cubicBezTo>
                  <a:cubicBezTo>
                    <a:pt x="5377" y="32631"/>
                    <a:pt x="5482" y="32736"/>
                    <a:pt x="5587" y="32840"/>
                  </a:cubicBezTo>
                  <a:cubicBezTo>
                    <a:pt x="5691" y="32924"/>
                    <a:pt x="5796" y="32987"/>
                    <a:pt x="5921" y="33050"/>
                  </a:cubicBezTo>
                  <a:cubicBezTo>
                    <a:pt x="6110" y="33175"/>
                    <a:pt x="6319" y="33259"/>
                    <a:pt x="6528" y="33322"/>
                  </a:cubicBezTo>
                  <a:cubicBezTo>
                    <a:pt x="6685" y="33356"/>
                    <a:pt x="6846" y="33373"/>
                    <a:pt x="7008" y="33373"/>
                  </a:cubicBezTo>
                  <a:cubicBezTo>
                    <a:pt x="7233" y="33373"/>
                    <a:pt x="7460" y="33341"/>
                    <a:pt x="7679" y="33280"/>
                  </a:cubicBezTo>
                  <a:cubicBezTo>
                    <a:pt x="8035" y="33154"/>
                    <a:pt x="8370" y="33008"/>
                    <a:pt x="8704" y="32819"/>
                  </a:cubicBezTo>
                  <a:cubicBezTo>
                    <a:pt x="9018" y="32652"/>
                    <a:pt x="9332" y="32506"/>
                    <a:pt x="9667" y="32359"/>
                  </a:cubicBezTo>
                  <a:cubicBezTo>
                    <a:pt x="9876" y="32272"/>
                    <a:pt x="10085" y="32228"/>
                    <a:pt x="10307" y="32228"/>
                  </a:cubicBezTo>
                  <a:cubicBezTo>
                    <a:pt x="10351" y="32228"/>
                    <a:pt x="10396" y="32230"/>
                    <a:pt x="10441" y="32234"/>
                  </a:cubicBezTo>
                  <a:cubicBezTo>
                    <a:pt x="10755" y="32234"/>
                    <a:pt x="11048" y="32338"/>
                    <a:pt x="11299" y="32506"/>
                  </a:cubicBezTo>
                  <a:cubicBezTo>
                    <a:pt x="11508" y="32610"/>
                    <a:pt x="11696" y="32757"/>
                    <a:pt x="11864" y="32924"/>
                  </a:cubicBezTo>
                  <a:cubicBezTo>
                    <a:pt x="12010" y="33070"/>
                    <a:pt x="12136" y="33238"/>
                    <a:pt x="12219" y="33426"/>
                  </a:cubicBezTo>
                  <a:cubicBezTo>
                    <a:pt x="12408" y="33803"/>
                    <a:pt x="12387" y="34263"/>
                    <a:pt x="12199" y="34640"/>
                  </a:cubicBezTo>
                  <a:cubicBezTo>
                    <a:pt x="12052" y="34995"/>
                    <a:pt x="11780" y="35288"/>
                    <a:pt x="11424" y="35435"/>
                  </a:cubicBezTo>
                  <a:cubicBezTo>
                    <a:pt x="11288" y="35483"/>
                    <a:pt x="11142" y="35507"/>
                    <a:pt x="10996" y="35507"/>
                  </a:cubicBezTo>
                  <a:cubicBezTo>
                    <a:pt x="10763" y="35507"/>
                    <a:pt x="10530" y="35446"/>
                    <a:pt x="10336" y="35330"/>
                  </a:cubicBezTo>
                  <a:cubicBezTo>
                    <a:pt x="9562" y="34891"/>
                    <a:pt x="9730" y="34472"/>
                    <a:pt x="9834" y="34305"/>
                  </a:cubicBezTo>
                  <a:cubicBezTo>
                    <a:pt x="9926" y="34136"/>
                    <a:pt x="10063" y="33990"/>
                    <a:pt x="10237" y="33990"/>
                  </a:cubicBezTo>
                  <a:cubicBezTo>
                    <a:pt x="10300" y="33990"/>
                    <a:pt x="10368" y="34009"/>
                    <a:pt x="10441" y="34054"/>
                  </a:cubicBezTo>
                  <a:cubicBezTo>
                    <a:pt x="10692" y="34179"/>
                    <a:pt x="10692" y="34514"/>
                    <a:pt x="10441" y="34640"/>
                  </a:cubicBezTo>
                  <a:cubicBezTo>
                    <a:pt x="10420" y="34703"/>
                    <a:pt x="10525" y="34807"/>
                    <a:pt x="10671" y="34828"/>
                  </a:cubicBezTo>
                  <a:cubicBezTo>
                    <a:pt x="10703" y="34835"/>
                    <a:pt x="10735" y="34839"/>
                    <a:pt x="10768" y="34839"/>
                  </a:cubicBezTo>
                  <a:cubicBezTo>
                    <a:pt x="10926" y="34839"/>
                    <a:pt x="11079" y="34754"/>
                    <a:pt x="11131" y="34598"/>
                  </a:cubicBezTo>
                  <a:cubicBezTo>
                    <a:pt x="11257" y="34389"/>
                    <a:pt x="11257" y="34117"/>
                    <a:pt x="11131" y="33907"/>
                  </a:cubicBezTo>
                  <a:cubicBezTo>
                    <a:pt x="11027" y="33719"/>
                    <a:pt x="10880" y="33552"/>
                    <a:pt x="10692" y="33447"/>
                  </a:cubicBezTo>
                  <a:cubicBezTo>
                    <a:pt x="10513" y="33354"/>
                    <a:pt x="10319" y="33310"/>
                    <a:pt x="10126" y="33310"/>
                  </a:cubicBezTo>
                  <a:cubicBezTo>
                    <a:pt x="9713" y="33310"/>
                    <a:pt x="9309" y="33515"/>
                    <a:pt x="9081" y="33886"/>
                  </a:cubicBezTo>
                  <a:cubicBezTo>
                    <a:pt x="8809" y="34242"/>
                    <a:pt x="8788" y="34703"/>
                    <a:pt x="8976" y="35100"/>
                  </a:cubicBezTo>
                  <a:cubicBezTo>
                    <a:pt x="9081" y="35330"/>
                    <a:pt x="9227" y="35519"/>
                    <a:pt x="9395" y="35686"/>
                  </a:cubicBezTo>
                  <a:cubicBezTo>
                    <a:pt x="9604" y="35874"/>
                    <a:pt x="9813" y="36042"/>
                    <a:pt x="10064" y="36188"/>
                  </a:cubicBezTo>
                  <a:cubicBezTo>
                    <a:pt x="10315" y="36314"/>
                    <a:pt x="10567" y="36418"/>
                    <a:pt x="10839" y="36481"/>
                  </a:cubicBezTo>
                  <a:cubicBezTo>
                    <a:pt x="11011" y="36528"/>
                    <a:pt x="11184" y="36552"/>
                    <a:pt x="11356" y="36552"/>
                  </a:cubicBezTo>
                  <a:cubicBezTo>
                    <a:pt x="11414" y="36552"/>
                    <a:pt x="11471" y="36549"/>
                    <a:pt x="11529" y="36544"/>
                  </a:cubicBezTo>
                  <a:cubicBezTo>
                    <a:pt x="11927" y="36523"/>
                    <a:pt x="12282" y="36376"/>
                    <a:pt x="12596" y="36146"/>
                  </a:cubicBezTo>
                  <a:cubicBezTo>
                    <a:pt x="13224" y="35728"/>
                    <a:pt x="13684" y="35079"/>
                    <a:pt x="14207" y="34661"/>
                  </a:cubicBezTo>
                  <a:cubicBezTo>
                    <a:pt x="14416" y="34493"/>
                    <a:pt x="14647" y="34368"/>
                    <a:pt x="14919" y="34284"/>
                  </a:cubicBezTo>
                  <a:cubicBezTo>
                    <a:pt x="15044" y="34263"/>
                    <a:pt x="15191" y="34242"/>
                    <a:pt x="15316" y="34242"/>
                  </a:cubicBezTo>
                  <a:cubicBezTo>
                    <a:pt x="15484" y="34242"/>
                    <a:pt x="15651" y="34263"/>
                    <a:pt x="15797" y="34284"/>
                  </a:cubicBezTo>
                  <a:cubicBezTo>
                    <a:pt x="15923" y="34326"/>
                    <a:pt x="16048" y="34347"/>
                    <a:pt x="16153" y="34389"/>
                  </a:cubicBezTo>
                  <a:cubicBezTo>
                    <a:pt x="16258" y="34430"/>
                    <a:pt x="16362" y="34472"/>
                    <a:pt x="16467" y="34514"/>
                  </a:cubicBezTo>
                  <a:cubicBezTo>
                    <a:pt x="16655" y="34619"/>
                    <a:pt x="16823" y="34723"/>
                    <a:pt x="16969" y="34870"/>
                  </a:cubicBezTo>
                  <a:cubicBezTo>
                    <a:pt x="17262" y="35184"/>
                    <a:pt x="17388" y="35623"/>
                    <a:pt x="17325" y="36042"/>
                  </a:cubicBezTo>
                  <a:cubicBezTo>
                    <a:pt x="17304" y="36418"/>
                    <a:pt x="17137" y="36774"/>
                    <a:pt x="16844" y="37025"/>
                  </a:cubicBezTo>
                  <a:cubicBezTo>
                    <a:pt x="16697" y="37151"/>
                    <a:pt x="16530" y="37234"/>
                    <a:pt x="16362" y="37276"/>
                  </a:cubicBezTo>
                  <a:cubicBezTo>
                    <a:pt x="16268" y="37297"/>
                    <a:pt x="16169" y="37307"/>
                    <a:pt x="16069" y="37307"/>
                  </a:cubicBezTo>
                  <a:cubicBezTo>
                    <a:pt x="15970" y="37307"/>
                    <a:pt x="15871" y="37297"/>
                    <a:pt x="15776" y="37276"/>
                  </a:cubicBezTo>
                  <a:cubicBezTo>
                    <a:pt x="15588" y="37255"/>
                    <a:pt x="15421" y="37192"/>
                    <a:pt x="15274" y="37109"/>
                  </a:cubicBezTo>
                  <a:cubicBezTo>
                    <a:pt x="15170" y="37046"/>
                    <a:pt x="15086" y="36962"/>
                    <a:pt x="15023" y="36858"/>
                  </a:cubicBezTo>
                  <a:cubicBezTo>
                    <a:pt x="14960" y="36753"/>
                    <a:pt x="14940" y="36586"/>
                    <a:pt x="14981" y="36460"/>
                  </a:cubicBezTo>
                  <a:cubicBezTo>
                    <a:pt x="15038" y="36236"/>
                    <a:pt x="15144" y="36011"/>
                    <a:pt x="15390" y="36011"/>
                  </a:cubicBezTo>
                  <a:cubicBezTo>
                    <a:pt x="15419" y="36011"/>
                    <a:pt x="15450" y="36014"/>
                    <a:pt x="15484" y="36021"/>
                  </a:cubicBezTo>
                  <a:cubicBezTo>
                    <a:pt x="15756" y="36083"/>
                    <a:pt x="15860" y="36418"/>
                    <a:pt x="15651" y="36607"/>
                  </a:cubicBezTo>
                  <a:cubicBezTo>
                    <a:pt x="15642" y="36662"/>
                    <a:pt x="15750" y="36717"/>
                    <a:pt x="15881" y="36717"/>
                  </a:cubicBezTo>
                  <a:cubicBezTo>
                    <a:pt x="16048" y="36717"/>
                    <a:pt x="16253" y="36628"/>
                    <a:pt x="16300" y="36335"/>
                  </a:cubicBezTo>
                  <a:cubicBezTo>
                    <a:pt x="16404" y="35749"/>
                    <a:pt x="15881" y="35477"/>
                    <a:pt x="15525" y="35393"/>
                  </a:cubicBezTo>
                  <a:cubicBezTo>
                    <a:pt x="15449" y="35380"/>
                    <a:pt x="15371" y="35373"/>
                    <a:pt x="15293" y="35373"/>
                  </a:cubicBezTo>
                  <a:cubicBezTo>
                    <a:pt x="15113" y="35373"/>
                    <a:pt x="14933" y="35410"/>
                    <a:pt x="14772" y="35498"/>
                  </a:cubicBezTo>
                  <a:cubicBezTo>
                    <a:pt x="14437" y="35665"/>
                    <a:pt x="14207" y="35958"/>
                    <a:pt x="14124" y="36314"/>
                  </a:cubicBezTo>
                  <a:cubicBezTo>
                    <a:pt x="13977" y="36732"/>
                    <a:pt x="14082" y="37192"/>
                    <a:pt x="14396" y="37506"/>
                  </a:cubicBezTo>
                  <a:cubicBezTo>
                    <a:pt x="14563" y="37674"/>
                    <a:pt x="14772" y="37820"/>
                    <a:pt x="14981" y="37925"/>
                  </a:cubicBezTo>
                  <a:cubicBezTo>
                    <a:pt x="15107" y="37988"/>
                    <a:pt x="15232" y="38029"/>
                    <a:pt x="15358" y="38071"/>
                  </a:cubicBezTo>
                  <a:cubicBezTo>
                    <a:pt x="15484" y="38113"/>
                    <a:pt x="15630" y="38155"/>
                    <a:pt x="15776" y="38176"/>
                  </a:cubicBezTo>
                  <a:cubicBezTo>
                    <a:pt x="15973" y="38217"/>
                    <a:pt x="16169" y="38238"/>
                    <a:pt x="16365" y="38238"/>
                  </a:cubicBezTo>
                  <a:cubicBezTo>
                    <a:pt x="16668" y="38238"/>
                    <a:pt x="16969" y="38186"/>
                    <a:pt x="17262" y="38071"/>
                  </a:cubicBezTo>
                  <a:cubicBezTo>
                    <a:pt x="17618" y="37925"/>
                    <a:pt x="17932" y="37674"/>
                    <a:pt x="18162" y="37360"/>
                  </a:cubicBezTo>
                  <a:cubicBezTo>
                    <a:pt x="18622" y="36774"/>
                    <a:pt x="18852" y="36021"/>
                    <a:pt x="19229" y="35477"/>
                  </a:cubicBezTo>
                  <a:cubicBezTo>
                    <a:pt x="19522" y="34954"/>
                    <a:pt x="20066" y="34640"/>
                    <a:pt x="20631" y="34619"/>
                  </a:cubicBezTo>
                  <a:lnTo>
                    <a:pt x="21007" y="34598"/>
                  </a:lnTo>
                  <a:cubicBezTo>
                    <a:pt x="21112" y="34598"/>
                    <a:pt x="21238" y="34598"/>
                    <a:pt x="21342" y="34619"/>
                  </a:cubicBezTo>
                  <a:cubicBezTo>
                    <a:pt x="21447" y="34640"/>
                    <a:pt x="21551" y="34661"/>
                    <a:pt x="21656" y="34703"/>
                  </a:cubicBezTo>
                  <a:cubicBezTo>
                    <a:pt x="22158" y="34849"/>
                    <a:pt x="22556" y="35267"/>
                    <a:pt x="22639" y="35811"/>
                  </a:cubicBezTo>
                  <a:cubicBezTo>
                    <a:pt x="22723" y="36188"/>
                    <a:pt x="22660" y="36565"/>
                    <a:pt x="22472" y="36899"/>
                  </a:cubicBezTo>
                  <a:cubicBezTo>
                    <a:pt x="22367" y="37046"/>
                    <a:pt x="22242" y="37192"/>
                    <a:pt x="22074" y="37276"/>
                  </a:cubicBezTo>
                  <a:cubicBezTo>
                    <a:pt x="21907" y="37381"/>
                    <a:pt x="21719" y="37443"/>
                    <a:pt x="21530" y="37464"/>
                  </a:cubicBezTo>
                  <a:cubicBezTo>
                    <a:pt x="21447" y="37482"/>
                    <a:pt x="21364" y="37492"/>
                    <a:pt x="21282" y="37492"/>
                  </a:cubicBezTo>
                  <a:cubicBezTo>
                    <a:pt x="21075" y="37492"/>
                    <a:pt x="20873" y="37432"/>
                    <a:pt x="20694" y="37297"/>
                  </a:cubicBezTo>
                  <a:cubicBezTo>
                    <a:pt x="20589" y="37213"/>
                    <a:pt x="20526" y="37067"/>
                    <a:pt x="20526" y="36920"/>
                  </a:cubicBezTo>
                  <a:cubicBezTo>
                    <a:pt x="20505" y="36669"/>
                    <a:pt x="20547" y="36397"/>
                    <a:pt x="20861" y="36376"/>
                  </a:cubicBezTo>
                  <a:cubicBezTo>
                    <a:pt x="20882" y="36374"/>
                    <a:pt x="20901" y="36373"/>
                    <a:pt x="20920" y="36373"/>
                  </a:cubicBezTo>
                  <a:cubicBezTo>
                    <a:pt x="21296" y="36373"/>
                    <a:pt x="21256" y="36758"/>
                    <a:pt x="21217" y="36858"/>
                  </a:cubicBezTo>
                  <a:cubicBezTo>
                    <a:pt x="21217" y="36895"/>
                    <a:pt x="21269" y="36917"/>
                    <a:pt x="21341" y="36917"/>
                  </a:cubicBezTo>
                  <a:cubicBezTo>
                    <a:pt x="21514" y="36917"/>
                    <a:pt x="21799" y="36788"/>
                    <a:pt x="21740" y="36418"/>
                  </a:cubicBezTo>
                  <a:cubicBezTo>
                    <a:pt x="21719" y="36167"/>
                    <a:pt x="21572" y="35958"/>
                    <a:pt x="21342" y="35832"/>
                  </a:cubicBezTo>
                  <a:cubicBezTo>
                    <a:pt x="21182" y="35768"/>
                    <a:pt x="21022" y="35741"/>
                    <a:pt x="20863" y="35741"/>
                  </a:cubicBezTo>
                  <a:cubicBezTo>
                    <a:pt x="20813" y="35741"/>
                    <a:pt x="20764" y="35744"/>
                    <a:pt x="20714" y="35749"/>
                  </a:cubicBezTo>
                  <a:cubicBezTo>
                    <a:pt x="20463" y="35770"/>
                    <a:pt x="20212" y="35895"/>
                    <a:pt x="20024" y="36083"/>
                  </a:cubicBezTo>
                  <a:cubicBezTo>
                    <a:pt x="19773" y="36335"/>
                    <a:pt x="19626" y="36690"/>
                    <a:pt x="19647" y="37046"/>
                  </a:cubicBezTo>
                  <a:cubicBezTo>
                    <a:pt x="19668" y="37485"/>
                    <a:pt x="19898" y="37883"/>
                    <a:pt x="20296" y="38092"/>
                  </a:cubicBezTo>
                  <a:cubicBezTo>
                    <a:pt x="20639" y="38264"/>
                    <a:pt x="21029" y="38354"/>
                    <a:pt x="21414" y="38354"/>
                  </a:cubicBezTo>
                  <a:cubicBezTo>
                    <a:pt x="21545" y="38354"/>
                    <a:pt x="21675" y="38344"/>
                    <a:pt x="21802" y="38322"/>
                  </a:cubicBezTo>
                  <a:cubicBezTo>
                    <a:pt x="22095" y="38280"/>
                    <a:pt x="22367" y="38218"/>
                    <a:pt x="22619" y="38113"/>
                  </a:cubicBezTo>
                  <a:cubicBezTo>
                    <a:pt x="22849" y="38029"/>
                    <a:pt x="23037" y="37904"/>
                    <a:pt x="23225" y="37757"/>
                  </a:cubicBezTo>
                  <a:cubicBezTo>
                    <a:pt x="23518" y="37506"/>
                    <a:pt x="23748" y="37171"/>
                    <a:pt x="23874" y="36795"/>
                  </a:cubicBezTo>
                  <a:cubicBezTo>
                    <a:pt x="23979" y="36439"/>
                    <a:pt x="24062" y="36083"/>
                    <a:pt x="24104" y="35707"/>
                  </a:cubicBezTo>
                  <a:cubicBezTo>
                    <a:pt x="24146" y="35351"/>
                    <a:pt x="24209" y="35016"/>
                    <a:pt x="24292" y="34661"/>
                  </a:cubicBezTo>
                  <a:cubicBezTo>
                    <a:pt x="24355" y="34410"/>
                    <a:pt x="24481" y="34158"/>
                    <a:pt x="24648" y="33949"/>
                  </a:cubicBezTo>
                  <a:cubicBezTo>
                    <a:pt x="24836" y="33719"/>
                    <a:pt x="25087" y="33531"/>
                    <a:pt x="25360" y="33426"/>
                  </a:cubicBezTo>
                  <a:cubicBezTo>
                    <a:pt x="25569" y="33322"/>
                    <a:pt x="25799" y="33259"/>
                    <a:pt x="26029" y="33217"/>
                  </a:cubicBezTo>
                  <a:cubicBezTo>
                    <a:pt x="26134" y="33196"/>
                    <a:pt x="26238" y="33186"/>
                    <a:pt x="26343" y="33186"/>
                  </a:cubicBezTo>
                  <a:cubicBezTo>
                    <a:pt x="26448" y="33186"/>
                    <a:pt x="26552" y="33196"/>
                    <a:pt x="26657" y="33217"/>
                  </a:cubicBezTo>
                  <a:cubicBezTo>
                    <a:pt x="27075" y="33301"/>
                    <a:pt x="27431" y="33573"/>
                    <a:pt x="27619" y="33949"/>
                  </a:cubicBezTo>
                  <a:cubicBezTo>
                    <a:pt x="27828" y="34263"/>
                    <a:pt x="27891" y="34661"/>
                    <a:pt x="27808" y="35037"/>
                  </a:cubicBezTo>
                  <a:cubicBezTo>
                    <a:pt x="27703" y="35414"/>
                    <a:pt x="27452" y="35707"/>
                    <a:pt x="27096" y="35874"/>
                  </a:cubicBezTo>
                  <a:cubicBezTo>
                    <a:pt x="26851" y="35987"/>
                    <a:pt x="26657" y="36031"/>
                    <a:pt x="26503" y="36031"/>
                  </a:cubicBezTo>
                  <a:cubicBezTo>
                    <a:pt x="26146" y="36031"/>
                    <a:pt x="26010" y="35797"/>
                    <a:pt x="25966" y="35665"/>
                  </a:cubicBezTo>
                  <a:cubicBezTo>
                    <a:pt x="25862" y="35435"/>
                    <a:pt x="25841" y="35163"/>
                    <a:pt x="26134" y="35037"/>
                  </a:cubicBezTo>
                  <a:cubicBezTo>
                    <a:pt x="26201" y="35004"/>
                    <a:pt x="26260" y="34989"/>
                    <a:pt x="26311" y="34989"/>
                  </a:cubicBezTo>
                  <a:cubicBezTo>
                    <a:pt x="26544" y="34989"/>
                    <a:pt x="26611" y="35290"/>
                    <a:pt x="26594" y="35393"/>
                  </a:cubicBezTo>
                  <a:cubicBezTo>
                    <a:pt x="26607" y="35406"/>
                    <a:pt x="26631" y="35413"/>
                    <a:pt x="26661" y="35413"/>
                  </a:cubicBezTo>
                  <a:cubicBezTo>
                    <a:pt x="26724" y="35413"/>
                    <a:pt x="26815" y="35381"/>
                    <a:pt x="26887" y="35309"/>
                  </a:cubicBezTo>
                  <a:cubicBezTo>
                    <a:pt x="27054" y="35184"/>
                    <a:pt x="27075" y="34954"/>
                    <a:pt x="26971" y="34786"/>
                  </a:cubicBezTo>
                  <a:cubicBezTo>
                    <a:pt x="26866" y="34556"/>
                    <a:pt x="26657" y="34410"/>
                    <a:pt x="26406" y="34389"/>
                  </a:cubicBezTo>
                  <a:cubicBezTo>
                    <a:pt x="26350" y="34377"/>
                    <a:pt x="26294" y="34372"/>
                    <a:pt x="26237" y="34372"/>
                  </a:cubicBezTo>
                  <a:cubicBezTo>
                    <a:pt x="26084" y="34372"/>
                    <a:pt x="25931" y="34411"/>
                    <a:pt x="25778" y="34472"/>
                  </a:cubicBezTo>
                  <a:cubicBezTo>
                    <a:pt x="25548" y="34577"/>
                    <a:pt x="25360" y="34765"/>
                    <a:pt x="25234" y="34995"/>
                  </a:cubicBezTo>
                  <a:cubicBezTo>
                    <a:pt x="25067" y="35330"/>
                    <a:pt x="25046" y="35707"/>
                    <a:pt x="25192" y="36042"/>
                  </a:cubicBezTo>
                  <a:cubicBezTo>
                    <a:pt x="25318" y="36460"/>
                    <a:pt x="25673" y="36774"/>
                    <a:pt x="26113" y="36837"/>
                  </a:cubicBezTo>
                  <a:cubicBezTo>
                    <a:pt x="26228" y="36868"/>
                    <a:pt x="26348" y="36884"/>
                    <a:pt x="26471" y="36884"/>
                  </a:cubicBezTo>
                  <a:cubicBezTo>
                    <a:pt x="26594" y="36884"/>
                    <a:pt x="26720" y="36868"/>
                    <a:pt x="26845" y="36837"/>
                  </a:cubicBezTo>
                  <a:cubicBezTo>
                    <a:pt x="27117" y="36795"/>
                    <a:pt x="27368" y="36711"/>
                    <a:pt x="27619" y="36586"/>
                  </a:cubicBezTo>
                  <a:cubicBezTo>
                    <a:pt x="27870" y="36460"/>
                    <a:pt x="28100" y="36314"/>
                    <a:pt x="28331" y="36125"/>
                  </a:cubicBezTo>
                  <a:cubicBezTo>
                    <a:pt x="28498" y="35979"/>
                    <a:pt x="28645" y="35791"/>
                    <a:pt x="28770" y="35602"/>
                  </a:cubicBezTo>
                  <a:cubicBezTo>
                    <a:pt x="28979" y="35267"/>
                    <a:pt x="29084" y="34891"/>
                    <a:pt x="29084" y="34514"/>
                  </a:cubicBezTo>
                  <a:cubicBezTo>
                    <a:pt x="29105" y="33761"/>
                    <a:pt x="28833" y="33008"/>
                    <a:pt x="28812" y="32338"/>
                  </a:cubicBezTo>
                  <a:cubicBezTo>
                    <a:pt x="28812" y="32066"/>
                    <a:pt x="28854" y="31815"/>
                    <a:pt x="28937" y="31564"/>
                  </a:cubicBezTo>
                  <a:cubicBezTo>
                    <a:pt x="28979" y="31417"/>
                    <a:pt x="29042" y="31292"/>
                    <a:pt x="29126" y="31187"/>
                  </a:cubicBezTo>
                  <a:cubicBezTo>
                    <a:pt x="29230" y="31062"/>
                    <a:pt x="29335" y="30936"/>
                    <a:pt x="29461" y="30832"/>
                  </a:cubicBezTo>
                  <a:cubicBezTo>
                    <a:pt x="29628" y="30685"/>
                    <a:pt x="29837" y="30539"/>
                    <a:pt x="30025" y="30434"/>
                  </a:cubicBezTo>
                  <a:cubicBezTo>
                    <a:pt x="30214" y="30329"/>
                    <a:pt x="30423" y="30267"/>
                    <a:pt x="30611" y="30225"/>
                  </a:cubicBezTo>
                  <a:cubicBezTo>
                    <a:pt x="30661" y="30220"/>
                    <a:pt x="30710" y="30218"/>
                    <a:pt x="30759" y="30218"/>
                  </a:cubicBezTo>
                  <a:cubicBezTo>
                    <a:pt x="31143" y="30218"/>
                    <a:pt x="31502" y="30362"/>
                    <a:pt x="31762" y="30622"/>
                  </a:cubicBezTo>
                  <a:cubicBezTo>
                    <a:pt x="32076" y="30873"/>
                    <a:pt x="32264" y="31229"/>
                    <a:pt x="32285" y="31606"/>
                  </a:cubicBezTo>
                  <a:cubicBezTo>
                    <a:pt x="32306" y="31794"/>
                    <a:pt x="32264" y="31962"/>
                    <a:pt x="32202" y="32129"/>
                  </a:cubicBezTo>
                  <a:cubicBezTo>
                    <a:pt x="32118" y="32317"/>
                    <a:pt x="32013" y="32485"/>
                    <a:pt x="31867" y="32610"/>
                  </a:cubicBezTo>
                  <a:cubicBezTo>
                    <a:pt x="31783" y="32673"/>
                    <a:pt x="31720" y="32757"/>
                    <a:pt x="31637" y="32798"/>
                  </a:cubicBezTo>
                  <a:cubicBezTo>
                    <a:pt x="31574" y="32840"/>
                    <a:pt x="31490" y="32882"/>
                    <a:pt x="31427" y="32924"/>
                  </a:cubicBezTo>
                  <a:cubicBezTo>
                    <a:pt x="31351" y="32955"/>
                    <a:pt x="31274" y="32974"/>
                    <a:pt x="31189" y="32974"/>
                  </a:cubicBezTo>
                  <a:cubicBezTo>
                    <a:pt x="31158" y="32974"/>
                    <a:pt x="31126" y="32971"/>
                    <a:pt x="31093" y="32966"/>
                  </a:cubicBezTo>
                  <a:cubicBezTo>
                    <a:pt x="30946" y="32966"/>
                    <a:pt x="30821" y="32882"/>
                    <a:pt x="30737" y="32778"/>
                  </a:cubicBezTo>
                  <a:cubicBezTo>
                    <a:pt x="30569" y="32589"/>
                    <a:pt x="30444" y="32317"/>
                    <a:pt x="30674" y="32108"/>
                  </a:cubicBezTo>
                  <a:cubicBezTo>
                    <a:pt x="30735" y="32047"/>
                    <a:pt x="30817" y="32014"/>
                    <a:pt x="30904" y="32014"/>
                  </a:cubicBezTo>
                  <a:cubicBezTo>
                    <a:pt x="30967" y="32014"/>
                    <a:pt x="31031" y="32031"/>
                    <a:pt x="31093" y="32066"/>
                  </a:cubicBezTo>
                  <a:cubicBezTo>
                    <a:pt x="31176" y="32129"/>
                    <a:pt x="31218" y="32213"/>
                    <a:pt x="31260" y="32317"/>
                  </a:cubicBezTo>
                  <a:cubicBezTo>
                    <a:pt x="31267" y="32328"/>
                    <a:pt x="31278" y="32334"/>
                    <a:pt x="31292" y="32334"/>
                  </a:cubicBezTo>
                  <a:cubicBezTo>
                    <a:pt x="31411" y="32334"/>
                    <a:pt x="31745" y="31966"/>
                    <a:pt x="31427" y="31648"/>
                  </a:cubicBezTo>
                  <a:cubicBezTo>
                    <a:pt x="31288" y="31491"/>
                    <a:pt x="31091" y="31407"/>
                    <a:pt x="30885" y="31407"/>
                  </a:cubicBezTo>
                  <a:cubicBezTo>
                    <a:pt x="30843" y="31407"/>
                    <a:pt x="30800" y="31410"/>
                    <a:pt x="30758" y="31417"/>
                  </a:cubicBezTo>
                  <a:cubicBezTo>
                    <a:pt x="30653" y="31438"/>
                    <a:pt x="30549" y="31480"/>
                    <a:pt x="30444" y="31543"/>
                  </a:cubicBezTo>
                  <a:cubicBezTo>
                    <a:pt x="30360" y="31585"/>
                    <a:pt x="30256" y="31648"/>
                    <a:pt x="30193" y="31710"/>
                  </a:cubicBezTo>
                  <a:cubicBezTo>
                    <a:pt x="30005" y="31899"/>
                    <a:pt x="29879" y="32129"/>
                    <a:pt x="29837" y="32380"/>
                  </a:cubicBezTo>
                  <a:cubicBezTo>
                    <a:pt x="29774" y="32736"/>
                    <a:pt x="29858" y="33112"/>
                    <a:pt x="30088" y="33384"/>
                  </a:cubicBezTo>
                  <a:cubicBezTo>
                    <a:pt x="30326" y="33695"/>
                    <a:pt x="30674" y="33877"/>
                    <a:pt x="31051" y="33877"/>
                  </a:cubicBezTo>
                  <a:cubicBezTo>
                    <a:pt x="31106" y="33877"/>
                    <a:pt x="31162" y="33874"/>
                    <a:pt x="31218" y="33866"/>
                  </a:cubicBezTo>
                  <a:cubicBezTo>
                    <a:pt x="31469" y="33824"/>
                    <a:pt x="31699" y="33761"/>
                    <a:pt x="31909" y="33635"/>
                  </a:cubicBezTo>
                  <a:cubicBezTo>
                    <a:pt x="32034" y="33573"/>
                    <a:pt x="32139" y="33510"/>
                    <a:pt x="32243" y="33426"/>
                  </a:cubicBezTo>
                  <a:cubicBezTo>
                    <a:pt x="32369" y="33342"/>
                    <a:pt x="32474" y="33238"/>
                    <a:pt x="32578" y="33154"/>
                  </a:cubicBezTo>
                  <a:cubicBezTo>
                    <a:pt x="32683" y="33050"/>
                    <a:pt x="32787" y="32924"/>
                    <a:pt x="32871" y="32819"/>
                  </a:cubicBezTo>
                  <a:cubicBezTo>
                    <a:pt x="32955" y="32715"/>
                    <a:pt x="33038" y="32610"/>
                    <a:pt x="33101" y="32506"/>
                  </a:cubicBezTo>
                  <a:cubicBezTo>
                    <a:pt x="33436" y="31982"/>
                    <a:pt x="33520" y="31334"/>
                    <a:pt x="33331" y="30727"/>
                  </a:cubicBezTo>
                  <a:cubicBezTo>
                    <a:pt x="33206" y="30371"/>
                    <a:pt x="33059" y="30037"/>
                    <a:pt x="32871" y="29702"/>
                  </a:cubicBezTo>
                  <a:cubicBezTo>
                    <a:pt x="32704" y="29409"/>
                    <a:pt x="32557" y="29074"/>
                    <a:pt x="32411" y="28760"/>
                  </a:cubicBezTo>
                  <a:cubicBezTo>
                    <a:pt x="32327" y="28509"/>
                    <a:pt x="32264" y="28237"/>
                    <a:pt x="32285" y="27965"/>
                  </a:cubicBezTo>
                  <a:cubicBezTo>
                    <a:pt x="32306" y="27672"/>
                    <a:pt x="32390" y="27379"/>
                    <a:pt x="32557" y="27128"/>
                  </a:cubicBezTo>
                  <a:cubicBezTo>
                    <a:pt x="32662" y="26898"/>
                    <a:pt x="32808" y="26710"/>
                    <a:pt x="32976" y="26542"/>
                  </a:cubicBezTo>
                  <a:cubicBezTo>
                    <a:pt x="33122" y="26396"/>
                    <a:pt x="33290" y="26270"/>
                    <a:pt x="33457" y="26187"/>
                  </a:cubicBezTo>
                  <a:cubicBezTo>
                    <a:pt x="33656" y="26092"/>
                    <a:pt x="33865" y="26045"/>
                    <a:pt x="34074" y="26045"/>
                  </a:cubicBezTo>
                  <a:cubicBezTo>
                    <a:pt x="34283" y="26045"/>
                    <a:pt x="34493" y="26092"/>
                    <a:pt x="34691" y="26187"/>
                  </a:cubicBezTo>
                  <a:cubicBezTo>
                    <a:pt x="35047" y="26333"/>
                    <a:pt x="35319" y="26626"/>
                    <a:pt x="35487" y="26982"/>
                  </a:cubicBezTo>
                  <a:cubicBezTo>
                    <a:pt x="35612" y="27337"/>
                    <a:pt x="35570" y="27735"/>
                    <a:pt x="35382" y="28070"/>
                  </a:cubicBezTo>
                  <a:cubicBezTo>
                    <a:pt x="35114" y="28541"/>
                    <a:pt x="34855" y="28663"/>
                    <a:pt x="34655" y="28663"/>
                  </a:cubicBezTo>
                  <a:cubicBezTo>
                    <a:pt x="34526" y="28663"/>
                    <a:pt x="34422" y="28613"/>
                    <a:pt x="34357" y="28572"/>
                  </a:cubicBezTo>
                  <a:cubicBezTo>
                    <a:pt x="34126" y="28446"/>
                    <a:pt x="33938" y="28216"/>
                    <a:pt x="34085" y="27965"/>
                  </a:cubicBezTo>
                  <a:cubicBezTo>
                    <a:pt x="34147" y="27840"/>
                    <a:pt x="34268" y="27777"/>
                    <a:pt x="34388" y="27777"/>
                  </a:cubicBezTo>
                  <a:cubicBezTo>
                    <a:pt x="34508" y="27777"/>
                    <a:pt x="34629" y="27840"/>
                    <a:pt x="34691" y="27965"/>
                  </a:cubicBezTo>
                  <a:cubicBezTo>
                    <a:pt x="34695" y="27967"/>
                    <a:pt x="34699" y="27968"/>
                    <a:pt x="34704" y="27968"/>
                  </a:cubicBezTo>
                  <a:cubicBezTo>
                    <a:pt x="34751" y="27968"/>
                    <a:pt x="34841" y="27869"/>
                    <a:pt x="34880" y="27735"/>
                  </a:cubicBezTo>
                  <a:cubicBezTo>
                    <a:pt x="34922" y="27526"/>
                    <a:pt x="34817" y="27337"/>
                    <a:pt x="34650" y="27254"/>
                  </a:cubicBezTo>
                  <a:cubicBezTo>
                    <a:pt x="34535" y="27201"/>
                    <a:pt x="34414" y="27175"/>
                    <a:pt x="34294" y="27175"/>
                  </a:cubicBezTo>
                  <a:cubicBezTo>
                    <a:pt x="34174" y="27175"/>
                    <a:pt x="34053" y="27201"/>
                    <a:pt x="33938" y="27254"/>
                  </a:cubicBezTo>
                  <a:cubicBezTo>
                    <a:pt x="33771" y="27358"/>
                    <a:pt x="33603" y="27526"/>
                    <a:pt x="33499" y="27714"/>
                  </a:cubicBezTo>
                  <a:cubicBezTo>
                    <a:pt x="33185" y="28279"/>
                    <a:pt x="33373" y="28990"/>
                    <a:pt x="33938" y="29325"/>
                  </a:cubicBezTo>
                  <a:cubicBezTo>
                    <a:pt x="34146" y="29472"/>
                    <a:pt x="34388" y="29547"/>
                    <a:pt x="34634" y="29547"/>
                  </a:cubicBezTo>
                  <a:cubicBezTo>
                    <a:pt x="34809" y="29547"/>
                    <a:pt x="34986" y="29508"/>
                    <a:pt x="35152" y="29430"/>
                  </a:cubicBezTo>
                  <a:cubicBezTo>
                    <a:pt x="35382" y="29325"/>
                    <a:pt x="35570" y="29179"/>
                    <a:pt x="35738" y="29011"/>
                  </a:cubicBezTo>
                  <a:cubicBezTo>
                    <a:pt x="35926" y="28802"/>
                    <a:pt x="36093" y="28572"/>
                    <a:pt x="36219" y="28342"/>
                  </a:cubicBezTo>
                  <a:cubicBezTo>
                    <a:pt x="36365" y="28091"/>
                    <a:pt x="36470" y="27819"/>
                    <a:pt x="36533" y="27547"/>
                  </a:cubicBezTo>
                  <a:cubicBezTo>
                    <a:pt x="36595" y="27337"/>
                    <a:pt x="36595" y="27107"/>
                    <a:pt x="36595" y="26877"/>
                  </a:cubicBezTo>
                  <a:cubicBezTo>
                    <a:pt x="36554" y="26480"/>
                    <a:pt x="36428" y="26124"/>
                    <a:pt x="36198" y="25810"/>
                  </a:cubicBezTo>
                  <a:cubicBezTo>
                    <a:pt x="35779" y="25182"/>
                    <a:pt x="35131" y="24722"/>
                    <a:pt x="34712" y="24199"/>
                  </a:cubicBezTo>
                  <a:cubicBezTo>
                    <a:pt x="34545" y="23990"/>
                    <a:pt x="34419" y="23759"/>
                    <a:pt x="34336" y="23487"/>
                  </a:cubicBezTo>
                  <a:cubicBezTo>
                    <a:pt x="34294" y="23362"/>
                    <a:pt x="34273" y="23215"/>
                    <a:pt x="34294" y="23069"/>
                  </a:cubicBezTo>
                  <a:cubicBezTo>
                    <a:pt x="34294" y="22923"/>
                    <a:pt x="34294" y="22755"/>
                    <a:pt x="34336" y="22609"/>
                  </a:cubicBezTo>
                  <a:cubicBezTo>
                    <a:pt x="34357" y="22483"/>
                    <a:pt x="34399" y="22358"/>
                    <a:pt x="34440" y="22253"/>
                  </a:cubicBezTo>
                  <a:cubicBezTo>
                    <a:pt x="34482" y="22148"/>
                    <a:pt x="34524" y="22044"/>
                    <a:pt x="34566" y="21939"/>
                  </a:cubicBezTo>
                  <a:cubicBezTo>
                    <a:pt x="34650" y="21751"/>
                    <a:pt x="34775" y="21583"/>
                    <a:pt x="34922" y="21437"/>
                  </a:cubicBezTo>
                  <a:cubicBezTo>
                    <a:pt x="35176" y="21199"/>
                    <a:pt x="35500" y="21058"/>
                    <a:pt x="35848" y="21058"/>
                  </a:cubicBezTo>
                  <a:cubicBezTo>
                    <a:pt x="35929" y="21058"/>
                    <a:pt x="36011" y="21065"/>
                    <a:pt x="36093" y="21081"/>
                  </a:cubicBezTo>
                  <a:cubicBezTo>
                    <a:pt x="36470" y="21102"/>
                    <a:pt x="36826" y="21270"/>
                    <a:pt x="37077" y="21562"/>
                  </a:cubicBezTo>
                  <a:cubicBezTo>
                    <a:pt x="37202" y="21709"/>
                    <a:pt x="37286" y="21876"/>
                    <a:pt x="37328" y="22044"/>
                  </a:cubicBezTo>
                  <a:cubicBezTo>
                    <a:pt x="37370" y="22232"/>
                    <a:pt x="37370" y="22441"/>
                    <a:pt x="37328" y="22630"/>
                  </a:cubicBezTo>
                  <a:cubicBezTo>
                    <a:pt x="37307" y="22818"/>
                    <a:pt x="37244" y="22985"/>
                    <a:pt x="37139" y="23132"/>
                  </a:cubicBezTo>
                  <a:cubicBezTo>
                    <a:pt x="37098" y="23236"/>
                    <a:pt x="37014" y="23320"/>
                    <a:pt x="36909" y="23383"/>
                  </a:cubicBezTo>
                  <a:cubicBezTo>
                    <a:pt x="36828" y="23423"/>
                    <a:pt x="36738" y="23446"/>
                    <a:pt x="36651" y="23446"/>
                  </a:cubicBezTo>
                  <a:cubicBezTo>
                    <a:pt x="36603" y="23446"/>
                    <a:pt x="36556" y="23439"/>
                    <a:pt x="36512" y="23425"/>
                  </a:cubicBezTo>
                  <a:cubicBezTo>
                    <a:pt x="36261" y="23362"/>
                    <a:pt x="36010" y="23215"/>
                    <a:pt x="36072" y="22923"/>
                  </a:cubicBezTo>
                  <a:cubicBezTo>
                    <a:pt x="36099" y="22750"/>
                    <a:pt x="36244" y="22644"/>
                    <a:pt x="36400" y="22644"/>
                  </a:cubicBezTo>
                  <a:cubicBezTo>
                    <a:pt x="36489" y="22644"/>
                    <a:pt x="36582" y="22679"/>
                    <a:pt x="36658" y="22755"/>
                  </a:cubicBezTo>
                  <a:cubicBezTo>
                    <a:pt x="36660" y="22755"/>
                    <a:pt x="36662" y="22756"/>
                    <a:pt x="36664" y="22756"/>
                  </a:cubicBezTo>
                  <a:cubicBezTo>
                    <a:pt x="36767" y="22756"/>
                    <a:pt x="36880" y="22189"/>
                    <a:pt x="36386" y="22106"/>
                  </a:cubicBezTo>
                  <a:cubicBezTo>
                    <a:pt x="36335" y="22097"/>
                    <a:pt x="36285" y="22093"/>
                    <a:pt x="36238" y="22093"/>
                  </a:cubicBezTo>
                  <a:cubicBezTo>
                    <a:pt x="35754" y="22093"/>
                    <a:pt x="35521" y="22556"/>
                    <a:pt x="35445" y="22881"/>
                  </a:cubicBezTo>
                  <a:cubicBezTo>
                    <a:pt x="35382" y="23132"/>
                    <a:pt x="35424" y="23404"/>
                    <a:pt x="35549" y="23634"/>
                  </a:cubicBezTo>
                  <a:cubicBezTo>
                    <a:pt x="35717" y="23969"/>
                    <a:pt x="36010" y="24199"/>
                    <a:pt x="36365" y="24283"/>
                  </a:cubicBezTo>
                  <a:cubicBezTo>
                    <a:pt x="36490" y="24326"/>
                    <a:pt x="36618" y="24348"/>
                    <a:pt x="36743" y="24348"/>
                  </a:cubicBezTo>
                  <a:cubicBezTo>
                    <a:pt x="37037" y="24348"/>
                    <a:pt x="37323" y="24231"/>
                    <a:pt x="37558" y="24011"/>
                  </a:cubicBezTo>
                  <a:cubicBezTo>
                    <a:pt x="37725" y="23843"/>
                    <a:pt x="37872" y="23634"/>
                    <a:pt x="37976" y="23425"/>
                  </a:cubicBezTo>
                  <a:cubicBezTo>
                    <a:pt x="38039" y="23299"/>
                    <a:pt x="38081" y="23174"/>
                    <a:pt x="38123" y="23048"/>
                  </a:cubicBezTo>
                  <a:cubicBezTo>
                    <a:pt x="38165" y="22923"/>
                    <a:pt x="38207" y="22776"/>
                    <a:pt x="38228" y="22630"/>
                  </a:cubicBezTo>
                  <a:cubicBezTo>
                    <a:pt x="38332" y="22127"/>
                    <a:pt x="38290" y="21604"/>
                    <a:pt x="38123" y="21123"/>
                  </a:cubicBezTo>
                  <a:cubicBezTo>
                    <a:pt x="37976" y="20767"/>
                    <a:pt x="37725" y="20474"/>
                    <a:pt x="37412" y="20244"/>
                  </a:cubicBezTo>
                  <a:cubicBezTo>
                    <a:pt x="36826" y="19784"/>
                    <a:pt x="36051" y="19554"/>
                    <a:pt x="35507" y="19177"/>
                  </a:cubicBezTo>
                  <a:lnTo>
                    <a:pt x="35528" y="19177"/>
                  </a:lnTo>
                  <a:cubicBezTo>
                    <a:pt x="35005" y="18884"/>
                    <a:pt x="34691" y="18340"/>
                    <a:pt x="34671" y="17754"/>
                  </a:cubicBezTo>
                  <a:cubicBezTo>
                    <a:pt x="34650" y="17629"/>
                    <a:pt x="34650" y="17503"/>
                    <a:pt x="34650" y="17378"/>
                  </a:cubicBezTo>
                  <a:cubicBezTo>
                    <a:pt x="34650" y="17273"/>
                    <a:pt x="34650" y="17148"/>
                    <a:pt x="34671" y="17043"/>
                  </a:cubicBezTo>
                  <a:cubicBezTo>
                    <a:pt x="34691" y="16938"/>
                    <a:pt x="34712" y="16834"/>
                    <a:pt x="34754" y="16729"/>
                  </a:cubicBezTo>
                  <a:cubicBezTo>
                    <a:pt x="34775" y="16645"/>
                    <a:pt x="34817" y="16541"/>
                    <a:pt x="34859" y="16457"/>
                  </a:cubicBezTo>
                  <a:cubicBezTo>
                    <a:pt x="35068" y="16080"/>
                    <a:pt x="35445" y="15829"/>
                    <a:pt x="35863" y="15767"/>
                  </a:cubicBezTo>
                  <a:cubicBezTo>
                    <a:pt x="35986" y="15733"/>
                    <a:pt x="36109" y="15716"/>
                    <a:pt x="36230" y="15716"/>
                  </a:cubicBezTo>
                  <a:cubicBezTo>
                    <a:pt x="36481" y="15716"/>
                    <a:pt x="36725" y="15786"/>
                    <a:pt x="36951" y="15913"/>
                  </a:cubicBezTo>
                  <a:cubicBezTo>
                    <a:pt x="37098" y="16018"/>
                    <a:pt x="37244" y="16143"/>
                    <a:pt x="37328" y="16311"/>
                  </a:cubicBezTo>
                  <a:cubicBezTo>
                    <a:pt x="37432" y="16478"/>
                    <a:pt x="37495" y="16666"/>
                    <a:pt x="37516" y="16855"/>
                  </a:cubicBezTo>
                  <a:cubicBezTo>
                    <a:pt x="37600" y="17148"/>
                    <a:pt x="37537" y="17461"/>
                    <a:pt x="37370" y="17692"/>
                  </a:cubicBezTo>
                  <a:cubicBezTo>
                    <a:pt x="37265" y="17796"/>
                    <a:pt x="37119" y="17859"/>
                    <a:pt x="36993" y="17880"/>
                  </a:cubicBezTo>
                  <a:cubicBezTo>
                    <a:pt x="36721" y="17880"/>
                    <a:pt x="36449" y="17838"/>
                    <a:pt x="36428" y="17524"/>
                  </a:cubicBezTo>
                  <a:cubicBezTo>
                    <a:pt x="36400" y="17228"/>
                    <a:pt x="36580" y="17151"/>
                    <a:pt x="36733" y="17151"/>
                  </a:cubicBezTo>
                  <a:cubicBezTo>
                    <a:pt x="36808" y="17151"/>
                    <a:pt x="36875" y="17169"/>
                    <a:pt x="36909" y="17189"/>
                  </a:cubicBezTo>
                  <a:cubicBezTo>
                    <a:pt x="37027" y="17189"/>
                    <a:pt x="36979" y="16658"/>
                    <a:pt x="36562" y="16658"/>
                  </a:cubicBezTo>
                  <a:cubicBezTo>
                    <a:pt x="36533" y="16658"/>
                    <a:pt x="36502" y="16661"/>
                    <a:pt x="36470" y="16666"/>
                  </a:cubicBezTo>
                  <a:cubicBezTo>
                    <a:pt x="36219" y="16687"/>
                    <a:pt x="35989" y="16855"/>
                    <a:pt x="35884" y="17085"/>
                  </a:cubicBezTo>
                  <a:cubicBezTo>
                    <a:pt x="35800" y="17273"/>
                    <a:pt x="35779" y="17482"/>
                    <a:pt x="35800" y="17713"/>
                  </a:cubicBezTo>
                  <a:cubicBezTo>
                    <a:pt x="35821" y="17964"/>
                    <a:pt x="35947" y="18194"/>
                    <a:pt x="36135" y="18382"/>
                  </a:cubicBezTo>
                  <a:cubicBezTo>
                    <a:pt x="36370" y="18617"/>
                    <a:pt x="36697" y="18761"/>
                    <a:pt x="37030" y="18761"/>
                  </a:cubicBezTo>
                  <a:cubicBezTo>
                    <a:pt x="37053" y="18761"/>
                    <a:pt x="37075" y="18760"/>
                    <a:pt x="37098" y="18759"/>
                  </a:cubicBezTo>
                  <a:cubicBezTo>
                    <a:pt x="37537" y="18759"/>
                    <a:pt x="37935" y="18508"/>
                    <a:pt x="38144" y="18131"/>
                  </a:cubicBezTo>
                  <a:cubicBezTo>
                    <a:pt x="38374" y="17650"/>
                    <a:pt x="38458" y="17127"/>
                    <a:pt x="38374" y="16604"/>
                  </a:cubicBezTo>
                  <a:cubicBezTo>
                    <a:pt x="38332" y="16332"/>
                    <a:pt x="38269" y="16060"/>
                    <a:pt x="38144" y="15808"/>
                  </a:cubicBezTo>
                  <a:cubicBezTo>
                    <a:pt x="38060" y="15578"/>
                    <a:pt x="37956" y="15390"/>
                    <a:pt x="37809" y="15223"/>
                  </a:cubicBezTo>
                  <a:cubicBezTo>
                    <a:pt x="37558" y="14930"/>
                    <a:pt x="37223" y="14700"/>
                    <a:pt x="36867" y="14574"/>
                  </a:cubicBezTo>
                  <a:cubicBezTo>
                    <a:pt x="36491" y="14469"/>
                    <a:pt x="36135" y="14386"/>
                    <a:pt x="35759" y="14344"/>
                  </a:cubicBezTo>
                  <a:cubicBezTo>
                    <a:pt x="35403" y="14302"/>
                    <a:pt x="35068" y="14239"/>
                    <a:pt x="34712" y="14156"/>
                  </a:cubicBezTo>
                  <a:cubicBezTo>
                    <a:pt x="34461" y="14093"/>
                    <a:pt x="34210" y="13967"/>
                    <a:pt x="34001" y="13800"/>
                  </a:cubicBezTo>
                  <a:cubicBezTo>
                    <a:pt x="33771" y="13611"/>
                    <a:pt x="33582" y="13360"/>
                    <a:pt x="33478" y="13067"/>
                  </a:cubicBezTo>
                  <a:cubicBezTo>
                    <a:pt x="33373" y="12858"/>
                    <a:pt x="33310" y="12628"/>
                    <a:pt x="33269" y="12398"/>
                  </a:cubicBezTo>
                  <a:cubicBezTo>
                    <a:pt x="33227" y="12210"/>
                    <a:pt x="33227" y="12000"/>
                    <a:pt x="33269" y="11791"/>
                  </a:cubicBezTo>
                  <a:cubicBezTo>
                    <a:pt x="33352" y="11373"/>
                    <a:pt x="33624" y="11017"/>
                    <a:pt x="34001" y="10808"/>
                  </a:cubicBezTo>
                  <a:cubicBezTo>
                    <a:pt x="34232" y="10669"/>
                    <a:pt x="34509" y="10587"/>
                    <a:pt x="34789" y="10587"/>
                  </a:cubicBezTo>
                  <a:cubicBezTo>
                    <a:pt x="34889" y="10587"/>
                    <a:pt x="34990" y="10597"/>
                    <a:pt x="35089" y="10619"/>
                  </a:cubicBezTo>
                  <a:cubicBezTo>
                    <a:pt x="35466" y="10724"/>
                    <a:pt x="35759" y="10996"/>
                    <a:pt x="35926" y="11352"/>
                  </a:cubicBezTo>
                  <a:cubicBezTo>
                    <a:pt x="36303" y="12147"/>
                    <a:pt x="35905" y="12398"/>
                    <a:pt x="35717" y="12482"/>
                  </a:cubicBezTo>
                  <a:cubicBezTo>
                    <a:pt x="35624" y="12524"/>
                    <a:pt x="35525" y="12552"/>
                    <a:pt x="35431" y="12552"/>
                  </a:cubicBezTo>
                  <a:cubicBezTo>
                    <a:pt x="35291" y="12552"/>
                    <a:pt x="35164" y="12489"/>
                    <a:pt x="35089" y="12314"/>
                  </a:cubicBezTo>
                  <a:cubicBezTo>
                    <a:pt x="34935" y="11948"/>
                    <a:pt x="35260" y="11830"/>
                    <a:pt x="35410" y="11830"/>
                  </a:cubicBezTo>
                  <a:cubicBezTo>
                    <a:pt x="35423" y="11830"/>
                    <a:pt x="35435" y="11831"/>
                    <a:pt x="35445" y="11833"/>
                  </a:cubicBezTo>
                  <a:cubicBezTo>
                    <a:pt x="35487" y="11812"/>
                    <a:pt x="35466" y="11666"/>
                    <a:pt x="35361" y="11540"/>
                  </a:cubicBezTo>
                  <a:cubicBezTo>
                    <a:pt x="35286" y="11453"/>
                    <a:pt x="35175" y="11403"/>
                    <a:pt x="35062" y="11403"/>
                  </a:cubicBezTo>
                  <a:cubicBezTo>
                    <a:pt x="34984" y="11403"/>
                    <a:pt x="34906" y="11426"/>
                    <a:pt x="34838" y="11477"/>
                  </a:cubicBezTo>
                  <a:cubicBezTo>
                    <a:pt x="34608" y="11582"/>
                    <a:pt x="34461" y="11791"/>
                    <a:pt x="34440" y="12042"/>
                  </a:cubicBezTo>
                  <a:cubicBezTo>
                    <a:pt x="34399" y="12251"/>
                    <a:pt x="34440" y="12461"/>
                    <a:pt x="34524" y="12649"/>
                  </a:cubicBezTo>
                  <a:cubicBezTo>
                    <a:pt x="34629" y="12900"/>
                    <a:pt x="34817" y="13088"/>
                    <a:pt x="35047" y="13193"/>
                  </a:cubicBezTo>
                  <a:cubicBezTo>
                    <a:pt x="35238" y="13289"/>
                    <a:pt x="35443" y="13337"/>
                    <a:pt x="35646" y="13337"/>
                  </a:cubicBezTo>
                  <a:cubicBezTo>
                    <a:pt x="35799" y="13337"/>
                    <a:pt x="35950" y="13310"/>
                    <a:pt x="36093" y="13256"/>
                  </a:cubicBezTo>
                  <a:cubicBezTo>
                    <a:pt x="36533" y="13130"/>
                    <a:pt x="36826" y="12754"/>
                    <a:pt x="36909" y="12314"/>
                  </a:cubicBezTo>
                  <a:cubicBezTo>
                    <a:pt x="36951" y="12084"/>
                    <a:pt x="36951" y="11833"/>
                    <a:pt x="36909" y="11603"/>
                  </a:cubicBezTo>
                  <a:cubicBezTo>
                    <a:pt x="36847" y="11331"/>
                    <a:pt x="36763" y="11059"/>
                    <a:pt x="36637" y="10808"/>
                  </a:cubicBezTo>
                  <a:cubicBezTo>
                    <a:pt x="36512" y="10557"/>
                    <a:pt x="36365" y="10326"/>
                    <a:pt x="36198" y="10096"/>
                  </a:cubicBezTo>
                  <a:cubicBezTo>
                    <a:pt x="36031" y="9929"/>
                    <a:pt x="35863" y="9782"/>
                    <a:pt x="35675" y="9657"/>
                  </a:cubicBezTo>
                  <a:cubicBezTo>
                    <a:pt x="35340" y="9448"/>
                    <a:pt x="34943" y="9343"/>
                    <a:pt x="34566" y="9343"/>
                  </a:cubicBezTo>
                  <a:cubicBezTo>
                    <a:pt x="33834" y="9343"/>
                    <a:pt x="33080" y="9594"/>
                    <a:pt x="32411" y="9615"/>
                  </a:cubicBezTo>
                  <a:cubicBezTo>
                    <a:pt x="32139" y="9615"/>
                    <a:pt x="31867" y="9594"/>
                    <a:pt x="31616" y="9510"/>
                  </a:cubicBezTo>
                  <a:cubicBezTo>
                    <a:pt x="31490" y="9448"/>
                    <a:pt x="31365" y="9385"/>
                    <a:pt x="31260" y="9301"/>
                  </a:cubicBezTo>
                  <a:cubicBezTo>
                    <a:pt x="31113" y="9197"/>
                    <a:pt x="31009" y="9092"/>
                    <a:pt x="30904" y="8966"/>
                  </a:cubicBezTo>
                  <a:cubicBezTo>
                    <a:pt x="30737" y="8799"/>
                    <a:pt x="30611" y="8611"/>
                    <a:pt x="30486" y="8402"/>
                  </a:cubicBezTo>
                  <a:cubicBezTo>
                    <a:pt x="30402" y="8213"/>
                    <a:pt x="30318" y="8025"/>
                    <a:pt x="30297" y="7816"/>
                  </a:cubicBezTo>
                  <a:cubicBezTo>
                    <a:pt x="30235" y="7397"/>
                    <a:pt x="30381" y="6958"/>
                    <a:pt x="30695" y="6665"/>
                  </a:cubicBezTo>
                  <a:cubicBezTo>
                    <a:pt x="30925" y="6372"/>
                    <a:pt x="31281" y="6184"/>
                    <a:pt x="31678" y="6142"/>
                  </a:cubicBezTo>
                  <a:cubicBezTo>
                    <a:pt x="31708" y="6138"/>
                    <a:pt x="31738" y="6136"/>
                    <a:pt x="31769" y="6136"/>
                  </a:cubicBezTo>
                  <a:cubicBezTo>
                    <a:pt x="31912" y="6136"/>
                    <a:pt x="32064" y="6174"/>
                    <a:pt x="32202" y="6225"/>
                  </a:cubicBezTo>
                  <a:cubicBezTo>
                    <a:pt x="32369" y="6309"/>
                    <a:pt x="32536" y="6414"/>
                    <a:pt x="32683" y="6560"/>
                  </a:cubicBezTo>
                  <a:cubicBezTo>
                    <a:pt x="32746" y="6644"/>
                    <a:pt x="32808" y="6707"/>
                    <a:pt x="32871" y="6790"/>
                  </a:cubicBezTo>
                  <a:cubicBezTo>
                    <a:pt x="32913" y="6853"/>
                    <a:pt x="32955" y="6937"/>
                    <a:pt x="32976" y="7000"/>
                  </a:cubicBezTo>
                  <a:cubicBezTo>
                    <a:pt x="33018" y="7104"/>
                    <a:pt x="33038" y="7230"/>
                    <a:pt x="33038" y="7334"/>
                  </a:cubicBezTo>
                  <a:cubicBezTo>
                    <a:pt x="33018" y="7481"/>
                    <a:pt x="32955" y="7606"/>
                    <a:pt x="32829" y="7690"/>
                  </a:cubicBezTo>
                  <a:cubicBezTo>
                    <a:pt x="32715" y="7792"/>
                    <a:pt x="32577" y="7878"/>
                    <a:pt x="32439" y="7878"/>
                  </a:cubicBezTo>
                  <a:cubicBezTo>
                    <a:pt x="32351" y="7878"/>
                    <a:pt x="32262" y="7843"/>
                    <a:pt x="32181" y="7753"/>
                  </a:cubicBezTo>
                  <a:cubicBezTo>
                    <a:pt x="32055" y="7648"/>
                    <a:pt x="32034" y="7481"/>
                    <a:pt x="32118" y="7355"/>
                  </a:cubicBezTo>
                  <a:cubicBezTo>
                    <a:pt x="32181" y="7272"/>
                    <a:pt x="32285" y="7209"/>
                    <a:pt x="32390" y="7188"/>
                  </a:cubicBezTo>
                  <a:cubicBezTo>
                    <a:pt x="32450" y="7128"/>
                    <a:pt x="32263" y="6874"/>
                    <a:pt x="32013" y="6874"/>
                  </a:cubicBezTo>
                  <a:cubicBezTo>
                    <a:pt x="31914" y="6874"/>
                    <a:pt x="31806" y="6914"/>
                    <a:pt x="31699" y="7021"/>
                  </a:cubicBezTo>
                  <a:cubicBezTo>
                    <a:pt x="31511" y="7188"/>
                    <a:pt x="31448" y="7439"/>
                    <a:pt x="31490" y="7669"/>
                  </a:cubicBezTo>
                  <a:cubicBezTo>
                    <a:pt x="31511" y="7795"/>
                    <a:pt x="31553" y="7878"/>
                    <a:pt x="31595" y="7983"/>
                  </a:cubicBezTo>
                  <a:cubicBezTo>
                    <a:pt x="31637" y="8088"/>
                    <a:pt x="31699" y="8171"/>
                    <a:pt x="31783" y="8255"/>
                  </a:cubicBezTo>
                  <a:cubicBezTo>
                    <a:pt x="31950" y="8422"/>
                    <a:pt x="32181" y="8527"/>
                    <a:pt x="32432" y="8569"/>
                  </a:cubicBezTo>
                  <a:cubicBezTo>
                    <a:pt x="32500" y="8581"/>
                    <a:pt x="32569" y="8587"/>
                    <a:pt x="32638" y="8587"/>
                  </a:cubicBezTo>
                  <a:cubicBezTo>
                    <a:pt x="32928" y="8587"/>
                    <a:pt x="33216" y="8483"/>
                    <a:pt x="33436" y="8297"/>
                  </a:cubicBezTo>
                  <a:cubicBezTo>
                    <a:pt x="33792" y="8046"/>
                    <a:pt x="33980" y="7606"/>
                    <a:pt x="33917" y="7167"/>
                  </a:cubicBezTo>
                  <a:cubicBezTo>
                    <a:pt x="33875" y="6937"/>
                    <a:pt x="33813" y="6707"/>
                    <a:pt x="33687" y="6477"/>
                  </a:cubicBezTo>
                  <a:cubicBezTo>
                    <a:pt x="33624" y="6372"/>
                    <a:pt x="33562" y="6246"/>
                    <a:pt x="33478" y="6142"/>
                  </a:cubicBezTo>
                  <a:cubicBezTo>
                    <a:pt x="33394" y="6037"/>
                    <a:pt x="33310" y="5912"/>
                    <a:pt x="33206" y="5807"/>
                  </a:cubicBezTo>
                  <a:cubicBezTo>
                    <a:pt x="33101" y="5702"/>
                    <a:pt x="32997" y="5598"/>
                    <a:pt x="32892" y="5514"/>
                  </a:cubicBezTo>
                  <a:cubicBezTo>
                    <a:pt x="32787" y="5430"/>
                    <a:pt x="32662" y="5347"/>
                    <a:pt x="32557" y="5284"/>
                  </a:cubicBezTo>
                  <a:cubicBezTo>
                    <a:pt x="32369" y="5158"/>
                    <a:pt x="32160" y="5075"/>
                    <a:pt x="31930" y="5012"/>
                  </a:cubicBezTo>
                  <a:cubicBezTo>
                    <a:pt x="31779" y="4978"/>
                    <a:pt x="31625" y="4962"/>
                    <a:pt x="31472" y="4962"/>
                  </a:cubicBezTo>
                  <a:cubicBezTo>
                    <a:pt x="31242" y="4962"/>
                    <a:pt x="31013" y="4999"/>
                    <a:pt x="30800" y="5075"/>
                  </a:cubicBezTo>
                  <a:cubicBezTo>
                    <a:pt x="30444" y="5179"/>
                    <a:pt x="30088" y="5347"/>
                    <a:pt x="29774" y="5514"/>
                  </a:cubicBezTo>
                  <a:cubicBezTo>
                    <a:pt x="29461" y="5702"/>
                    <a:pt x="29126" y="5849"/>
                    <a:pt x="28812" y="5974"/>
                  </a:cubicBezTo>
                  <a:cubicBezTo>
                    <a:pt x="28561" y="6079"/>
                    <a:pt x="28289" y="6121"/>
                    <a:pt x="28017" y="6121"/>
                  </a:cubicBezTo>
                  <a:cubicBezTo>
                    <a:pt x="27724" y="6100"/>
                    <a:pt x="27431" y="6016"/>
                    <a:pt x="27180" y="5849"/>
                  </a:cubicBezTo>
                  <a:cubicBezTo>
                    <a:pt x="26971" y="5744"/>
                    <a:pt x="26782" y="5598"/>
                    <a:pt x="26615" y="5430"/>
                  </a:cubicBezTo>
                  <a:cubicBezTo>
                    <a:pt x="26448" y="5284"/>
                    <a:pt x="26343" y="5117"/>
                    <a:pt x="26238" y="4928"/>
                  </a:cubicBezTo>
                  <a:cubicBezTo>
                    <a:pt x="26071" y="4552"/>
                    <a:pt x="26071" y="4112"/>
                    <a:pt x="26259" y="3715"/>
                  </a:cubicBezTo>
                  <a:cubicBezTo>
                    <a:pt x="26406" y="3359"/>
                    <a:pt x="26678" y="3087"/>
                    <a:pt x="27054" y="2920"/>
                  </a:cubicBezTo>
                  <a:cubicBezTo>
                    <a:pt x="27191" y="2871"/>
                    <a:pt x="27334" y="2848"/>
                    <a:pt x="27477" y="2848"/>
                  </a:cubicBezTo>
                  <a:cubicBezTo>
                    <a:pt x="27706" y="2848"/>
                    <a:pt x="27936" y="2908"/>
                    <a:pt x="28142" y="3024"/>
                  </a:cubicBezTo>
                  <a:cubicBezTo>
                    <a:pt x="28896" y="3464"/>
                    <a:pt x="28749" y="3882"/>
                    <a:pt x="28645" y="4049"/>
                  </a:cubicBezTo>
                  <a:cubicBezTo>
                    <a:pt x="28537" y="4218"/>
                    <a:pt x="28396" y="4364"/>
                    <a:pt x="28221" y="4364"/>
                  </a:cubicBezTo>
                  <a:cubicBezTo>
                    <a:pt x="28157" y="4364"/>
                    <a:pt x="28089" y="4345"/>
                    <a:pt x="28017" y="4300"/>
                  </a:cubicBezTo>
                  <a:cubicBezTo>
                    <a:pt x="27787" y="4196"/>
                    <a:pt x="27787" y="3840"/>
                    <a:pt x="28017" y="3715"/>
                  </a:cubicBezTo>
                  <a:cubicBezTo>
                    <a:pt x="28059" y="3652"/>
                    <a:pt x="27933" y="3547"/>
                    <a:pt x="27787" y="3526"/>
                  </a:cubicBezTo>
                  <a:cubicBezTo>
                    <a:pt x="27755" y="3519"/>
                    <a:pt x="27723" y="3516"/>
                    <a:pt x="27692" y="3516"/>
                  </a:cubicBezTo>
                  <a:cubicBezTo>
                    <a:pt x="27538" y="3516"/>
                    <a:pt x="27396" y="3600"/>
                    <a:pt x="27326" y="3756"/>
                  </a:cubicBezTo>
                  <a:cubicBezTo>
                    <a:pt x="27201" y="3966"/>
                    <a:pt x="27201" y="4238"/>
                    <a:pt x="27326" y="4447"/>
                  </a:cubicBezTo>
                  <a:cubicBezTo>
                    <a:pt x="27431" y="4635"/>
                    <a:pt x="27577" y="4803"/>
                    <a:pt x="27766" y="4907"/>
                  </a:cubicBezTo>
                  <a:cubicBezTo>
                    <a:pt x="27945" y="5007"/>
                    <a:pt x="28140" y="5054"/>
                    <a:pt x="28333" y="5054"/>
                  </a:cubicBezTo>
                  <a:cubicBezTo>
                    <a:pt x="28747" y="5054"/>
                    <a:pt x="29155" y="4839"/>
                    <a:pt x="29398" y="4468"/>
                  </a:cubicBezTo>
                  <a:cubicBezTo>
                    <a:pt x="29649" y="4112"/>
                    <a:pt x="29691" y="3652"/>
                    <a:pt x="29502" y="3254"/>
                  </a:cubicBezTo>
                  <a:cubicBezTo>
                    <a:pt x="29398" y="3024"/>
                    <a:pt x="29251" y="2836"/>
                    <a:pt x="29063" y="2668"/>
                  </a:cubicBezTo>
                  <a:cubicBezTo>
                    <a:pt x="28875" y="2480"/>
                    <a:pt x="28645" y="2313"/>
                    <a:pt x="28414" y="2166"/>
                  </a:cubicBezTo>
                  <a:cubicBezTo>
                    <a:pt x="28163" y="2041"/>
                    <a:pt x="27891" y="1936"/>
                    <a:pt x="27619" y="1873"/>
                  </a:cubicBezTo>
                  <a:cubicBezTo>
                    <a:pt x="27447" y="1826"/>
                    <a:pt x="27274" y="1803"/>
                    <a:pt x="27110" y="1803"/>
                  </a:cubicBezTo>
                  <a:cubicBezTo>
                    <a:pt x="27056" y="1803"/>
                    <a:pt x="27002" y="1805"/>
                    <a:pt x="26950" y="1811"/>
                  </a:cubicBezTo>
                  <a:cubicBezTo>
                    <a:pt x="26552" y="1852"/>
                    <a:pt x="26176" y="1978"/>
                    <a:pt x="25862" y="2208"/>
                  </a:cubicBezTo>
                  <a:cubicBezTo>
                    <a:pt x="25255" y="2627"/>
                    <a:pt x="24795" y="3275"/>
                    <a:pt x="24271" y="3694"/>
                  </a:cubicBezTo>
                  <a:cubicBezTo>
                    <a:pt x="24062" y="3861"/>
                    <a:pt x="23811" y="3987"/>
                    <a:pt x="23560" y="4070"/>
                  </a:cubicBezTo>
                  <a:cubicBezTo>
                    <a:pt x="23414" y="4112"/>
                    <a:pt x="23288" y="4112"/>
                    <a:pt x="23142" y="4112"/>
                  </a:cubicBezTo>
                  <a:cubicBezTo>
                    <a:pt x="22974" y="4112"/>
                    <a:pt x="22828" y="4112"/>
                    <a:pt x="22660" y="4070"/>
                  </a:cubicBezTo>
                  <a:cubicBezTo>
                    <a:pt x="22535" y="4049"/>
                    <a:pt x="22430" y="4008"/>
                    <a:pt x="22326" y="3966"/>
                  </a:cubicBezTo>
                  <a:cubicBezTo>
                    <a:pt x="22200" y="3924"/>
                    <a:pt x="22095" y="3882"/>
                    <a:pt x="21991" y="3840"/>
                  </a:cubicBezTo>
                  <a:cubicBezTo>
                    <a:pt x="21802" y="3756"/>
                    <a:pt x="21635" y="3631"/>
                    <a:pt x="21489" y="3484"/>
                  </a:cubicBezTo>
                  <a:cubicBezTo>
                    <a:pt x="21196" y="3171"/>
                    <a:pt x="21049" y="2752"/>
                    <a:pt x="21112" y="2313"/>
                  </a:cubicBezTo>
                  <a:cubicBezTo>
                    <a:pt x="21154" y="1936"/>
                    <a:pt x="21321" y="1580"/>
                    <a:pt x="21614" y="1329"/>
                  </a:cubicBezTo>
                  <a:cubicBezTo>
                    <a:pt x="21740" y="1204"/>
                    <a:pt x="21907" y="1120"/>
                    <a:pt x="22095" y="1078"/>
                  </a:cubicBezTo>
                  <a:cubicBezTo>
                    <a:pt x="22190" y="1057"/>
                    <a:pt x="22289" y="1047"/>
                    <a:pt x="22388" y="1047"/>
                  </a:cubicBezTo>
                  <a:cubicBezTo>
                    <a:pt x="22488" y="1047"/>
                    <a:pt x="22587" y="1057"/>
                    <a:pt x="22681" y="1078"/>
                  </a:cubicBezTo>
                  <a:cubicBezTo>
                    <a:pt x="22849" y="1099"/>
                    <a:pt x="23016" y="1162"/>
                    <a:pt x="23183" y="1267"/>
                  </a:cubicBezTo>
                  <a:cubicBezTo>
                    <a:pt x="23267" y="1308"/>
                    <a:pt x="23351" y="1392"/>
                    <a:pt x="23414" y="1497"/>
                  </a:cubicBezTo>
                  <a:cubicBezTo>
                    <a:pt x="23497" y="1622"/>
                    <a:pt x="23518" y="1769"/>
                    <a:pt x="23476" y="1894"/>
                  </a:cubicBezTo>
                  <a:cubicBezTo>
                    <a:pt x="23420" y="2119"/>
                    <a:pt x="23297" y="2343"/>
                    <a:pt x="23062" y="2343"/>
                  </a:cubicBezTo>
                  <a:cubicBezTo>
                    <a:pt x="23034" y="2343"/>
                    <a:pt x="23005" y="2340"/>
                    <a:pt x="22974" y="2334"/>
                  </a:cubicBezTo>
                  <a:cubicBezTo>
                    <a:pt x="22702" y="2292"/>
                    <a:pt x="22598" y="1957"/>
                    <a:pt x="22807" y="1748"/>
                  </a:cubicBezTo>
                  <a:cubicBezTo>
                    <a:pt x="22816" y="1701"/>
                    <a:pt x="22700" y="1646"/>
                    <a:pt x="22562" y="1646"/>
                  </a:cubicBezTo>
                  <a:cubicBezTo>
                    <a:pt x="22390" y="1646"/>
                    <a:pt x="22184" y="1730"/>
                    <a:pt x="22137" y="2020"/>
                  </a:cubicBezTo>
                  <a:cubicBezTo>
                    <a:pt x="22054" y="2606"/>
                    <a:pt x="22577" y="2878"/>
                    <a:pt x="22932" y="2961"/>
                  </a:cubicBezTo>
                  <a:cubicBezTo>
                    <a:pt x="23010" y="2981"/>
                    <a:pt x="23090" y="2990"/>
                    <a:pt x="23170" y="2990"/>
                  </a:cubicBezTo>
                  <a:cubicBezTo>
                    <a:pt x="23348" y="2990"/>
                    <a:pt x="23527" y="2943"/>
                    <a:pt x="23686" y="2857"/>
                  </a:cubicBezTo>
                  <a:cubicBezTo>
                    <a:pt x="23999" y="2710"/>
                    <a:pt x="24251" y="2396"/>
                    <a:pt x="24334" y="2062"/>
                  </a:cubicBezTo>
                  <a:cubicBezTo>
                    <a:pt x="24481" y="1643"/>
                    <a:pt x="24355" y="1183"/>
                    <a:pt x="24062" y="869"/>
                  </a:cubicBezTo>
                  <a:cubicBezTo>
                    <a:pt x="23895" y="681"/>
                    <a:pt x="23686" y="534"/>
                    <a:pt x="23476" y="430"/>
                  </a:cubicBezTo>
                  <a:cubicBezTo>
                    <a:pt x="23351" y="367"/>
                    <a:pt x="23225" y="325"/>
                    <a:pt x="23100" y="283"/>
                  </a:cubicBezTo>
                  <a:cubicBezTo>
                    <a:pt x="22953" y="241"/>
                    <a:pt x="22828" y="199"/>
                    <a:pt x="22681" y="179"/>
                  </a:cubicBezTo>
                  <a:cubicBezTo>
                    <a:pt x="22497" y="140"/>
                    <a:pt x="22310" y="122"/>
                    <a:pt x="22123" y="122"/>
                  </a:cubicBezTo>
                  <a:cubicBezTo>
                    <a:pt x="21801" y="122"/>
                    <a:pt x="21480" y="177"/>
                    <a:pt x="21175" y="283"/>
                  </a:cubicBezTo>
                  <a:cubicBezTo>
                    <a:pt x="20819" y="430"/>
                    <a:pt x="20505" y="681"/>
                    <a:pt x="20275" y="995"/>
                  </a:cubicBezTo>
                  <a:cubicBezTo>
                    <a:pt x="19836" y="1580"/>
                    <a:pt x="19606" y="2355"/>
                    <a:pt x="19229" y="2899"/>
                  </a:cubicBezTo>
                  <a:cubicBezTo>
                    <a:pt x="18915" y="3401"/>
                    <a:pt x="18392" y="3715"/>
                    <a:pt x="17806" y="3756"/>
                  </a:cubicBezTo>
                  <a:lnTo>
                    <a:pt x="17450" y="3756"/>
                  </a:lnTo>
                  <a:cubicBezTo>
                    <a:pt x="17325" y="3756"/>
                    <a:pt x="17220" y="3756"/>
                    <a:pt x="17116" y="3736"/>
                  </a:cubicBezTo>
                  <a:cubicBezTo>
                    <a:pt x="17011" y="3715"/>
                    <a:pt x="16906" y="3694"/>
                    <a:pt x="16802" y="3673"/>
                  </a:cubicBezTo>
                  <a:cubicBezTo>
                    <a:pt x="16697" y="3631"/>
                    <a:pt x="16613" y="3610"/>
                    <a:pt x="16530" y="3547"/>
                  </a:cubicBezTo>
                  <a:cubicBezTo>
                    <a:pt x="16153" y="3338"/>
                    <a:pt x="15881" y="2982"/>
                    <a:pt x="15818" y="2564"/>
                  </a:cubicBezTo>
                  <a:cubicBezTo>
                    <a:pt x="15735" y="2187"/>
                    <a:pt x="15776" y="1790"/>
                    <a:pt x="15986" y="1455"/>
                  </a:cubicBezTo>
                  <a:cubicBezTo>
                    <a:pt x="16090" y="1308"/>
                    <a:pt x="16216" y="1183"/>
                    <a:pt x="16362" y="1078"/>
                  </a:cubicBezTo>
                  <a:cubicBezTo>
                    <a:pt x="16530" y="974"/>
                    <a:pt x="16718" y="911"/>
                    <a:pt x="16927" y="890"/>
                  </a:cubicBezTo>
                  <a:cubicBezTo>
                    <a:pt x="17002" y="874"/>
                    <a:pt x="17077" y="866"/>
                    <a:pt x="17151" y="866"/>
                  </a:cubicBezTo>
                  <a:cubicBezTo>
                    <a:pt x="17367" y="866"/>
                    <a:pt x="17577" y="933"/>
                    <a:pt x="17764" y="1057"/>
                  </a:cubicBezTo>
                  <a:cubicBezTo>
                    <a:pt x="17869" y="1162"/>
                    <a:pt x="17932" y="1287"/>
                    <a:pt x="17932" y="1434"/>
                  </a:cubicBezTo>
                  <a:cubicBezTo>
                    <a:pt x="17953" y="1685"/>
                    <a:pt x="17890" y="1978"/>
                    <a:pt x="17597" y="1999"/>
                  </a:cubicBezTo>
                  <a:cubicBezTo>
                    <a:pt x="17586" y="1999"/>
                    <a:pt x="17576" y="2000"/>
                    <a:pt x="17566" y="2000"/>
                  </a:cubicBezTo>
                  <a:cubicBezTo>
                    <a:pt x="17159" y="2000"/>
                    <a:pt x="17200" y="1599"/>
                    <a:pt x="17241" y="1497"/>
                  </a:cubicBezTo>
                  <a:cubicBezTo>
                    <a:pt x="17241" y="1468"/>
                    <a:pt x="17196" y="1451"/>
                    <a:pt x="17132" y="1451"/>
                  </a:cubicBezTo>
                  <a:cubicBezTo>
                    <a:pt x="16962" y="1451"/>
                    <a:pt x="16657" y="1576"/>
                    <a:pt x="16718" y="1957"/>
                  </a:cubicBezTo>
                  <a:cubicBezTo>
                    <a:pt x="16739" y="2208"/>
                    <a:pt x="16906" y="2417"/>
                    <a:pt x="17137" y="2522"/>
                  </a:cubicBezTo>
                  <a:cubicBezTo>
                    <a:pt x="17325" y="2606"/>
                    <a:pt x="17534" y="2627"/>
                    <a:pt x="17743" y="2627"/>
                  </a:cubicBezTo>
                  <a:cubicBezTo>
                    <a:pt x="18015" y="2585"/>
                    <a:pt x="18245" y="2480"/>
                    <a:pt x="18434" y="2292"/>
                  </a:cubicBezTo>
                  <a:cubicBezTo>
                    <a:pt x="18685" y="2041"/>
                    <a:pt x="18831" y="1685"/>
                    <a:pt x="18810" y="1308"/>
                  </a:cubicBezTo>
                  <a:cubicBezTo>
                    <a:pt x="18810" y="869"/>
                    <a:pt x="18559" y="471"/>
                    <a:pt x="18183" y="262"/>
                  </a:cubicBezTo>
                  <a:cubicBezTo>
                    <a:pt x="17824" y="91"/>
                    <a:pt x="17441" y="0"/>
                    <a:pt x="17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13"/>
            <p:cNvSpPr/>
            <p:nvPr/>
          </p:nvSpPr>
          <p:spPr>
            <a:xfrm>
              <a:off x="1592727" y="735385"/>
              <a:ext cx="13679" cy="11428"/>
            </a:xfrm>
            <a:custGeom>
              <a:rect b="b" l="l" r="r" t="t"/>
              <a:pathLst>
                <a:path extrusionOk="0" h="518" w="620">
                  <a:moveTo>
                    <a:pt x="341" y="1"/>
                  </a:moveTo>
                  <a:cubicBezTo>
                    <a:pt x="223" y="1"/>
                    <a:pt x="113" y="91"/>
                    <a:pt x="96" y="208"/>
                  </a:cubicBezTo>
                  <a:cubicBezTo>
                    <a:pt x="1" y="372"/>
                    <a:pt x="209" y="518"/>
                    <a:pt x="382" y="518"/>
                  </a:cubicBezTo>
                  <a:cubicBezTo>
                    <a:pt x="474" y="518"/>
                    <a:pt x="556" y="477"/>
                    <a:pt x="578" y="375"/>
                  </a:cubicBezTo>
                  <a:cubicBezTo>
                    <a:pt x="620" y="228"/>
                    <a:pt x="557" y="82"/>
                    <a:pt x="431" y="19"/>
                  </a:cubicBezTo>
                  <a:cubicBezTo>
                    <a:pt x="401" y="7"/>
                    <a:pt x="371" y="1"/>
                    <a:pt x="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13"/>
            <p:cNvSpPr/>
            <p:nvPr/>
          </p:nvSpPr>
          <p:spPr>
            <a:xfrm>
              <a:off x="1569914" y="862752"/>
              <a:ext cx="14341" cy="12487"/>
            </a:xfrm>
            <a:custGeom>
              <a:rect b="b" l="l" r="r" t="t"/>
              <a:pathLst>
                <a:path extrusionOk="0" h="566" w="650">
                  <a:moveTo>
                    <a:pt x="377" y="0"/>
                  </a:moveTo>
                  <a:cubicBezTo>
                    <a:pt x="1" y="0"/>
                    <a:pt x="1" y="565"/>
                    <a:pt x="377" y="565"/>
                  </a:cubicBezTo>
                  <a:cubicBezTo>
                    <a:pt x="524" y="565"/>
                    <a:pt x="628" y="440"/>
                    <a:pt x="628" y="293"/>
                  </a:cubicBezTo>
                  <a:cubicBezTo>
                    <a:pt x="649" y="126"/>
                    <a:pt x="524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13"/>
            <p:cNvSpPr/>
            <p:nvPr/>
          </p:nvSpPr>
          <p:spPr>
            <a:xfrm>
              <a:off x="1653465" y="621278"/>
              <a:ext cx="15664" cy="12178"/>
            </a:xfrm>
            <a:custGeom>
              <a:rect b="b" l="l" r="r" t="t"/>
              <a:pathLst>
                <a:path extrusionOk="0" h="552" w="710">
                  <a:moveTo>
                    <a:pt x="359" y="0"/>
                  </a:moveTo>
                  <a:cubicBezTo>
                    <a:pt x="269" y="0"/>
                    <a:pt x="180" y="47"/>
                    <a:pt x="126" y="128"/>
                  </a:cubicBezTo>
                  <a:cubicBezTo>
                    <a:pt x="1" y="232"/>
                    <a:pt x="22" y="421"/>
                    <a:pt x="147" y="504"/>
                  </a:cubicBezTo>
                  <a:cubicBezTo>
                    <a:pt x="199" y="537"/>
                    <a:pt x="251" y="552"/>
                    <a:pt x="300" y="552"/>
                  </a:cubicBezTo>
                  <a:cubicBezTo>
                    <a:pt x="533" y="552"/>
                    <a:pt x="710" y="234"/>
                    <a:pt x="503" y="44"/>
                  </a:cubicBezTo>
                  <a:cubicBezTo>
                    <a:pt x="458" y="14"/>
                    <a:pt x="409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13"/>
            <p:cNvSpPr/>
            <p:nvPr/>
          </p:nvSpPr>
          <p:spPr>
            <a:xfrm>
              <a:off x="1745841" y="531704"/>
              <a:ext cx="14297" cy="11362"/>
            </a:xfrm>
            <a:custGeom>
              <a:rect b="b" l="l" r="r" t="t"/>
              <a:pathLst>
                <a:path extrusionOk="0" h="515" w="648">
                  <a:moveTo>
                    <a:pt x="382" y="1"/>
                  </a:moveTo>
                  <a:cubicBezTo>
                    <a:pt x="185" y="1"/>
                    <a:pt x="0" y="205"/>
                    <a:pt x="124" y="421"/>
                  </a:cubicBezTo>
                  <a:cubicBezTo>
                    <a:pt x="173" y="482"/>
                    <a:pt x="250" y="515"/>
                    <a:pt x="327" y="515"/>
                  </a:cubicBezTo>
                  <a:cubicBezTo>
                    <a:pt x="381" y="515"/>
                    <a:pt x="436" y="498"/>
                    <a:pt x="480" y="463"/>
                  </a:cubicBezTo>
                  <a:cubicBezTo>
                    <a:pt x="605" y="380"/>
                    <a:pt x="647" y="212"/>
                    <a:pt x="563" y="87"/>
                  </a:cubicBezTo>
                  <a:lnTo>
                    <a:pt x="584" y="87"/>
                  </a:lnTo>
                  <a:cubicBezTo>
                    <a:pt x="524" y="26"/>
                    <a:pt x="452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13"/>
            <p:cNvSpPr/>
            <p:nvPr/>
          </p:nvSpPr>
          <p:spPr>
            <a:xfrm>
              <a:off x="1862198" y="474849"/>
              <a:ext cx="13899" cy="11362"/>
            </a:xfrm>
            <a:custGeom>
              <a:rect b="b" l="l" r="r" t="t"/>
              <a:pathLst>
                <a:path extrusionOk="0" h="515" w="630">
                  <a:moveTo>
                    <a:pt x="336" y="0"/>
                  </a:moveTo>
                  <a:cubicBezTo>
                    <a:pt x="168" y="0"/>
                    <a:pt x="0" y="135"/>
                    <a:pt x="39" y="341"/>
                  </a:cubicBezTo>
                  <a:cubicBezTo>
                    <a:pt x="95" y="462"/>
                    <a:pt x="198" y="515"/>
                    <a:pt x="301" y="515"/>
                  </a:cubicBezTo>
                  <a:cubicBezTo>
                    <a:pt x="465" y="515"/>
                    <a:pt x="630" y="380"/>
                    <a:pt x="604" y="174"/>
                  </a:cubicBezTo>
                  <a:cubicBezTo>
                    <a:pt x="548" y="53"/>
                    <a:pt x="442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13"/>
            <p:cNvSpPr/>
            <p:nvPr/>
          </p:nvSpPr>
          <p:spPr>
            <a:xfrm>
              <a:off x="1990911" y="456471"/>
              <a:ext cx="12951" cy="11384"/>
            </a:xfrm>
            <a:custGeom>
              <a:rect b="b" l="l" r="r" t="t"/>
              <a:pathLst>
                <a:path extrusionOk="0" h="516" w="587">
                  <a:moveTo>
                    <a:pt x="261" y="0"/>
                  </a:moveTo>
                  <a:cubicBezTo>
                    <a:pt x="127" y="0"/>
                    <a:pt x="1" y="118"/>
                    <a:pt x="1" y="254"/>
                  </a:cubicBezTo>
                  <a:cubicBezTo>
                    <a:pt x="22" y="426"/>
                    <a:pt x="161" y="515"/>
                    <a:pt x="298" y="515"/>
                  </a:cubicBezTo>
                  <a:cubicBezTo>
                    <a:pt x="428" y="515"/>
                    <a:pt x="556" y="437"/>
                    <a:pt x="587" y="274"/>
                  </a:cubicBezTo>
                  <a:cubicBezTo>
                    <a:pt x="567" y="119"/>
                    <a:pt x="458" y="0"/>
                    <a:pt x="326" y="0"/>
                  </a:cubicBezTo>
                  <a:cubicBezTo>
                    <a:pt x="315" y="0"/>
                    <a:pt x="305" y="1"/>
                    <a:pt x="294" y="2"/>
                  </a:cubicBezTo>
                  <a:cubicBezTo>
                    <a:pt x="283" y="1"/>
                    <a:pt x="272" y="0"/>
                    <a:pt x="2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13"/>
            <p:cNvSpPr/>
            <p:nvPr/>
          </p:nvSpPr>
          <p:spPr>
            <a:xfrm>
              <a:off x="2117859" y="478401"/>
              <a:ext cx="13877" cy="11649"/>
            </a:xfrm>
            <a:custGeom>
              <a:rect b="b" l="l" r="r" t="t"/>
              <a:pathLst>
                <a:path extrusionOk="0" h="528" w="629">
                  <a:moveTo>
                    <a:pt x="307" y="0"/>
                  </a:moveTo>
                  <a:cubicBezTo>
                    <a:pt x="189" y="0"/>
                    <a:pt x="76" y="64"/>
                    <a:pt x="43" y="180"/>
                  </a:cubicBezTo>
                  <a:cubicBezTo>
                    <a:pt x="1" y="327"/>
                    <a:pt x="85" y="473"/>
                    <a:pt x="231" y="515"/>
                  </a:cubicBezTo>
                  <a:cubicBezTo>
                    <a:pt x="257" y="524"/>
                    <a:pt x="285" y="528"/>
                    <a:pt x="314" y="528"/>
                  </a:cubicBezTo>
                  <a:cubicBezTo>
                    <a:pt x="422" y="528"/>
                    <a:pt x="537" y="468"/>
                    <a:pt x="587" y="368"/>
                  </a:cubicBezTo>
                  <a:cubicBezTo>
                    <a:pt x="629" y="222"/>
                    <a:pt x="545" y="55"/>
                    <a:pt x="398" y="13"/>
                  </a:cubicBezTo>
                  <a:cubicBezTo>
                    <a:pt x="369" y="4"/>
                    <a:pt x="338" y="0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13"/>
            <p:cNvSpPr/>
            <p:nvPr/>
          </p:nvSpPr>
          <p:spPr>
            <a:xfrm>
              <a:off x="2230973" y="538588"/>
              <a:ext cx="14782" cy="12090"/>
            </a:xfrm>
            <a:custGeom>
              <a:rect b="b" l="l" r="r" t="t"/>
              <a:pathLst>
                <a:path extrusionOk="0" h="548" w="670">
                  <a:moveTo>
                    <a:pt x="345" y="1"/>
                  </a:moveTo>
                  <a:cubicBezTo>
                    <a:pt x="265" y="1"/>
                    <a:pt x="185" y="38"/>
                    <a:pt x="126" y="109"/>
                  </a:cubicBezTo>
                  <a:cubicBezTo>
                    <a:pt x="0" y="329"/>
                    <a:pt x="192" y="548"/>
                    <a:pt x="392" y="548"/>
                  </a:cubicBezTo>
                  <a:cubicBezTo>
                    <a:pt x="460" y="548"/>
                    <a:pt x="528" y="523"/>
                    <a:pt x="586" y="465"/>
                  </a:cubicBezTo>
                  <a:cubicBezTo>
                    <a:pt x="670" y="340"/>
                    <a:pt x="649" y="151"/>
                    <a:pt x="523" y="68"/>
                  </a:cubicBezTo>
                  <a:cubicBezTo>
                    <a:pt x="469" y="22"/>
                    <a:pt x="407" y="1"/>
                    <a:pt x="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13"/>
            <p:cNvSpPr/>
            <p:nvPr/>
          </p:nvSpPr>
          <p:spPr>
            <a:xfrm>
              <a:off x="2322091" y="632287"/>
              <a:ext cx="14605" cy="11252"/>
            </a:xfrm>
            <a:custGeom>
              <a:rect b="b" l="l" r="r" t="t"/>
              <a:pathLst>
                <a:path extrusionOk="0" h="510" w="662">
                  <a:moveTo>
                    <a:pt x="335" y="0"/>
                  </a:moveTo>
                  <a:cubicBezTo>
                    <a:pt x="134" y="0"/>
                    <a:pt x="1" y="209"/>
                    <a:pt x="97" y="382"/>
                  </a:cubicBezTo>
                  <a:cubicBezTo>
                    <a:pt x="151" y="463"/>
                    <a:pt x="240" y="509"/>
                    <a:pt x="330" y="509"/>
                  </a:cubicBezTo>
                  <a:cubicBezTo>
                    <a:pt x="379" y="509"/>
                    <a:pt x="429" y="495"/>
                    <a:pt x="473" y="466"/>
                  </a:cubicBezTo>
                  <a:cubicBezTo>
                    <a:pt x="662" y="340"/>
                    <a:pt x="599" y="47"/>
                    <a:pt x="390" y="5"/>
                  </a:cubicBezTo>
                  <a:cubicBezTo>
                    <a:pt x="371" y="2"/>
                    <a:pt x="353" y="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13"/>
            <p:cNvSpPr/>
            <p:nvPr/>
          </p:nvSpPr>
          <p:spPr>
            <a:xfrm>
              <a:off x="2379807" y="748292"/>
              <a:ext cx="13679" cy="11737"/>
            </a:xfrm>
            <a:custGeom>
              <a:rect b="b" l="l" r="r" t="t"/>
              <a:pathLst>
                <a:path extrusionOk="0" h="532" w="620">
                  <a:moveTo>
                    <a:pt x="291" y="1"/>
                  </a:moveTo>
                  <a:cubicBezTo>
                    <a:pt x="133" y="1"/>
                    <a:pt x="1" y="151"/>
                    <a:pt x="33" y="313"/>
                  </a:cubicBezTo>
                  <a:cubicBezTo>
                    <a:pt x="51" y="437"/>
                    <a:pt x="175" y="532"/>
                    <a:pt x="301" y="532"/>
                  </a:cubicBezTo>
                  <a:cubicBezTo>
                    <a:pt x="323" y="532"/>
                    <a:pt x="346" y="529"/>
                    <a:pt x="368" y="522"/>
                  </a:cubicBezTo>
                  <a:cubicBezTo>
                    <a:pt x="577" y="460"/>
                    <a:pt x="619" y="167"/>
                    <a:pt x="431" y="41"/>
                  </a:cubicBezTo>
                  <a:cubicBezTo>
                    <a:pt x="384" y="13"/>
                    <a:pt x="336" y="1"/>
                    <a:pt x="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6" name="Google Shape;1036;p13"/>
          <p:cNvGrpSpPr/>
          <p:nvPr/>
        </p:nvGrpSpPr>
        <p:grpSpPr>
          <a:xfrm>
            <a:off x="-208434" y="4708953"/>
            <a:ext cx="9560600" cy="447603"/>
            <a:chOff x="1652538" y="4339714"/>
            <a:chExt cx="3747051" cy="175441"/>
          </a:xfrm>
        </p:grpSpPr>
        <p:sp>
          <p:nvSpPr>
            <p:cNvPr id="1037" name="Google Shape;1037;p13"/>
            <p:cNvSpPr/>
            <p:nvPr/>
          </p:nvSpPr>
          <p:spPr>
            <a:xfrm>
              <a:off x="1839959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17" y="628"/>
                    <a:pt x="817" y="398"/>
                  </a:cubicBezTo>
                  <a:cubicBezTo>
                    <a:pt x="817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13"/>
            <p:cNvSpPr/>
            <p:nvPr/>
          </p:nvSpPr>
          <p:spPr>
            <a:xfrm>
              <a:off x="1652538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13"/>
            <p:cNvSpPr/>
            <p:nvPr/>
          </p:nvSpPr>
          <p:spPr>
            <a:xfrm>
              <a:off x="2026917" y="4351848"/>
              <a:ext cx="19194" cy="18356"/>
            </a:xfrm>
            <a:custGeom>
              <a:rect b="b" l="l" r="r" t="t"/>
              <a:pathLst>
                <a:path extrusionOk="0" h="832" w="870">
                  <a:moveTo>
                    <a:pt x="430" y="0"/>
                  </a:moveTo>
                  <a:cubicBezTo>
                    <a:pt x="236" y="0"/>
                    <a:pt x="43" y="131"/>
                    <a:pt x="22" y="392"/>
                  </a:cubicBezTo>
                  <a:cubicBezTo>
                    <a:pt x="1" y="685"/>
                    <a:pt x="221" y="832"/>
                    <a:pt x="438" y="832"/>
                  </a:cubicBezTo>
                  <a:cubicBezTo>
                    <a:pt x="655" y="832"/>
                    <a:pt x="869" y="685"/>
                    <a:pt x="838" y="392"/>
                  </a:cubicBezTo>
                  <a:cubicBezTo>
                    <a:pt x="817" y="131"/>
                    <a:pt x="623" y="0"/>
                    <a:pt x="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13"/>
            <p:cNvSpPr/>
            <p:nvPr/>
          </p:nvSpPr>
          <p:spPr>
            <a:xfrm>
              <a:off x="2214338" y="4351848"/>
              <a:ext cx="19415" cy="18356"/>
            </a:xfrm>
            <a:custGeom>
              <a:rect b="b" l="l" r="r" t="t"/>
              <a:pathLst>
                <a:path extrusionOk="0" h="832" w="880">
                  <a:moveTo>
                    <a:pt x="440" y="0"/>
                  </a:moveTo>
                  <a:cubicBezTo>
                    <a:pt x="242" y="0"/>
                    <a:pt x="43" y="131"/>
                    <a:pt x="22" y="392"/>
                  </a:cubicBezTo>
                  <a:cubicBezTo>
                    <a:pt x="1" y="685"/>
                    <a:pt x="221" y="832"/>
                    <a:pt x="440" y="832"/>
                  </a:cubicBezTo>
                  <a:cubicBezTo>
                    <a:pt x="660" y="832"/>
                    <a:pt x="880" y="685"/>
                    <a:pt x="859" y="392"/>
                  </a:cubicBezTo>
                  <a:cubicBezTo>
                    <a:pt x="838" y="131"/>
                    <a:pt x="639" y="0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13"/>
            <p:cNvSpPr/>
            <p:nvPr/>
          </p:nvSpPr>
          <p:spPr>
            <a:xfrm>
              <a:off x="2402222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13"/>
            <p:cNvSpPr/>
            <p:nvPr/>
          </p:nvSpPr>
          <p:spPr>
            <a:xfrm>
              <a:off x="2589180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13"/>
            <p:cNvSpPr/>
            <p:nvPr/>
          </p:nvSpPr>
          <p:spPr>
            <a:xfrm>
              <a:off x="2776601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13"/>
            <p:cNvSpPr/>
            <p:nvPr/>
          </p:nvSpPr>
          <p:spPr>
            <a:xfrm>
              <a:off x="2964022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38" y="628"/>
                    <a:pt x="838" y="398"/>
                  </a:cubicBezTo>
                  <a:cubicBezTo>
                    <a:pt x="838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13"/>
            <p:cNvSpPr/>
            <p:nvPr/>
          </p:nvSpPr>
          <p:spPr>
            <a:xfrm>
              <a:off x="3150979" y="4351848"/>
              <a:ext cx="19194" cy="18356"/>
            </a:xfrm>
            <a:custGeom>
              <a:rect b="b" l="l" r="r" t="t"/>
              <a:pathLst>
                <a:path extrusionOk="0" h="832" w="870">
                  <a:moveTo>
                    <a:pt x="430" y="0"/>
                  </a:moveTo>
                  <a:cubicBezTo>
                    <a:pt x="236" y="0"/>
                    <a:pt x="43" y="131"/>
                    <a:pt x="22" y="392"/>
                  </a:cubicBezTo>
                  <a:cubicBezTo>
                    <a:pt x="1" y="685"/>
                    <a:pt x="221" y="832"/>
                    <a:pt x="438" y="832"/>
                  </a:cubicBezTo>
                  <a:cubicBezTo>
                    <a:pt x="655" y="832"/>
                    <a:pt x="869" y="685"/>
                    <a:pt x="838" y="392"/>
                  </a:cubicBezTo>
                  <a:cubicBezTo>
                    <a:pt x="817" y="131"/>
                    <a:pt x="623" y="0"/>
                    <a:pt x="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13"/>
            <p:cNvSpPr/>
            <p:nvPr/>
          </p:nvSpPr>
          <p:spPr>
            <a:xfrm>
              <a:off x="3338864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13"/>
            <p:cNvSpPr/>
            <p:nvPr/>
          </p:nvSpPr>
          <p:spPr>
            <a:xfrm>
              <a:off x="1652538" y="4339714"/>
              <a:ext cx="3747051" cy="175441"/>
            </a:xfrm>
            <a:custGeom>
              <a:rect b="b" l="l" r="r" t="t"/>
              <a:pathLst>
                <a:path extrusionOk="0" h="7952" w="169838">
                  <a:moveTo>
                    <a:pt x="1974" y="6400"/>
                  </a:moveTo>
                  <a:cubicBezTo>
                    <a:pt x="2187" y="6400"/>
                    <a:pt x="2386" y="6569"/>
                    <a:pt x="2386" y="6822"/>
                  </a:cubicBezTo>
                  <a:cubicBezTo>
                    <a:pt x="2386" y="7031"/>
                    <a:pt x="2198" y="7220"/>
                    <a:pt x="1968" y="7220"/>
                  </a:cubicBezTo>
                  <a:cubicBezTo>
                    <a:pt x="1612" y="7220"/>
                    <a:pt x="1424" y="6780"/>
                    <a:pt x="1675" y="6529"/>
                  </a:cubicBezTo>
                  <a:cubicBezTo>
                    <a:pt x="1764" y="6440"/>
                    <a:pt x="1871" y="6400"/>
                    <a:pt x="1974" y="6400"/>
                  </a:cubicBezTo>
                  <a:close/>
                  <a:moveTo>
                    <a:pt x="10439" y="6400"/>
                  </a:moveTo>
                  <a:cubicBezTo>
                    <a:pt x="10652" y="6400"/>
                    <a:pt x="10860" y="6569"/>
                    <a:pt x="10860" y="6822"/>
                  </a:cubicBezTo>
                  <a:cubicBezTo>
                    <a:pt x="10860" y="7031"/>
                    <a:pt x="10672" y="7220"/>
                    <a:pt x="10442" y="7220"/>
                  </a:cubicBezTo>
                  <a:cubicBezTo>
                    <a:pt x="10065" y="7220"/>
                    <a:pt x="9898" y="6780"/>
                    <a:pt x="10149" y="6529"/>
                  </a:cubicBezTo>
                  <a:cubicBezTo>
                    <a:pt x="10231" y="6440"/>
                    <a:pt x="10335" y="6400"/>
                    <a:pt x="10439" y="6400"/>
                  </a:cubicBezTo>
                  <a:close/>
                  <a:moveTo>
                    <a:pt x="18908" y="6400"/>
                  </a:moveTo>
                  <a:cubicBezTo>
                    <a:pt x="19117" y="6400"/>
                    <a:pt x="19320" y="6569"/>
                    <a:pt x="19334" y="6822"/>
                  </a:cubicBezTo>
                  <a:cubicBezTo>
                    <a:pt x="19334" y="7031"/>
                    <a:pt x="19146" y="7220"/>
                    <a:pt x="18916" y="7220"/>
                  </a:cubicBezTo>
                  <a:cubicBezTo>
                    <a:pt x="18539" y="7220"/>
                    <a:pt x="18351" y="6780"/>
                    <a:pt x="18623" y="6529"/>
                  </a:cubicBezTo>
                  <a:cubicBezTo>
                    <a:pt x="18705" y="6440"/>
                    <a:pt x="18807" y="6400"/>
                    <a:pt x="18908" y="6400"/>
                  </a:cubicBezTo>
                  <a:close/>
                  <a:moveTo>
                    <a:pt x="27382" y="6400"/>
                  </a:moveTo>
                  <a:cubicBezTo>
                    <a:pt x="27588" y="6400"/>
                    <a:pt x="27787" y="6569"/>
                    <a:pt x="27787" y="6822"/>
                  </a:cubicBezTo>
                  <a:cubicBezTo>
                    <a:pt x="27787" y="7031"/>
                    <a:pt x="27620" y="7220"/>
                    <a:pt x="27390" y="7220"/>
                  </a:cubicBezTo>
                  <a:cubicBezTo>
                    <a:pt x="27013" y="7220"/>
                    <a:pt x="26825" y="6780"/>
                    <a:pt x="27097" y="6529"/>
                  </a:cubicBezTo>
                  <a:cubicBezTo>
                    <a:pt x="27179" y="6440"/>
                    <a:pt x="27281" y="6400"/>
                    <a:pt x="27382" y="6400"/>
                  </a:cubicBezTo>
                  <a:close/>
                  <a:moveTo>
                    <a:pt x="35849" y="6400"/>
                  </a:moveTo>
                  <a:cubicBezTo>
                    <a:pt x="36063" y="6400"/>
                    <a:pt x="36261" y="6569"/>
                    <a:pt x="36261" y="6822"/>
                  </a:cubicBezTo>
                  <a:cubicBezTo>
                    <a:pt x="36261" y="7031"/>
                    <a:pt x="36073" y="7220"/>
                    <a:pt x="35843" y="7220"/>
                  </a:cubicBezTo>
                  <a:cubicBezTo>
                    <a:pt x="35487" y="7220"/>
                    <a:pt x="35299" y="6780"/>
                    <a:pt x="35550" y="6529"/>
                  </a:cubicBezTo>
                  <a:cubicBezTo>
                    <a:pt x="35639" y="6440"/>
                    <a:pt x="35746" y="6400"/>
                    <a:pt x="35849" y="6400"/>
                  </a:cubicBezTo>
                  <a:close/>
                  <a:moveTo>
                    <a:pt x="44324" y="6400"/>
                  </a:moveTo>
                  <a:cubicBezTo>
                    <a:pt x="44537" y="6400"/>
                    <a:pt x="44736" y="6569"/>
                    <a:pt x="44736" y="6822"/>
                  </a:cubicBezTo>
                  <a:cubicBezTo>
                    <a:pt x="44736" y="7031"/>
                    <a:pt x="44547" y="7220"/>
                    <a:pt x="44317" y="7220"/>
                  </a:cubicBezTo>
                  <a:cubicBezTo>
                    <a:pt x="43961" y="7220"/>
                    <a:pt x="43773" y="6780"/>
                    <a:pt x="44024" y="6529"/>
                  </a:cubicBezTo>
                  <a:cubicBezTo>
                    <a:pt x="44113" y="6440"/>
                    <a:pt x="44220" y="6400"/>
                    <a:pt x="44324" y="6400"/>
                  </a:cubicBezTo>
                  <a:close/>
                  <a:moveTo>
                    <a:pt x="52788" y="6400"/>
                  </a:moveTo>
                  <a:cubicBezTo>
                    <a:pt x="53001" y="6400"/>
                    <a:pt x="53210" y="6569"/>
                    <a:pt x="53210" y="6822"/>
                  </a:cubicBezTo>
                  <a:cubicBezTo>
                    <a:pt x="53210" y="7031"/>
                    <a:pt x="53021" y="7220"/>
                    <a:pt x="52791" y="7220"/>
                  </a:cubicBezTo>
                  <a:cubicBezTo>
                    <a:pt x="52415" y="7220"/>
                    <a:pt x="52247" y="6780"/>
                    <a:pt x="52498" y="6529"/>
                  </a:cubicBezTo>
                  <a:cubicBezTo>
                    <a:pt x="52580" y="6440"/>
                    <a:pt x="52685" y="6400"/>
                    <a:pt x="52788" y="6400"/>
                  </a:cubicBezTo>
                  <a:close/>
                  <a:moveTo>
                    <a:pt x="61262" y="6400"/>
                  </a:moveTo>
                  <a:cubicBezTo>
                    <a:pt x="61475" y="6400"/>
                    <a:pt x="61684" y="6569"/>
                    <a:pt x="61684" y="6822"/>
                  </a:cubicBezTo>
                  <a:cubicBezTo>
                    <a:pt x="61684" y="7031"/>
                    <a:pt x="61495" y="7220"/>
                    <a:pt x="61265" y="7220"/>
                  </a:cubicBezTo>
                  <a:cubicBezTo>
                    <a:pt x="60889" y="7220"/>
                    <a:pt x="60700" y="6780"/>
                    <a:pt x="60972" y="6529"/>
                  </a:cubicBezTo>
                  <a:cubicBezTo>
                    <a:pt x="61054" y="6440"/>
                    <a:pt x="61159" y="6400"/>
                    <a:pt x="61262" y="6400"/>
                  </a:cubicBezTo>
                  <a:close/>
                  <a:moveTo>
                    <a:pt x="69725" y="6400"/>
                  </a:moveTo>
                  <a:cubicBezTo>
                    <a:pt x="69938" y="6400"/>
                    <a:pt x="70137" y="6569"/>
                    <a:pt x="70137" y="6822"/>
                  </a:cubicBezTo>
                  <a:cubicBezTo>
                    <a:pt x="70137" y="7031"/>
                    <a:pt x="69949" y="7220"/>
                    <a:pt x="69739" y="7220"/>
                  </a:cubicBezTo>
                  <a:cubicBezTo>
                    <a:pt x="69363" y="7220"/>
                    <a:pt x="69174" y="6780"/>
                    <a:pt x="69425" y="6529"/>
                  </a:cubicBezTo>
                  <a:cubicBezTo>
                    <a:pt x="69514" y="6440"/>
                    <a:pt x="69621" y="6400"/>
                    <a:pt x="69725" y="6400"/>
                  </a:cubicBezTo>
                  <a:close/>
                  <a:moveTo>
                    <a:pt x="78199" y="6400"/>
                  </a:moveTo>
                  <a:cubicBezTo>
                    <a:pt x="78412" y="6400"/>
                    <a:pt x="78611" y="6569"/>
                    <a:pt x="78611" y="6822"/>
                  </a:cubicBezTo>
                  <a:cubicBezTo>
                    <a:pt x="78611" y="7031"/>
                    <a:pt x="78423" y="7220"/>
                    <a:pt x="78192" y="7220"/>
                  </a:cubicBezTo>
                  <a:cubicBezTo>
                    <a:pt x="77837" y="7220"/>
                    <a:pt x="77648" y="6780"/>
                    <a:pt x="77899" y="6529"/>
                  </a:cubicBezTo>
                  <a:cubicBezTo>
                    <a:pt x="77988" y="6440"/>
                    <a:pt x="78095" y="6400"/>
                    <a:pt x="78199" y="6400"/>
                  </a:cubicBezTo>
                  <a:close/>
                  <a:moveTo>
                    <a:pt x="86889" y="6400"/>
                  </a:moveTo>
                  <a:cubicBezTo>
                    <a:pt x="87095" y="6400"/>
                    <a:pt x="87294" y="6569"/>
                    <a:pt x="87294" y="6822"/>
                  </a:cubicBezTo>
                  <a:cubicBezTo>
                    <a:pt x="87294" y="7031"/>
                    <a:pt x="87127" y="7220"/>
                    <a:pt x="86897" y="7220"/>
                  </a:cubicBezTo>
                  <a:cubicBezTo>
                    <a:pt x="86520" y="7220"/>
                    <a:pt x="86332" y="6780"/>
                    <a:pt x="86604" y="6529"/>
                  </a:cubicBezTo>
                  <a:cubicBezTo>
                    <a:pt x="86686" y="6440"/>
                    <a:pt x="86788" y="6400"/>
                    <a:pt x="86889" y="6400"/>
                  </a:cubicBezTo>
                  <a:close/>
                  <a:moveTo>
                    <a:pt x="95363" y="6400"/>
                  </a:moveTo>
                  <a:cubicBezTo>
                    <a:pt x="95569" y="6400"/>
                    <a:pt x="95768" y="6569"/>
                    <a:pt x="95768" y="6822"/>
                  </a:cubicBezTo>
                  <a:cubicBezTo>
                    <a:pt x="95768" y="7031"/>
                    <a:pt x="95580" y="7220"/>
                    <a:pt x="95371" y="7220"/>
                  </a:cubicBezTo>
                  <a:cubicBezTo>
                    <a:pt x="94994" y="7220"/>
                    <a:pt x="94806" y="6780"/>
                    <a:pt x="95078" y="6529"/>
                  </a:cubicBezTo>
                  <a:cubicBezTo>
                    <a:pt x="95160" y="6440"/>
                    <a:pt x="95262" y="6400"/>
                    <a:pt x="95363" y="6400"/>
                  </a:cubicBezTo>
                  <a:close/>
                  <a:moveTo>
                    <a:pt x="103830" y="6400"/>
                  </a:moveTo>
                  <a:cubicBezTo>
                    <a:pt x="104043" y="6400"/>
                    <a:pt x="104242" y="6569"/>
                    <a:pt x="104242" y="6822"/>
                  </a:cubicBezTo>
                  <a:cubicBezTo>
                    <a:pt x="104242" y="7031"/>
                    <a:pt x="104054" y="7220"/>
                    <a:pt x="103824" y="7220"/>
                  </a:cubicBezTo>
                  <a:cubicBezTo>
                    <a:pt x="103468" y="7220"/>
                    <a:pt x="103280" y="6780"/>
                    <a:pt x="103531" y="6529"/>
                  </a:cubicBezTo>
                  <a:cubicBezTo>
                    <a:pt x="103620" y="6440"/>
                    <a:pt x="103727" y="6400"/>
                    <a:pt x="103830" y="6400"/>
                  </a:cubicBezTo>
                  <a:close/>
                  <a:moveTo>
                    <a:pt x="112295" y="6400"/>
                  </a:moveTo>
                  <a:cubicBezTo>
                    <a:pt x="112508" y="6400"/>
                    <a:pt x="112716" y="6569"/>
                    <a:pt x="112716" y="6822"/>
                  </a:cubicBezTo>
                  <a:cubicBezTo>
                    <a:pt x="112716" y="7031"/>
                    <a:pt x="112528" y="7220"/>
                    <a:pt x="112298" y="7220"/>
                  </a:cubicBezTo>
                  <a:cubicBezTo>
                    <a:pt x="111921" y="7220"/>
                    <a:pt x="111754" y="6780"/>
                    <a:pt x="112005" y="6529"/>
                  </a:cubicBezTo>
                  <a:cubicBezTo>
                    <a:pt x="112087" y="6440"/>
                    <a:pt x="112192" y="6400"/>
                    <a:pt x="112295" y="6400"/>
                  </a:cubicBezTo>
                  <a:close/>
                  <a:moveTo>
                    <a:pt x="120769" y="6400"/>
                  </a:moveTo>
                  <a:cubicBezTo>
                    <a:pt x="120982" y="6400"/>
                    <a:pt x="121190" y="6569"/>
                    <a:pt x="121190" y="6822"/>
                  </a:cubicBezTo>
                  <a:cubicBezTo>
                    <a:pt x="121190" y="7031"/>
                    <a:pt x="121002" y="7220"/>
                    <a:pt x="120772" y="7220"/>
                  </a:cubicBezTo>
                  <a:cubicBezTo>
                    <a:pt x="120395" y="7220"/>
                    <a:pt x="120207" y="6780"/>
                    <a:pt x="120479" y="6529"/>
                  </a:cubicBezTo>
                  <a:cubicBezTo>
                    <a:pt x="120561" y="6440"/>
                    <a:pt x="120666" y="6400"/>
                    <a:pt x="120769" y="6400"/>
                  </a:cubicBezTo>
                  <a:close/>
                  <a:moveTo>
                    <a:pt x="129238" y="6400"/>
                  </a:moveTo>
                  <a:cubicBezTo>
                    <a:pt x="129445" y="6400"/>
                    <a:pt x="129644" y="6569"/>
                    <a:pt x="129644" y="6822"/>
                  </a:cubicBezTo>
                  <a:cubicBezTo>
                    <a:pt x="129644" y="7031"/>
                    <a:pt x="129476" y="7220"/>
                    <a:pt x="129246" y="7220"/>
                  </a:cubicBezTo>
                  <a:cubicBezTo>
                    <a:pt x="128869" y="7220"/>
                    <a:pt x="128681" y="6780"/>
                    <a:pt x="128953" y="6529"/>
                  </a:cubicBezTo>
                  <a:cubicBezTo>
                    <a:pt x="129035" y="6440"/>
                    <a:pt x="129137" y="6400"/>
                    <a:pt x="129238" y="6400"/>
                  </a:cubicBezTo>
                  <a:close/>
                  <a:moveTo>
                    <a:pt x="137712" y="6400"/>
                  </a:moveTo>
                  <a:cubicBezTo>
                    <a:pt x="137919" y="6400"/>
                    <a:pt x="138118" y="6569"/>
                    <a:pt x="138118" y="6822"/>
                  </a:cubicBezTo>
                  <a:cubicBezTo>
                    <a:pt x="138118" y="7031"/>
                    <a:pt x="137929" y="7220"/>
                    <a:pt x="137699" y="7220"/>
                  </a:cubicBezTo>
                  <a:cubicBezTo>
                    <a:pt x="137343" y="7220"/>
                    <a:pt x="137155" y="6780"/>
                    <a:pt x="137427" y="6529"/>
                  </a:cubicBezTo>
                  <a:cubicBezTo>
                    <a:pt x="137509" y="6440"/>
                    <a:pt x="137612" y="6400"/>
                    <a:pt x="137712" y="6400"/>
                  </a:cubicBezTo>
                  <a:close/>
                  <a:moveTo>
                    <a:pt x="146180" y="6400"/>
                  </a:moveTo>
                  <a:cubicBezTo>
                    <a:pt x="146393" y="6400"/>
                    <a:pt x="146592" y="6569"/>
                    <a:pt x="146592" y="6822"/>
                  </a:cubicBezTo>
                  <a:cubicBezTo>
                    <a:pt x="146592" y="7031"/>
                    <a:pt x="146403" y="7220"/>
                    <a:pt x="146173" y="7220"/>
                  </a:cubicBezTo>
                  <a:cubicBezTo>
                    <a:pt x="145818" y="7220"/>
                    <a:pt x="145629" y="6780"/>
                    <a:pt x="145880" y="6529"/>
                  </a:cubicBezTo>
                  <a:cubicBezTo>
                    <a:pt x="145969" y="6440"/>
                    <a:pt x="146076" y="6400"/>
                    <a:pt x="146180" y="6400"/>
                  </a:cubicBezTo>
                  <a:close/>
                  <a:moveTo>
                    <a:pt x="154644" y="6400"/>
                  </a:moveTo>
                  <a:cubicBezTo>
                    <a:pt x="154857" y="6400"/>
                    <a:pt x="155066" y="6569"/>
                    <a:pt x="155066" y="6822"/>
                  </a:cubicBezTo>
                  <a:cubicBezTo>
                    <a:pt x="155066" y="7031"/>
                    <a:pt x="154877" y="7220"/>
                    <a:pt x="154647" y="7220"/>
                  </a:cubicBezTo>
                  <a:cubicBezTo>
                    <a:pt x="154271" y="7220"/>
                    <a:pt x="154103" y="6780"/>
                    <a:pt x="154354" y="6529"/>
                  </a:cubicBezTo>
                  <a:cubicBezTo>
                    <a:pt x="154437" y="6440"/>
                    <a:pt x="154541" y="6400"/>
                    <a:pt x="154644" y="6400"/>
                  </a:cubicBezTo>
                  <a:close/>
                  <a:moveTo>
                    <a:pt x="163119" y="6400"/>
                  </a:moveTo>
                  <a:cubicBezTo>
                    <a:pt x="163331" y="6400"/>
                    <a:pt x="163540" y="6569"/>
                    <a:pt x="163540" y="6822"/>
                  </a:cubicBezTo>
                  <a:cubicBezTo>
                    <a:pt x="163540" y="7031"/>
                    <a:pt x="163352" y="7220"/>
                    <a:pt x="163121" y="7220"/>
                  </a:cubicBezTo>
                  <a:cubicBezTo>
                    <a:pt x="162745" y="7220"/>
                    <a:pt x="162556" y="6780"/>
                    <a:pt x="162828" y="6529"/>
                  </a:cubicBezTo>
                  <a:cubicBezTo>
                    <a:pt x="162911" y="6440"/>
                    <a:pt x="163015" y="6400"/>
                    <a:pt x="163119" y="6400"/>
                  </a:cubicBezTo>
                  <a:close/>
                  <a:moveTo>
                    <a:pt x="4876" y="1"/>
                  </a:moveTo>
                  <a:cubicBezTo>
                    <a:pt x="1340" y="1"/>
                    <a:pt x="1256" y="3035"/>
                    <a:pt x="1" y="4813"/>
                  </a:cubicBezTo>
                  <a:lnTo>
                    <a:pt x="1" y="7952"/>
                  </a:lnTo>
                  <a:lnTo>
                    <a:pt x="169838" y="7952"/>
                  </a:lnTo>
                  <a:lnTo>
                    <a:pt x="169838" y="4813"/>
                  </a:lnTo>
                  <a:cubicBezTo>
                    <a:pt x="169326" y="5602"/>
                    <a:pt x="168479" y="6074"/>
                    <a:pt x="167561" y="6074"/>
                  </a:cubicBezTo>
                  <a:cubicBezTo>
                    <a:pt x="167504" y="6074"/>
                    <a:pt x="167447" y="6072"/>
                    <a:pt x="167390" y="6069"/>
                  </a:cubicBezTo>
                  <a:cubicBezTo>
                    <a:pt x="165611" y="6069"/>
                    <a:pt x="164398" y="5316"/>
                    <a:pt x="164398" y="3746"/>
                  </a:cubicBezTo>
                  <a:cubicBezTo>
                    <a:pt x="164398" y="2386"/>
                    <a:pt x="165214" y="1403"/>
                    <a:pt x="166469" y="1403"/>
                  </a:cubicBezTo>
                  <a:cubicBezTo>
                    <a:pt x="167766" y="1403"/>
                    <a:pt x="167892" y="2114"/>
                    <a:pt x="167892" y="2407"/>
                  </a:cubicBezTo>
                  <a:cubicBezTo>
                    <a:pt x="167892" y="2826"/>
                    <a:pt x="167766" y="3265"/>
                    <a:pt x="167285" y="3265"/>
                  </a:cubicBezTo>
                  <a:cubicBezTo>
                    <a:pt x="166595" y="3265"/>
                    <a:pt x="166720" y="2575"/>
                    <a:pt x="166825" y="2428"/>
                  </a:cubicBezTo>
                  <a:cubicBezTo>
                    <a:pt x="166825" y="2363"/>
                    <a:pt x="166718" y="2316"/>
                    <a:pt x="166577" y="2316"/>
                  </a:cubicBezTo>
                  <a:cubicBezTo>
                    <a:pt x="166311" y="2316"/>
                    <a:pt x="165925" y="2487"/>
                    <a:pt x="165925" y="3035"/>
                  </a:cubicBezTo>
                  <a:cubicBezTo>
                    <a:pt x="165925" y="3976"/>
                    <a:pt x="166804" y="4269"/>
                    <a:pt x="167432" y="4269"/>
                  </a:cubicBezTo>
                  <a:cubicBezTo>
                    <a:pt x="168101" y="4269"/>
                    <a:pt x="169189" y="3725"/>
                    <a:pt x="169189" y="2303"/>
                  </a:cubicBezTo>
                  <a:cubicBezTo>
                    <a:pt x="169189" y="796"/>
                    <a:pt x="167850" y="1"/>
                    <a:pt x="166218" y="1"/>
                  </a:cubicBezTo>
                  <a:cubicBezTo>
                    <a:pt x="162682" y="1"/>
                    <a:pt x="162598" y="3035"/>
                    <a:pt x="161343" y="4813"/>
                  </a:cubicBezTo>
                  <a:cubicBezTo>
                    <a:pt x="160850" y="5602"/>
                    <a:pt x="159987" y="6074"/>
                    <a:pt x="159066" y="6074"/>
                  </a:cubicBezTo>
                  <a:cubicBezTo>
                    <a:pt x="159009" y="6074"/>
                    <a:pt x="158952" y="6072"/>
                    <a:pt x="158895" y="6069"/>
                  </a:cubicBezTo>
                  <a:cubicBezTo>
                    <a:pt x="157116" y="6069"/>
                    <a:pt x="155903" y="5316"/>
                    <a:pt x="155903" y="3746"/>
                  </a:cubicBezTo>
                  <a:cubicBezTo>
                    <a:pt x="155903" y="2386"/>
                    <a:pt x="156719" y="1403"/>
                    <a:pt x="157974" y="1403"/>
                  </a:cubicBezTo>
                  <a:cubicBezTo>
                    <a:pt x="159271" y="1403"/>
                    <a:pt x="159397" y="2114"/>
                    <a:pt x="159397" y="2407"/>
                  </a:cubicBezTo>
                  <a:cubicBezTo>
                    <a:pt x="159397" y="2826"/>
                    <a:pt x="159271" y="3265"/>
                    <a:pt x="158790" y="3265"/>
                  </a:cubicBezTo>
                  <a:cubicBezTo>
                    <a:pt x="158100" y="3265"/>
                    <a:pt x="158246" y="2575"/>
                    <a:pt x="158330" y="2428"/>
                  </a:cubicBezTo>
                  <a:cubicBezTo>
                    <a:pt x="158330" y="2363"/>
                    <a:pt x="158223" y="2316"/>
                    <a:pt x="158082" y="2316"/>
                  </a:cubicBezTo>
                  <a:cubicBezTo>
                    <a:pt x="157816" y="2316"/>
                    <a:pt x="157430" y="2487"/>
                    <a:pt x="157430" y="3035"/>
                  </a:cubicBezTo>
                  <a:cubicBezTo>
                    <a:pt x="157430" y="3976"/>
                    <a:pt x="158330" y="4269"/>
                    <a:pt x="158937" y="4269"/>
                  </a:cubicBezTo>
                  <a:cubicBezTo>
                    <a:pt x="159606" y="4269"/>
                    <a:pt x="160694" y="3725"/>
                    <a:pt x="160694" y="2303"/>
                  </a:cubicBezTo>
                  <a:cubicBezTo>
                    <a:pt x="160694" y="796"/>
                    <a:pt x="159376" y="1"/>
                    <a:pt x="157723" y="1"/>
                  </a:cubicBezTo>
                  <a:cubicBezTo>
                    <a:pt x="154187" y="1"/>
                    <a:pt x="154103" y="3035"/>
                    <a:pt x="152848" y="4813"/>
                  </a:cubicBezTo>
                  <a:cubicBezTo>
                    <a:pt x="152355" y="5602"/>
                    <a:pt x="151492" y="6074"/>
                    <a:pt x="150571" y="6074"/>
                  </a:cubicBezTo>
                  <a:cubicBezTo>
                    <a:pt x="150514" y="6074"/>
                    <a:pt x="150457" y="6072"/>
                    <a:pt x="150400" y="6069"/>
                  </a:cubicBezTo>
                  <a:cubicBezTo>
                    <a:pt x="148621" y="6069"/>
                    <a:pt x="147408" y="5316"/>
                    <a:pt x="147408" y="3746"/>
                  </a:cubicBezTo>
                  <a:cubicBezTo>
                    <a:pt x="147408" y="2386"/>
                    <a:pt x="148224" y="1403"/>
                    <a:pt x="149479" y="1403"/>
                  </a:cubicBezTo>
                  <a:cubicBezTo>
                    <a:pt x="150776" y="1403"/>
                    <a:pt x="150902" y="2114"/>
                    <a:pt x="150902" y="2407"/>
                  </a:cubicBezTo>
                  <a:cubicBezTo>
                    <a:pt x="150902" y="2826"/>
                    <a:pt x="150776" y="3265"/>
                    <a:pt x="150295" y="3265"/>
                  </a:cubicBezTo>
                  <a:cubicBezTo>
                    <a:pt x="149605" y="3265"/>
                    <a:pt x="149751" y="2575"/>
                    <a:pt x="149835" y="2428"/>
                  </a:cubicBezTo>
                  <a:cubicBezTo>
                    <a:pt x="149835" y="2363"/>
                    <a:pt x="149728" y="2316"/>
                    <a:pt x="149587" y="2316"/>
                  </a:cubicBezTo>
                  <a:cubicBezTo>
                    <a:pt x="149321" y="2316"/>
                    <a:pt x="148935" y="2487"/>
                    <a:pt x="148935" y="3035"/>
                  </a:cubicBezTo>
                  <a:cubicBezTo>
                    <a:pt x="148935" y="3976"/>
                    <a:pt x="149835" y="4269"/>
                    <a:pt x="150442" y="4269"/>
                  </a:cubicBezTo>
                  <a:cubicBezTo>
                    <a:pt x="151111" y="4269"/>
                    <a:pt x="152220" y="3725"/>
                    <a:pt x="152220" y="2303"/>
                  </a:cubicBezTo>
                  <a:cubicBezTo>
                    <a:pt x="152220" y="796"/>
                    <a:pt x="150881" y="1"/>
                    <a:pt x="149228" y="1"/>
                  </a:cubicBezTo>
                  <a:cubicBezTo>
                    <a:pt x="145713" y="1"/>
                    <a:pt x="145608" y="3035"/>
                    <a:pt x="144374" y="4813"/>
                  </a:cubicBezTo>
                  <a:cubicBezTo>
                    <a:pt x="143862" y="5602"/>
                    <a:pt x="142997" y="6074"/>
                    <a:pt x="142076" y="6074"/>
                  </a:cubicBezTo>
                  <a:cubicBezTo>
                    <a:pt x="142019" y="6074"/>
                    <a:pt x="141962" y="6072"/>
                    <a:pt x="141905" y="6069"/>
                  </a:cubicBezTo>
                  <a:cubicBezTo>
                    <a:pt x="140147" y="6069"/>
                    <a:pt x="138913" y="5316"/>
                    <a:pt x="138913" y="3746"/>
                  </a:cubicBezTo>
                  <a:cubicBezTo>
                    <a:pt x="138913" y="2386"/>
                    <a:pt x="139729" y="1403"/>
                    <a:pt x="140984" y="1403"/>
                  </a:cubicBezTo>
                  <a:cubicBezTo>
                    <a:pt x="142302" y="1403"/>
                    <a:pt x="142407" y="2114"/>
                    <a:pt x="142407" y="2407"/>
                  </a:cubicBezTo>
                  <a:cubicBezTo>
                    <a:pt x="142407" y="2826"/>
                    <a:pt x="142281" y="3265"/>
                    <a:pt x="141800" y="3265"/>
                  </a:cubicBezTo>
                  <a:cubicBezTo>
                    <a:pt x="141110" y="3265"/>
                    <a:pt x="141256" y="2575"/>
                    <a:pt x="141340" y="2428"/>
                  </a:cubicBezTo>
                  <a:cubicBezTo>
                    <a:pt x="141340" y="2363"/>
                    <a:pt x="141233" y="2316"/>
                    <a:pt x="141092" y="2316"/>
                  </a:cubicBezTo>
                  <a:cubicBezTo>
                    <a:pt x="140826" y="2316"/>
                    <a:pt x="140440" y="2487"/>
                    <a:pt x="140440" y="3035"/>
                  </a:cubicBezTo>
                  <a:cubicBezTo>
                    <a:pt x="140440" y="3976"/>
                    <a:pt x="141340" y="4269"/>
                    <a:pt x="141947" y="4269"/>
                  </a:cubicBezTo>
                  <a:cubicBezTo>
                    <a:pt x="142616" y="4269"/>
                    <a:pt x="143725" y="3725"/>
                    <a:pt x="143725" y="2303"/>
                  </a:cubicBezTo>
                  <a:cubicBezTo>
                    <a:pt x="143725" y="796"/>
                    <a:pt x="142386" y="1"/>
                    <a:pt x="140754" y="1"/>
                  </a:cubicBezTo>
                  <a:cubicBezTo>
                    <a:pt x="137218" y="1"/>
                    <a:pt x="137113" y="3035"/>
                    <a:pt x="135879" y="4813"/>
                  </a:cubicBezTo>
                  <a:cubicBezTo>
                    <a:pt x="135367" y="5602"/>
                    <a:pt x="134502" y="6074"/>
                    <a:pt x="133581" y="6074"/>
                  </a:cubicBezTo>
                  <a:cubicBezTo>
                    <a:pt x="133524" y="6074"/>
                    <a:pt x="133467" y="6072"/>
                    <a:pt x="133410" y="6069"/>
                  </a:cubicBezTo>
                  <a:cubicBezTo>
                    <a:pt x="131652" y="6069"/>
                    <a:pt x="130418" y="5316"/>
                    <a:pt x="130418" y="3746"/>
                  </a:cubicBezTo>
                  <a:cubicBezTo>
                    <a:pt x="130418" y="2386"/>
                    <a:pt x="131234" y="1403"/>
                    <a:pt x="132489" y="1403"/>
                  </a:cubicBezTo>
                  <a:cubicBezTo>
                    <a:pt x="133807" y="1403"/>
                    <a:pt x="133912" y="2114"/>
                    <a:pt x="133912" y="2407"/>
                  </a:cubicBezTo>
                  <a:cubicBezTo>
                    <a:pt x="133912" y="2826"/>
                    <a:pt x="133786" y="3265"/>
                    <a:pt x="133305" y="3265"/>
                  </a:cubicBezTo>
                  <a:cubicBezTo>
                    <a:pt x="132636" y="3265"/>
                    <a:pt x="132761" y="2575"/>
                    <a:pt x="132866" y="2428"/>
                  </a:cubicBezTo>
                  <a:cubicBezTo>
                    <a:pt x="132866" y="2363"/>
                    <a:pt x="132756" y="2316"/>
                    <a:pt x="132613" y="2316"/>
                  </a:cubicBezTo>
                  <a:cubicBezTo>
                    <a:pt x="132340" y="2316"/>
                    <a:pt x="131945" y="2487"/>
                    <a:pt x="131945" y="3035"/>
                  </a:cubicBezTo>
                  <a:cubicBezTo>
                    <a:pt x="131945" y="3976"/>
                    <a:pt x="132845" y="4269"/>
                    <a:pt x="133452" y="4269"/>
                  </a:cubicBezTo>
                  <a:cubicBezTo>
                    <a:pt x="134121" y="4269"/>
                    <a:pt x="135230" y="3725"/>
                    <a:pt x="135230" y="2303"/>
                  </a:cubicBezTo>
                  <a:cubicBezTo>
                    <a:pt x="135230" y="796"/>
                    <a:pt x="133891" y="1"/>
                    <a:pt x="132259" y="1"/>
                  </a:cubicBezTo>
                  <a:cubicBezTo>
                    <a:pt x="128723" y="1"/>
                    <a:pt x="128618" y="3035"/>
                    <a:pt x="127384" y="4813"/>
                  </a:cubicBezTo>
                  <a:cubicBezTo>
                    <a:pt x="126872" y="5602"/>
                    <a:pt x="126007" y="6074"/>
                    <a:pt x="125086" y="6074"/>
                  </a:cubicBezTo>
                  <a:cubicBezTo>
                    <a:pt x="125029" y="6074"/>
                    <a:pt x="124972" y="6072"/>
                    <a:pt x="124915" y="6069"/>
                  </a:cubicBezTo>
                  <a:cubicBezTo>
                    <a:pt x="123157" y="6069"/>
                    <a:pt x="121923" y="5316"/>
                    <a:pt x="121923" y="3746"/>
                  </a:cubicBezTo>
                  <a:cubicBezTo>
                    <a:pt x="121923" y="2386"/>
                    <a:pt x="122760" y="1403"/>
                    <a:pt x="123994" y="1403"/>
                  </a:cubicBezTo>
                  <a:cubicBezTo>
                    <a:pt x="125312" y="1403"/>
                    <a:pt x="125417" y="2114"/>
                    <a:pt x="125417" y="2407"/>
                  </a:cubicBezTo>
                  <a:cubicBezTo>
                    <a:pt x="125417" y="2826"/>
                    <a:pt x="125291" y="3265"/>
                    <a:pt x="124810" y="3265"/>
                  </a:cubicBezTo>
                  <a:cubicBezTo>
                    <a:pt x="124141" y="3265"/>
                    <a:pt x="124266" y="2575"/>
                    <a:pt x="124371" y="2428"/>
                  </a:cubicBezTo>
                  <a:cubicBezTo>
                    <a:pt x="124371" y="2363"/>
                    <a:pt x="124261" y="2316"/>
                    <a:pt x="124118" y="2316"/>
                  </a:cubicBezTo>
                  <a:cubicBezTo>
                    <a:pt x="123845" y="2316"/>
                    <a:pt x="123450" y="2487"/>
                    <a:pt x="123450" y="3035"/>
                  </a:cubicBezTo>
                  <a:cubicBezTo>
                    <a:pt x="123450" y="3976"/>
                    <a:pt x="124350" y="4269"/>
                    <a:pt x="124978" y="4269"/>
                  </a:cubicBezTo>
                  <a:cubicBezTo>
                    <a:pt x="125626" y="4269"/>
                    <a:pt x="126735" y="3725"/>
                    <a:pt x="126735" y="2303"/>
                  </a:cubicBezTo>
                  <a:cubicBezTo>
                    <a:pt x="126735" y="796"/>
                    <a:pt x="125396" y="1"/>
                    <a:pt x="123764" y="1"/>
                  </a:cubicBezTo>
                  <a:cubicBezTo>
                    <a:pt x="120228" y="1"/>
                    <a:pt x="120144" y="3035"/>
                    <a:pt x="118889" y="4813"/>
                  </a:cubicBezTo>
                  <a:cubicBezTo>
                    <a:pt x="118377" y="5602"/>
                    <a:pt x="117530" y="6074"/>
                    <a:pt x="116612" y="6074"/>
                  </a:cubicBezTo>
                  <a:cubicBezTo>
                    <a:pt x="116555" y="6074"/>
                    <a:pt x="116498" y="6072"/>
                    <a:pt x="116441" y="6069"/>
                  </a:cubicBezTo>
                  <a:cubicBezTo>
                    <a:pt x="114662" y="6069"/>
                    <a:pt x="113428" y="5316"/>
                    <a:pt x="113428" y="3746"/>
                  </a:cubicBezTo>
                  <a:cubicBezTo>
                    <a:pt x="113428" y="2386"/>
                    <a:pt x="114265" y="1403"/>
                    <a:pt x="115520" y="1403"/>
                  </a:cubicBezTo>
                  <a:cubicBezTo>
                    <a:pt x="116817" y="1403"/>
                    <a:pt x="116922" y="2114"/>
                    <a:pt x="116922" y="2407"/>
                  </a:cubicBezTo>
                  <a:cubicBezTo>
                    <a:pt x="116922" y="2826"/>
                    <a:pt x="116817" y="3265"/>
                    <a:pt x="116315" y="3265"/>
                  </a:cubicBezTo>
                  <a:cubicBezTo>
                    <a:pt x="115646" y="3265"/>
                    <a:pt x="115771" y="2575"/>
                    <a:pt x="115876" y="2428"/>
                  </a:cubicBezTo>
                  <a:cubicBezTo>
                    <a:pt x="115876" y="2363"/>
                    <a:pt x="115769" y="2316"/>
                    <a:pt x="115628" y="2316"/>
                  </a:cubicBezTo>
                  <a:cubicBezTo>
                    <a:pt x="115362" y="2316"/>
                    <a:pt x="114976" y="2487"/>
                    <a:pt x="114976" y="3035"/>
                  </a:cubicBezTo>
                  <a:cubicBezTo>
                    <a:pt x="114976" y="3976"/>
                    <a:pt x="115855" y="4269"/>
                    <a:pt x="116483" y="4269"/>
                  </a:cubicBezTo>
                  <a:cubicBezTo>
                    <a:pt x="117131" y="4269"/>
                    <a:pt x="118240" y="3725"/>
                    <a:pt x="118240" y="2303"/>
                  </a:cubicBezTo>
                  <a:cubicBezTo>
                    <a:pt x="118240" y="796"/>
                    <a:pt x="116901" y="1"/>
                    <a:pt x="115269" y="1"/>
                  </a:cubicBezTo>
                  <a:cubicBezTo>
                    <a:pt x="111733" y="1"/>
                    <a:pt x="111649" y="3035"/>
                    <a:pt x="110394" y="4813"/>
                  </a:cubicBezTo>
                  <a:cubicBezTo>
                    <a:pt x="109901" y="5602"/>
                    <a:pt x="109038" y="6074"/>
                    <a:pt x="108117" y="6074"/>
                  </a:cubicBezTo>
                  <a:cubicBezTo>
                    <a:pt x="108060" y="6074"/>
                    <a:pt x="108003" y="6072"/>
                    <a:pt x="107946" y="6069"/>
                  </a:cubicBezTo>
                  <a:cubicBezTo>
                    <a:pt x="106167" y="6069"/>
                    <a:pt x="104954" y="5316"/>
                    <a:pt x="104954" y="3746"/>
                  </a:cubicBezTo>
                  <a:cubicBezTo>
                    <a:pt x="104954" y="2386"/>
                    <a:pt x="105770" y="1403"/>
                    <a:pt x="107025" y="1403"/>
                  </a:cubicBezTo>
                  <a:cubicBezTo>
                    <a:pt x="108322" y="1403"/>
                    <a:pt x="108448" y="2114"/>
                    <a:pt x="108448" y="2407"/>
                  </a:cubicBezTo>
                  <a:cubicBezTo>
                    <a:pt x="108448" y="2826"/>
                    <a:pt x="108322" y="3265"/>
                    <a:pt x="107841" y="3265"/>
                  </a:cubicBezTo>
                  <a:cubicBezTo>
                    <a:pt x="107151" y="3265"/>
                    <a:pt x="107276" y="2575"/>
                    <a:pt x="107381" y="2428"/>
                  </a:cubicBezTo>
                  <a:cubicBezTo>
                    <a:pt x="107381" y="2363"/>
                    <a:pt x="107274" y="2316"/>
                    <a:pt x="107133" y="2316"/>
                  </a:cubicBezTo>
                  <a:cubicBezTo>
                    <a:pt x="106867" y="2316"/>
                    <a:pt x="106481" y="2487"/>
                    <a:pt x="106481" y="3035"/>
                  </a:cubicBezTo>
                  <a:cubicBezTo>
                    <a:pt x="106481" y="3976"/>
                    <a:pt x="107360" y="4269"/>
                    <a:pt x="107988" y="4269"/>
                  </a:cubicBezTo>
                  <a:cubicBezTo>
                    <a:pt x="108657" y="4269"/>
                    <a:pt x="109745" y="3725"/>
                    <a:pt x="109745" y="2303"/>
                  </a:cubicBezTo>
                  <a:cubicBezTo>
                    <a:pt x="109745" y="796"/>
                    <a:pt x="108427" y="1"/>
                    <a:pt x="106774" y="1"/>
                  </a:cubicBezTo>
                  <a:cubicBezTo>
                    <a:pt x="103238" y="1"/>
                    <a:pt x="103154" y="3035"/>
                    <a:pt x="101899" y="4813"/>
                  </a:cubicBezTo>
                  <a:cubicBezTo>
                    <a:pt x="101406" y="5602"/>
                    <a:pt x="100543" y="6074"/>
                    <a:pt x="99622" y="6074"/>
                  </a:cubicBezTo>
                  <a:cubicBezTo>
                    <a:pt x="99565" y="6074"/>
                    <a:pt x="99508" y="6072"/>
                    <a:pt x="99451" y="6069"/>
                  </a:cubicBezTo>
                  <a:cubicBezTo>
                    <a:pt x="97672" y="6069"/>
                    <a:pt x="96459" y="5316"/>
                    <a:pt x="96459" y="3746"/>
                  </a:cubicBezTo>
                  <a:cubicBezTo>
                    <a:pt x="96459" y="2386"/>
                    <a:pt x="97275" y="1403"/>
                    <a:pt x="98530" y="1403"/>
                  </a:cubicBezTo>
                  <a:cubicBezTo>
                    <a:pt x="99827" y="1403"/>
                    <a:pt x="99953" y="2114"/>
                    <a:pt x="99953" y="2407"/>
                  </a:cubicBezTo>
                  <a:cubicBezTo>
                    <a:pt x="99953" y="2826"/>
                    <a:pt x="99827" y="3265"/>
                    <a:pt x="99346" y="3265"/>
                  </a:cubicBezTo>
                  <a:cubicBezTo>
                    <a:pt x="98656" y="3265"/>
                    <a:pt x="98802" y="2575"/>
                    <a:pt x="98886" y="2428"/>
                  </a:cubicBezTo>
                  <a:cubicBezTo>
                    <a:pt x="98886" y="2363"/>
                    <a:pt x="98779" y="2316"/>
                    <a:pt x="98638" y="2316"/>
                  </a:cubicBezTo>
                  <a:cubicBezTo>
                    <a:pt x="98372" y="2316"/>
                    <a:pt x="97986" y="2487"/>
                    <a:pt x="97986" y="3035"/>
                  </a:cubicBezTo>
                  <a:cubicBezTo>
                    <a:pt x="97986" y="3976"/>
                    <a:pt x="98886" y="4269"/>
                    <a:pt x="99493" y="4269"/>
                  </a:cubicBezTo>
                  <a:cubicBezTo>
                    <a:pt x="100162" y="4269"/>
                    <a:pt x="101250" y="3725"/>
                    <a:pt x="101250" y="2303"/>
                  </a:cubicBezTo>
                  <a:cubicBezTo>
                    <a:pt x="101250" y="796"/>
                    <a:pt x="99932" y="1"/>
                    <a:pt x="98279" y="1"/>
                  </a:cubicBezTo>
                  <a:cubicBezTo>
                    <a:pt x="94743" y="1"/>
                    <a:pt x="94659" y="3035"/>
                    <a:pt x="93404" y="4813"/>
                  </a:cubicBezTo>
                  <a:cubicBezTo>
                    <a:pt x="92911" y="5602"/>
                    <a:pt x="92048" y="6074"/>
                    <a:pt x="91127" y="6074"/>
                  </a:cubicBezTo>
                  <a:cubicBezTo>
                    <a:pt x="91070" y="6074"/>
                    <a:pt x="91013" y="6072"/>
                    <a:pt x="90956" y="6069"/>
                  </a:cubicBezTo>
                  <a:cubicBezTo>
                    <a:pt x="89177" y="6069"/>
                    <a:pt x="87964" y="5316"/>
                    <a:pt x="87964" y="3746"/>
                  </a:cubicBezTo>
                  <a:cubicBezTo>
                    <a:pt x="87964" y="2386"/>
                    <a:pt x="88780" y="1403"/>
                    <a:pt x="90035" y="1403"/>
                  </a:cubicBezTo>
                  <a:cubicBezTo>
                    <a:pt x="91353" y="1403"/>
                    <a:pt x="91458" y="2114"/>
                    <a:pt x="91458" y="2407"/>
                  </a:cubicBezTo>
                  <a:cubicBezTo>
                    <a:pt x="91458" y="2826"/>
                    <a:pt x="91332" y="3265"/>
                    <a:pt x="90851" y="3265"/>
                  </a:cubicBezTo>
                  <a:cubicBezTo>
                    <a:pt x="90161" y="3265"/>
                    <a:pt x="90307" y="2575"/>
                    <a:pt x="90391" y="2428"/>
                  </a:cubicBezTo>
                  <a:cubicBezTo>
                    <a:pt x="90391" y="2363"/>
                    <a:pt x="90284" y="2316"/>
                    <a:pt x="90143" y="2316"/>
                  </a:cubicBezTo>
                  <a:cubicBezTo>
                    <a:pt x="89877" y="2316"/>
                    <a:pt x="89491" y="2487"/>
                    <a:pt x="89491" y="3035"/>
                  </a:cubicBezTo>
                  <a:cubicBezTo>
                    <a:pt x="89491" y="3976"/>
                    <a:pt x="90391" y="4269"/>
                    <a:pt x="90998" y="4269"/>
                  </a:cubicBezTo>
                  <a:cubicBezTo>
                    <a:pt x="91667" y="4269"/>
                    <a:pt x="92776" y="3725"/>
                    <a:pt x="92776" y="2303"/>
                  </a:cubicBezTo>
                  <a:cubicBezTo>
                    <a:pt x="92776" y="796"/>
                    <a:pt x="91437" y="1"/>
                    <a:pt x="89805" y="1"/>
                  </a:cubicBezTo>
                  <a:cubicBezTo>
                    <a:pt x="86269" y="1"/>
                    <a:pt x="86164" y="3035"/>
                    <a:pt x="84930" y="4813"/>
                  </a:cubicBezTo>
                  <a:cubicBezTo>
                    <a:pt x="84418" y="5602"/>
                    <a:pt x="83553" y="6074"/>
                    <a:pt x="82632" y="6074"/>
                  </a:cubicBezTo>
                  <a:cubicBezTo>
                    <a:pt x="82575" y="6074"/>
                    <a:pt x="82518" y="6072"/>
                    <a:pt x="82461" y="6069"/>
                  </a:cubicBezTo>
                  <a:cubicBezTo>
                    <a:pt x="80703" y="6069"/>
                    <a:pt x="79469" y="5316"/>
                    <a:pt x="79469" y="3746"/>
                  </a:cubicBezTo>
                  <a:cubicBezTo>
                    <a:pt x="79469" y="2386"/>
                    <a:pt x="80285" y="1403"/>
                    <a:pt x="81540" y="1403"/>
                  </a:cubicBezTo>
                  <a:cubicBezTo>
                    <a:pt x="82858" y="1403"/>
                    <a:pt x="82963" y="2114"/>
                    <a:pt x="82963" y="2407"/>
                  </a:cubicBezTo>
                  <a:cubicBezTo>
                    <a:pt x="82963" y="2826"/>
                    <a:pt x="82837" y="3265"/>
                    <a:pt x="82356" y="3265"/>
                  </a:cubicBezTo>
                  <a:cubicBezTo>
                    <a:pt x="81666" y="3265"/>
                    <a:pt x="81812" y="2575"/>
                    <a:pt x="81917" y="2428"/>
                  </a:cubicBezTo>
                  <a:cubicBezTo>
                    <a:pt x="81917" y="2363"/>
                    <a:pt x="81807" y="2316"/>
                    <a:pt x="81664" y="2316"/>
                  </a:cubicBezTo>
                  <a:cubicBezTo>
                    <a:pt x="81391" y="2316"/>
                    <a:pt x="80996" y="2487"/>
                    <a:pt x="80996" y="3035"/>
                  </a:cubicBezTo>
                  <a:cubicBezTo>
                    <a:pt x="80996" y="3976"/>
                    <a:pt x="81896" y="4269"/>
                    <a:pt x="82503" y="4269"/>
                  </a:cubicBezTo>
                  <a:cubicBezTo>
                    <a:pt x="83172" y="4269"/>
                    <a:pt x="84281" y="3725"/>
                    <a:pt x="84281" y="2303"/>
                  </a:cubicBezTo>
                  <a:cubicBezTo>
                    <a:pt x="84281" y="796"/>
                    <a:pt x="82942" y="1"/>
                    <a:pt x="81310" y="1"/>
                  </a:cubicBezTo>
                  <a:cubicBezTo>
                    <a:pt x="77774" y="1"/>
                    <a:pt x="77669" y="3035"/>
                    <a:pt x="76435" y="4813"/>
                  </a:cubicBezTo>
                  <a:cubicBezTo>
                    <a:pt x="75923" y="5602"/>
                    <a:pt x="75058" y="6074"/>
                    <a:pt x="74137" y="6074"/>
                  </a:cubicBezTo>
                  <a:cubicBezTo>
                    <a:pt x="74080" y="6074"/>
                    <a:pt x="74023" y="6072"/>
                    <a:pt x="73966" y="6069"/>
                  </a:cubicBezTo>
                  <a:cubicBezTo>
                    <a:pt x="72208" y="6069"/>
                    <a:pt x="70974" y="5316"/>
                    <a:pt x="70974" y="3746"/>
                  </a:cubicBezTo>
                  <a:cubicBezTo>
                    <a:pt x="70974" y="2386"/>
                    <a:pt x="71790" y="1403"/>
                    <a:pt x="73045" y="1403"/>
                  </a:cubicBezTo>
                  <a:cubicBezTo>
                    <a:pt x="74363" y="1403"/>
                    <a:pt x="74468" y="2114"/>
                    <a:pt x="74468" y="2407"/>
                  </a:cubicBezTo>
                  <a:cubicBezTo>
                    <a:pt x="74468" y="2826"/>
                    <a:pt x="74342" y="3265"/>
                    <a:pt x="73861" y="3265"/>
                  </a:cubicBezTo>
                  <a:cubicBezTo>
                    <a:pt x="73192" y="3265"/>
                    <a:pt x="73317" y="2575"/>
                    <a:pt x="73422" y="2428"/>
                  </a:cubicBezTo>
                  <a:cubicBezTo>
                    <a:pt x="73422" y="2363"/>
                    <a:pt x="73312" y="2316"/>
                    <a:pt x="73169" y="2316"/>
                  </a:cubicBezTo>
                  <a:cubicBezTo>
                    <a:pt x="72896" y="2316"/>
                    <a:pt x="72501" y="2487"/>
                    <a:pt x="72501" y="3035"/>
                  </a:cubicBezTo>
                  <a:cubicBezTo>
                    <a:pt x="72501" y="3976"/>
                    <a:pt x="73401" y="4269"/>
                    <a:pt x="74008" y="4269"/>
                  </a:cubicBezTo>
                  <a:cubicBezTo>
                    <a:pt x="74677" y="4269"/>
                    <a:pt x="75786" y="3725"/>
                    <a:pt x="75786" y="2303"/>
                  </a:cubicBezTo>
                  <a:cubicBezTo>
                    <a:pt x="75786" y="796"/>
                    <a:pt x="74447" y="1"/>
                    <a:pt x="72815" y="1"/>
                  </a:cubicBezTo>
                  <a:cubicBezTo>
                    <a:pt x="69279" y="1"/>
                    <a:pt x="69174" y="3035"/>
                    <a:pt x="67940" y="4813"/>
                  </a:cubicBezTo>
                  <a:cubicBezTo>
                    <a:pt x="67428" y="5602"/>
                    <a:pt x="66581" y="6074"/>
                    <a:pt x="65646" y="6074"/>
                  </a:cubicBezTo>
                  <a:cubicBezTo>
                    <a:pt x="65588" y="6074"/>
                    <a:pt x="65529" y="6072"/>
                    <a:pt x="65471" y="6069"/>
                  </a:cubicBezTo>
                  <a:cubicBezTo>
                    <a:pt x="63713" y="6069"/>
                    <a:pt x="62479" y="5316"/>
                    <a:pt x="62479" y="3746"/>
                  </a:cubicBezTo>
                  <a:cubicBezTo>
                    <a:pt x="62479" y="2386"/>
                    <a:pt x="63316" y="1403"/>
                    <a:pt x="64550" y="1403"/>
                  </a:cubicBezTo>
                  <a:cubicBezTo>
                    <a:pt x="65868" y="1403"/>
                    <a:pt x="65973" y="2114"/>
                    <a:pt x="65973" y="2407"/>
                  </a:cubicBezTo>
                  <a:cubicBezTo>
                    <a:pt x="65973" y="2826"/>
                    <a:pt x="65868" y="3265"/>
                    <a:pt x="65366" y="3265"/>
                  </a:cubicBezTo>
                  <a:cubicBezTo>
                    <a:pt x="64697" y="3265"/>
                    <a:pt x="64822" y="2575"/>
                    <a:pt x="64927" y="2428"/>
                  </a:cubicBezTo>
                  <a:cubicBezTo>
                    <a:pt x="64927" y="2363"/>
                    <a:pt x="64820" y="2316"/>
                    <a:pt x="64679" y="2316"/>
                  </a:cubicBezTo>
                  <a:cubicBezTo>
                    <a:pt x="64413" y="2316"/>
                    <a:pt x="64027" y="2487"/>
                    <a:pt x="64027" y="3035"/>
                  </a:cubicBezTo>
                  <a:cubicBezTo>
                    <a:pt x="64027" y="3976"/>
                    <a:pt x="64906" y="4269"/>
                    <a:pt x="65534" y="4269"/>
                  </a:cubicBezTo>
                  <a:cubicBezTo>
                    <a:pt x="66182" y="4269"/>
                    <a:pt x="67291" y="3725"/>
                    <a:pt x="67291" y="2303"/>
                  </a:cubicBezTo>
                  <a:cubicBezTo>
                    <a:pt x="67291" y="796"/>
                    <a:pt x="65952" y="1"/>
                    <a:pt x="64320" y="1"/>
                  </a:cubicBezTo>
                  <a:cubicBezTo>
                    <a:pt x="60784" y="1"/>
                    <a:pt x="60700" y="3035"/>
                    <a:pt x="59445" y="4813"/>
                  </a:cubicBezTo>
                  <a:cubicBezTo>
                    <a:pt x="58933" y="5602"/>
                    <a:pt x="58086" y="6074"/>
                    <a:pt x="57168" y="6074"/>
                  </a:cubicBezTo>
                  <a:cubicBezTo>
                    <a:pt x="57111" y="6074"/>
                    <a:pt x="57054" y="6072"/>
                    <a:pt x="56997" y="6069"/>
                  </a:cubicBezTo>
                  <a:cubicBezTo>
                    <a:pt x="55218" y="6069"/>
                    <a:pt x="53984" y="5316"/>
                    <a:pt x="53984" y="3746"/>
                  </a:cubicBezTo>
                  <a:cubicBezTo>
                    <a:pt x="53984" y="2386"/>
                    <a:pt x="54821" y="1403"/>
                    <a:pt x="56076" y="1403"/>
                  </a:cubicBezTo>
                  <a:cubicBezTo>
                    <a:pt x="57373" y="1403"/>
                    <a:pt x="57478" y="2114"/>
                    <a:pt x="57478" y="2407"/>
                  </a:cubicBezTo>
                  <a:cubicBezTo>
                    <a:pt x="57478" y="2826"/>
                    <a:pt x="57373" y="3265"/>
                    <a:pt x="56871" y="3265"/>
                  </a:cubicBezTo>
                  <a:cubicBezTo>
                    <a:pt x="56202" y="3265"/>
                    <a:pt x="56327" y="2575"/>
                    <a:pt x="56432" y="2428"/>
                  </a:cubicBezTo>
                  <a:cubicBezTo>
                    <a:pt x="56432" y="2363"/>
                    <a:pt x="56325" y="2316"/>
                    <a:pt x="56184" y="2316"/>
                  </a:cubicBezTo>
                  <a:cubicBezTo>
                    <a:pt x="55918" y="2316"/>
                    <a:pt x="55532" y="2487"/>
                    <a:pt x="55532" y="3035"/>
                  </a:cubicBezTo>
                  <a:cubicBezTo>
                    <a:pt x="55532" y="3976"/>
                    <a:pt x="56411" y="4269"/>
                    <a:pt x="57039" y="4269"/>
                  </a:cubicBezTo>
                  <a:cubicBezTo>
                    <a:pt x="57687" y="4269"/>
                    <a:pt x="58796" y="3725"/>
                    <a:pt x="58796" y="2303"/>
                  </a:cubicBezTo>
                  <a:cubicBezTo>
                    <a:pt x="58796" y="796"/>
                    <a:pt x="57457" y="1"/>
                    <a:pt x="55825" y="1"/>
                  </a:cubicBezTo>
                  <a:cubicBezTo>
                    <a:pt x="52289" y="1"/>
                    <a:pt x="52205" y="3035"/>
                    <a:pt x="50950" y="4813"/>
                  </a:cubicBezTo>
                  <a:cubicBezTo>
                    <a:pt x="50457" y="5602"/>
                    <a:pt x="49594" y="6074"/>
                    <a:pt x="48673" y="6074"/>
                  </a:cubicBezTo>
                  <a:cubicBezTo>
                    <a:pt x="48616" y="6074"/>
                    <a:pt x="48559" y="6072"/>
                    <a:pt x="48502" y="6069"/>
                  </a:cubicBezTo>
                  <a:cubicBezTo>
                    <a:pt x="46723" y="6069"/>
                    <a:pt x="45510" y="5316"/>
                    <a:pt x="45510" y="3746"/>
                  </a:cubicBezTo>
                  <a:cubicBezTo>
                    <a:pt x="45510" y="2386"/>
                    <a:pt x="46326" y="1403"/>
                    <a:pt x="47581" y="1403"/>
                  </a:cubicBezTo>
                  <a:cubicBezTo>
                    <a:pt x="48878" y="1403"/>
                    <a:pt x="49004" y="2114"/>
                    <a:pt x="49004" y="2407"/>
                  </a:cubicBezTo>
                  <a:cubicBezTo>
                    <a:pt x="49004" y="2826"/>
                    <a:pt x="48878" y="3265"/>
                    <a:pt x="48397" y="3265"/>
                  </a:cubicBezTo>
                  <a:cubicBezTo>
                    <a:pt x="47707" y="3265"/>
                    <a:pt x="47853" y="2575"/>
                    <a:pt x="47937" y="2428"/>
                  </a:cubicBezTo>
                  <a:cubicBezTo>
                    <a:pt x="47937" y="2363"/>
                    <a:pt x="47830" y="2316"/>
                    <a:pt x="47689" y="2316"/>
                  </a:cubicBezTo>
                  <a:cubicBezTo>
                    <a:pt x="47423" y="2316"/>
                    <a:pt x="47037" y="2487"/>
                    <a:pt x="47037" y="3035"/>
                  </a:cubicBezTo>
                  <a:cubicBezTo>
                    <a:pt x="47037" y="3976"/>
                    <a:pt x="47937" y="4269"/>
                    <a:pt x="48544" y="4269"/>
                  </a:cubicBezTo>
                  <a:cubicBezTo>
                    <a:pt x="49213" y="4269"/>
                    <a:pt x="50301" y="3725"/>
                    <a:pt x="50301" y="2303"/>
                  </a:cubicBezTo>
                  <a:cubicBezTo>
                    <a:pt x="50301" y="796"/>
                    <a:pt x="48983" y="1"/>
                    <a:pt x="47330" y="1"/>
                  </a:cubicBezTo>
                  <a:cubicBezTo>
                    <a:pt x="43794" y="1"/>
                    <a:pt x="43710" y="3035"/>
                    <a:pt x="42455" y="4813"/>
                  </a:cubicBezTo>
                  <a:cubicBezTo>
                    <a:pt x="41962" y="5602"/>
                    <a:pt x="41099" y="6074"/>
                    <a:pt x="40178" y="6074"/>
                  </a:cubicBezTo>
                  <a:cubicBezTo>
                    <a:pt x="40121" y="6074"/>
                    <a:pt x="40064" y="6072"/>
                    <a:pt x="40007" y="6069"/>
                  </a:cubicBezTo>
                  <a:cubicBezTo>
                    <a:pt x="38228" y="6069"/>
                    <a:pt x="37015" y="5316"/>
                    <a:pt x="37015" y="3746"/>
                  </a:cubicBezTo>
                  <a:cubicBezTo>
                    <a:pt x="37015" y="2386"/>
                    <a:pt x="37831" y="1403"/>
                    <a:pt x="39086" y="1403"/>
                  </a:cubicBezTo>
                  <a:cubicBezTo>
                    <a:pt x="40383" y="1403"/>
                    <a:pt x="40509" y="2114"/>
                    <a:pt x="40509" y="2407"/>
                  </a:cubicBezTo>
                  <a:cubicBezTo>
                    <a:pt x="40509" y="2826"/>
                    <a:pt x="40383" y="3265"/>
                    <a:pt x="39902" y="3265"/>
                  </a:cubicBezTo>
                  <a:cubicBezTo>
                    <a:pt x="39212" y="3265"/>
                    <a:pt x="39358" y="2575"/>
                    <a:pt x="39442" y="2428"/>
                  </a:cubicBezTo>
                  <a:cubicBezTo>
                    <a:pt x="39442" y="2363"/>
                    <a:pt x="39335" y="2316"/>
                    <a:pt x="39194" y="2316"/>
                  </a:cubicBezTo>
                  <a:cubicBezTo>
                    <a:pt x="38928" y="2316"/>
                    <a:pt x="38542" y="2487"/>
                    <a:pt x="38542" y="3035"/>
                  </a:cubicBezTo>
                  <a:cubicBezTo>
                    <a:pt x="38542" y="3976"/>
                    <a:pt x="39442" y="4269"/>
                    <a:pt x="40049" y="4269"/>
                  </a:cubicBezTo>
                  <a:cubicBezTo>
                    <a:pt x="40718" y="4269"/>
                    <a:pt x="41806" y="3725"/>
                    <a:pt x="41806" y="2303"/>
                  </a:cubicBezTo>
                  <a:cubicBezTo>
                    <a:pt x="41806" y="796"/>
                    <a:pt x="40488" y="1"/>
                    <a:pt x="38835" y="1"/>
                  </a:cubicBezTo>
                  <a:cubicBezTo>
                    <a:pt x="35320" y="1"/>
                    <a:pt x="35215" y="3035"/>
                    <a:pt x="33960" y="4813"/>
                  </a:cubicBezTo>
                  <a:cubicBezTo>
                    <a:pt x="33467" y="5602"/>
                    <a:pt x="32604" y="6074"/>
                    <a:pt x="31683" y="6074"/>
                  </a:cubicBezTo>
                  <a:cubicBezTo>
                    <a:pt x="31626" y="6074"/>
                    <a:pt x="31569" y="6072"/>
                    <a:pt x="31512" y="6069"/>
                  </a:cubicBezTo>
                  <a:cubicBezTo>
                    <a:pt x="29733" y="6069"/>
                    <a:pt x="28520" y="5316"/>
                    <a:pt x="28520" y="3746"/>
                  </a:cubicBezTo>
                  <a:cubicBezTo>
                    <a:pt x="28520" y="2386"/>
                    <a:pt x="29336" y="1403"/>
                    <a:pt x="30591" y="1403"/>
                  </a:cubicBezTo>
                  <a:cubicBezTo>
                    <a:pt x="31909" y="1403"/>
                    <a:pt x="32014" y="2114"/>
                    <a:pt x="32014" y="2407"/>
                  </a:cubicBezTo>
                  <a:cubicBezTo>
                    <a:pt x="32014" y="2826"/>
                    <a:pt x="31888" y="3265"/>
                    <a:pt x="31407" y="3265"/>
                  </a:cubicBezTo>
                  <a:cubicBezTo>
                    <a:pt x="30717" y="3265"/>
                    <a:pt x="30863" y="2575"/>
                    <a:pt x="30947" y="2428"/>
                  </a:cubicBezTo>
                  <a:cubicBezTo>
                    <a:pt x="30947" y="2363"/>
                    <a:pt x="30840" y="2316"/>
                    <a:pt x="30699" y="2316"/>
                  </a:cubicBezTo>
                  <a:cubicBezTo>
                    <a:pt x="30433" y="2316"/>
                    <a:pt x="30047" y="2487"/>
                    <a:pt x="30047" y="3035"/>
                  </a:cubicBezTo>
                  <a:cubicBezTo>
                    <a:pt x="30047" y="3976"/>
                    <a:pt x="30947" y="4269"/>
                    <a:pt x="31554" y="4269"/>
                  </a:cubicBezTo>
                  <a:cubicBezTo>
                    <a:pt x="32223" y="4269"/>
                    <a:pt x="33332" y="3725"/>
                    <a:pt x="33332" y="2303"/>
                  </a:cubicBezTo>
                  <a:cubicBezTo>
                    <a:pt x="33332" y="796"/>
                    <a:pt x="31993" y="1"/>
                    <a:pt x="30361" y="1"/>
                  </a:cubicBezTo>
                  <a:cubicBezTo>
                    <a:pt x="26825" y="1"/>
                    <a:pt x="26720" y="3035"/>
                    <a:pt x="25486" y="4813"/>
                  </a:cubicBezTo>
                  <a:cubicBezTo>
                    <a:pt x="24974" y="5602"/>
                    <a:pt x="24109" y="6074"/>
                    <a:pt x="23188" y="6074"/>
                  </a:cubicBezTo>
                  <a:cubicBezTo>
                    <a:pt x="23131" y="6074"/>
                    <a:pt x="23074" y="6072"/>
                    <a:pt x="23017" y="6069"/>
                  </a:cubicBezTo>
                  <a:cubicBezTo>
                    <a:pt x="21259" y="6069"/>
                    <a:pt x="20025" y="5316"/>
                    <a:pt x="20025" y="3746"/>
                  </a:cubicBezTo>
                  <a:cubicBezTo>
                    <a:pt x="20025" y="2386"/>
                    <a:pt x="20841" y="1403"/>
                    <a:pt x="22096" y="1403"/>
                  </a:cubicBezTo>
                  <a:cubicBezTo>
                    <a:pt x="23414" y="1403"/>
                    <a:pt x="23519" y="2114"/>
                    <a:pt x="23519" y="2407"/>
                  </a:cubicBezTo>
                  <a:cubicBezTo>
                    <a:pt x="23519" y="2826"/>
                    <a:pt x="23393" y="3265"/>
                    <a:pt x="22912" y="3265"/>
                  </a:cubicBezTo>
                  <a:cubicBezTo>
                    <a:pt x="22243" y="3265"/>
                    <a:pt x="22368" y="2575"/>
                    <a:pt x="22473" y="2428"/>
                  </a:cubicBezTo>
                  <a:cubicBezTo>
                    <a:pt x="22473" y="2363"/>
                    <a:pt x="22363" y="2316"/>
                    <a:pt x="22220" y="2316"/>
                  </a:cubicBezTo>
                  <a:cubicBezTo>
                    <a:pt x="21947" y="2316"/>
                    <a:pt x="21552" y="2487"/>
                    <a:pt x="21552" y="3035"/>
                  </a:cubicBezTo>
                  <a:cubicBezTo>
                    <a:pt x="21552" y="3976"/>
                    <a:pt x="22452" y="4269"/>
                    <a:pt x="23059" y="4269"/>
                  </a:cubicBezTo>
                  <a:cubicBezTo>
                    <a:pt x="23728" y="4269"/>
                    <a:pt x="24837" y="3725"/>
                    <a:pt x="24837" y="2303"/>
                  </a:cubicBezTo>
                  <a:cubicBezTo>
                    <a:pt x="24837" y="796"/>
                    <a:pt x="23498" y="1"/>
                    <a:pt x="21866" y="1"/>
                  </a:cubicBezTo>
                  <a:cubicBezTo>
                    <a:pt x="18330" y="1"/>
                    <a:pt x="18225" y="3035"/>
                    <a:pt x="16991" y="4813"/>
                  </a:cubicBezTo>
                  <a:cubicBezTo>
                    <a:pt x="16479" y="5602"/>
                    <a:pt x="15614" y="6074"/>
                    <a:pt x="14693" y="6074"/>
                  </a:cubicBezTo>
                  <a:cubicBezTo>
                    <a:pt x="14636" y="6074"/>
                    <a:pt x="14579" y="6072"/>
                    <a:pt x="14522" y="6069"/>
                  </a:cubicBezTo>
                  <a:cubicBezTo>
                    <a:pt x="12764" y="6069"/>
                    <a:pt x="11530" y="5316"/>
                    <a:pt x="11530" y="3746"/>
                  </a:cubicBezTo>
                  <a:cubicBezTo>
                    <a:pt x="11530" y="2386"/>
                    <a:pt x="12346" y="1403"/>
                    <a:pt x="13601" y="1403"/>
                  </a:cubicBezTo>
                  <a:cubicBezTo>
                    <a:pt x="14919" y="1403"/>
                    <a:pt x="15024" y="2114"/>
                    <a:pt x="15024" y="2407"/>
                  </a:cubicBezTo>
                  <a:cubicBezTo>
                    <a:pt x="15024" y="2826"/>
                    <a:pt x="14898" y="3265"/>
                    <a:pt x="14417" y="3265"/>
                  </a:cubicBezTo>
                  <a:cubicBezTo>
                    <a:pt x="13748" y="3265"/>
                    <a:pt x="13873" y="2575"/>
                    <a:pt x="13978" y="2428"/>
                  </a:cubicBezTo>
                  <a:cubicBezTo>
                    <a:pt x="13978" y="2363"/>
                    <a:pt x="13868" y="2316"/>
                    <a:pt x="13725" y="2316"/>
                  </a:cubicBezTo>
                  <a:cubicBezTo>
                    <a:pt x="13452" y="2316"/>
                    <a:pt x="13057" y="2487"/>
                    <a:pt x="13057" y="3035"/>
                  </a:cubicBezTo>
                  <a:cubicBezTo>
                    <a:pt x="13057" y="3976"/>
                    <a:pt x="13957" y="4269"/>
                    <a:pt x="14585" y="4269"/>
                  </a:cubicBezTo>
                  <a:cubicBezTo>
                    <a:pt x="15233" y="4269"/>
                    <a:pt x="16342" y="3725"/>
                    <a:pt x="16342" y="2303"/>
                  </a:cubicBezTo>
                  <a:cubicBezTo>
                    <a:pt x="16342" y="796"/>
                    <a:pt x="15003" y="1"/>
                    <a:pt x="13371" y="1"/>
                  </a:cubicBezTo>
                  <a:cubicBezTo>
                    <a:pt x="9835" y="1"/>
                    <a:pt x="9730" y="3035"/>
                    <a:pt x="8496" y="4813"/>
                  </a:cubicBezTo>
                  <a:cubicBezTo>
                    <a:pt x="7984" y="5602"/>
                    <a:pt x="7137" y="6074"/>
                    <a:pt x="6202" y="6074"/>
                  </a:cubicBezTo>
                  <a:cubicBezTo>
                    <a:pt x="6144" y="6074"/>
                    <a:pt x="6085" y="6072"/>
                    <a:pt x="6027" y="6069"/>
                  </a:cubicBezTo>
                  <a:cubicBezTo>
                    <a:pt x="4269" y="6069"/>
                    <a:pt x="3035" y="5316"/>
                    <a:pt x="3035" y="3746"/>
                  </a:cubicBezTo>
                  <a:cubicBezTo>
                    <a:pt x="3035" y="2386"/>
                    <a:pt x="3872" y="1403"/>
                    <a:pt x="5127" y="1403"/>
                  </a:cubicBezTo>
                  <a:cubicBezTo>
                    <a:pt x="6424" y="1403"/>
                    <a:pt x="6529" y="2114"/>
                    <a:pt x="6529" y="2407"/>
                  </a:cubicBezTo>
                  <a:cubicBezTo>
                    <a:pt x="6529" y="2826"/>
                    <a:pt x="6424" y="3265"/>
                    <a:pt x="5922" y="3265"/>
                  </a:cubicBezTo>
                  <a:cubicBezTo>
                    <a:pt x="5253" y="3265"/>
                    <a:pt x="5378" y="2575"/>
                    <a:pt x="5483" y="2428"/>
                  </a:cubicBezTo>
                  <a:cubicBezTo>
                    <a:pt x="5483" y="2363"/>
                    <a:pt x="5376" y="2316"/>
                    <a:pt x="5235" y="2316"/>
                  </a:cubicBezTo>
                  <a:cubicBezTo>
                    <a:pt x="4969" y="2316"/>
                    <a:pt x="4583" y="2487"/>
                    <a:pt x="4583" y="3035"/>
                  </a:cubicBezTo>
                  <a:cubicBezTo>
                    <a:pt x="4583" y="3976"/>
                    <a:pt x="5462" y="4269"/>
                    <a:pt x="6090" y="4269"/>
                  </a:cubicBezTo>
                  <a:cubicBezTo>
                    <a:pt x="6738" y="4269"/>
                    <a:pt x="7847" y="3725"/>
                    <a:pt x="7847" y="2303"/>
                  </a:cubicBezTo>
                  <a:cubicBezTo>
                    <a:pt x="7847" y="796"/>
                    <a:pt x="6508" y="1"/>
                    <a:pt x="4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13"/>
            <p:cNvSpPr/>
            <p:nvPr/>
          </p:nvSpPr>
          <p:spPr>
            <a:xfrm>
              <a:off x="3713242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13"/>
            <p:cNvSpPr/>
            <p:nvPr/>
          </p:nvSpPr>
          <p:spPr>
            <a:xfrm>
              <a:off x="3526284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13"/>
            <p:cNvSpPr/>
            <p:nvPr/>
          </p:nvSpPr>
          <p:spPr>
            <a:xfrm>
              <a:off x="3900663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13"/>
            <p:cNvSpPr/>
            <p:nvPr/>
          </p:nvSpPr>
          <p:spPr>
            <a:xfrm>
              <a:off x="4088084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13"/>
            <p:cNvSpPr/>
            <p:nvPr/>
          </p:nvSpPr>
          <p:spPr>
            <a:xfrm>
              <a:off x="4272284" y="4351275"/>
              <a:ext cx="21246" cy="18246"/>
            </a:xfrm>
            <a:custGeom>
              <a:rect b="b" l="l" r="r" t="t"/>
              <a:pathLst>
                <a:path extrusionOk="0" h="827" w="963">
                  <a:moveTo>
                    <a:pt x="565" y="0"/>
                  </a:moveTo>
                  <a:cubicBezTo>
                    <a:pt x="189" y="0"/>
                    <a:pt x="0" y="439"/>
                    <a:pt x="272" y="711"/>
                  </a:cubicBezTo>
                  <a:cubicBezTo>
                    <a:pt x="352" y="791"/>
                    <a:pt x="450" y="826"/>
                    <a:pt x="548" y="826"/>
                  </a:cubicBezTo>
                  <a:cubicBezTo>
                    <a:pt x="758" y="826"/>
                    <a:pt x="963" y="662"/>
                    <a:pt x="963" y="418"/>
                  </a:cubicBezTo>
                  <a:cubicBezTo>
                    <a:pt x="963" y="188"/>
                    <a:pt x="795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13"/>
            <p:cNvSpPr/>
            <p:nvPr/>
          </p:nvSpPr>
          <p:spPr>
            <a:xfrm>
              <a:off x="4462926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17" y="628"/>
                    <a:pt x="817" y="398"/>
                  </a:cubicBezTo>
                  <a:cubicBezTo>
                    <a:pt x="817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13"/>
            <p:cNvSpPr/>
            <p:nvPr/>
          </p:nvSpPr>
          <p:spPr>
            <a:xfrm>
              <a:off x="4650347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13"/>
            <p:cNvSpPr/>
            <p:nvPr/>
          </p:nvSpPr>
          <p:spPr>
            <a:xfrm>
              <a:off x="4837768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13"/>
            <p:cNvSpPr/>
            <p:nvPr/>
          </p:nvSpPr>
          <p:spPr>
            <a:xfrm>
              <a:off x="5024725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13"/>
            <p:cNvSpPr/>
            <p:nvPr/>
          </p:nvSpPr>
          <p:spPr>
            <a:xfrm>
              <a:off x="5208925" y="4351275"/>
              <a:ext cx="21710" cy="18246"/>
            </a:xfrm>
            <a:custGeom>
              <a:rect b="b" l="l" r="r" t="t"/>
              <a:pathLst>
                <a:path extrusionOk="0" h="827" w="984">
                  <a:moveTo>
                    <a:pt x="565" y="0"/>
                  </a:moveTo>
                  <a:cubicBezTo>
                    <a:pt x="189" y="0"/>
                    <a:pt x="0" y="439"/>
                    <a:pt x="272" y="711"/>
                  </a:cubicBezTo>
                  <a:cubicBezTo>
                    <a:pt x="352" y="791"/>
                    <a:pt x="452" y="826"/>
                    <a:pt x="553" y="826"/>
                  </a:cubicBezTo>
                  <a:cubicBezTo>
                    <a:pt x="769" y="826"/>
                    <a:pt x="984" y="662"/>
                    <a:pt x="984" y="418"/>
                  </a:cubicBezTo>
                  <a:cubicBezTo>
                    <a:pt x="984" y="188"/>
                    <a:pt x="796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14"/>
          <p:cNvSpPr txBox="1"/>
          <p:nvPr>
            <p:ph type="title"/>
          </p:nvPr>
        </p:nvSpPr>
        <p:spPr>
          <a:xfrm>
            <a:off x="3998575" y="3091603"/>
            <a:ext cx="4360200" cy="6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60" name="Google Shape;1060;p14"/>
          <p:cNvSpPr txBox="1"/>
          <p:nvPr>
            <p:ph idx="1" type="subTitle"/>
          </p:nvPr>
        </p:nvSpPr>
        <p:spPr>
          <a:xfrm>
            <a:off x="3086875" y="937350"/>
            <a:ext cx="5272200" cy="204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15"/>
          <p:cNvSpPr txBox="1"/>
          <p:nvPr>
            <p:ph type="title"/>
          </p:nvPr>
        </p:nvSpPr>
        <p:spPr>
          <a:xfrm>
            <a:off x="720000" y="1567338"/>
            <a:ext cx="3594000" cy="163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63" name="Google Shape;1063;p15"/>
          <p:cNvSpPr txBox="1"/>
          <p:nvPr>
            <p:ph idx="1" type="subTitle"/>
          </p:nvPr>
        </p:nvSpPr>
        <p:spPr>
          <a:xfrm>
            <a:off x="720000" y="3199325"/>
            <a:ext cx="2785500" cy="11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4" name="Google Shape;1064;p15"/>
          <p:cNvSpPr/>
          <p:nvPr>
            <p:ph idx="2" type="pic"/>
          </p:nvPr>
        </p:nvSpPr>
        <p:spPr>
          <a:xfrm>
            <a:off x="4795550" y="0"/>
            <a:ext cx="3635100" cy="43155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16"/>
          <p:cNvSpPr txBox="1"/>
          <p:nvPr>
            <p:ph type="title"/>
          </p:nvPr>
        </p:nvSpPr>
        <p:spPr>
          <a:xfrm>
            <a:off x="713225" y="1481013"/>
            <a:ext cx="2904300" cy="120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67" name="Google Shape;1067;p16"/>
          <p:cNvSpPr txBox="1"/>
          <p:nvPr>
            <p:ph idx="1" type="subTitle"/>
          </p:nvPr>
        </p:nvSpPr>
        <p:spPr>
          <a:xfrm>
            <a:off x="713225" y="2606788"/>
            <a:ext cx="2904300" cy="10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068" name="Google Shape;1068;p16"/>
          <p:cNvGrpSpPr/>
          <p:nvPr/>
        </p:nvGrpSpPr>
        <p:grpSpPr>
          <a:xfrm>
            <a:off x="-508938" y="-1279343"/>
            <a:ext cx="2342153" cy="2340930"/>
            <a:chOff x="4576945" y="446830"/>
            <a:chExt cx="929758" cy="929273"/>
          </a:xfrm>
        </p:grpSpPr>
        <p:sp>
          <p:nvSpPr>
            <p:cNvPr id="1069" name="Google Shape;1069;p16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16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16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16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16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16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16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16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16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16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16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16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16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16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16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16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16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16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16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16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16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16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16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16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16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16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16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16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16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16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16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16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16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16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16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16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16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16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16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16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16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16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16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16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16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16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16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16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16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16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16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16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16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16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16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16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16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16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16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16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16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16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16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16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3" name="Google Shape;1133;p16"/>
          <p:cNvGrpSpPr/>
          <p:nvPr/>
        </p:nvGrpSpPr>
        <p:grpSpPr>
          <a:xfrm>
            <a:off x="1880654" y="4285967"/>
            <a:ext cx="3628101" cy="3626207"/>
            <a:chOff x="4576945" y="446830"/>
            <a:chExt cx="929758" cy="929273"/>
          </a:xfrm>
        </p:grpSpPr>
        <p:sp>
          <p:nvSpPr>
            <p:cNvPr id="1134" name="Google Shape;1134;p16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16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16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16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16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16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16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16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16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16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16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16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16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16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16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16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16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16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16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16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16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16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16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16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16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16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16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16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16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16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16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16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16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16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16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16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16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16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16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16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16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16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16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16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16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16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16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16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16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16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16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16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16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16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16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16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16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16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16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16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16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16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16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16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17"/>
          <p:cNvSpPr txBox="1"/>
          <p:nvPr>
            <p:ph type="title"/>
          </p:nvPr>
        </p:nvSpPr>
        <p:spPr>
          <a:xfrm>
            <a:off x="5240575" y="854863"/>
            <a:ext cx="2630400" cy="12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200" name="Google Shape;1200;p17"/>
          <p:cNvSpPr txBox="1"/>
          <p:nvPr>
            <p:ph idx="1" type="subTitle"/>
          </p:nvPr>
        </p:nvSpPr>
        <p:spPr>
          <a:xfrm>
            <a:off x="5240700" y="1989138"/>
            <a:ext cx="2630400" cy="10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201" name="Google Shape;1201;p17"/>
          <p:cNvGrpSpPr/>
          <p:nvPr/>
        </p:nvGrpSpPr>
        <p:grpSpPr>
          <a:xfrm rot="6571797">
            <a:off x="5910417" y="4458751"/>
            <a:ext cx="3650656" cy="3650607"/>
            <a:chOff x="2595181" y="464369"/>
            <a:chExt cx="798177" cy="798177"/>
          </a:xfrm>
        </p:grpSpPr>
        <p:sp>
          <p:nvSpPr>
            <p:cNvPr id="1202" name="Google Shape;1202;p17"/>
            <p:cNvSpPr/>
            <p:nvPr/>
          </p:nvSpPr>
          <p:spPr>
            <a:xfrm>
              <a:off x="2695830" y="583463"/>
              <a:ext cx="6950" cy="323613"/>
            </a:xfrm>
            <a:custGeom>
              <a:rect b="b" l="l" r="r" t="t"/>
              <a:pathLst>
                <a:path extrusionOk="0" h="14668" w="315">
                  <a:moveTo>
                    <a:pt x="0" y="0"/>
                  </a:moveTo>
                  <a:lnTo>
                    <a:pt x="0" y="14668"/>
                  </a:lnTo>
                  <a:lnTo>
                    <a:pt x="314" y="14668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17"/>
            <p:cNvSpPr/>
            <p:nvPr/>
          </p:nvSpPr>
          <p:spPr>
            <a:xfrm>
              <a:off x="2595181" y="583463"/>
              <a:ext cx="6950" cy="323613"/>
            </a:xfrm>
            <a:custGeom>
              <a:rect b="b" l="l" r="r" t="t"/>
              <a:pathLst>
                <a:path extrusionOk="0" h="14668" w="315">
                  <a:moveTo>
                    <a:pt x="1" y="0"/>
                  </a:moveTo>
                  <a:lnTo>
                    <a:pt x="1" y="14668"/>
                  </a:lnTo>
                  <a:lnTo>
                    <a:pt x="315" y="14668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17"/>
            <p:cNvSpPr/>
            <p:nvPr/>
          </p:nvSpPr>
          <p:spPr>
            <a:xfrm>
              <a:off x="2627502" y="701630"/>
              <a:ext cx="59105" cy="96060"/>
            </a:xfrm>
            <a:custGeom>
              <a:rect b="b" l="l" r="r" t="t"/>
              <a:pathLst>
                <a:path extrusionOk="0" h="4354" w="2679">
                  <a:moveTo>
                    <a:pt x="2365" y="1"/>
                  </a:moveTo>
                  <a:lnTo>
                    <a:pt x="2365" y="4039"/>
                  </a:lnTo>
                  <a:lnTo>
                    <a:pt x="314" y="4039"/>
                  </a:lnTo>
                  <a:lnTo>
                    <a:pt x="314" y="2135"/>
                  </a:lnTo>
                  <a:lnTo>
                    <a:pt x="1633" y="2135"/>
                  </a:lnTo>
                  <a:lnTo>
                    <a:pt x="1633" y="3286"/>
                  </a:lnTo>
                  <a:lnTo>
                    <a:pt x="1047" y="3286"/>
                  </a:lnTo>
                  <a:lnTo>
                    <a:pt x="1047" y="2742"/>
                  </a:lnTo>
                  <a:lnTo>
                    <a:pt x="733" y="2742"/>
                  </a:lnTo>
                  <a:lnTo>
                    <a:pt x="733" y="3600"/>
                  </a:lnTo>
                  <a:lnTo>
                    <a:pt x="1946" y="3600"/>
                  </a:lnTo>
                  <a:lnTo>
                    <a:pt x="1946" y="1821"/>
                  </a:lnTo>
                  <a:lnTo>
                    <a:pt x="1" y="1821"/>
                  </a:lnTo>
                  <a:lnTo>
                    <a:pt x="1" y="4353"/>
                  </a:lnTo>
                  <a:lnTo>
                    <a:pt x="2679" y="4353"/>
                  </a:lnTo>
                  <a:lnTo>
                    <a:pt x="26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17"/>
            <p:cNvSpPr/>
            <p:nvPr/>
          </p:nvSpPr>
          <p:spPr>
            <a:xfrm>
              <a:off x="2627502" y="670720"/>
              <a:ext cx="59105" cy="61400"/>
            </a:xfrm>
            <a:custGeom>
              <a:rect b="b" l="l" r="r" t="t"/>
              <a:pathLst>
                <a:path extrusionOk="0" h="2783" w="2679">
                  <a:moveTo>
                    <a:pt x="2365" y="335"/>
                  </a:moveTo>
                  <a:lnTo>
                    <a:pt x="2365" y="2469"/>
                  </a:lnTo>
                  <a:lnTo>
                    <a:pt x="314" y="2469"/>
                  </a:lnTo>
                  <a:lnTo>
                    <a:pt x="314" y="335"/>
                  </a:lnTo>
                  <a:close/>
                  <a:moveTo>
                    <a:pt x="1" y="0"/>
                  </a:moveTo>
                  <a:lnTo>
                    <a:pt x="1" y="2783"/>
                  </a:lnTo>
                  <a:lnTo>
                    <a:pt x="2679" y="278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17"/>
            <p:cNvSpPr/>
            <p:nvPr/>
          </p:nvSpPr>
          <p:spPr>
            <a:xfrm>
              <a:off x="2643189" y="686870"/>
              <a:ext cx="28196" cy="29100"/>
            </a:xfrm>
            <a:custGeom>
              <a:rect b="b" l="l" r="r" t="t"/>
              <a:pathLst>
                <a:path extrusionOk="0" h="1319" w="1278">
                  <a:moveTo>
                    <a:pt x="963" y="314"/>
                  </a:moveTo>
                  <a:lnTo>
                    <a:pt x="963" y="1005"/>
                  </a:lnTo>
                  <a:lnTo>
                    <a:pt x="315" y="100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1319"/>
                  </a:lnTo>
                  <a:lnTo>
                    <a:pt x="1277" y="1319"/>
                  </a:lnTo>
                  <a:lnTo>
                    <a:pt x="12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17"/>
            <p:cNvSpPr/>
            <p:nvPr/>
          </p:nvSpPr>
          <p:spPr>
            <a:xfrm>
              <a:off x="2611353" y="588537"/>
              <a:ext cx="72034" cy="225766"/>
            </a:xfrm>
            <a:custGeom>
              <a:rect b="b" l="l" r="r" t="t"/>
              <a:pathLst>
                <a:path extrusionOk="0" h="10233" w="3265">
                  <a:moveTo>
                    <a:pt x="0" y="1"/>
                  </a:moveTo>
                  <a:lnTo>
                    <a:pt x="0" y="10232"/>
                  </a:lnTo>
                  <a:lnTo>
                    <a:pt x="3264" y="10232"/>
                  </a:lnTo>
                  <a:lnTo>
                    <a:pt x="3264" y="9918"/>
                  </a:lnTo>
                  <a:lnTo>
                    <a:pt x="314" y="9918"/>
                  </a:lnTo>
                  <a:lnTo>
                    <a:pt x="314" y="314"/>
                  </a:lnTo>
                  <a:lnTo>
                    <a:pt x="3264" y="314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17"/>
            <p:cNvSpPr/>
            <p:nvPr/>
          </p:nvSpPr>
          <p:spPr>
            <a:xfrm>
              <a:off x="2611816" y="824429"/>
              <a:ext cx="74792" cy="77572"/>
            </a:xfrm>
            <a:custGeom>
              <a:rect b="b" l="l" r="r" t="t"/>
              <a:pathLst>
                <a:path extrusionOk="0" h="3516" w="3390">
                  <a:moveTo>
                    <a:pt x="3076" y="314"/>
                  </a:moveTo>
                  <a:lnTo>
                    <a:pt x="3076" y="3202"/>
                  </a:lnTo>
                  <a:lnTo>
                    <a:pt x="293" y="3202"/>
                  </a:lnTo>
                  <a:lnTo>
                    <a:pt x="293" y="314"/>
                  </a:lnTo>
                  <a:close/>
                  <a:moveTo>
                    <a:pt x="0" y="1"/>
                  </a:moveTo>
                  <a:lnTo>
                    <a:pt x="0" y="3516"/>
                  </a:lnTo>
                  <a:lnTo>
                    <a:pt x="3390" y="3516"/>
                  </a:lnTo>
                  <a:lnTo>
                    <a:pt x="33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17"/>
            <p:cNvSpPr/>
            <p:nvPr/>
          </p:nvSpPr>
          <p:spPr>
            <a:xfrm>
              <a:off x="2655191" y="859046"/>
              <a:ext cx="19878" cy="8340"/>
            </a:xfrm>
            <a:custGeom>
              <a:rect b="b" l="l" r="r" t="t"/>
              <a:pathLst>
                <a:path extrusionOk="0" h="378" w="901">
                  <a:moveTo>
                    <a:pt x="440" y="1"/>
                  </a:moveTo>
                  <a:cubicBezTo>
                    <a:pt x="273" y="1"/>
                    <a:pt x="106" y="64"/>
                    <a:pt x="1" y="189"/>
                  </a:cubicBezTo>
                  <a:cubicBezTo>
                    <a:pt x="116" y="315"/>
                    <a:pt x="278" y="377"/>
                    <a:pt x="443" y="377"/>
                  </a:cubicBezTo>
                  <a:cubicBezTo>
                    <a:pt x="608" y="377"/>
                    <a:pt x="775" y="315"/>
                    <a:pt x="901" y="189"/>
                  </a:cubicBezTo>
                  <a:cubicBezTo>
                    <a:pt x="775" y="64"/>
                    <a:pt x="608" y="1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17"/>
            <p:cNvSpPr/>
            <p:nvPr/>
          </p:nvSpPr>
          <p:spPr>
            <a:xfrm>
              <a:off x="2623355" y="859046"/>
              <a:ext cx="19856" cy="8340"/>
            </a:xfrm>
            <a:custGeom>
              <a:rect b="b" l="l" r="r" t="t"/>
              <a:pathLst>
                <a:path extrusionOk="0" h="378" w="900">
                  <a:moveTo>
                    <a:pt x="440" y="1"/>
                  </a:moveTo>
                  <a:cubicBezTo>
                    <a:pt x="272" y="1"/>
                    <a:pt x="126" y="64"/>
                    <a:pt x="0" y="189"/>
                  </a:cubicBezTo>
                  <a:cubicBezTo>
                    <a:pt x="126" y="315"/>
                    <a:pt x="272" y="377"/>
                    <a:pt x="440" y="377"/>
                  </a:cubicBezTo>
                  <a:cubicBezTo>
                    <a:pt x="607" y="377"/>
                    <a:pt x="774" y="315"/>
                    <a:pt x="900" y="189"/>
                  </a:cubicBezTo>
                  <a:cubicBezTo>
                    <a:pt x="774" y="64"/>
                    <a:pt x="607" y="1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17"/>
            <p:cNvSpPr/>
            <p:nvPr/>
          </p:nvSpPr>
          <p:spPr>
            <a:xfrm>
              <a:off x="2643652" y="869216"/>
              <a:ext cx="9266" cy="20783"/>
            </a:xfrm>
            <a:custGeom>
              <a:rect b="b" l="l" r="r" t="t"/>
              <a:pathLst>
                <a:path extrusionOk="0" h="942" w="420">
                  <a:moveTo>
                    <a:pt x="252" y="0"/>
                  </a:moveTo>
                  <a:cubicBezTo>
                    <a:pt x="1" y="272"/>
                    <a:pt x="1" y="670"/>
                    <a:pt x="252" y="942"/>
                  </a:cubicBezTo>
                  <a:cubicBezTo>
                    <a:pt x="357" y="816"/>
                    <a:pt x="419" y="649"/>
                    <a:pt x="419" y="460"/>
                  </a:cubicBezTo>
                  <a:cubicBezTo>
                    <a:pt x="419" y="293"/>
                    <a:pt x="357" y="126"/>
                    <a:pt x="2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17"/>
            <p:cNvSpPr/>
            <p:nvPr/>
          </p:nvSpPr>
          <p:spPr>
            <a:xfrm>
              <a:off x="2643652" y="836431"/>
              <a:ext cx="9266" cy="20342"/>
            </a:xfrm>
            <a:custGeom>
              <a:rect b="b" l="l" r="r" t="t"/>
              <a:pathLst>
                <a:path extrusionOk="0" h="922" w="420">
                  <a:moveTo>
                    <a:pt x="252" y="1"/>
                  </a:moveTo>
                  <a:cubicBezTo>
                    <a:pt x="1" y="252"/>
                    <a:pt x="1" y="670"/>
                    <a:pt x="252" y="921"/>
                  </a:cubicBezTo>
                  <a:cubicBezTo>
                    <a:pt x="357" y="796"/>
                    <a:pt x="419" y="628"/>
                    <a:pt x="419" y="461"/>
                  </a:cubicBezTo>
                  <a:cubicBezTo>
                    <a:pt x="419" y="294"/>
                    <a:pt x="357" y="126"/>
                    <a:pt x="2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17"/>
            <p:cNvSpPr/>
            <p:nvPr/>
          </p:nvSpPr>
          <p:spPr>
            <a:xfrm>
              <a:off x="2655191" y="869216"/>
              <a:ext cx="10193" cy="11097"/>
            </a:xfrm>
            <a:custGeom>
              <a:rect b="b" l="l" r="r" t="t"/>
              <a:pathLst>
                <a:path extrusionOk="0" h="503" w="462">
                  <a:moveTo>
                    <a:pt x="1" y="0"/>
                  </a:moveTo>
                  <a:cubicBezTo>
                    <a:pt x="1" y="126"/>
                    <a:pt x="43" y="251"/>
                    <a:pt x="127" y="356"/>
                  </a:cubicBezTo>
                  <a:cubicBezTo>
                    <a:pt x="231" y="440"/>
                    <a:pt x="336" y="502"/>
                    <a:pt x="461" y="502"/>
                  </a:cubicBezTo>
                  <a:cubicBezTo>
                    <a:pt x="461" y="377"/>
                    <a:pt x="419" y="251"/>
                    <a:pt x="336" y="147"/>
                  </a:cubicBezTo>
                  <a:cubicBezTo>
                    <a:pt x="231" y="63"/>
                    <a:pt x="127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17"/>
            <p:cNvSpPr/>
            <p:nvPr/>
          </p:nvSpPr>
          <p:spPr>
            <a:xfrm>
              <a:off x="2632577" y="846117"/>
              <a:ext cx="10634" cy="10656"/>
            </a:xfrm>
            <a:custGeom>
              <a:rect b="b" l="l" r="r" t="t"/>
              <a:pathLst>
                <a:path extrusionOk="0" h="483" w="482">
                  <a:moveTo>
                    <a:pt x="1" y="1"/>
                  </a:moveTo>
                  <a:cubicBezTo>
                    <a:pt x="1" y="127"/>
                    <a:pt x="63" y="252"/>
                    <a:pt x="147" y="336"/>
                  </a:cubicBezTo>
                  <a:cubicBezTo>
                    <a:pt x="231" y="440"/>
                    <a:pt x="356" y="482"/>
                    <a:pt x="482" y="482"/>
                  </a:cubicBezTo>
                  <a:cubicBezTo>
                    <a:pt x="482" y="357"/>
                    <a:pt x="419" y="231"/>
                    <a:pt x="335" y="147"/>
                  </a:cubicBezTo>
                  <a:cubicBezTo>
                    <a:pt x="252" y="64"/>
                    <a:pt x="126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17"/>
            <p:cNvSpPr/>
            <p:nvPr/>
          </p:nvSpPr>
          <p:spPr>
            <a:xfrm>
              <a:off x="2632577" y="869216"/>
              <a:ext cx="10634" cy="11097"/>
            </a:xfrm>
            <a:custGeom>
              <a:rect b="b" l="l" r="r" t="t"/>
              <a:pathLst>
                <a:path extrusionOk="0" h="503" w="482">
                  <a:moveTo>
                    <a:pt x="482" y="0"/>
                  </a:moveTo>
                  <a:cubicBezTo>
                    <a:pt x="356" y="0"/>
                    <a:pt x="231" y="63"/>
                    <a:pt x="147" y="147"/>
                  </a:cubicBezTo>
                  <a:cubicBezTo>
                    <a:pt x="63" y="251"/>
                    <a:pt x="1" y="377"/>
                    <a:pt x="1" y="502"/>
                  </a:cubicBezTo>
                  <a:cubicBezTo>
                    <a:pt x="126" y="502"/>
                    <a:pt x="252" y="440"/>
                    <a:pt x="335" y="356"/>
                  </a:cubicBezTo>
                  <a:cubicBezTo>
                    <a:pt x="419" y="251"/>
                    <a:pt x="482" y="126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17"/>
            <p:cNvSpPr/>
            <p:nvPr/>
          </p:nvSpPr>
          <p:spPr>
            <a:xfrm>
              <a:off x="2655191" y="846117"/>
              <a:ext cx="10193" cy="10656"/>
            </a:xfrm>
            <a:custGeom>
              <a:rect b="b" l="l" r="r" t="t"/>
              <a:pathLst>
                <a:path extrusionOk="0" h="483" w="462">
                  <a:moveTo>
                    <a:pt x="461" y="1"/>
                  </a:moveTo>
                  <a:cubicBezTo>
                    <a:pt x="336" y="1"/>
                    <a:pt x="231" y="64"/>
                    <a:pt x="127" y="147"/>
                  </a:cubicBezTo>
                  <a:cubicBezTo>
                    <a:pt x="43" y="231"/>
                    <a:pt x="1" y="357"/>
                    <a:pt x="1" y="482"/>
                  </a:cubicBezTo>
                  <a:cubicBezTo>
                    <a:pt x="127" y="482"/>
                    <a:pt x="231" y="440"/>
                    <a:pt x="336" y="336"/>
                  </a:cubicBezTo>
                  <a:cubicBezTo>
                    <a:pt x="419" y="252"/>
                    <a:pt x="461" y="127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17"/>
            <p:cNvSpPr/>
            <p:nvPr/>
          </p:nvSpPr>
          <p:spPr>
            <a:xfrm>
              <a:off x="2646432" y="860435"/>
              <a:ext cx="5560" cy="5096"/>
            </a:xfrm>
            <a:custGeom>
              <a:rect b="b" l="l" r="r" t="t"/>
              <a:pathLst>
                <a:path extrusionOk="0" h="231" w="252">
                  <a:moveTo>
                    <a:pt x="126" y="1"/>
                  </a:moveTo>
                  <a:cubicBezTo>
                    <a:pt x="0" y="22"/>
                    <a:pt x="0" y="210"/>
                    <a:pt x="126" y="231"/>
                  </a:cubicBezTo>
                  <a:cubicBezTo>
                    <a:pt x="252" y="210"/>
                    <a:pt x="252" y="22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17"/>
            <p:cNvSpPr/>
            <p:nvPr/>
          </p:nvSpPr>
          <p:spPr>
            <a:xfrm>
              <a:off x="2627502" y="605150"/>
              <a:ext cx="59105" cy="96501"/>
            </a:xfrm>
            <a:custGeom>
              <a:rect b="b" l="l" r="r" t="t"/>
              <a:pathLst>
                <a:path extrusionOk="0" h="4374" w="2679">
                  <a:moveTo>
                    <a:pt x="1" y="1"/>
                  </a:moveTo>
                  <a:lnTo>
                    <a:pt x="1" y="2533"/>
                  </a:lnTo>
                  <a:lnTo>
                    <a:pt x="1946" y="2533"/>
                  </a:lnTo>
                  <a:lnTo>
                    <a:pt x="1946" y="754"/>
                  </a:lnTo>
                  <a:lnTo>
                    <a:pt x="733" y="754"/>
                  </a:lnTo>
                  <a:lnTo>
                    <a:pt x="733" y="1633"/>
                  </a:lnTo>
                  <a:lnTo>
                    <a:pt x="1047" y="1633"/>
                  </a:lnTo>
                  <a:lnTo>
                    <a:pt x="1047" y="1068"/>
                  </a:lnTo>
                  <a:lnTo>
                    <a:pt x="1633" y="1068"/>
                  </a:lnTo>
                  <a:lnTo>
                    <a:pt x="1633" y="2219"/>
                  </a:lnTo>
                  <a:lnTo>
                    <a:pt x="314" y="2219"/>
                  </a:lnTo>
                  <a:lnTo>
                    <a:pt x="314" y="315"/>
                  </a:lnTo>
                  <a:lnTo>
                    <a:pt x="2365" y="315"/>
                  </a:lnTo>
                  <a:lnTo>
                    <a:pt x="2365" y="4374"/>
                  </a:lnTo>
                  <a:lnTo>
                    <a:pt x="2679" y="4374"/>
                  </a:lnTo>
                  <a:lnTo>
                    <a:pt x="26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17"/>
            <p:cNvSpPr/>
            <p:nvPr/>
          </p:nvSpPr>
          <p:spPr>
            <a:xfrm>
              <a:off x="2695830" y="907054"/>
              <a:ext cx="6950" cy="235914"/>
            </a:xfrm>
            <a:custGeom>
              <a:rect b="b" l="l" r="r" t="t"/>
              <a:pathLst>
                <a:path extrusionOk="0" h="10693" w="315">
                  <a:moveTo>
                    <a:pt x="0" y="1"/>
                  </a:moveTo>
                  <a:lnTo>
                    <a:pt x="0" y="10693"/>
                  </a:lnTo>
                  <a:lnTo>
                    <a:pt x="314" y="10693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17"/>
            <p:cNvSpPr/>
            <p:nvPr/>
          </p:nvSpPr>
          <p:spPr>
            <a:xfrm>
              <a:off x="2595181" y="907054"/>
              <a:ext cx="6950" cy="235914"/>
            </a:xfrm>
            <a:custGeom>
              <a:rect b="b" l="l" r="r" t="t"/>
              <a:pathLst>
                <a:path extrusionOk="0" h="10693" w="315">
                  <a:moveTo>
                    <a:pt x="1" y="1"/>
                  </a:moveTo>
                  <a:lnTo>
                    <a:pt x="1" y="10693"/>
                  </a:lnTo>
                  <a:lnTo>
                    <a:pt x="315" y="10693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17"/>
            <p:cNvSpPr/>
            <p:nvPr/>
          </p:nvSpPr>
          <p:spPr>
            <a:xfrm>
              <a:off x="2627502" y="1025242"/>
              <a:ext cx="59105" cy="96038"/>
            </a:xfrm>
            <a:custGeom>
              <a:rect b="b" l="l" r="r" t="t"/>
              <a:pathLst>
                <a:path extrusionOk="0" h="4353" w="2679">
                  <a:moveTo>
                    <a:pt x="2365" y="0"/>
                  </a:moveTo>
                  <a:lnTo>
                    <a:pt x="2365" y="4039"/>
                  </a:lnTo>
                  <a:lnTo>
                    <a:pt x="314" y="4039"/>
                  </a:lnTo>
                  <a:lnTo>
                    <a:pt x="314" y="2135"/>
                  </a:lnTo>
                  <a:lnTo>
                    <a:pt x="1633" y="2135"/>
                  </a:lnTo>
                  <a:lnTo>
                    <a:pt x="1633" y="3285"/>
                  </a:lnTo>
                  <a:lnTo>
                    <a:pt x="1047" y="3285"/>
                  </a:lnTo>
                  <a:lnTo>
                    <a:pt x="1047" y="2741"/>
                  </a:lnTo>
                  <a:lnTo>
                    <a:pt x="733" y="2741"/>
                  </a:lnTo>
                  <a:lnTo>
                    <a:pt x="733" y="3599"/>
                  </a:lnTo>
                  <a:lnTo>
                    <a:pt x="1946" y="3599"/>
                  </a:lnTo>
                  <a:lnTo>
                    <a:pt x="1946" y="1821"/>
                  </a:lnTo>
                  <a:lnTo>
                    <a:pt x="1" y="1821"/>
                  </a:lnTo>
                  <a:lnTo>
                    <a:pt x="1" y="4352"/>
                  </a:lnTo>
                  <a:lnTo>
                    <a:pt x="2679" y="435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17"/>
            <p:cNvSpPr/>
            <p:nvPr/>
          </p:nvSpPr>
          <p:spPr>
            <a:xfrm>
              <a:off x="2627502" y="994774"/>
              <a:ext cx="59105" cy="60959"/>
            </a:xfrm>
            <a:custGeom>
              <a:rect b="b" l="l" r="r" t="t"/>
              <a:pathLst>
                <a:path extrusionOk="0" h="2763" w="2679">
                  <a:moveTo>
                    <a:pt x="2365" y="314"/>
                  </a:moveTo>
                  <a:lnTo>
                    <a:pt x="2365" y="2448"/>
                  </a:lnTo>
                  <a:lnTo>
                    <a:pt x="314" y="2448"/>
                  </a:lnTo>
                  <a:lnTo>
                    <a:pt x="314" y="314"/>
                  </a:lnTo>
                  <a:close/>
                  <a:moveTo>
                    <a:pt x="1" y="0"/>
                  </a:moveTo>
                  <a:lnTo>
                    <a:pt x="1" y="2762"/>
                  </a:lnTo>
                  <a:lnTo>
                    <a:pt x="2679" y="276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17"/>
            <p:cNvSpPr/>
            <p:nvPr/>
          </p:nvSpPr>
          <p:spPr>
            <a:xfrm>
              <a:off x="2643189" y="1010924"/>
              <a:ext cx="28196" cy="28637"/>
            </a:xfrm>
            <a:custGeom>
              <a:rect b="b" l="l" r="r" t="t"/>
              <a:pathLst>
                <a:path extrusionOk="0" h="1298" w="1278">
                  <a:moveTo>
                    <a:pt x="963" y="315"/>
                  </a:moveTo>
                  <a:lnTo>
                    <a:pt x="963" y="984"/>
                  </a:lnTo>
                  <a:lnTo>
                    <a:pt x="315" y="984"/>
                  </a:lnTo>
                  <a:lnTo>
                    <a:pt x="315" y="315"/>
                  </a:lnTo>
                  <a:close/>
                  <a:moveTo>
                    <a:pt x="1" y="1"/>
                  </a:moveTo>
                  <a:lnTo>
                    <a:pt x="1" y="1298"/>
                  </a:lnTo>
                  <a:lnTo>
                    <a:pt x="1277" y="1298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17"/>
            <p:cNvSpPr/>
            <p:nvPr/>
          </p:nvSpPr>
          <p:spPr>
            <a:xfrm>
              <a:off x="2611353" y="912150"/>
              <a:ext cx="72034" cy="226207"/>
            </a:xfrm>
            <a:custGeom>
              <a:rect b="b" l="l" r="r" t="t"/>
              <a:pathLst>
                <a:path extrusionOk="0" h="10253" w="3265">
                  <a:moveTo>
                    <a:pt x="0" y="0"/>
                  </a:moveTo>
                  <a:lnTo>
                    <a:pt x="0" y="10253"/>
                  </a:lnTo>
                  <a:lnTo>
                    <a:pt x="3264" y="10253"/>
                  </a:lnTo>
                  <a:lnTo>
                    <a:pt x="3264" y="9939"/>
                  </a:lnTo>
                  <a:lnTo>
                    <a:pt x="314" y="9939"/>
                  </a:lnTo>
                  <a:lnTo>
                    <a:pt x="314" y="314"/>
                  </a:lnTo>
                  <a:lnTo>
                    <a:pt x="3264" y="314"/>
                  </a:lnTo>
                  <a:lnTo>
                    <a:pt x="326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17"/>
            <p:cNvSpPr/>
            <p:nvPr/>
          </p:nvSpPr>
          <p:spPr>
            <a:xfrm>
              <a:off x="2627502" y="928763"/>
              <a:ext cx="59105" cy="96501"/>
            </a:xfrm>
            <a:custGeom>
              <a:rect b="b" l="l" r="r" t="t"/>
              <a:pathLst>
                <a:path extrusionOk="0" h="4374" w="2679">
                  <a:moveTo>
                    <a:pt x="1" y="0"/>
                  </a:moveTo>
                  <a:lnTo>
                    <a:pt x="1" y="2553"/>
                  </a:lnTo>
                  <a:lnTo>
                    <a:pt x="1946" y="2553"/>
                  </a:lnTo>
                  <a:lnTo>
                    <a:pt x="1946" y="774"/>
                  </a:lnTo>
                  <a:lnTo>
                    <a:pt x="733" y="774"/>
                  </a:lnTo>
                  <a:lnTo>
                    <a:pt x="733" y="1632"/>
                  </a:lnTo>
                  <a:lnTo>
                    <a:pt x="1047" y="1632"/>
                  </a:lnTo>
                  <a:lnTo>
                    <a:pt x="1047" y="1088"/>
                  </a:lnTo>
                  <a:lnTo>
                    <a:pt x="1633" y="1088"/>
                  </a:lnTo>
                  <a:lnTo>
                    <a:pt x="1633" y="2239"/>
                  </a:lnTo>
                  <a:lnTo>
                    <a:pt x="314" y="2239"/>
                  </a:lnTo>
                  <a:lnTo>
                    <a:pt x="314" y="314"/>
                  </a:lnTo>
                  <a:lnTo>
                    <a:pt x="2365" y="314"/>
                  </a:lnTo>
                  <a:lnTo>
                    <a:pt x="2365" y="4373"/>
                  </a:lnTo>
                  <a:lnTo>
                    <a:pt x="2679" y="437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17"/>
            <p:cNvSpPr/>
            <p:nvPr/>
          </p:nvSpPr>
          <p:spPr>
            <a:xfrm>
              <a:off x="2950652" y="564997"/>
              <a:ext cx="323613" cy="6950"/>
            </a:xfrm>
            <a:custGeom>
              <a:rect b="b" l="l" r="r" t="t"/>
              <a:pathLst>
                <a:path extrusionOk="0" h="315" w="14668">
                  <a:moveTo>
                    <a:pt x="0" y="1"/>
                  </a:moveTo>
                  <a:lnTo>
                    <a:pt x="0" y="314"/>
                  </a:lnTo>
                  <a:lnTo>
                    <a:pt x="14668" y="314"/>
                  </a:lnTo>
                  <a:lnTo>
                    <a:pt x="14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17"/>
            <p:cNvSpPr/>
            <p:nvPr/>
          </p:nvSpPr>
          <p:spPr>
            <a:xfrm>
              <a:off x="2950652" y="464369"/>
              <a:ext cx="323613" cy="6950"/>
            </a:xfrm>
            <a:custGeom>
              <a:rect b="b" l="l" r="r" t="t"/>
              <a:pathLst>
                <a:path extrusionOk="0" h="315" w="14668">
                  <a:moveTo>
                    <a:pt x="0" y="0"/>
                  </a:moveTo>
                  <a:lnTo>
                    <a:pt x="0" y="314"/>
                  </a:lnTo>
                  <a:lnTo>
                    <a:pt x="14668" y="314"/>
                  </a:lnTo>
                  <a:lnTo>
                    <a:pt x="146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17"/>
            <p:cNvSpPr/>
            <p:nvPr/>
          </p:nvSpPr>
          <p:spPr>
            <a:xfrm>
              <a:off x="3060038" y="496669"/>
              <a:ext cx="96060" cy="59127"/>
            </a:xfrm>
            <a:custGeom>
              <a:rect b="b" l="l" r="r" t="t"/>
              <a:pathLst>
                <a:path extrusionOk="0" h="2680" w="4354">
                  <a:moveTo>
                    <a:pt x="1" y="1"/>
                  </a:moveTo>
                  <a:lnTo>
                    <a:pt x="1" y="2679"/>
                  </a:lnTo>
                  <a:lnTo>
                    <a:pt x="4353" y="2679"/>
                  </a:lnTo>
                  <a:lnTo>
                    <a:pt x="4353" y="2365"/>
                  </a:lnTo>
                  <a:lnTo>
                    <a:pt x="315" y="2365"/>
                  </a:lnTo>
                  <a:lnTo>
                    <a:pt x="315" y="315"/>
                  </a:lnTo>
                  <a:lnTo>
                    <a:pt x="2219" y="315"/>
                  </a:lnTo>
                  <a:lnTo>
                    <a:pt x="2219" y="1633"/>
                  </a:lnTo>
                  <a:lnTo>
                    <a:pt x="1068" y="1633"/>
                  </a:lnTo>
                  <a:lnTo>
                    <a:pt x="1068" y="1026"/>
                  </a:lnTo>
                  <a:lnTo>
                    <a:pt x="1612" y="1026"/>
                  </a:lnTo>
                  <a:lnTo>
                    <a:pt x="1612" y="712"/>
                  </a:lnTo>
                  <a:lnTo>
                    <a:pt x="754" y="712"/>
                  </a:lnTo>
                  <a:lnTo>
                    <a:pt x="754" y="1947"/>
                  </a:lnTo>
                  <a:lnTo>
                    <a:pt x="2533" y="1947"/>
                  </a:lnTo>
                  <a:lnTo>
                    <a:pt x="2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17"/>
            <p:cNvSpPr/>
            <p:nvPr/>
          </p:nvSpPr>
          <p:spPr>
            <a:xfrm>
              <a:off x="3125607" y="496669"/>
              <a:ext cx="61400" cy="59127"/>
            </a:xfrm>
            <a:custGeom>
              <a:rect b="b" l="l" r="r" t="t"/>
              <a:pathLst>
                <a:path extrusionOk="0" h="2680" w="2783">
                  <a:moveTo>
                    <a:pt x="2469" y="315"/>
                  </a:moveTo>
                  <a:lnTo>
                    <a:pt x="2469" y="2365"/>
                  </a:lnTo>
                  <a:lnTo>
                    <a:pt x="314" y="2365"/>
                  </a:lnTo>
                  <a:lnTo>
                    <a:pt x="314" y="315"/>
                  </a:lnTo>
                  <a:close/>
                  <a:moveTo>
                    <a:pt x="0" y="1"/>
                  </a:moveTo>
                  <a:lnTo>
                    <a:pt x="0" y="2679"/>
                  </a:lnTo>
                  <a:lnTo>
                    <a:pt x="2783" y="2679"/>
                  </a:lnTo>
                  <a:lnTo>
                    <a:pt x="27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17"/>
            <p:cNvSpPr/>
            <p:nvPr/>
          </p:nvSpPr>
          <p:spPr>
            <a:xfrm>
              <a:off x="3141757" y="511914"/>
              <a:ext cx="29100" cy="28174"/>
            </a:xfrm>
            <a:custGeom>
              <a:rect b="b" l="l" r="r" t="t"/>
              <a:pathLst>
                <a:path extrusionOk="0" h="1277" w="1319">
                  <a:moveTo>
                    <a:pt x="1005" y="314"/>
                  </a:moveTo>
                  <a:lnTo>
                    <a:pt x="1005" y="963"/>
                  </a:lnTo>
                  <a:lnTo>
                    <a:pt x="314" y="963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1277"/>
                  </a:lnTo>
                  <a:lnTo>
                    <a:pt x="1319" y="1277"/>
                  </a:lnTo>
                  <a:lnTo>
                    <a:pt x="13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17"/>
            <p:cNvSpPr/>
            <p:nvPr/>
          </p:nvSpPr>
          <p:spPr>
            <a:xfrm>
              <a:off x="3043425" y="480519"/>
              <a:ext cx="225766" cy="71571"/>
            </a:xfrm>
            <a:custGeom>
              <a:rect b="b" l="l" r="r" t="t"/>
              <a:pathLst>
                <a:path extrusionOk="0" h="3244" w="10233">
                  <a:moveTo>
                    <a:pt x="1" y="0"/>
                  </a:moveTo>
                  <a:lnTo>
                    <a:pt x="1" y="3244"/>
                  </a:lnTo>
                  <a:lnTo>
                    <a:pt x="315" y="3244"/>
                  </a:lnTo>
                  <a:lnTo>
                    <a:pt x="315" y="314"/>
                  </a:lnTo>
                  <a:lnTo>
                    <a:pt x="9919" y="314"/>
                  </a:lnTo>
                  <a:lnTo>
                    <a:pt x="9919" y="3244"/>
                  </a:lnTo>
                  <a:lnTo>
                    <a:pt x="10232" y="3244"/>
                  </a:lnTo>
                  <a:lnTo>
                    <a:pt x="102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17"/>
            <p:cNvSpPr/>
            <p:nvPr/>
          </p:nvSpPr>
          <p:spPr>
            <a:xfrm>
              <a:off x="2955726" y="480519"/>
              <a:ext cx="77572" cy="75277"/>
            </a:xfrm>
            <a:custGeom>
              <a:rect b="b" l="l" r="r" t="t"/>
              <a:pathLst>
                <a:path extrusionOk="0" h="3412" w="3516">
                  <a:moveTo>
                    <a:pt x="3202" y="314"/>
                  </a:moveTo>
                  <a:lnTo>
                    <a:pt x="3202" y="3097"/>
                  </a:lnTo>
                  <a:lnTo>
                    <a:pt x="314" y="309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3411"/>
                  </a:lnTo>
                  <a:lnTo>
                    <a:pt x="3515" y="3411"/>
                  </a:lnTo>
                  <a:lnTo>
                    <a:pt x="35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17"/>
            <p:cNvSpPr/>
            <p:nvPr/>
          </p:nvSpPr>
          <p:spPr>
            <a:xfrm>
              <a:off x="2990342" y="523916"/>
              <a:ext cx="8340" cy="19878"/>
            </a:xfrm>
            <a:custGeom>
              <a:rect b="b" l="l" r="r" t="t"/>
              <a:pathLst>
                <a:path extrusionOk="0" h="901" w="378">
                  <a:moveTo>
                    <a:pt x="189" y="0"/>
                  </a:moveTo>
                  <a:cubicBezTo>
                    <a:pt x="63" y="126"/>
                    <a:pt x="1" y="272"/>
                    <a:pt x="1" y="461"/>
                  </a:cubicBezTo>
                  <a:cubicBezTo>
                    <a:pt x="1" y="628"/>
                    <a:pt x="84" y="774"/>
                    <a:pt x="210" y="900"/>
                  </a:cubicBezTo>
                  <a:cubicBezTo>
                    <a:pt x="314" y="774"/>
                    <a:pt x="377" y="628"/>
                    <a:pt x="377" y="461"/>
                  </a:cubicBezTo>
                  <a:cubicBezTo>
                    <a:pt x="377" y="272"/>
                    <a:pt x="314" y="126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17"/>
            <p:cNvSpPr/>
            <p:nvPr/>
          </p:nvSpPr>
          <p:spPr>
            <a:xfrm>
              <a:off x="2988952" y="492521"/>
              <a:ext cx="9730" cy="19878"/>
            </a:xfrm>
            <a:custGeom>
              <a:rect b="b" l="l" r="r" t="t"/>
              <a:pathLst>
                <a:path extrusionOk="0" h="901" w="441">
                  <a:moveTo>
                    <a:pt x="252" y="1"/>
                  </a:moveTo>
                  <a:cubicBezTo>
                    <a:pt x="1" y="231"/>
                    <a:pt x="1" y="649"/>
                    <a:pt x="252" y="900"/>
                  </a:cubicBezTo>
                  <a:cubicBezTo>
                    <a:pt x="377" y="775"/>
                    <a:pt x="440" y="607"/>
                    <a:pt x="440" y="440"/>
                  </a:cubicBezTo>
                  <a:cubicBezTo>
                    <a:pt x="440" y="273"/>
                    <a:pt x="377" y="105"/>
                    <a:pt x="2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17"/>
            <p:cNvSpPr/>
            <p:nvPr/>
          </p:nvSpPr>
          <p:spPr>
            <a:xfrm>
              <a:off x="2967728" y="514098"/>
              <a:ext cx="20783" cy="7987"/>
            </a:xfrm>
            <a:custGeom>
              <a:rect b="b" l="l" r="r" t="t"/>
              <a:pathLst>
                <a:path extrusionOk="0" h="362" w="942">
                  <a:moveTo>
                    <a:pt x="471" y="1"/>
                  </a:moveTo>
                  <a:cubicBezTo>
                    <a:pt x="304" y="1"/>
                    <a:pt x="136" y="58"/>
                    <a:pt x="0" y="173"/>
                  </a:cubicBezTo>
                  <a:cubicBezTo>
                    <a:pt x="126" y="299"/>
                    <a:pt x="293" y="362"/>
                    <a:pt x="481" y="362"/>
                  </a:cubicBezTo>
                  <a:cubicBezTo>
                    <a:pt x="649" y="362"/>
                    <a:pt x="816" y="299"/>
                    <a:pt x="942" y="173"/>
                  </a:cubicBezTo>
                  <a:cubicBezTo>
                    <a:pt x="806" y="58"/>
                    <a:pt x="638" y="1"/>
                    <a:pt x="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17"/>
            <p:cNvSpPr/>
            <p:nvPr/>
          </p:nvSpPr>
          <p:spPr>
            <a:xfrm>
              <a:off x="3000954" y="514098"/>
              <a:ext cx="20342" cy="7987"/>
            </a:xfrm>
            <a:custGeom>
              <a:rect b="b" l="l" r="r" t="t"/>
              <a:pathLst>
                <a:path extrusionOk="0" h="362" w="922">
                  <a:moveTo>
                    <a:pt x="453" y="1"/>
                  </a:moveTo>
                  <a:cubicBezTo>
                    <a:pt x="288" y="1"/>
                    <a:pt x="126" y="58"/>
                    <a:pt x="1" y="173"/>
                  </a:cubicBezTo>
                  <a:cubicBezTo>
                    <a:pt x="126" y="299"/>
                    <a:pt x="273" y="362"/>
                    <a:pt x="461" y="362"/>
                  </a:cubicBezTo>
                  <a:cubicBezTo>
                    <a:pt x="628" y="362"/>
                    <a:pt x="796" y="299"/>
                    <a:pt x="921" y="173"/>
                  </a:cubicBezTo>
                  <a:cubicBezTo>
                    <a:pt x="785" y="58"/>
                    <a:pt x="618" y="1"/>
                    <a:pt x="4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17"/>
            <p:cNvSpPr/>
            <p:nvPr/>
          </p:nvSpPr>
          <p:spPr>
            <a:xfrm>
              <a:off x="2977414" y="523916"/>
              <a:ext cx="11097" cy="10171"/>
            </a:xfrm>
            <a:custGeom>
              <a:rect b="b" l="l" r="r" t="t"/>
              <a:pathLst>
                <a:path extrusionOk="0" h="461" w="503">
                  <a:moveTo>
                    <a:pt x="503" y="0"/>
                  </a:moveTo>
                  <a:cubicBezTo>
                    <a:pt x="377" y="0"/>
                    <a:pt x="252" y="42"/>
                    <a:pt x="147" y="126"/>
                  </a:cubicBezTo>
                  <a:cubicBezTo>
                    <a:pt x="63" y="210"/>
                    <a:pt x="1" y="335"/>
                    <a:pt x="1" y="461"/>
                  </a:cubicBezTo>
                  <a:cubicBezTo>
                    <a:pt x="126" y="461"/>
                    <a:pt x="252" y="419"/>
                    <a:pt x="356" y="335"/>
                  </a:cubicBezTo>
                  <a:cubicBezTo>
                    <a:pt x="440" y="230"/>
                    <a:pt x="503" y="126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17"/>
            <p:cNvSpPr/>
            <p:nvPr/>
          </p:nvSpPr>
          <p:spPr>
            <a:xfrm>
              <a:off x="3000954" y="501743"/>
              <a:ext cx="10634" cy="10193"/>
            </a:xfrm>
            <a:custGeom>
              <a:rect b="b" l="l" r="r" t="t"/>
              <a:pathLst>
                <a:path extrusionOk="0" h="462" w="482">
                  <a:moveTo>
                    <a:pt x="482" y="1"/>
                  </a:moveTo>
                  <a:cubicBezTo>
                    <a:pt x="356" y="1"/>
                    <a:pt x="231" y="43"/>
                    <a:pt x="147" y="127"/>
                  </a:cubicBezTo>
                  <a:cubicBezTo>
                    <a:pt x="43" y="210"/>
                    <a:pt x="1" y="336"/>
                    <a:pt x="1" y="461"/>
                  </a:cubicBezTo>
                  <a:cubicBezTo>
                    <a:pt x="126" y="461"/>
                    <a:pt x="252" y="419"/>
                    <a:pt x="336" y="336"/>
                  </a:cubicBezTo>
                  <a:cubicBezTo>
                    <a:pt x="419" y="231"/>
                    <a:pt x="482" y="127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17"/>
            <p:cNvSpPr/>
            <p:nvPr/>
          </p:nvSpPr>
          <p:spPr>
            <a:xfrm>
              <a:off x="2977414" y="501743"/>
              <a:ext cx="11097" cy="10193"/>
            </a:xfrm>
            <a:custGeom>
              <a:rect b="b" l="l" r="r" t="t"/>
              <a:pathLst>
                <a:path extrusionOk="0" h="462" w="503">
                  <a:moveTo>
                    <a:pt x="1" y="1"/>
                  </a:moveTo>
                  <a:cubicBezTo>
                    <a:pt x="1" y="127"/>
                    <a:pt x="63" y="231"/>
                    <a:pt x="147" y="336"/>
                  </a:cubicBezTo>
                  <a:cubicBezTo>
                    <a:pt x="252" y="419"/>
                    <a:pt x="377" y="461"/>
                    <a:pt x="503" y="461"/>
                  </a:cubicBezTo>
                  <a:cubicBezTo>
                    <a:pt x="503" y="336"/>
                    <a:pt x="440" y="210"/>
                    <a:pt x="356" y="127"/>
                  </a:cubicBezTo>
                  <a:cubicBezTo>
                    <a:pt x="252" y="43"/>
                    <a:pt x="126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17"/>
            <p:cNvSpPr/>
            <p:nvPr/>
          </p:nvSpPr>
          <p:spPr>
            <a:xfrm>
              <a:off x="3000954" y="523916"/>
              <a:ext cx="10634" cy="10171"/>
            </a:xfrm>
            <a:custGeom>
              <a:rect b="b" l="l" r="r" t="t"/>
              <a:pathLst>
                <a:path extrusionOk="0" h="461" w="482">
                  <a:moveTo>
                    <a:pt x="1" y="0"/>
                  </a:moveTo>
                  <a:cubicBezTo>
                    <a:pt x="1" y="126"/>
                    <a:pt x="43" y="230"/>
                    <a:pt x="147" y="335"/>
                  </a:cubicBezTo>
                  <a:cubicBezTo>
                    <a:pt x="231" y="419"/>
                    <a:pt x="356" y="461"/>
                    <a:pt x="482" y="461"/>
                  </a:cubicBezTo>
                  <a:cubicBezTo>
                    <a:pt x="482" y="335"/>
                    <a:pt x="419" y="230"/>
                    <a:pt x="336" y="126"/>
                  </a:cubicBezTo>
                  <a:cubicBezTo>
                    <a:pt x="252" y="42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17"/>
            <p:cNvSpPr/>
            <p:nvPr/>
          </p:nvSpPr>
          <p:spPr>
            <a:xfrm>
              <a:off x="2992195" y="515488"/>
              <a:ext cx="5096" cy="4876"/>
            </a:xfrm>
            <a:custGeom>
              <a:rect b="b" l="l" r="r" t="t"/>
              <a:pathLst>
                <a:path extrusionOk="0" h="221" w="231">
                  <a:moveTo>
                    <a:pt x="115" y="0"/>
                  </a:moveTo>
                  <a:cubicBezTo>
                    <a:pt x="58" y="0"/>
                    <a:pt x="0" y="37"/>
                    <a:pt x="0" y="110"/>
                  </a:cubicBezTo>
                  <a:cubicBezTo>
                    <a:pt x="0" y="184"/>
                    <a:pt x="58" y="220"/>
                    <a:pt x="115" y="220"/>
                  </a:cubicBezTo>
                  <a:cubicBezTo>
                    <a:pt x="173" y="220"/>
                    <a:pt x="230" y="184"/>
                    <a:pt x="230" y="110"/>
                  </a:cubicBezTo>
                  <a:cubicBezTo>
                    <a:pt x="230" y="37"/>
                    <a:pt x="173" y="0"/>
                    <a:pt x="1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17"/>
            <p:cNvSpPr/>
            <p:nvPr/>
          </p:nvSpPr>
          <p:spPr>
            <a:xfrm>
              <a:off x="3156076" y="496669"/>
              <a:ext cx="96501" cy="59127"/>
            </a:xfrm>
            <a:custGeom>
              <a:rect b="b" l="l" r="r" t="t"/>
              <a:pathLst>
                <a:path extrusionOk="0" h="2680" w="4374">
                  <a:moveTo>
                    <a:pt x="1841" y="1"/>
                  </a:moveTo>
                  <a:lnTo>
                    <a:pt x="1841" y="1947"/>
                  </a:lnTo>
                  <a:lnTo>
                    <a:pt x="3620" y="1947"/>
                  </a:lnTo>
                  <a:lnTo>
                    <a:pt x="3620" y="712"/>
                  </a:lnTo>
                  <a:lnTo>
                    <a:pt x="2762" y="712"/>
                  </a:lnTo>
                  <a:lnTo>
                    <a:pt x="2762" y="1026"/>
                  </a:lnTo>
                  <a:lnTo>
                    <a:pt x="3306" y="1026"/>
                  </a:lnTo>
                  <a:lnTo>
                    <a:pt x="3306" y="1633"/>
                  </a:lnTo>
                  <a:lnTo>
                    <a:pt x="2155" y="1633"/>
                  </a:lnTo>
                  <a:lnTo>
                    <a:pt x="2155" y="315"/>
                  </a:lnTo>
                  <a:lnTo>
                    <a:pt x="4059" y="315"/>
                  </a:lnTo>
                  <a:lnTo>
                    <a:pt x="4059" y="2365"/>
                  </a:lnTo>
                  <a:lnTo>
                    <a:pt x="0" y="2365"/>
                  </a:lnTo>
                  <a:lnTo>
                    <a:pt x="0" y="2679"/>
                  </a:lnTo>
                  <a:lnTo>
                    <a:pt x="4373" y="2679"/>
                  </a:lnTo>
                  <a:lnTo>
                    <a:pt x="43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17"/>
            <p:cNvSpPr/>
            <p:nvPr/>
          </p:nvSpPr>
          <p:spPr>
            <a:xfrm>
              <a:off x="2714760" y="564997"/>
              <a:ext cx="235914" cy="6950"/>
            </a:xfrm>
            <a:custGeom>
              <a:rect b="b" l="l" r="r" t="t"/>
              <a:pathLst>
                <a:path extrusionOk="0" h="315" w="10693">
                  <a:moveTo>
                    <a:pt x="0" y="1"/>
                  </a:moveTo>
                  <a:lnTo>
                    <a:pt x="0" y="314"/>
                  </a:lnTo>
                  <a:lnTo>
                    <a:pt x="10692" y="314"/>
                  </a:lnTo>
                  <a:lnTo>
                    <a:pt x="106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17"/>
            <p:cNvSpPr/>
            <p:nvPr/>
          </p:nvSpPr>
          <p:spPr>
            <a:xfrm>
              <a:off x="2714760" y="464369"/>
              <a:ext cx="235914" cy="6950"/>
            </a:xfrm>
            <a:custGeom>
              <a:rect b="b" l="l" r="r" t="t"/>
              <a:pathLst>
                <a:path extrusionOk="0" h="315" w="10693">
                  <a:moveTo>
                    <a:pt x="0" y="0"/>
                  </a:moveTo>
                  <a:lnTo>
                    <a:pt x="0" y="314"/>
                  </a:lnTo>
                  <a:lnTo>
                    <a:pt x="10692" y="314"/>
                  </a:lnTo>
                  <a:lnTo>
                    <a:pt x="106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17"/>
            <p:cNvSpPr/>
            <p:nvPr/>
          </p:nvSpPr>
          <p:spPr>
            <a:xfrm>
              <a:off x="2736447" y="496669"/>
              <a:ext cx="96038" cy="59127"/>
            </a:xfrm>
            <a:custGeom>
              <a:rect b="b" l="l" r="r" t="t"/>
              <a:pathLst>
                <a:path extrusionOk="0" h="2680" w="4353">
                  <a:moveTo>
                    <a:pt x="1" y="1"/>
                  </a:moveTo>
                  <a:lnTo>
                    <a:pt x="1" y="2679"/>
                  </a:lnTo>
                  <a:lnTo>
                    <a:pt x="4353" y="2679"/>
                  </a:lnTo>
                  <a:lnTo>
                    <a:pt x="4353" y="2365"/>
                  </a:lnTo>
                  <a:lnTo>
                    <a:pt x="314" y="2365"/>
                  </a:lnTo>
                  <a:lnTo>
                    <a:pt x="314" y="315"/>
                  </a:lnTo>
                  <a:lnTo>
                    <a:pt x="2218" y="315"/>
                  </a:lnTo>
                  <a:lnTo>
                    <a:pt x="2218" y="1633"/>
                  </a:lnTo>
                  <a:lnTo>
                    <a:pt x="1068" y="1633"/>
                  </a:lnTo>
                  <a:lnTo>
                    <a:pt x="1068" y="1026"/>
                  </a:lnTo>
                  <a:lnTo>
                    <a:pt x="1612" y="1026"/>
                  </a:lnTo>
                  <a:lnTo>
                    <a:pt x="1612" y="712"/>
                  </a:lnTo>
                  <a:lnTo>
                    <a:pt x="754" y="712"/>
                  </a:lnTo>
                  <a:lnTo>
                    <a:pt x="754" y="1947"/>
                  </a:lnTo>
                  <a:lnTo>
                    <a:pt x="2532" y="1947"/>
                  </a:lnTo>
                  <a:lnTo>
                    <a:pt x="25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17"/>
            <p:cNvSpPr/>
            <p:nvPr/>
          </p:nvSpPr>
          <p:spPr>
            <a:xfrm>
              <a:off x="2801995" y="496669"/>
              <a:ext cx="60959" cy="59127"/>
            </a:xfrm>
            <a:custGeom>
              <a:rect b="b" l="l" r="r" t="t"/>
              <a:pathLst>
                <a:path extrusionOk="0" h="2680" w="2763">
                  <a:moveTo>
                    <a:pt x="2470" y="315"/>
                  </a:moveTo>
                  <a:lnTo>
                    <a:pt x="2470" y="2365"/>
                  </a:lnTo>
                  <a:lnTo>
                    <a:pt x="315" y="2365"/>
                  </a:lnTo>
                  <a:lnTo>
                    <a:pt x="315" y="315"/>
                  </a:lnTo>
                  <a:close/>
                  <a:moveTo>
                    <a:pt x="1" y="1"/>
                  </a:moveTo>
                  <a:lnTo>
                    <a:pt x="1" y="2679"/>
                  </a:lnTo>
                  <a:lnTo>
                    <a:pt x="2763" y="2679"/>
                  </a:lnTo>
                  <a:lnTo>
                    <a:pt x="27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17"/>
            <p:cNvSpPr/>
            <p:nvPr/>
          </p:nvSpPr>
          <p:spPr>
            <a:xfrm>
              <a:off x="2818166" y="511914"/>
              <a:ext cx="28637" cy="28174"/>
            </a:xfrm>
            <a:custGeom>
              <a:rect b="b" l="l" r="r" t="t"/>
              <a:pathLst>
                <a:path extrusionOk="0" h="1277" w="1298">
                  <a:moveTo>
                    <a:pt x="983" y="314"/>
                  </a:moveTo>
                  <a:lnTo>
                    <a:pt x="983" y="963"/>
                  </a:lnTo>
                  <a:lnTo>
                    <a:pt x="314" y="963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1277"/>
                  </a:lnTo>
                  <a:lnTo>
                    <a:pt x="1297" y="1277"/>
                  </a:lnTo>
                  <a:lnTo>
                    <a:pt x="12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17"/>
            <p:cNvSpPr/>
            <p:nvPr/>
          </p:nvSpPr>
          <p:spPr>
            <a:xfrm>
              <a:off x="2719834" y="480519"/>
              <a:ext cx="225744" cy="71571"/>
            </a:xfrm>
            <a:custGeom>
              <a:rect b="b" l="l" r="r" t="t"/>
              <a:pathLst>
                <a:path extrusionOk="0" h="3244" w="10232">
                  <a:moveTo>
                    <a:pt x="0" y="0"/>
                  </a:moveTo>
                  <a:lnTo>
                    <a:pt x="0" y="3244"/>
                  </a:lnTo>
                  <a:lnTo>
                    <a:pt x="314" y="3244"/>
                  </a:lnTo>
                  <a:lnTo>
                    <a:pt x="314" y="314"/>
                  </a:lnTo>
                  <a:lnTo>
                    <a:pt x="9918" y="314"/>
                  </a:lnTo>
                  <a:lnTo>
                    <a:pt x="9918" y="3244"/>
                  </a:lnTo>
                  <a:lnTo>
                    <a:pt x="10232" y="3244"/>
                  </a:lnTo>
                  <a:lnTo>
                    <a:pt x="102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17"/>
            <p:cNvSpPr/>
            <p:nvPr/>
          </p:nvSpPr>
          <p:spPr>
            <a:xfrm>
              <a:off x="2832463" y="496669"/>
              <a:ext cx="96501" cy="59127"/>
            </a:xfrm>
            <a:custGeom>
              <a:rect b="b" l="l" r="r" t="t"/>
              <a:pathLst>
                <a:path extrusionOk="0" h="2680" w="4374">
                  <a:moveTo>
                    <a:pt x="1842" y="1"/>
                  </a:moveTo>
                  <a:lnTo>
                    <a:pt x="1842" y="1947"/>
                  </a:lnTo>
                  <a:lnTo>
                    <a:pt x="3620" y="1947"/>
                  </a:lnTo>
                  <a:lnTo>
                    <a:pt x="3620" y="712"/>
                  </a:lnTo>
                  <a:lnTo>
                    <a:pt x="2742" y="712"/>
                  </a:lnTo>
                  <a:lnTo>
                    <a:pt x="2742" y="1026"/>
                  </a:lnTo>
                  <a:lnTo>
                    <a:pt x="3307" y="1026"/>
                  </a:lnTo>
                  <a:lnTo>
                    <a:pt x="3307" y="1633"/>
                  </a:lnTo>
                  <a:lnTo>
                    <a:pt x="2156" y="1633"/>
                  </a:lnTo>
                  <a:lnTo>
                    <a:pt x="2156" y="315"/>
                  </a:lnTo>
                  <a:lnTo>
                    <a:pt x="4060" y="315"/>
                  </a:lnTo>
                  <a:lnTo>
                    <a:pt x="4060" y="2365"/>
                  </a:lnTo>
                  <a:lnTo>
                    <a:pt x="1" y="2365"/>
                  </a:lnTo>
                  <a:lnTo>
                    <a:pt x="1" y="2679"/>
                  </a:lnTo>
                  <a:lnTo>
                    <a:pt x="4374" y="2679"/>
                  </a:lnTo>
                  <a:lnTo>
                    <a:pt x="43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17"/>
            <p:cNvSpPr/>
            <p:nvPr/>
          </p:nvSpPr>
          <p:spPr>
            <a:xfrm>
              <a:off x="3286244" y="819818"/>
              <a:ext cx="6950" cy="323149"/>
            </a:xfrm>
            <a:custGeom>
              <a:rect b="b" l="l" r="r" t="t"/>
              <a:pathLst>
                <a:path extrusionOk="0" h="14647" w="315">
                  <a:moveTo>
                    <a:pt x="1" y="0"/>
                  </a:moveTo>
                  <a:lnTo>
                    <a:pt x="1" y="14647"/>
                  </a:lnTo>
                  <a:lnTo>
                    <a:pt x="314" y="14647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17"/>
            <p:cNvSpPr/>
            <p:nvPr/>
          </p:nvSpPr>
          <p:spPr>
            <a:xfrm>
              <a:off x="3386408" y="819818"/>
              <a:ext cx="6950" cy="323149"/>
            </a:xfrm>
            <a:custGeom>
              <a:rect b="b" l="l" r="r" t="t"/>
              <a:pathLst>
                <a:path extrusionOk="0" h="14647" w="315">
                  <a:moveTo>
                    <a:pt x="1" y="0"/>
                  </a:moveTo>
                  <a:lnTo>
                    <a:pt x="1" y="14647"/>
                  </a:lnTo>
                  <a:lnTo>
                    <a:pt x="315" y="14647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17"/>
            <p:cNvSpPr/>
            <p:nvPr/>
          </p:nvSpPr>
          <p:spPr>
            <a:xfrm>
              <a:off x="3302394" y="928763"/>
              <a:ext cx="59128" cy="96501"/>
            </a:xfrm>
            <a:custGeom>
              <a:rect b="b" l="l" r="r" t="t"/>
              <a:pathLst>
                <a:path extrusionOk="0" h="4374" w="2680">
                  <a:moveTo>
                    <a:pt x="1" y="0"/>
                  </a:moveTo>
                  <a:lnTo>
                    <a:pt x="1" y="4373"/>
                  </a:lnTo>
                  <a:lnTo>
                    <a:pt x="315" y="4373"/>
                  </a:lnTo>
                  <a:lnTo>
                    <a:pt x="315" y="314"/>
                  </a:lnTo>
                  <a:lnTo>
                    <a:pt x="2365" y="314"/>
                  </a:lnTo>
                  <a:lnTo>
                    <a:pt x="2365" y="2239"/>
                  </a:lnTo>
                  <a:lnTo>
                    <a:pt x="1026" y="2239"/>
                  </a:lnTo>
                  <a:lnTo>
                    <a:pt x="1026" y="1088"/>
                  </a:lnTo>
                  <a:lnTo>
                    <a:pt x="1633" y="1088"/>
                  </a:lnTo>
                  <a:lnTo>
                    <a:pt x="1633" y="1632"/>
                  </a:lnTo>
                  <a:lnTo>
                    <a:pt x="1947" y="1632"/>
                  </a:lnTo>
                  <a:lnTo>
                    <a:pt x="1947" y="774"/>
                  </a:lnTo>
                  <a:lnTo>
                    <a:pt x="712" y="774"/>
                  </a:lnTo>
                  <a:lnTo>
                    <a:pt x="712" y="2553"/>
                  </a:lnTo>
                  <a:lnTo>
                    <a:pt x="2679" y="255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17"/>
            <p:cNvSpPr/>
            <p:nvPr/>
          </p:nvSpPr>
          <p:spPr>
            <a:xfrm>
              <a:off x="3302394" y="994774"/>
              <a:ext cx="59128" cy="60959"/>
            </a:xfrm>
            <a:custGeom>
              <a:rect b="b" l="l" r="r" t="t"/>
              <a:pathLst>
                <a:path extrusionOk="0" h="2763" w="2680">
                  <a:moveTo>
                    <a:pt x="2365" y="314"/>
                  </a:moveTo>
                  <a:lnTo>
                    <a:pt x="2365" y="2448"/>
                  </a:lnTo>
                  <a:lnTo>
                    <a:pt x="315" y="2448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762"/>
                  </a:lnTo>
                  <a:lnTo>
                    <a:pt x="2679" y="276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17"/>
            <p:cNvSpPr/>
            <p:nvPr/>
          </p:nvSpPr>
          <p:spPr>
            <a:xfrm>
              <a:off x="3318103" y="1010924"/>
              <a:ext cx="27711" cy="28637"/>
            </a:xfrm>
            <a:custGeom>
              <a:rect b="b" l="l" r="r" t="t"/>
              <a:pathLst>
                <a:path extrusionOk="0" h="1298" w="1256">
                  <a:moveTo>
                    <a:pt x="942" y="315"/>
                  </a:moveTo>
                  <a:lnTo>
                    <a:pt x="942" y="984"/>
                  </a:lnTo>
                  <a:lnTo>
                    <a:pt x="293" y="984"/>
                  </a:lnTo>
                  <a:lnTo>
                    <a:pt x="293" y="315"/>
                  </a:lnTo>
                  <a:close/>
                  <a:moveTo>
                    <a:pt x="0" y="1"/>
                  </a:moveTo>
                  <a:lnTo>
                    <a:pt x="0" y="1298"/>
                  </a:lnTo>
                  <a:lnTo>
                    <a:pt x="1256" y="1298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17"/>
            <p:cNvSpPr/>
            <p:nvPr/>
          </p:nvSpPr>
          <p:spPr>
            <a:xfrm>
              <a:off x="3305637" y="912150"/>
              <a:ext cx="71571" cy="226207"/>
            </a:xfrm>
            <a:custGeom>
              <a:rect b="b" l="l" r="r" t="t"/>
              <a:pathLst>
                <a:path extrusionOk="0" h="10253" w="3244">
                  <a:moveTo>
                    <a:pt x="0" y="0"/>
                  </a:moveTo>
                  <a:lnTo>
                    <a:pt x="0" y="314"/>
                  </a:lnTo>
                  <a:lnTo>
                    <a:pt x="2930" y="314"/>
                  </a:lnTo>
                  <a:lnTo>
                    <a:pt x="2930" y="9939"/>
                  </a:lnTo>
                  <a:lnTo>
                    <a:pt x="0" y="9939"/>
                  </a:lnTo>
                  <a:lnTo>
                    <a:pt x="0" y="10253"/>
                  </a:lnTo>
                  <a:lnTo>
                    <a:pt x="3244" y="10253"/>
                  </a:lnTo>
                  <a:lnTo>
                    <a:pt x="32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17"/>
            <p:cNvSpPr/>
            <p:nvPr/>
          </p:nvSpPr>
          <p:spPr>
            <a:xfrm>
              <a:off x="3302394" y="824893"/>
              <a:ext cx="74814" cy="77572"/>
            </a:xfrm>
            <a:custGeom>
              <a:rect b="b" l="l" r="r" t="t"/>
              <a:pathLst>
                <a:path extrusionOk="0" h="3516" w="3391">
                  <a:moveTo>
                    <a:pt x="3077" y="314"/>
                  </a:moveTo>
                  <a:lnTo>
                    <a:pt x="3077" y="3202"/>
                  </a:lnTo>
                  <a:lnTo>
                    <a:pt x="315" y="3202"/>
                  </a:lnTo>
                  <a:lnTo>
                    <a:pt x="315" y="314"/>
                  </a:lnTo>
                  <a:close/>
                  <a:moveTo>
                    <a:pt x="1" y="1"/>
                  </a:moveTo>
                  <a:lnTo>
                    <a:pt x="1" y="3516"/>
                  </a:lnTo>
                  <a:lnTo>
                    <a:pt x="3391" y="3516"/>
                  </a:lnTo>
                  <a:lnTo>
                    <a:pt x="33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17"/>
            <p:cNvSpPr/>
            <p:nvPr/>
          </p:nvSpPr>
          <p:spPr>
            <a:xfrm>
              <a:off x="3313933" y="859509"/>
              <a:ext cx="19878" cy="8340"/>
            </a:xfrm>
            <a:custGeom>
              <a:rect b="b" l="l" r="r" t="t"/>
              <a:pathLst>
                <a:path extrusionOk="0" h="378" w="901">
                  <a:moveTo>
                    <a:pt x="461" y="1"/>
                  </a:moveTo>
                  <a:cubicBezTo>
                    <a:pt x="294" y="1"/>
                    <a:pt x="127" y="64"/>
                    <a:pt x="1" y="189"/>
                  </a:cubicBezTo>
                  <a:cubicBezTo>
                    <a:pt x="127" y="294"/>
                    <a:pt x="294" y="377"/>
                    <a:pt x="461" y="377"/>
                  </a:cubicBezTo>
                  <a:cubicBezTo>
                    <a:pt x="629" y="377"/>
                    <a:pt x="775" y="294"/>
                    <a:pt x="901" y="189"/>
                  </a:cubicBezTo>
                  <a:cubicBezTo>
                    <a:pt x="775" y="64"/>
                    <a:pt x="629" y="1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17"/>
            <p:cNvSpPr/>
            <p:nvPr/>
          </p:nvSpPr>
          <p:spPr>
            <a:xfrm>
              <a:off x="3345791" y="859509"/>
              <a:ext cx="19878" cy="8340"/>
            </a:xfrm>
            <a:custGeom>
              <a:rect b="b" l="l" r="r" t="t"/>
              <a:pathLst>
                <a:path extrusionOk="0" h="378" w="901">
                  <a:moveTo>
                    <a:pt x="443" y="1"/>
                  </a:moveTo>
                  <a:cubicBezTo>
                    <a:pt x="278" y="1"/>
                    <a:pt x="116" y="64"/>
                    <a:pt x="1" y="189"/>
                  </a:cubicBezTo>
                  <a:cubicBezTo>
                    <a:pt x="105" y="294"/>
                    <a:pt x="273" y="377"/>
                    <a:pt x="440" y="377"/>
                  </a:cubicBezTo>
                  <a:cubicBezTo>
                    <a:pt x="607" y="377"/>
                    <a:pt x="775" y="294"/>
                    <a:pt x="900" y="189"/>
                  </a:cubicBezTo>
                  <a:cubicBezTo>
                    <a:pt x="775" y="64"/>
                    <a:pt x="607" y="1"/>
                    <a:pt x="4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17"/>
            <p:cNvSpPr/>
            <p:nvPr/>
          </p:nvSpPr>
          <p:spPr>
            <a:xfrm>
              <a:off x="3335642" y="836895"/>
              <a:ext cx="9707" cy="20342"/>
            </a:xfrm>
            <a:custGeom>
              <a:rect b="b" l="l" r="r" t="t"/>
              <a:pathLst>
                <a:path extrusionOk="0" h="922" w="440">
                  <a:moveTo>
                    <a:pt x="189" y="1"/>
                  </a:moveTo>
                  <a:cubicBezTo>
                    <a:pt x="63" y="126"/>
                    <a:pt x="0" y="293"/>
                    <a:pt x="0" y="461"/>
                  </a:cubicBezTo>
                  <a:cubicBezTo>
                    <a:pt x="0" y="628"/>
                    <a:pt x="63" y="796"/>
                    <a:pt x="189" y="921"/>
                  </a:cubicBezTo>
                  <a:cubicBezTo>
                    <a:pt x="440" y="670"/>
                    <a:pt x="440" y="252"/>
                    <a:pt x="1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17"/>
            <p:cNvSpPr/>
            <p:nvPr/>
          </p:nvSpPr>
          <p:spPr>
            <a:xfrm>
              <a:off x="3335642" y="869680"/>
              <a:ext cx="9707" cy="20783"/>
            </a:xfrm>
            <a:custGeom>
              <a:rect b="b" l="l" r="r" t="t"/>
              <a:pathLst>
                <a:path extrusionOk="0" h="942" w="440">
                  <a:moveTo>
                    <a:pt x="189" y="0"/>
                  </a:moveTo>
                  <a:cubicBezTo>
                    <a:pt x="63" y="126"/>
                    <a:pt x="0" y="293"/>
                    <a:pt x="0" y="460"/>
                  </a:cubicBezTo>
                  <a:cubicBezTo>
                    <a:pt x="0" y="649"/>
                    <a:pt x="63" y="816"/>
                    <a:pt x="189" y="942"/>
                  </a:cubicBezTo>
                  <a:cubicBezTo>
                    <a:pt x="440" y="670"/>
                    <a:pt x="440" y="272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17"/>
            <p:cNvSpPr/>
            <p:nvPr/>
          </p:nvSpPr>
          <p:spPr>
            <a:xfrm>
              <a:off x="3323177" y="846580"/>
              <a:ext cx="10634" cy="11119"/>
            </a:xfrm>
            <a:custGeom>
              <a:rect b="b" l="l" r="r" t="t"/>
              <a:pathLst>
                <a:path extrusionOk="0" h="504" w="482">
                  <a:moveTo>
                    <a:pt x="0" y="1"/>
                  </a:moveTo>
                  <a:cubicBezTo>
                    <a:pt x="21" y="126"/>
                    <a:pt x="63" y="252"/>
                    <a:pt x="147" y="357"/>
                  </a:cubicBezTo>
                  <a:cubicBezTo>
                    <a:pt x="231" y="440"/>
                    <a:pt x="356" y="482"/>
                    <a:pt x="482" y="503"/>
                  </a:cubicBezTo>
                  <a:cubicBezTo>
                    <a:pt x="482" y="357"/>
                    <a:pt x="419" y="231"/>
                    <a:pt x="335" y="147"/>
                  </a:cubicBezTo>
                  <a:cubicBezTo>
                    <a:pt x="252" y="64"/>
                    <a:pt x="126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17"/>
            <p:cNvSpPr/>
            <p:nvPr/>
          </p:nvSpPr>
          <p:spPr>
            <a:xfrm>
              <a:off x="3345791" y="869680"/>
              <a:ext cx="10193" cy="10634"/>
            </a:xfrm>
            <a:custGeom>
              <a:rect b="b" l="l" r="r" t="t"/>
              <a:pathLst>
                <a:path extrusionOk="0" h="482" w="462">
                  <a:moveTo>
                    <a:pt x="1" y="0"/>
                  </a:moveTo>
                  <a:cubicBezTo>
                    <a:pt x="1" y="126"/>
                    <a:pt x="43" y="251"/>
                    <a:pt x="147" y="356"/>
                  </a:cubicBezTo>
                  <a:cubicBezTo>
                    <a:pt x="231" y="439"/>
                    <a:pt x="335" y="481"/>
                    <a:pt x="461" y="481"/>
                  </a:cubicBezTo>
                  <a:cubicBezTo>
                    <a:pt x="461" y="356"/>
                    <a:pt x="419" y="230"/>
                    <a:pt x="335" y="147"/>
                  </a:cubicBezTo>
                  <a:cubicBezTo>
                    <a:pt x="252" y="63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17"/>
            <p:cNvSpPr/>
            <p:nvPr/>
          </p:nvSpPr>
          <p:spPr>
            <a:xfrm>
              <a:off x="3345791" y="846580"/>
              <a:ext cx="10193" cy="10656"/>
            </a:xfrm>
            <a:custGeom>
              <a:rect b="b" l="l" r="r" t="t"/>
              <a:pathLst>
                <a:path extrusionOk="0" h="483" w="462">
                  <a:moveTo>
                    <a:pt x="461" y="1"/>
                  </a:moveTo>
                  <a:cubicBezTo>
                    <a:pt x="335" y="1"/>
                    <a:pt x="231" y="43"/>
                    <a:pt x="147" y="147"/>
                  </a:cubicBezTo>
                  <a:cubicBezTo>
                    <a:pt x="43" y="231"/>
                    <a:pt x="1" y="357"/>
                    <a:pt x="1" y="482"/>
                  </a:cubicBezTo>
                  <a:cubicBezTo>
                    <a:pt x="126" y="482"/>
                    <a:pt x="252" y="440"/>
                    <a:pt x="335" y="336"/>
                  </a:cubicBezTo>
                  <a:cubicBezTo>
                    <a:pt x="419" y="252"/>
                    <a:pt x="461" y="126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17"/>
            <p:cNvSpPr/>
            <p:nvPr/>
          </p:nvSpPr>
          <p:spPr>
            <a:xfrm>
              <a:off x="3323177" y="869680"/>
              <a:ext cx="10634" cy="11097"/>
            </a:xfrm>
            <a:custGeom>
              <a:rect b="b" l="l" r="r" t="t"/>
              <a:pathLst>
                <a:path extrusionOk="0" h="503" w="482">
                  <a:moveTo>
                    <a:pt x="482" y="0"/>
                  </a:moveTo>
                  <a:cubicBezTo>
                    <a:pt x="356" y="0"/>
                    <a:pt x="231" y="63"/>
                    <a:pt x="147" y="147"/>
                  </a:cubicBezTo>
                  <a:cubicBezTo>
                    <a:pt x="63" y="251"/>
                    <a:pt x="0" y="356"/>
                    <a:pt x="0" y="502"/>
                  </a:cubicBezTo>
                  <a:cubicBezTo>
                    <a:pt x="126" y="481"/>
                    <a:pt x="252" y="439"/>
                    <a:pt x="335" y="356"/>
                  </a:cubicBezTo>
                  <a:cubicBezTo>
                    <a:pt x="419" y="251"/>
                    <a:pt x="482" y="126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17"/>
            <p:cNvSpPr/>
            <p:nvPr/>
          </p:nvSpPr>
          <p:spPr>
            <a:xfrm>
              <a:off x="3337496" y="862333"/>
              <a:ext cx="5251" cy="3684"/>
            </a:xfrm>
            <a:custGeom>
              <a:rect b="b" l="l" r="r" t="t"/>
              <a:pathLst>
                <a:path extrusionOk="0" h="167" w="238">
                  <a:moveTo>
                    <a:pt x="38" y="1"/>
                  </a:moveTo>
                  <a:cubicBezTo>
                    <a:pt x="16" y="1"/>
                    <a:pt x="0" y="17"/>
                    <a:pt x="0" y="61"/>
                  </a:cubicBezTo>
                  <a:cubicBezTo>
                    <a:pt x="0" y="124"/>
                    <a:pt x="42" y="166"/>
                    <a:pt x="105" y="166"/>
                  </a:cubicBezTo>
                  <a:cubicBezTo>
                    <a:pt x="111" y="166"/>
                    <a:pt x="116" y="167"/>
                    <a:pt x="122" y="167"/>
                  </a:cubicBezTo>
                  <a:cubicBezTo>
                    <a:pt x="238" y="167"/>
                    <a:pt x="107" y="1"/>
                    <a:pt x="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17"/>
            <p:cNvSpPr/>
            <p:nvPr/>
          </p:nvSpPr>
          <p:spPr>
            <a:xfrm>
              <a:off x="3302394" y="1025242"/>
              <a:ext cx="59128" cy="96038"/>
            </a:xfrm>
            <a:custGeom>
              <a:rect b="b" l="l" r="r" t="t"/>
              <a:pathLst>
                <a:path extrusionOk="0" h="4353" w="2680">
                  <a:moveTo>
                    <a:pt x="1" y="0"/>
                  </a:moveTo>
                  <a:lnTo>
                    <a:pt x="1" y="4352"/>
                  </a:lnTo>
                  <a:lnTo>
                    <a:pt x="2679" y="4352"/>
                  </a:lnTo>
                  <a:lnTo>
                    <a:pt x="2679" y="1821"/>
                  </a:lnTo>
                  <a:lnTo>
                    <a:pt x="712" y="1821"/>
                  </a:lnTo>
                  <a:lnTo>
                    <a:pt x="712" y="3599"/>
                  </a:lnTo>
                  <a:lnTo>
                    <a:pt x="1947" y="3599"/>
                  </a:lnTo>
                  <a:lnTo>
                    <a:pt x="1947" y="2741"/>
                  </a:lnTo>
                  <a:lnTo>
                    <a:pt x="1633" y="2741"/>
                  </a:lnTo>
                  <a:lnTo>
                    <a:pt x="1633" y="3285"/>
                  </a:lnTo>
                  <a:lnTo>
                    <a:pt x="1026" y="3285"/>
                  </a:lnTo>
                  <a:lnTo>
                    <a:pt x="1026" y="2135"/>
                  </a:lnTo>
                  <a:lnTo>
                    <a:pt x="2365" y="2135"/>
                  </a:lnTo>
                  <a:lnTo>
                    <a:pt x="2365" y="4039"/>
                  </a:lnTo>
                  <a:lnTo>
                    <a:pt x="315" y="4039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17"/>
            <p:cNvSpPr/>
            <p:nvPr/>
          </p:nvSpPr>
          <p:spPr>
            <a:xfrm>
              <a:off x="3286244" y="583463"/>
              <a:ext cx="6950" cy="235914"/>
            </a:xfrm>
            <a:custGeom>
              <a:rect b="b" l="l" r="r" t="t"/>
              <a:pathLst>
                <a:path extrusionOk="0" h="10693" w="315">
                  <a:moveTo>
                    <a:pt x="1" y="0"/>
                  </a:moveTo>
                  <a:lnTo>
                    <a:pt x="1" y="10692"/>
                  </a:lnTo>
                  <a:lnTo>
                    <a:pt x="314" y="10692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17"/>
            <p:cNvSpPr/>
            <p:nvPr/>
          </p:nvSpPr>
          <p:spPr>
            <a:xfrm>
              <a:off x="3386408" y="583463"/>
              <a:ext cx="6950" cy="235914"/>
            </a:xfrm>
            <a:custGeom>
              <a:rect b="b" l="l" r="r" t="t"/>
              <a:pathLst>
                <a:path extrusionOk="0" h="10693" w="315">
                  <a:moveTo>
                    <a:pt x="1" y="0"/>
                  </a:moveTo>
                  <a:lnTo>
                    <a:pt x="1" y="10692"/>
                  </a:lnTo>
                  <a:lnTo>
                    <a:pt x="315" y="10692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17"/>
            <p:cNvSpPr/>
            <p:nvPr/>
          </p:nvSpPr>
          <p:spPr>
            <a:xfrm>
              <a:off x="3302394" y="605150"/>
              <a:ext cx="59128" cy="96501"/>
            </a:xfrm>
            <a:custGeom>
              <a:rect b="b" l="l" r="r" t="t"/>
              <a:pathLst>
                <a:path extrusionOk="0" h="4374" w="2680">
                  <a:moveTo>
                    <a:pt x="1" y="1"/>
                  </a:moveTo>
                  <a:lnTo>
                    <a:pt x="1" y="4374"/>
                  </a:lnTo>
                  <a:lnTo>
                    <a:pt x="315" y="4374"/>
                  </a:lnTo>
                  <a:lnTo>
                    <a:pt x="315" y="315"/>
                  </a:lnTo>
                  <a:lnTo>
                    <a:pt x="2365" y="315"/>
                  </a:lnTo>
                  <a:lnTo>
                    <a:pt x="2365" y="2219"/>
                  </a:lnTo>
                  <a:lnTo>
                    <a:pt x="1026" y="2219"/>
                  </a:lnTo>
                  <a:lnTo>
                    <a:pt x="1026" y="1068"/>
                  </a:lnTo>
                  <a:lnTo>
                    <a:pt x="1633" y="1068"/>
                  </a:lnTo>
                  <a:lnTo>
                    <a:pt x="1633" y="1633"/>
                  </a:lnTo>
                  <a:lnTo>
                    <a:pt x="1947" y="1633"/>
                  </a:lnTo>
                  <a:lnTo>
                    <a:pt x="1947" y="754"/>
                  </a:lnTo>
                  <a:lnTo>
                    <a:pt x="712" y="754"/>
                  </a:lnTo>
                  <a:lnTo>
                    <a:pt x="712" y="2533"/>
                  </a:lnTo>
                  <a:lnTo>
                    <a:pt x="2679" y="2533"/>
                  </a:lnTo>
                  <a:lnTo>
                    <a:pt x="26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17"/>
            <p:cNvSpPr/>
            <p:nvPr/>
          </p:nvSpPr>
          <p:spPr>
            <a:xfrm>
              <a:off x="3302394" y="670720"/>
              <a:ext cx="59128" cy="61400"/>
            </a:xfrm>
            <a:custGeom>
              <a:rect b="b" l="l" r="r" t="t"/>
              <a:pathLst>
                <a:path extrusionOk="0" h="2783" w="2680">
                  <a:moveTo>
                    <a:pt x="2365" y="335"/>
                  </a:moveTo>
                  <a:lnTo>
                    <a:pt x="2365" y="2469"/>
                  </a:lnTo>
                  <a:lnTo>
                    <a:pt x="315" y="2469"/>
                  </a:lnTo>
                  <a:lnTo>
                    <a:pt x="315" y="335"/>
                  </a:lnTo>
                  <a:close/>
                  <a:moveTo>
                    <a:pt x="1" y="0"/>
                  </a:moveTo>
                  <a:lnTo>
                    <a:pt x="1" y="2783"/>
                  </a:lnTo>
                  <a:lnTo>
                    <a:pt x="2679" y="2783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17"/>
            <p:cNvSpPr/>
            <p:nvPr/>
          </p:nvSpPr>
          <p:spPr>
            <a:xfrm>
              <a:off x="3318103" y="686870"/>
              <a:ext cx="27711" cy="29100"/>
            </a:xfrm>
            <a:custGeom>
              <a:rect b="b" l="l" r="r" t="t"/>
              <a:pathLst>
                <a:path extrusionOk="0" h="1319" w="1256">
                  <a:moveTo>
                    <a:pt x="942" y="314"/>
                  </a:moveTo>
                  <a:lnTo>
                    <a:pt x="942" y="1005"/>
                  </a:lnTo>
                  <a:lnTo>
                    <a:pt x="293" y="1005"/>
                  </a:lnTo>
                  <a:lnTo>
                    <a:pt x="293" y="314"/>
                  </a:lnTo>
                  <a:close/>
                  <a:moveTo>
                    <a:pt x="0" y="0"/>
                  </a:moveTo>
                  <a:lnTo>
                    <a:pt x="0" y="1319"/>
                  </a:lnTo>
                  <a:lnTo>
                    <a:pt x="1256" y="131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17"/>
            <p:cNvSpPr/>
            <p:nvPr/>
          </p:nvSpPr>
          <p:spPr>
            <a:xfrm>
              <a:off x="3305637" y="588537"/>
              <a:ext cx="71571" cy="225766"/>
            </a:xfrm>
            <a:custGeom>
              <a:rect b="b" l="l" r="r" t="t"/>
              <a:pathLst>
                <a:path extrusionOk="0" h="10233" w="3244">
                  <a:moveTo>
                    <a:pt x="0" y="1"/>
                  </a:moveTo>
                  <a:lnTo>
                    <a:pt x="0" y="314"/>
                  </a:lnTo>
                  <a:lnTo>
                    <a:pt x="2930" y="314"/>
                  </a:lnTo>
                  <a:lnTo>
                    <a:pt x="2930" y="9918"/>
                  </a:lnTo>
                  <a:lnTo>
                    <a:pt x="0" y="9918"/>
                  </a:lnTo>
                  <a:lnTo>
                    <a:pt x="0" y="10232"/>
                  </a:lnTo>
                  <a:lnTo>
                    <a:pt x="3244" y="10232"/>
                  </a:lnTo>
                  <a:lnTo>
                    <a:pt x="32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17"/>
            <p:cNvSpPr/>
            <p:nvPr/>
          </p:nvSpPr>
          <p:spPr>
            <a:xfrm>
              <a:off x="3302394" y="701630"/>
              <a:ext cx="59128" cy="96060"/>
            </a:xfrm>
            <a:custGeom>
              <a:rect b="b" l="l" r="r" t="t"/>
              <a:pathLst>
                <a:path extrusionOk="0" h="4354" w="2680">
                  <a:moveTo>
                    <a:pt x="1" y="1"/>
                  </a:moveTo>
                  <a:lnTo>
                    <a:pt x="1" y="4353"/>
                  </a:lnTo>
                  <a:lnTo>
                    <a:pt x="2679" y="4353"/>
                  </a:lnTo>
                  <a:lnTo>
                    <a:pt x="2679" y="1821"/>
                  </a:lnTo>
                  <a:lnTo>
                    <a:pt x="712" y="1821"/>
                  </a:lnTo>
                  <a:lnTo>
                    <a:pt x="712" y="3600"/>
                  </a:lnTo>
                  <a:lnTo>
                    <a:pt x="1947" y="3600"/>
                  </a:lnTo>
                  <a:lnTo>
                    <a:pt x="1947" y="2742"/>
                  </a:lnTo>
                  <a:lnTo>
                    <a:pt x="1633" y="2742"/>
                  </a:lnTo>
                  <a:lnTo>
                    <a:pt x="1633" y="3286"/>
                  </a:lnTo>
                  <a:lnTo>
                    <a:pt x="1026" y="3286"/>
                  </a:lnTo>
                  <a:lnTo>
                    <a:pt x="1026" y="2135"/>
                  </a:lnTo>
                  <a:lnTo>
                    <a:pt x="2365" y="2135"/>
                  </a:lnTo>
                  <a:lnTo>
                    <a:pt x="2365" y="4039"/>
                  </a:lnTo>
                  <a:lnTo>
                    <a:pt x="315" y="4039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17"/>
            <p:cNvSpPr/>
            <p:nvPr/>
          </p:nvSpPr>
          <p:spPr>
            <a:xfrm>
              <a:off x="2714760" y="1154948"/>
              <a:ext cx="323149" cy="6950"/>
            </a:xfrm>
            <a:custGeom>
              <a:rect b="b" l="l" r="r" t="t"/>
              <a:pathLst>
                <a:path extrusionOk="0" h="315" w="14647">
                  <a:moveTo>
                    <a:pt x="0" y="1"/>
                  </a:moveTo>
                  <a:lnTo>
                    <a:pt x="0" y="315"/>
                  </a:lnTo>
                  <a:lnTo>
                    <a:pt x="14647" y="315"/>
                  </a:lnTo>
                  <a:lnTo>
                    <a:pt x="146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17"/>
            <p:cNvSpPr/>
            <p:nvPr/>
          </p:nvSpPr>
          <p:spPr>
            <a:xfrm>
              <a:off x="2714760" y="1255597"/>
              <a:ext cx="323149" cy="6950"/>
            </a:xfrm>
            <a:custGeom>
              <a:rect b="b" l="l" r="r" t="t"/>
              <a:pathLst>
                <a:path extrusionOk="0" h="315" w="14647">
                  <a:moveTo>
                    <a:pt x="0" y="0"/>
                  </a:moveTo>
                  <a:lnTo>
                    <a:pt x="0" y="314"/>
                  </a:lnTo>
                  <a:lnTo>
                    <a:pt x="14647" y="314"/>
                  </a:lnTo>
                  <a:lnTo>
                    <a:pt x="146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17"/>
            <p:cNvSpPr/>
            <p:nvPr/>
          </p:nvSpPr>
          <p:spPr>
            <a:xfrm>
              <a:off x="2832463" y="1171120"/>
              <a:ext cx="96501" cy="59105"/>
            </a:xfrm>
            <a:custGeom>
              <a:rect b="b" l="l" r="r" t="t"/>
              <a:pathLst>
                <a:path extrusionOk="0" h="2679" w="4374">
                  <a:moveTo>
                    <a:pt x="1" y="0"/>
                  </a:moveTo>
                  <a:lnTo>
                    <a:pt x="1" y="314"/>
                  </a:lnTo>
                  <a:lnTo>
                    <a:pt x="4060" y="314"/>
                  </a:lnTo>
                  <a:lnTo>
                    <a:pt x="4060" y="2365"/>
                  </a:lnTo>
                  <a:lnTo>
                    <a:pt x="2156" y="2365"/>
                  </a:lnTo>
                  <a:lnTo>
                    <a:pt x="2156" y="1046"/>
                  </a:lnTo>
                  <a:lnTo>
                    <a:pt x="3307" y="1046"/>
                  </a:lnTo>
                  <a:lnTo>
                    <a:pt x="3307" y="1632"/>
                  </a:lnTo>
                  <a:lnTo>
                    <a:pt x="2742" y="1632"/>
                  </a:lnTo>
                  <a:lnTo>
                    <a:pt x="2742" y="1946"/>
                  </a:lnTo>
                  <a:lnTo>
                    <a:pt x="3620" y="1946"/>
                  </a:lnTo>
                  <a:lnTo>
                    <a:pt x="3620" y="733"/>
                  </a:lnTo>
                  <a:lnTo>
                    <a:pt x="1842" y="733"/>
                  </a:lnTo>
                  <a:lnTo>
                    <a:pt x="1842" y="2678"/>
                  </a:lnTo>
                  <a:lnTo>
                    <a:pt x="4374" y="2678"/>
                  </a:lnTo>
                  <a:lnTo>
                    <a:pt x="43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17"/>
            <p:cNvSpPr/>
            <p:nvPr/>
          </p:nvSpPr>
          <p:spPr>
            <a:xfrm>
              <a:off x="2801995" y="1171120"/>
              <a:ext cx="60959" cy="59105"/>
            </a:xfrm>
            <a:custGeom>
              <a:rect b="b" l="l" r="r" t="t"/>
              <a:pathLst>
                <a:path extrusionOk="0" h="2679" w="2763">
                  <a:moveTo>
                    <a:pt x="2470" y="314"/>
                  </a:moveTo>
                  <a:lnTo>
                    <a:pt x="2470" y="2386"/>
                  </a:lnTo>
                  <a:lnTo>
                    <a:pt x="315" y="2386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678"/>
                  </a:lnTo>
                  <a:lnTo>
                    <a:pt x="2763" y="2678"/>
                  </a:lnTo>
                  <a:lnTo>
                    <a:pt x="27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17"/>
            <p:cNvSpPr/>
            <p:nvPr/>
          </p:nvSpPr>
          <p:spPr>
            <a:xfrm>
              <a:off x="2818166" y="1186806"/>
              <a:ext cx="28637" cy="27733"/>
            </a:xfrm>
            <a:custGeom>
              <a:rect b="b" l="l" r="r" t="t"/>
              <a:pathLst>
                <a:path extrusionOk="0" h="1257" w="1298">
                  <a:moveTo>
                    <a:pt x="983" y="314"/>
                  </a:moveTo>
                  <a:lnTo>
                    <a:pt x="983" y="942"/>
                  </a:lnTo>
                  <a:lnTo>
                    <a:pt x="314" y="942"/>
                  </a:lnTo>
                  <a:lnTo>
                    <a:pt x="314" y="314"/>
                  </a:lnTo>
                  <a:close/>
                  <a:moveTo>
                    <a:pt x="0" y="1"/>
                  </a:moveTo>
                  <a:lnTo>
                    <a:pt x="0" y="1256"/>
                  </a:lnTo>
                  <a:lnTo>
                    <a:pt x="1297" y="1256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17"/>
            <p:cNvSpPr/>
            <p:nvPr/>
          </p:nvSpPr>
          <p:spPr>
            <a:xfrm>
              <a:off x="2719834" y="1174341"/>
              <a:ext cx="225744" cy="72034"/>
            </a:xfrm>
            <a:custGeom>
              <a:rect b="b" l="l" r="r" t="t"/>
              <a:pathLst>
                <a:path extrusionOk="0" h="3265" w="10232">
                  <a:moveTo>
                    <a:pt x="0" y="1"/>
                  </a:moveTo>
                  <a:lnTo>
                    <a:pt x="0" y="3265"/>
                  </a:lnTo>
                  <a:lnTo>
                    <a:pt x="10232" y="3265"/>
                  </a:lnTo>
                  <a:lnTo>
                    <a:pt x="10232" y="1"/>
                  </a:lnTo>
                  <a:lnTo>
                    <a:pt x="9918" y="1"/>
                  </a:lnTo>
                  <a:lnTo>
                    <a:pt x="9918" y="2951"/>
                  </a:lnTo>
                  <a:lnTo>
                    <a:pt x="314" y="2951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17"/>
            <p:cNvSpPr/>
            <p:nvPr/>
          </p:nvSpPr>
          <p:spPr>
            <a:xfrm>
              <a:off x="2955263" y="1171120"/>
              <a:ext cx="78035" cy="75255"/>
            </a:xfrm>
            <a:custGeom>
              <a:rect b="b" l="l" r="r" t="t"/>
              <a:pathLst>
                <a:path extrusionOk="0" h="3411" w="3537">
                  <a:moveTo>
                    <a:pt x="3223" y="314"/>
                  </a:moveTo>
                  <a:lnTo>
                    <a:pt x="3223" y="3097"/>
                  </a:lnTo>
                  <a:lnTo>
                    <a:pt x="314" y="309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3411"/>
                  </a:lnTo>
                  <a:lnTo>
                    <a:pt x="3536" y="3411"/>
                  </a:lnTo>
                  <a:lnTo>
                    <a:pt x="35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17"/>
            <p:cNvSpPr/>
            <p:nvPr/>
          </p:nvSpPr>
          <p:spPr>
            <a:xfrm>
              <a:off x="2989879" y="1183122"/>
              <a:ext cx="9708" cy="19856"/>
            </a:xfrm>
            <a:custGeom>
              <a:rect b="b" l="l" r="r" t="t"/>
              <a:pathLst>
                <a:path extrusionOk="0" h="900" w="440">
                  <a:moveTo>
                    <a:pt x="189" y="0"/>
                  </a:moveTo>
                  <a:cubicBezTo>
                    <a:pt x="84" y="105"/>
                    <a:pt x="1" y="272"/>
                    <a:pt x="1" y="440"/>
                  </a:cubicBezTo>
                  <a:cubicBezTo>
                    <a:pt x="1" y="607"/>
                    <a:pt x="84" y="774"/>
                    <a:pt x="189" y="900"/>
                  </a:cubicBezTo>
                  <a:cubicBezTo>
                    <a:pt x="440" y="649"/>
                    <a:pt x="440" y="230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17"/>
            <p:cNvSpPr/>
            <p:nvPr/>
          </p:nvSpPr>
          <p:spPr>
            <a:xfrm>
              <a:off x="2989879" y="1214517"/>
              <a:ext cx="9708" cy="19856"/>
            </a:xfrm>
            <a:custGeom>
              <a:rect b="b" l="l" r="r" t="t"/>
              <a:pathLst>
                <a:path extrusionOk="0" h="900" w="440">
                  <a:moveTo>
                    <a:pt x="189" y="0"/>
                  </a:moveTo>
                  <a:cubicBezTo>
                    <a:pt x="84" y="126"/>
                    <a:pt x="1" y="293"/>
                    <a:pt x="1" y="460"/>
                  </a:cubicBezTo>
                  <a:cubicBezTo>
                    <a:pt x="1" y="628"/>
                    <a:pt x="84" y="774"/>
                    <a:pt x="189" y="900"/>
                  </a:cubicBezTo>
                  <a:cubicBezTo>
                    <a:pt x="440" y="649"/>
                    <a:pt x="440" y="251"/>
                    <a:pt x="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17"/>
            <p:cNvSpPr/>
            <p:nvPr/>
          </p:nvSpPr>
          <p:spPr>
            <a:xfrm>
              <a:off x="3000491" y="1204809"/>
              <a:ext cx="20342" cy="7876"/>
            </a:xfrm>
            <a:custGeom>
              <a:rect b="b" l="l" r="r" t="t"/>
              <a:pathLst>
                <a:path extrusionOk="0" h="357" w="922">
                  <a:moveTo>
                    <a:pt x="461" y="1"/>
                  </a:moveTo>
                  <a:cubicBezTo>
                    <a:pt x="294" y="1"/>
                    <a:pt x="126" y="63"/>
                    <a:pt x="1" y="168"/>
                  </a:cubicBezTo>
                  <a:cubicBezTo>
                    <a:pt x="126" y="294"/>
                    <a:pt x="294" y="356"/>
                    <a:pt x="461" y="356"/>
                  </a:cubicBezTo>
                  <a:cubicBezTo>
                    <a:pt x="629" y="356"/>
                    <a:pt x="796" y="294"/>
                    <a:pt x="921" y="168"/>
                  </a:cubicBezTo>
                  <a:cubicBezTo>
                    <a:pt x="796" y="63"/>
                    <a:pt x="629" y="1"/>
                    <a:pt x="4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17"/>
            <p:cNvSpPr/>
            <p:nvPr/>
          </p:nvSpPr>
          <p:spPr>
            <a:xfrm>
              <a:off x="2967265" y="1204809"/>
              <a:ext cx="20783" cy="7876"/>
            </a:xfrm>
            <a:custGeom>
              <a:rect b="b" l="l" r="r" t="t"/>
              <a:pathLst>
                <a:path extrusionOk="0" h="357" w="942">
                  <a:moveTo>
                    <a:pt x="482" y="1"/>
                  </a:moveTo>
                  <a:cubicBezTo>
                    <a:pt x="210" y="1"/>
                    <a:pt x="0" y="84"/>
                    <a:pt x="0" y="168"/>
                  </a:cubicBezTo>
                  <a:cubicBezTo>
                    <a:pt x="0" y="273"/>
                    <a:pt x="210" y="356"/>
                    <a:pt x="482" y="356"/>
                  </a:cubicBezTo>
                  <a:cubicBezTo>
                    <a:pt x="733" y="356"/>
                    <a:pt x="942" y="273"/>
                    <a:pt x="942" y="168"/>
                  </a:cubicBezTo>
                  <a:cubicBezTo>
                    <a:pt x="942" y="84"/>
                    <a:pt x="733" y="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17"/>
            <p:cNvSpPr/>
            <p:nvPr/>
          </p:nvSpPr>
          <p:spPr>
            <a:xfrm>
              <a:off x="3000491" y="1192344"/>
              <a:ext cx="10656" cy="10193"/>
            </a:xfrm>
            <a:custGeom>
              <a:rect b="b" l="l" r="r" t="t"/>
              <a:pathLst>
                <a:path extrusionOk="0" h="462" w="483">
                  <a:moveTo>
                    <a:pt x="482" y="1"/>
                  </a:moveTo>
                  <a:cubicBezTo>
                    <a:pt x="357" y="1"/>
                    <a:pt x="231" y="43"/>
                    <a:pt x="147" y="147"/>
                  </a:cubicBezTo>
                  <a:cubicBezTo>
                    <a:pt x="43" y="231"/>
                    <a:pt x="1" y="335"/>
                    <a:pt x="1" y="461"/>
                  </a:cubicBezTo>
                  <a:cubicBezTo>
                    <a:pt x="126" y="461"/>
                    <a:pt x="252" y="419"/>
                    <a:pt x="336" y="335"/>
                  </a:cubicBezTo>
                  <a:cubicBezTo>
                    <a:pt x="440" y="231"/>
                    <a:pt x="482" y="126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17"/>
            <p:cNvSpPr/>
            <p:nvPr/>
          </p:nvSpPr>
          <p:spPr>
            <a:xfrm>
              <a:off x="2976950" y="1214517"/>
              <a:ext cx="11097" cy="10634"/>
            </a:xfrm>
            <a:custGeom>
              <a:rect b="b" l="l" r="r" t="t"/>
              <a:pathLst>
                <a:path extrusionOk="0" h="482" w="503">
                  <a:moveTo>
                    <a:pt x="503" y="0"/>
                  </a:moveTo>
                  <a:cubicBezTo>
                    <a:pt x="377" y="0"/>
                    <a:pt x="252" y="63"/>
                    <a:pt x="168" y="147"/>
                  </a:cubicBezTo>
                  <a:cubicBezTo>
                    <a:pt x="63" y="230"/>
                    <a:pt x="22" y="356"/>
                    <a:pt x="1" y="481"/>
                  </a:cubicBezTo>
                  <a:cubicBezTo>
                    <a:pt x="147" y="481"/>
                    <a:pt x="252" y="419"/>
                    <a:pt x="356" y="335"/>
                  </a:cubicBezTo>
                  <a:cubicBezTo>
                    <a:pt x="440" y="251"/>
                    <a:pt x="503" y="126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17"/>
            <p:cNvSpPr/>
            <p:nvPr/>
          </p:nvSpPr>
          <p:spPr>
            <a:xfrm>
              <a:off x="3000491" y="1214517"/>
              <a:ext cx="10656" cy="10634"/>
            </a:xfrm>
            <a:custGeom>
              <a:rect b="b" l="l" r="r" t="t"/>
              <a:pathLst>
                <a:path extrusionOk="0" h="482" w="483">
                  <a:moveTo>
                    <a:pt x="1" y="0"/>
                  </a:moveTo>
                  <a:cubicBezTo>
                    <a:pt x="1" y="126"/>
                    <a:pt x="43" y="251"/>
                    <a:pt x="147" y="335"/>
                  </a:cubicBezTo>
                  <a:cubicBezTo>
                    <a:pt x="231" y="419"/>
                    <a:pt x="357" y="481"/>
                    <a:pt x="482" y="481"/>
                  </a:cubicBezTo>
                  <a:cubicBezTo>
                    <a:pt x="482" y="356"/>
                    <a:pt x="440" y="230"/>
                    <a:pt x="336" y="147"/>
                  </a:cubicBezTo>
                  <a:cubicBezTo>
                    <a:pt x="252" y="63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17"/>
            <p:cNvSpPr/>
            <p:nvPr/>
          </p:nvSpPr>
          <p:spPr>
            <a:xfrm>
              <a:off x="2976950" y="1192344"/>
              <a:ext cx="11097" cy="10193"/>
            </a:xfrm>
            <a:custGeom>
              <a:rect b="b" l="l" r="r" t="t"/>
              <a:pathLst>
                <a:path extrusionOk="0" h="462" w="503">
                  <a:moveTo>
                    <a:pt x="1" y="1"/>
                  </a:moveTo>
                  <a:cubicBezTo>
                    <a:pt x="22" y="126"/>
                    <a:pt x="63" y="252"/>
                    <a:pt x="168" y="335"/>
                  </a:cubicBezTo>
                  <a:cubicBezTo>
                    <a:pt x="252" y="419"/>
                    <a:pt x="377" y="461"/>
                    <a:pt x="503" y="461"/>
                  </a:cubicBezTo>
                  <a:cubicBezTo>
                    <a:pt x="503" y="335"/>
                    <a:pt x="440" y="231"/>
                    <a:pt x="356" y="147"/>
                  </a:cubicBezTo>
                  <a:cubicBezTo>
                    <a:pt x="252" y="43"/>
                    <a:pt x="147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17"/>
            <p:cNvSpPr/>
            <p:nvPr/>
          </p:nvSpPr>
          <p:spPr>
            <a:xfrm>
              <a:off x="2991732" y="1206199"/>
              <a:ext cx="5472" cy="3729"/>
            </a:xfrm>
            <a:custGeom>
              <a:rect b="b" l="l" r="r" t="t"/>
              <a:pathLst>
                <a:path extrusionOk="0" h="169" w="248">
                  <a:moveTo>
                    <a:pt x="105" y="0"/>
                  </a:moveTo>
                  <a:cubicBezTo>
                    <a:pt x="42" y="0"/>
                    <a:pt x="0" y="42"/>
                    <a:pt x="0" y="105"/>
                  </a:cubicBezTo>
                  <a:cubicBezTo>
                    <a:pt x="0" y="151"/>
                    <a:pt x="18" y="168"/>
                    <a:pt x="41" y="168"/>
                  </a:cubicBezTo>
                  <a:cubicBezTo>
                    <a:pt x="114" y="168"/>
                    <a:pt x="247" y="0"/>
                    <a:pt x="1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17"/>
            <p:cNvSpPr/>
            <p:nvPr/>
          </p:nvSpPr>
          <p:spPr>
            <a:xfrm>
              <a:off x="2736447" y="1171120"/>
              <a:ext cx="96038" cy="59105"/>
            </a:xfrm>
            <a:custGeom>
              <a:rect b="b" l="l" r="r" t="t"/>
              <a:pathLst>
                <a:path extrusionOk="0" h="2679" w="4353">
                  <a:moveTo>
                    <a:pt x="1" y="0"/>
                  </a:moveTo>
                  <a:lnTo>
                    <a:pt x="1" y="2678"/>
                  </a:lnTo>
                  <a:lnTo>
                    <a:pt x="2532" y="2678"/>
                  </a:lnTo>
                  <a:lnTo>
                    <a:pt x="2532" y="733"/>
                  </a:lnTo>
                  <a:lnTo>
                    <a:pt x="754" y="733"/>
                  </a:lnTo>
                  <a:lnTo>
                    <a:pt x="754" y="1946"/>
                  </a:lnTo>
                  <a:lnTo>
                    <a:pt x="1612" y="1946"/>
                  </a:lnTo>
                  <a:lnTo>
                    <a:pt x="1612" y="1632"/>
                  </a:lnTo>
                  <a:lnTo>
                    <a:pt x="1068" y="1632"/>
                  </a:lnTo>
                  <a:lnTo>
                    <a:pt x="1068" y="1046"/>
                  </a:lnTo>
                  <a:lnTo>
                    <a:pt x="2218" y="1046"/>
                  </a:lnTo>
                  <a:lnTo>
                    <a:pt x="2218" y="2365"/>
                  </a:lnTo>
                  <a:lnTo>
                    <a:pt x="314" y="2365"/>
                  </a:lnTo>
                  <a:lnTo>
                    <a:pt x="314" y="314"/>
                  </a:lnTo>
                  <a:lnTo>
                    <a:pt x="4353" y="314"/>
                  </a:lnTo>
                  <a:lnTo>
                    <a:pt x="43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17"/>
            <p:cNvSpPr/>
            <p:nvPr/>
          </p:nvSpPr>
          <p:spPr>
            <a:xfrm>
              <a:off x="3038350" y="1154948"/>
              <a:ext cx="235914" cy="6950"/>
            </a:xfrm>
            <a:custGeom>
              <a:rect b="b" l="l" r="r" t="t"/>
              <a:pathLst>
                <a:path extrusionOk="0" h="315" w="10693">
                  <a:moveTo>
                    <a:pt x="1" y="1"/>
                  </a:moveTo>
                  <a:lnTo>
                    <a:pt x="1" y="315"/>
                  </a:lnTo>
                  <a:lnTo>
                    <a:pt x="10693" y="315"/>
                  </a:lnTo>
                  <a:lnTo>
                    <a:pt x="106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17"/>
            <p:cNvSpPr/>
            <p:nvPr/>
          </p:nvSpPr>
          <p:spPr>
            <a:xfrm>
              <a:off x="3038350" y="1255597"/>
              <a:ext cx="235914" cy="6950"/>
            </a:xfrm>
            <a:custGeom>
              <a:rect b="b" l="l" r="r" t="t"/>
              <a:pathLst>
                <a:path extrusionOk="0" h="315" w="10693">
                  <a:moveTo>
                    <a:pt x="1" y="0"/>
                  </a:moveTo>
                  <a:lnTo>
                    <a:pt x="1" y="314"/>
                  </a:lnTo>
                  <a:lnTo>
                    <a:pt x="10693" y="314"/>
                  </a:lnTo>
                  <a:lnTo>
                    <a:pt x="106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17"/>
            <p:cNvSpPr/>
            <p:nvPr/>
          </p:nvSpPr>
          <p:spPr>
            <a:xfrm>
              <a:off x="3156076" y="1171120"/>
              <a:ext cx="96501" cy="59105"/>
            </a:xfrm>
            <a:custGeom>
              <a:rect b="b" l="l" r="r" t="t"/>
              <a:pathLst>
                <a:path extrusionOk="0" h="2679" w="4374">
                  <a:moveTo>
                    <a:pt x="0" y="0"/>
                  </a:moveTo>
                  <a:lnTo>
                    <a:pt x="0" y="314"/>
                  </a:lnTo>
                  <a:lnTo>
                    <a:pt x="4059" y="314"/>
                  </a:lnTo>
                  <a:lnTo>
                    <a:pt x="4059" y="2365"/>
                  </a:lnTo>
                  <a:lnTo>
                    <a:pt x="2155" y="2365"/>
                  </a:lnTo>
                  <a:lnTo>
                    <a:pt x="2155" y="1046"/>
                  </a:lnTo>
                  <a:lnTo>
                    <a:pt x="3306" y="1046"/>
                  </a:lnTo>
                  <a:lnTo>
                    <a:pt x="3306" y="1632"/>
                  </a:lnTo>
                  <a:lnTo>
                    <a:pt x="2762" y="1632"/>
                  </a:lnTo>
                  <a:lnTo>
                    <a:pt x="2762" y="1946"/>
                  </a:lnTo>
                  <a:lnTo>
                    <a:pt x="3620" y="1946"/>
                  </a:lnTo>
                  <a:lnTo>
                    <a:pt x="3620" y="733"/>
                  </a:lnTo>
                  <a:lnTo>
                    <a:pt x="1841" y="733"/>
                  </a:lnTo>
                  <a:lnTo>
                    <a:pt x="1841" y="2678"/>
                  </a:lnTo>
                  <a:lnTo>
                    <a:pt x="4373" y="2678"/>
                  </a:lnTo>
                  <a:lnTo>
                    <a:pt x="43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17"/>
            <p:cNvSpPr/>
            <p:nvPr/>
          </p:nvSpPr>
          <p:spPr>
            <a:xfrm>
              <a:off x="3125607" y="1171120"/>
              <a:ext cx="61400" cy="59105"/>
            </a:xfrm>
            <a:custGeom>
              <a:rect b="b" l="l" r="r" t="t"/>
              <a:pathLst>
                <a:path extrusionOk="0" h="2679" w="2783">
                  <a:moveTo>
                    <a:pt x="2469" y="314"/>
                  </a:moveTo>
                  <a:lnTo>
                    <a:pt x="2469" y="2386"/>
                  </a:lnTo>
                  <a:lnTo>
                    <a:pt x="314" y="2386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2678"/>
                  </a:lnTo>
                  <a:lnTo>
                    <a:pt x="2783" y="2678"/>
                  </a:lnTo>
                  <a:lnTo>
                    <a:pt x="27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17"/>
            <p:cNvSpPr/>
            <p:nvPr/>
          </p:nvSpPr>
          <p:spPr>
            <a:xfrm>
              <a:off x="3141757" y="1186806"/>
              <a:ext cx="29100" cy="27733"/>
            </a:xfrm>
            <a:custGeom>
              <a:rect b="b" l="l" r="r" t="t"/>
              <a:pathLst>
                <a:path extrusionOk="0" h="1257" w="1319">
                  <a:moveTo>
                    <a:pt x="1005" y="314"/>
                  </a:moveTo>
                  <a:lnTo>
                    <a:pt x="1005" y="942"/>
                  </a:lnTo>
                  <a:lnTo>
                    <a:pt x="314" y="942"/>
                  </a:lnTo>
                  <a:lnTo>
                    <a:pt x="314" y="314"/>
                  </a:lnTo>
                  <a:close/>
                  <a:moveTo>
                    <a:pt x="0" y="1"/>
                  </a:moveTo>
                  <a:lnTo>
                    <a:pt x="0" y="1256"/>
                  </a:lnTo>
                  <a:lnTo>
                    <a:pt x="1319" y="125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17"/>
            <p:cNvSpPr/>
            <p:nvPr/>
          </p:nvSpPr>
          <p:spPr>
            <a:xfrm>
              <a:off x="3043425" y="1174341"/>
              <a:ext cx="225766" cy="72034"/>
            </a:xfrm>
            <a:custGeom>
              <a:rect b="b" l="l" r="r" t="t"/>
              <a:pathLst>
                <a:path extrusionOk="0" h="3265" w="10233">
                  <a:moveTo>
                    <a:pt x="1" y="1"/>
                  </a:moveTo>
                  <a:lnTo>
                    <a:pt x="1" y="3265"/>
                  </a:lnTo>
                  <a:lnTo>
                    <a:pt x="10232" y="3265"/>
                  </a:lnTo>
                  <a:lnTo>
                    <a:pt x="10232" y="1"/>
                  </a:lnTo>
                  <a:lnTo>
                    <a:pt x="9919" y="1"/>
                  </a:lnTo>
                  <a:lnTo>
                    <a:pt x="9919" y="2951"/>
                  </a:lnTo>
                  <a:lnTo>
                    <a:pt x="315" y="295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17"/>
            <p:cNvSpPr/>
            <p:nvPr/>
          </p:nvSpPr>
          <p:spPr>
            <a:xfrm>
              <a:off x="3060038" y="1171120"/>
              <a:ext cx="96060" cy="59105"/>
            </a:xfrm>
            <a:custGeom>
              <a:rect b="b" l="l" r="r" t="t"/>
              <a:pathLst>
                <a:path extrusionOk="0" h="2679" w="4354">
                  <a:moveTo>
                    <a:pt x="1" y="0"/>
                  </a:moveTo>
                  <a:lnTo>
                    <a:pt x="1" y="2678"/>
                  </a:lnTo>
                  <a:lnTo>
                    <a:pt x="2533" y="2678"/>
                  </a:lnTo>
                  <a:lnTo>
                    <a:pt x="2533" y="733"/>
                  </a:lnTo>
                  <a:lnTo>
                    <a:pt x="754" y="733"/>
                  </a:lnTo>
                  <a:lnTo>
                    <a:pt x="754" y="1946"/>
                  </a:lnTo>
                  <a:lnTo>
                    <a:pt x="1612" y="1946"/>
                  </a:lnTo>
                  <a:lnTo>
                    <a:pt x="1612" y="1632"/>
                  </a:lnTo>
                  <a:lnTo>
                    <a:pt x="1068" y="1632"/>
                  </a:lnTo>
                  <a:lnTo>
                    <a:pt x="1068" y="1046"/>
                  </a:lnTo>
                  <a:lnTo>
                    <a:pt x="2219" y="1046"/>
                  </a:lnTo>
                  <a:lnTo>
                    <a:pt x="2219" y="2365"/>
                  </a:lnTo>
                  <a:lnTo>
                    <a:pt x="315" y="2365"/>
                  </a:lnTo>
                  <a:lnTo>
                    <a:pt x="315" y="314"/>
                  </a:lnTo>
                  <a:lnTo>
                    <a:pt x="4353" y="314"/>
                  </a:lnTo>
                  <a:lnTo>
                    <a:pt x="43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17"/>
            <p:cNvSpPr/>
            <p:nvPr/>
          </p:nvSpPr>
          <p:spPr>
            <a:xfrm>
              <a:off x="2611353" y="480519"/>
              <a:ext cx="45250" cy="45272"/>
            </a:xfrm>
            <a:custGeom>
              <a:rect b="b" l="l" r="r" t="t"/>
              <a:pathLst>
                <a:path extrusionOk="0" h="2052" w="2051">
                  <a:moveTo>
                    <a:pt x="1737" y="314"/>
                  </a:moveTo>
                  <a:lnTo>
                    <a:pt x="1737" y="1737"/>
                  </a:lnTo>
                  <a:lnTo>
                    <a:pt x="314" y="173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2051"/>
                  </a:lnTo>
                  <a:lnTo>
                    <a:pt x="2051" y="205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17"/>
            <p:cNvSpPr/>
            <p:nvPr/>
          </p:nvSpPr>
          <p:spPr>
            <a:xfrm>
              <a:off x="2624281" y="492985"/>
              <a:ext cx="19856" cy="19878"/>
            </a:xfrm>
            <a:custGeom>
              <a:rect b="b" l="l" r="r" t="t"/>
              <a:pathLst>
                <a:path extrusionOk="0" h="901" w="900">
                  <a:moveTo>
                    <a:pt x="586" y="335"/>
                  </a:moveTo>
                  <a:lnTo>
                    <a:pt x="586" y="586"/>
                  </a:lnTo>
                  <a:lnTo>
                    <a:pt x="314" y="586"/>
                  </a:lnTo>
                  <a:lnTo>
                    <a:pt x="314" y="335"/>
                  </a:lnTo>
                  <a:close/>
                  <a:moveTo>
                    <a:pt x="0" y="0"/>
                  </a:moveTo>
                  <a:lnTo>
                    <a:pt x="0" y="900"/>
                  </a:lnTo>
                  <a:lnTo>
                    <a:pt x="900" y="900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17"/>
            <p:cNvSpPr/>
            <p:nvPr/>
          </p:nvSpPr>
          <p:spPr>
            <a:xfrm>
              <a:off x="2660751" y="529917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0" y="0"/>
                  </a:moveTo>
                  <a:lnTo>
                    <a:pt x="0" y="1486"/>
                  </a:lnTo>
                  <a:lnTo>
                    <a:pt x="314" y="1486"/>
                  </a:lnTo>
                  <a:lnTo>
                    <a:pt x="314" y="314"/>
                  </a:lnTo>
                  <a:lnTo>
                    <a:pt x="1486" y="314"/>
                  </a:ln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17"/>
            <p:cNvSpPr/>
            <p:nvPr/>
          </p:nvSpPr>
          <p:spPr>
            <a:xfrm>
              <a:off x="2673194" y="542382"/>
              <a:ext cx="19415" cy="18952"/>
            </a:xfrm>
            <a:custGeom>
              <a:rect b="b" l="l" r="r" t="t"/>
              <a:pathLst>
                <a:path extrusionOk="0" h="859" w="880">
                  <a:moveTo>
                    <a:pt x="587" y="314"/>
                  </a:moveTo>
                  <a:lnTo>
                    <a:pt x="587" y="544"/>
                  </a:lnTo>
                  <a:lnTo>
                    <a:pt x="315" y="544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58"/>
                  </a:lnTo>
                  <a:lnTo>
                    <a:pt x="880" y="858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17"/>
            <p:cNvSpPr/>
            <p:nvPr/>
          </p:nvSpPr>
          <p:spPr>
            <a:xfrm>
              <a:off x="2595181" y="464369"/>
              <a:ext cx="119601" cy="119115"/>
            </a:xfrm>
            <a:custGeom>
              <a:rect b="b" l="l" r="r" t="t"/>
              <a:pathLst>
                <a:path extrusionOk="0" h="5399" w="5421">
                  <a:moveTo>
                    <a:pt x="1" y="0"/>
                  </a:moveTo>
                  <a:lnTo>
                    <a:pt x="1" y="5398"/>
                  </a:lnTo>
                  <a:lnTo>
                    <a:pt x="315" y="5398"/>
                  </a:lnTo>
                  <a:lnTo>
                    <a:pt x="315" y="314"/>
                  </a:lnTo>
                  <a:lnTo>
                    <a:pt x="5420" y="314"/>
                  </a:lnTo>
                  <a:lnTo>
                    <a:pt x="54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17"/>
            <p:cNvSpPr/>
            <p:nvPr/>
          </p:nvSpPr>
          <p:spPr>
            <a:xfrm>
              <a:off x="2695830" y="564997"/>
              <a:ext cx="18952" cy="18488"/>
            </a:xfrm>
            <a:custGeom>
              <a:rect b="b" l="l" r="r" t="t"/>
              <a:pathLst>
                <a:path extrusionOk="0" h="838" w="859">
                  <a:moveTo>
                    <a:pt x="0" y="1"/>
                  </a:moveTo>
                  <a:lnTo>
                    <a:pt x="0" y="837"/>
                  </a:lnTo>
                  <a:lnTo>
                    <a:pt x="314" y="837"/>
                  </a:lnTo>
                  <a:lnTo>
                    <a:pt x="314" y="314"/>
                  </a:lnTo>
                  <a:lnTo>
                    <a:pt x="858" y="314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17"/>
            <p:cNvSpPr/>
            <p:nvPr/>
          </p:nvSpPr>
          <p:spPr>
            <a:xfrm>
              <a:off x="2611353" y="529917"/>
              <a:ext cx="72034" cy="48957"/>
            </a:xfrm>
            <a:custGeom>
              <a:rect b="b" l="l" r="r" t="t"/>
              <a:pathLst>
                <a:path extrusionOk="0" h="2219" w="3265">
                  <a:moveTo>
                    <a:pt x="0" y="0"/>
                  </a:moveTo>
                  <a:lnTo>
                    <a:pt x="0" y="2218"/>
                  </a:lnTo>
                  <a:lnTo>
                    <a:pt x="3264" y="2218"/>
                  </a:lnTo>
                  <a:lnTo>
                    <a:pt x="3264" y="1904"/>
                  </a:lnTo>
                  <a:lnTo>
                    <a:pt x="314" y="1904"/>
                  </a:lnTo>
                  <a:lnTo>
                    <a:pt x="314" y="314"/>
                  </a:lnTo>
                  <a:lnTo>
                    <a:pt x="1737" y="314"/>
                  </a:lnTo>
                  <a:lnTo>
                    <a:pt x="1737" y="1319"/>
                  </a:lnTo>
                  <a:lnTo>
                    <a:pt x="921" y="1319"/>
                  </a:lnTo>
                  <a:lnTo>
                    <a:pt x="921" y="900"/>
                  </a:lnTo>
                  <a:lnTo>
                    <a:pt x="1297" y="900"/>
                  </a:lnTo>
                  <a:lnTo>
                    <a:pt x="1297" y="586"/>
                  </a:lnTo>
                  <a:lnTo>
                    <a:pt x="607" y="586"/>
                  </a:lnTo>
                  <a:lnTo>
                    <a:pt x="607" y="1632"/>
                  </a:lnTo>
                  <a:lnTo>
                    <a:pt x="2051" y="1632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17"/>
            <p:cNvSpPr/>
            <p:nvPr/>
          </p:nvSpPr>
          <p:spPr>
            <a:xfrm>
              <a:off x="2660751" y="480519"/>
              <a:ext cx="49398" cy="71571"/>
            </a:xfrm>
            <a:custGeom>
              <a:rect b="b" l="l" r="r" t="t"/>
              <a:pathLst>
                <a:path extrusionOk="0" h="3244" w="2239">
                  <a:moveTo>
                    <a:pt x="0" y="0"/>
                  </a:moveTo>
                  <a:lnTo>
                    <a:pt x="0" y="2051"/>
                  </a:lnTo>
                  <a:lnTo>
                    <a:pt x="1653" y="2051"/>
                  </a:lnTo>
                  <a:lnTo>
                    <a:pt x="1653" y="586"/>
                  </a:lnTo>
                  <a:lnTo>
                    <a:pt x="607" y="586"/>
                  </a:lnTo>
                  <a:lnTo>
                    <a:pt x="607" y="1298"/>
                  </a:lnTo>
                  <a:lnTo>
                    <a:pt x="921" y="1298"/>
                  </a:lnTo>
                  <a:lnTo>
                    <a:pt x="921" y="900"/>
                  </a:lnTo>
                  <a:lnTo>
                    <a:pt x="1339" y="900"/>
                  </a:lnTo>
                  <a:lnTo>
                    <a:pt x="1339" y="1737"/>
                  </a:lnTo>
                  <a:lnTo>
                    <a:pt x="314" y="1737"/>
                  </a:lnTo>
                  <a:lnTo>
                    <a:pt x="314" y="314"/>
                  </a:lnTo>
                  <a:lnTo>
                    <a:pt x="1925" y="314"/>
                  </a:lnTo>
                  <a:lnTo>
                    <a:pt x="1925" y="3244"/>
                  </a:lnTo>
                  <a:lnTo>
                    <a:pt x="2239" y="3244"/>
                  </a:lnTo>
                  <a:lnTo>
                    <a:pt x="22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17"/>
            <p:cNvSpPr/>
            <p:nvPr/>
          </p:nvSpPr>
          <p:spPr>
            <a:xfrm>
              <a:off x="3332399" y="480519"/>
              <a:ext cx="44809" cy="45272"/>
            </a:xfrm>
            <a:custGeom>
              <a:rect b="b" l="l" r="r" t="t"/>
              <a:pathLst>
                <a:path extrusionOk="0" h="2052" w="2031">
                  <a:moveTo>
                    <a:pt x="1717" y="314"/>
                  </a:moveTo>
                  <a:lnTo>
                    <a:pt x="1717" y="1737"/>
                  </a:lnTo>
                  <a:lnTo>
                    <a:pt x="315" y="1737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051"/>
                  </a:lnTo>
                  <a:lnTo>
                    <a:pt x="2031" y="2051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17"/>
            <p:cNvSpPr/>
            <p:nvPr/>
          </p:nvSpPr>
          <p:spPr>
            <a:xfrm>
              <a:off x="3344865" y="492985"/>
              <a:ext cx="19878" cy="19878"/>
            </a:xfrm>
            <a:custGeom>
              <a:rect b="b" l="l" r="r" t="t"/>
              <a:pathLst>
                <a:path extrusionOk="0" h="901" w="901">
                  <a:moveTo>
                    <a:pt x="587" y="335"/>
                  </a:moveTo>
                  <a:lnTo>
                    <a:pt x="587" y="586"/>
                  </a:lnTo>
                  <a:lnTo>
                    <a:pt x="315" y="586"/>
                  </a:lnTo>
                  <a:lnTo>
                    <a:pt x="315" y="335"/>
                  </a:lnTo>
                  <a:close/>
                  <a:moveTo>
                    <a:pt x="1" y="0"/>
                  </a:moveTo>
                  <a:lnTo>
                    <a:pt x="1" y="900"/>
                  </a:lnTo>
                  <a:lnTo>
                    <a:pt x="901" y="900"/>
                  </a:lnTo>
                  <a:lnTo>
                    <a:pt x="9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17"/>
            <p:cNvSpPr/>
            <p:nvPr/>
          </p:nvSpPr>
          <p:spPr>
            <a:xfrm>
              <a:off x="3295025" y="529917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0" y="0"/>
                  </a:moveTo>
                  <a:lnTo>
                    <a:pt x="0" y="314"/>
                  </a:lnTo>
                  <a:lnTo>
                    <a:pt x="1172" y="314"/>
                  </a:lnTo>
                  <a:lnTo>
                    <a:pt x="1172" y="1486"/>
                  </a:lnTo>
                  <a:lnTo>
                    <a:pt x="1486" y="1486"/>
                  </a:ln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17"/>
            <p:cNvSpPr/>
            <p:nvPr/>
          </p:nvSpPr>
          <p:spPr>
            <a:xfrm>
              <a:off x="3296393" y="542382"/>
              <a:ext cx="19415" cy="18952"/>
            </a:xfrm>
            <a:custGeom>
              <a:rect b="b" l="l" r="r" t="t"/>
              <a:pathLst>
                <a:path extrusionOk="0" h="859" w="880">
                  <a:moveTo>
                    <a:pt x="566" y="314"/>
                  </a:moveTo>
                  <a:lnTo>
                    <a:pt x="566" y="544"/>
                  </a:lnTo>
                  <a:lnTo>
                    <a:pt x="315" y="544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58"/>
                  </a:lnTo>
                  <a:lnTo>
                    <a:pt x="880" y="858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17"/>
            <p:cNvSpPr/>
            <p:nvPr/>
          </p:nvSpPr>
          <p:spPr>
            <a:xfrm>
              <a:off x="3274242" y="464369"/>
              <a:ext cx="119115" cy="119115"/>
            </a:xfrm>
            <a:custGeom>
              <a:rect b="b" l="l" r="r" t="t"/>
              <a:pathLst>
                <a:path extrusionOk="0" h="5399" w="5399">
                  <a:moveTo>
                    <a:pt x="1" y="0"/>
                  </a:moveTo>
                  <a:lnTo>
                    <a:pt x="1" y="314"/>
                  </a:lnTo>
                  <a:lnTo>
                    <a:pt x="5085" y="314"/>
                  </a:lnTo>
                  <a:lnTo>
                    <a:pt x="5085" y="5398"/>
                  </a:lnTo>
                  <a:lnTo>
                    <a:pt x="5399" y="5398"/>
                  </a:lnTo>
                  <a:lnTo>
                    <a:pt x="53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17"/>
            <p:cNvSpPr/>
            <p:nvPr/>
          </p:nvSpPr>
          <p:spPr>
            <a:xfrm>
              <a:off x="3274242" y="564997"/>
              <a:ext cx="18952" cy="18488"/>
            </a:xfrm>
            <a:custGeom>
              <a:rect b="b" l="l" r="r" t="t"/>
              <a:pathLst>
                <a:path extrusionOk="0" h="838" w="859">
                  <a:moveTo>
                    <a:pt x="1" y="1"/>
                  </a:moveTo>
                  <a:lnTo>
                    <a:pt x="1" y="314"/>
                  </a:lnTo>
                  <a:lnTo>
                    <a:pt x="545" y="314"/>
                  </a:lnTo>
                  <a:lnTo>
                    <a:pt x="545" y="837"/>
                  </a:lnTo>
                  <a:lnTo>
                    <a:pt x="858" y="837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17"/>
            <p:cNvSpPr/>
            <p:nvPr/>
          </p:nvSpPr>
          <p:spPr>
            <a:xfrm>
              <a:off x="3278854" y="480519"/>
              <a:ext cx="48957" cy="71571"/>
            </a:xfrm>
            <a:custGeom>
              <a:rect b="b" l="l" r="r" t="t"/>
              <a:pathLst>
                <a:path extrusionOk="0" h="3244" w="2219">
                  <a:moveTo>
                    <a:pt x="1" y="0"/>
                  </a:moveTo>
                  <a:lnTo>
                    <a:pt x="1" y="3244"/>
                  </a:lnTo>
                  <a:lnTo>
                    <a:pt x="315" y="3244"/>
                  </a:lnTo>
                  <a:lnTo>
                    <a:pt x="315" y="314"/>
                  </a:lnTo>
                  <a:lnTo>
                    <a:pt x="1905" y="314"/>
                  </a:lnTo>
                  <a:lnTo>
                    <a:pt x="1905" y="1737"/>
                  </a:lnTo>
                  <a:lnTo>
                    <a:pt x="900" y="1737"/>
                  </a:lnTo>
                  <a:lnTo>
                    <a:pt x="900" y="900"/>
                  </a:lnTo>
                  <a:lnTo>
                    <a:pt x="1319" y="900"/>
                  </a:lnTo>
                  <a:lnTo>
                    <a:pt x="1319" y="1298"/>
                  </a:lnTo>
                  <a:lnTo>
                    <a:pt x="1633" y="1298"/>
                  </a:lnTo>
                  <a:lnTo>
                    <a:pt x="1633" y="586"/>
                  </a:lnTo>
                  <a:lnTo>
                    <a:pt x="587" y="586"/>
                  </a:lnTo>
                  <a:lnTo>
                    <a:pt x="587" y="2051"/>
                  </a:lnTo>
                  <a:lnTo>
                    <a:pt x="2219" y="2051"/>
                  </a:lnTo>
                  <a:lnTo>
                    <a:pt x="22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17"/>
            <p:cNvSpPr/>
            <p:nvPr/>
          </p:nvSpPr>
          <p:spPr>
            <a:xfrm>
              <a:off x="3305637" y="529917"/>
              <a:ext cx="71571" cy="48957"/>
            </a:xfrm>
            <a:custGeom>
              <a:rect b="b" l="l" r="r" t="t"/>
              <a:pathLst>
                <a:path extrusionOk="0" h="2219" w="3244">
                  <a:moveTo>
                    <a:pt x="1214" y="0"/>
                  </a:moveTo>
                  <a:lnTo>
                    <a:pt x="1214" y="1632"/>
                  </a:lnTo>
                  <a:lnTo>
                    <a:pt x="2658" y="1632"/>
                  </a:lnTo>
                  <a:lnTo>
                    <a:pt x="2658" y="586"/>
                  </a:lnTo>
                  <a:lnTo>
                    <a:pt x="1946" y="586"/>
                  </a:lnTo>
                  <a:lnTo>
                    <a:pt x="1946" y="900"/>
                  </a:lnTo>
                  <a:lnTo>
                    <a:pt x="2344" y="900"/>
                  </a:lnTo>
                  <a:lnTo>
                    <a:pt x="2344" y="1319"/>
                  </a:lnTo>
                  <a:lnTo>
                    <a:pt x="1528" y="1319"/>
                  </a:lnTo>
                  <a:lnTo>
                    <a:pt x="1528" y="314"/>
                  </a:lnTo>
                  <a:lnTo>
                    <a:pt x="2930" y="314"/>
                  </a:lnTo>
                  <a:lnTo>
                    <a:pt x="2930" y="1904"/>
                  </a:lnTo>
                  <a:lnTo>
                    <a:pt x="0" y="1904"/>
                  </a:lnTo>
                  <a:lnTo>
                    <a:pt x="0" y="2218"/>
                  </a:lnTo>
                  <a:lnTo>
                    <a:pt x="3244" y="2218"/>
                  </a:lnTo>
                  <a:lnTo>
                    <a:pt x="32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17"/>
            <p:cNvSpPr/>
            <p:nvPr/>
          </p:nvSpPr>
          <p:spPr>
            <a:xfrm>
              <a:off x="3332399" y="1201125"/>
              <a:ext cx="44809" cy="45250"/>
            </a:xfrm>
            <a:custGeom>
              <a:rect b="b" l="l" r="r" t="t"/>
              <a:pathLst>
                <a:path extrusionOk="0" h="2051" w="2031">
                  <a:moveTo>
                    <a:pt x="1717" y="314"/>
                  </a:moveTo>
                  <a:lnTo>
                    <a:pt x="1717" y="1737"/>
                  </a:lnTo>
                  <a:lnTo>
                    <a:pt x="315" y="1737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2051"/>
                  </a:lnTo>
                  <a:lnTo>
                    <a:pt x="2031" y="2051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17"/>
            <p:cNvSpPr/>
            <p:nvPr/>
          </p:nvSpPr>
          <p:spPr>
            <a:xfrm>
              <a:off x="3344865" y="1214053"/>
              <a:ext cx="19878" cy="19393"/>
            </a:xfrm>
            <a:custGeom>
              <a:rect b="b" l="l" r="r" t="t"/>
              <a:pathLst>
                <a:path extrusionOk="0" h="879" w="901">
                  <a:moveTo>
                    <a:pt x="587" y="314"/>
                  </a:moveTo>
                  <a:lnTo>
                    <a:pt x="587" y="565"/>
                  </a:lnTo>
                  <a:lnTo>
                    <a:pt x="315" y="56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79"/>
                  </a:lnTo>
                  <a:lnTo>
                    <a:pt x="901" y="879"/>
                  </a:lnTo>
                  <a:lnTo>
                    <a:pt x="9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17"/>
            <p:cNvSpPr/>
            <p:nvPr/>
          </p:nvSpPr>
          <p:spPr>
            <a:xfrm>
              <a:off x="3295025" y="1164192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1172" y="0"/>
                  </a:moveTo>
                  <a:lnTo>
                    <a:pt x="1172" y="1172"/>
                  </a:lnTo>
                  <a:lnTo>
                    <a:pt x="0" y="1172"/>
                  </a:lnTo>
                  <a:lnTo>
                    <a:pt x="0" y="1486"/>
                  </a:lnTo>
                  <a:lnTo>
                    <a:pt x="1486" y="1486"/>
                  </a:ln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17"/>
            <p:cNvSpPr/>
            <p:nvPr/>
          </p:nvSpPr>
          <p:spPr>
            <a:xfrm>
              <a:off x="3296393" y="1165119"/>
              <a:ext cx="19415" cy="19393"/>
            </a:xfrm>
            <a:custGeom>
              <a:rect b="b" l="l" r="r" t="t"/>
              <a:pathLst>
                <a:path extrusionOk="0" h="879" w="880">
                  <a:moveTo>
                    <a:pt x="566" y="314"/>
                  </a:moveTo>
                  <a:lnTo>
                    <a:pt x="566" y="565"/>
                  </a:lnTo>
                  <a:lnTo>
                    <a:pt x="315" y="56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79"/>
                  </a:lnTo>
                  <a:lnTo>
                    <a:pt x="880" y="879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17"/>
            <p:cNvSpPr/>
            <p:nvPr/>
          </p:nvSpPr>
          <p:spPr>
            <a:xfrm>
              <a:off x="3274242" y="1142946"/>
              <a:ext cx="119115" cy="119601"/>
            </a:xfrm>
            <a:custGeom>
              <a:rect b="b" l="l" r="r" t="t"/>
              <a:pathLst>
                <a:path extrusionOk="0" h="5421" w="5399">
                  <a:moveTo>
                    <a:pt x="5085" y="1"/>
                  </a:moveTo>
                  <a:lnTo>
                    <a:pt x="5085" y="5106"/>
                  </a:lnTo>
                  <a:lnTo>
                    <a:pt x="1" y="5106"/>
                  </a:lnTo>
                  <a:lnTo>
                    <a:pt x="1" y="5420"/>
                  </a:lnTo>
                  <a:lnTo>
                    <a:pt x="5399" y="5420"/>
                  </a:lnTo>
                  <a:lnTo>
                    <a:pt x="5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17"/>
            <p:cNvSpPr/>
            <p:nvPr/>
          </p:nvSpPr>
          <p:spPr>
            <a:xfrm>
              <a:off x="3274242" y="1142946"/>
              <a:ext cx="18952" cy="18952"/>
            </a:xfrm>
            <a:custGeom>
              <a:rect b="b" l="l" r="r" t="t"/>
              <a:pathLst>
                <a:path extrusionOk="0" h="859" w="859">
                  <a:moveTo>
                    <a:pt x="545" y="1"/>
                  </a:moveTo>
                  <a:lnTo>
                    <a:pt x="545" y="545"/>
                  </a:lnTo>
                  <a:lnTo>
                    <a:pt x="1" y="545"/>
                  </a:lnTo>
                  <a:lnTo>
                    <a:pt x="1" y="859"/>
                  </a:lnTo>
                  <a:lnTo>
                    <a:pt x="858" y="859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17"/>
            <p:cNvSpPr/>
            <p:nvPr/>
          </p:nvSpPr>
          <p:spPr>
            <a:xfrm>
              <a:off x="3305637" y="1147579"/>
              <a:ext cx="71571" cy="49398"/>
            </a:xfrm>
            <a:custGeom>
              <a:rect b="b" l="l" r="r" t="t"/>
              <a:pathLst>
                <a:path extrusionOk="0" h="2239" w="3244">
                  <a:moveTo>
                    <a:pt x="0" y="0"/>
                  </a:moveTo>
                  <a:lnTo>
                    <a:pt x="0" y="314"/>
                  </a:lnTo>
                  <a:lnTo>
                    <a:pt x="2930" y="314"/>
                  </a:lnTo>
                  <a:lnTo>
                    <a:pt x="2930" y="1925"/>
                  </a:lnTo>
                  <a:lnTo>
                    <a:pt x="1528" y="1925"/>
                  </a:lnTo>
                  <a:lnTo>
                    <a:pt x="1528" y="900"/>
                  </a:lnTo>
                  <a:lnTo>
                    <a:pt x="2344" y="900"/>
                  </a:lnTo>
                  <a:lnTo>
                    <a:pt x="2344" y="1318"/>
                  </a:lnTo>
                  <a:lnTo>
                    <a:pt x="1946" y="1318"/>
                  </a:lnTo>
                  <a:lnTo>
                    <a:pt x="1946" y="1653"/>
                  </a:lnTo>
                  <a:lnTo>
                    <a:pt x="2658" y="1653"/>
                  </a:lnTo>
                  <a:lnTo>
                    <a:pt x="2658" y="586"/>
                  </a:lnTo>
                  <a:lnTo>
                    <a:pt x="1214" y="586"/>
                  </a:lnTo>
                  <a:lnTo>
                    <a:pt x="1214" y="2239"/>
                  </a:lnTo>
                  <a:lnTo>
                    <a:pt x="3244" y="2239"/>
                  </a:lnTo>
                  <a:lnTo>
                    <a:pt x="32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17"/>
            <p:cNvSpPr/>
            <p:nvPr/>
          </p:nvSpPr>
          <p:spPr>
            <a:xfrm>
              <a:off x="3278854" y="1174341"/>
              <a:ext cx="48957" cy="72034"/>
            </a:xfrm>
            <a:custGeom>
              <a:rect b="b" l="l" r="r" t="t"/>
              <a:pathLst>
                <a:path extrusionOk="0" h="3265" w="2219">
                  <a:moveTo>
                    <a:pt x="1" y="1"/>
                  </a:moveTo>
                  <a:lnTo>
                    <a:pt x="1" y="3265"/>
                  </a:lnTo>
                  <a:lnTo>
                    <a:pt x="2219" y="3265"/>
                  </a:lnTo>
                  <a:lnTo>
                    <a:pt x="2219" y="1214"/>
                  </a:lnTo>
                  <a:lnTo>
                    <a:pt x="587" y="1214"/>
                  </a:lnTo>
                  <a:lnTo>
                    <a:pt x="587" y="2679"/>
                  </a:lnTo>
                  <a:lnTo>
                    <a:pt x="1633" y="2679"/>
                  </a:lnTo>
                  <a:lnTo>
                    <a:pt x="1633" y="1968"/>
                  </a:lnTo>
                  <a:lnTo>
                    <a:pt x="1319" y="1968"/>
                  </a:lnTo>
                  <a:lnTo>
                    <a:pt x="1319" y="2365"/>
                  </a:lnTo>
                  <a:lnTo>
                    <a:pt x="900" y="2365"/>
                  </a:lnTo>
                  <a:lnTo>
                    <a:pt x="900" y="1528"/>
                  </a:lnTo>
                  <a:lnTo>
                    <a:pt x="1905" y="1528"/>
                  </a:lnTo>
                  <a:lnTo>
                    <a:pt x="1905" y="2951"/>
                  </a:lnTo>
                  <a:lnTo>
                    <a:pt x="315" y="295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17"/>
            <p:cNvSpPr/>
            <p:nvPr/>
          </p:nvSpPr>
          <p:spPr>
            <a:xfrm>
              <a:off x="2611353" y="1201125"/>
              <a:ext cx="45250" cy="45250"/>
            </a:xfrm>
            <a:custGeom>
              <a:rect b="b" l="l" r="r" t="t"/>
              <a:pathLst>
                <a:path extrusionOk="0" h="2051" w="2051">
                  <a:moveTo>
                    <a:pt x="1737" y="314"/>
                  </a:moveTo>
                  <a:lnTo>
                    <a:pt x="1737" y="1737"/>
                  </a:lnTo>
                  <a:lnTo>
                    <a:pt x="314" y="1737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2051"/>
                  </a:lnTo>
                  <a:lnTo>
                    <a:pt x="2051" y="205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17"/>
            <p:cNvSpPr/>
            <p:nvPr/>
          </p:nvSpPr>
          <p:spPr>
            <a:xfrm>
              <a:off x="2624281" y="1214053"/>
              <a:ext cx="19856" cy="19393"/>
            </a:xfrm>
            <a:custGeom>
              <a:rect b="b" l="l" r="r" t="t"/>
              <a:pathLst>
                <a:path extrusionOk="0" h="879" w="900">
                  <a:moveTo>
                    <a:pt x="565" y="314"/>
                  </a:moveTo>
                  <a:lnTo>
                    <a:pt x="565" y="565"/>
                  </a:lnTo>
                  <a:lnTo>
                    <a:pt x="314" y="565"/>
                  </a:lnTo>
                  <a:lnTo>
                    <a:pt x="314" y="314"/>
                  </a:lnTo>
                  <a:close/>
                  <a:moveTo>
                    <a:pt x="0" y="0"/>
                  </a:moveTo>
                  <a:lnTo>
                    <a:pt x="0" y="879"/>
                  </a:lnTo>
                  <a:lnTo>
                    <a:pt x="900" y="879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17"/>
            <p:cNvSpPr/>
            <p:nvPr/>
          </p:nvSpPr>
          <p:spPr>
            <a:xfrm>
              <a:off x="2660751" y="1164192"/>
              <a:ext cx="32785" cy="32785"/>
            </a:xfrm>
            <a:custGeom>
              <a:rect b="b" l="l" r="r" t="t"/>
              <a:pathLst>
                <a:path extrusionOk="0" h="1486" w="1486">
                  <a:moveTo>
                    <a:pt x="0" y="0"/>
                  </a:moveTo>
                  <a:lnTo>
                    <a:pt x="0" y="1486"/>
                  </a:lnTo>
                  <a:lnTo>
                    <a:pt x="1486" y="1486"/>
                  </a:lnTo>
                  <a:lnTo>
                    <a:pt x="1486" y="1172"/>
                  </a:lnTo>
                  <a:lnTo>
                    <a:pt x="314" y="1172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17"/>
            <p:cNvSpPr/>
            <p:nvPr/>
          </p:nvSpPr>
          <p:spPr>
            <a:xfrm>
              <a:off x="2673194" y="1165119"/>
              <a:ext cx="19415" cy="19393"/>
            </a:xfrm>
            <a:custGeom>
              <a:rect b="b" l="l" r="r" t="t"/>
              <a:pathLst>
                <a:path extrusionOk="0" h="879" w="880">
                  <a:moveTo>
                    <a:pt x="587" y="314"/>
                  </a:moveTo>
                  <a:lnTo>
                    <a:pt x="587" y="565"/>
                  </a:lnTo>
                  <a:lnTo>
                    <a:pt x="315" y="565"/>
                  </a:lnTo>
                  <a:lnTo>
                    <a:pt x="315" y="314"/>
                  </a:lnTo>
                  <a:close/>
                  <a:moveTo>
                    <a:pt x="1" y="0"/>
                  </a:moveTo>
                  <a:lnTo>
                    <a:pt x="1" y="879"/>
                  </a:lnTo>
                  <a:lnTo>
                    <a:pt x="880" y="879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17"/>
            <p:cNvSpPr/>
            <p:nvPr/>
          </p:nvSpPr>
          <p:spPr>
            <a:xfrm>
              <a:off x="2595181" y="1142946"/>
              <a:ext cx="119601" cy="119601"/>
            </a:xfrm>
            <a:custGeom>
              <a:rect b="b" l="l" r="r" t="t"/>
              <a:pathLst>
                <a:path extrusionOk="0" h="5421" w="5421">
                  <a:moveTo>
                    <a:pt x="1" y="1"/>
                  </a:moveTo>
                  <a:lnTo>
                    <a:pt x="1" y="5420"/>
                  </a:lnTo>
                  <a:lnTo>
                    <a:pt x="5420" y="5420"/>
                  </a:lnTo>
                  <a:lnTo>
                    <a:pt x="5420" y="5106"/>
                  </a:lnTo>
                  <a:lnTo>
                    <a:pt x="315" y="5106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17"/>
            <p:cNvSpPr/>
            <p:nvPr/>
          </p:nvSpPr>
          <p:spPr>
            <a:xfrm>
              <a:off x="2695830" y="1142946"/>
              <a:ext cx="18952" cy="18952"/>
            </a:xfrm>
            <a:custGeom>
              <a:rect b="b" l="l" r="r" t="t"/>
              <a:pathLst>
                <a:path extrusionOk="0" h="859" w="859">
                  <a:moveTo>
                    <a:pt x="0" y="1"/>
                  </a:moveTo>
                  <a:lnTo>
                    <a:pt x="0" y="859"/>
                  </a:lnTo>
                  <a:lnTo>
                    <a:pt x="858" y="859"/>
                  </a:lnTo>
                  <a:lnTo>
                    <a:pt x="858" y="545"/>
                  </a:lnTo>
                  <a:lnTo>
                    <a:pt x="314" y="545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17"/>
            <p:cNvSpPr/>
            <p:nvPr/>
          </p:nvSpPr>
          <p:spPr>
            <a:xfrm>
              <a:off x="2660751" y="1174341"/>
              <a:ext cx="49398" cy="72034"/>
            </a:xfrm>
            <a:custGeom>
              <a:rect b="b" l="l" r="r" t="t"/>
              <a:pathLst>
                <a:path extrusionOk="0" h="3265" w="2239">
                  <a:moveTo>
                    <a:pt x="1925" y="1"/>
                  </a:moveTo>
                  <a:lnTo>
                    <a:pt x="1925" y="2951"/>
                  </a:lnTo>
                  <a:lnTo>
                    <a:pt x="314" y="2951"/>
                  </a:lnTo>
                  <a:lnTo>
                    <a:pt x="314" y="1528"/>
                  </a:lnTo>
                  <a:lnTo>
                    <a:pt x="1339" y="1528"/>
                  </a:lnTo>
                  <a:lnTo>
                    <a:pt x="1339" y="2365"/>
                  </a:lnTo>
                  <a:lnTo>
                    <a:pt x="921" y="2365"/>
                  </a:lnTo>
                  <a:lnTo>
                    <a:pt x="921" y="1968"/>
                  </a:lnTo>
                  <a:lnTo>
                    <a:pt x="607" y="1968"/>
                  </a:lnTo>
                  <a:lnTo>
                    <a:pt x="607" y="2679"/>
                  </a:lnTo>
                  <a:lnTo>
                    <a:pt x="1653" y="2679"/>
                  </a:lnTo>
                  <a:lnTo>
                    <a:pt x="1653" y="1214"/>
                  </a:lnTo>
                  <a:lnTo>
                    <a:pt x="0" y="1214"/>
                  </a:lnTo>
                  <a:lnTo>
                    <a:pt x="0" y="3265"/>
                  </a:lnTo>
                  <a:lnTo>
                    <a:pt x="2239" y="3265"/>
                  </a:lnTo>
                  <a:lnTo>
                    <a:pt x="22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17"/>
            <p:cNvSpPr/>
            <p:nvPr/>
          </p:nvSpPr>
          <p:spPr>
            <a:xfrm>
              <a:off x="2611353" y="1147579"/>
              <a:ext cx="72034" cy="49398"/>
            </a:xfrm>
            <a:custGeom>
              <a:rect b="b" l="l" r="r" t="t"/>
              <a:pathLst>
                <a:path extrusionOk="0" h="2239" w="3265">
                  <a:moveTo>
                    <a:pt x="0" y="0"/>
                  </a:moveTo>
                  <a:lnTo>
                    <a:pt x="0" y="2239"/>
                  </a:lnTo>
                  <a:lnTo>
                    <a:pt x="2051" y="2239"/>
                  </a:lnTo>
                  <a:lnTo>
                    <a:pt x="2051" y="586"/>
                  </a:lnTo>
                  <a:lnTo>
                    <a:pt x="607" y="586"/>
                  </a:lnTo>
                  <a:lnTo>
                    <a:pt x="607" y="1653"/>
                  </a:lnTo>
                  <a:lnTo>
                    <a:pt x="1297" y="1653"/>
                  </a:lnTo>
                  <a:lnTo>
                    <a:pt x="1297" y="1318"/>
                  </a:lnTo>
                  <a:lnTo>
                    <a:pt x="921" y="1318"/>
                  </a:lnTo>
                  <a:lnTo>
                    <a:pt x="921" y="900"/>
                  </a:lnTo>
                  <a:lnTo>
                    <a:pt x="1737" y="900"/>
                  </a:lnTo>
                  <a:lnTo>
                    <a:pt x="1737" y="1925"/>
                  </a:lnTo>
                  <a:lnTo>
                    <a:pt x="314" y="1925"/>
                  </a:lnTo>
                  <a:lnTo>
                    <a:pt x="314" y="314"/>
                  </a:lnTo>
                  <a:lnTo>
                    <a:pt x="3264" y="314"/>
                  </a:lnTo>
                  <a:lnTo>
                    <a:pt x="326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332" name="Google Shape;1332;p18"/>
          <p:cNvGrpSpPr/>
          <p:nvPr/>
        </p:nvGrpSpPr>
        <p:grpSpPr>
          <a:xfrm>
            <a:off x="6820661" y="-1088362"/>
            <a:ext cx="3854088" cy="1762173"/>
            <a:chOff x="3648158" y="1472361"/>
            <a:chExt cx="1786533" cy="816842"/>
          </a:xfrm>
        </p:grpSpPr>
        <p:sp>
          <p:nvSpPr>
            <p:cNvPr id="1333" name="Google Shape;1333;p18"/>
            <p:cNvSpPr/>
            <p:nvPr/>
          </p:nvSpPr>
          <p:spPr>
            <a:xfrm>
              <a:off x="5296160" y="1884797"/>
              <a:ext cx="86816" cy="115872"/>
            </a:xfrm>
            <a:custGeom>
              <a:rect b="b" l="l" r="r" t="t"/>
              <a:pathLst>
                <a:path extrusionOk="0" h="5252" w="3935">
                  <a:moveTo>
                    <a:pt x="210" y="0"/>
                  </a:moveTo>
                  <a:lnTo>
                    <a:pt x="168" y="377"/>
                  </a:lnTo>
                  <a:lnTo>
                    <a:pt x="3537" y="712"/>
                  </a:lnTo>
                  <a:cubicBezTo>
                    <a:pt x="3537" y="774"/>
                    <a:pt x="3516" y="900"/>
                    <a:pt x="3495" y="963"/>
                  </a:cubicBezTo>
                  <a:cubicBezTo>
                    <a:pt x="3495" y="1025"/>
                    <a:pt x="3474" y="1088"/>
                    <a:pt x="3474" y="1172"/>
                  </a:cubicBezTo>
                  <a:cubicBezTo>
                    <a:pt x="3432" y="1423"/>
                    <a:pt x="3370" y="1653"/>
                    <a:pt x="3286" y="1904"/>
                  </a:cubicBezTo>
                  <a:lnTo>
                    <a:pt x="3140" y="2385"/>
                  </a:lnTo>
                  <a:cubicBezTo>
                    <a:pt x="3098" y="2490"/>
                    <a:pt x="3056" y="2574"/>
                    <a:pt x="3014" y="2678"/>
                  </a:cubicBezTo>
                  <a:cubicBezTo>
                    <a:pt x="2993" y="2720"/>
                    <a:pt x="2972" y="2762"/>
                    <a:pt x="2951" y="2804"/>
                  </a:cubicBezTo>
                  <a:lnTo>
                    <a:pt x="2847" y="3034"/>
                  </a:lnTo>
                  <a:lnTo>
                    <a:pt x="2093" y="2657"/>
                  </a:lnTo>
                  <a:lnTo>
                    <a:pt x="2282" y="2260"/>
                  </a:lnTo>
                  <a:cubicBezTo>
                    <a:pt x="2323" y="2176"/>
                    <a:pt x="2344" y="2072"/>
                    <a:pt x="2386" y="1967"/>
                  </a:cubicBezTo>
                  <a:cubicBezTo>
                    <a:pt x="2386" y="1925"/>
                    <a:pt x="2407" y="1883"/>
                    <a:pt x="2428" y="1841"/>
                  </a:cubicBezTo>
                  <a:lnTo>
                    <a:pt x="2533" y="1486"/>
                  </a:lnTo>
                  <a:lnTo>
                    <a:pt x="1026" y="1046"/>
                  </a:lnTo>
                  <a:lnTo>
                    <a:pt x="880" y="1507"/>
                  </a:lnTo>
                  <a:cubicBezTo>
                    <a:pt x="838" y="1632"/>
                    <a:pt x="796" y="1737"/>
                    <a:pt x="754" y="1862"/>
                  </a:cubicBezTo>
                  <a:cubicBezTo>
                    <a:pt x="712" y="1946"/>
                    <a:pt x="650" y="2030"/>
                    <a:pt x="629" y="2113"/>
                  </a:cubicBezTo>
                  <a:cubicBezTo>
                    <a:pt x="566" y="2239"/>
                    <a:pt x="482" y="2385"/>
                    <a:pt x="419" y="2511"/>
                  </a:cubicBezTo>
                  <a:cubicBezTo>
                    <a:pt x="357" y="2595"/>
                    <a:pt x="315" y="2657"/>
                    <a:pt x="273" y="2741"/>
                  </a:cubicBezTo>
                  <a:cubicBezTo>
                    <a:pt x="252" y="2783"/>
                    <a:pt x="231" y="2825"/>
                    <a:pt x="210" y="2846"/>
                  </a:cubicBezTo>
                  <a:lnTo>
                    <a:pt x="168" y="2909"/>
                  </a:lnTo>
                  <a:lnTo>
                    <a:pt x="1" y="3139"/>
                  </a:lnTo>
                  <a:lnTo>
                    <a:pt x="3098" y="5252"/>
                  </a:lnTo>
                  <a:lnTo>
                    <a:pt x="3286" y="4938"/>
                  </a:lnTo>
                  <a:lnTo>
                    <a:pt x="503" y="3034"/>
                  </a:lnTo>
                  <a:cubicBezTo>
                    <a:pt x="545" y="2992"/>
                    <a:pt x="566" y="2950"/>
                    <a:pt x="587" y="2888"/>
                  </a:cubicBezTo>
                  <a:cubicBezTo>
                    <a:pt x="629" y="2825"/>
                    <a:pt x="671" y="2762"/>
                    <a:pt x="712" y="2678"/>
                  </a:cubicBezTo>
                  <a:cubicBezTo>
                    <a:pt x="796" y="2553"/>
                    <a:pt x="880" y="2406"/>
                    <a:pt x="943" y="2260"/>
                  </a:cubicBezTo>
                  <a:cubicBezTo>
                    <a:pt x="984" y="2176"/>
                    <a:pt x="1026" y="2092"/>
                    <a:pt x="1068" y="1988"/>
                  </a:cubicBezTo>
                  <a:cubicBezTo>
                    <a:pt x="1131" y="1862"/>
                    <a:pt x="1194" y="1737"/>
                    <a:pt x="1235" y="1611"/>
                  </a:cubicBezTo>
                  <a:lnTo>
                    <a:pt x="1277" y="1486"/>
                  </a:lnTo>
                  <a:lnTo>
                    <a:pt x="2072" y="1716"/>
                  </a:lnTo>
                  <a:lnTo>
                    <a:pt x="2031" y="1862"/>
                  </a:lnTo>
                  <a:cubicBezTo>
                    <a:pt x="2010" y="1946"/>
                    <a:pt x="1989" y="2030"/>
                    <a:pt x="1947" y="2113"/>
                  </a:cubicBezTo>
                  <a:lnTo>
                    <a:pt x="1633" y="2825"/>
                  </a:lnTo>
                  <a:lnTo>
                    <a:pt x="3035" y="3515"/>
                  </a:lnTo>
                  <a:lnTo>
                    <a:pt x="3286" y="2929"/>
                  </a:lnTo>
                  <a:cubicBezTo>
                    <a:pt x="3307" y="2888"/>
                    <a:pt x="3328" y="2846"/>
                    <a:pt x="3349" y="2804"/>
                  </a:cubicBezTo>
                  <a:cubicBezTo>
                    <a:pt x="3391" y="2720"/>
                    <a:pt x="3432" y="2616"/>
                    <a:pt x="3474" y="2511"/>
                  </a:cubicBezTo>
                  <a:lnTo>
                    <a:pt x="3642" y="2009"/>
                  </a:lnTo>
                  <a:cubicBezTo>
                    <a:pt x="3725" y="1758"/>
                    <a:pt x="3788" y="1486"/>
                    <a:pt x="3830" y="1235"/>
                  </a:cubicBezTo>
                  <a:cubicBezTo>
                    <a:pt x="3830" y="1151"/>
                    <a:pt x="3851" y="1088"/>
                    <a:pt x="3851" y="1025"/>
                  </a:cubicBezTo>
                  <a:cubicBezTo>
                    <a:pt x="3893" y="858"/>
                    <a:pt x="3914" y="712"/>
                    <a:pt x="3935" y="544"/>
                  </a:cubicBezTo>
                  <a:lnTo>
                    <a:pt x="3935" y="377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18"/>
            <p:cNvSpPr/>
            <p:nvPr/>
          </p:nvSpPr>
          <p:spPr>
            <a:xfrm>
              <a:off x="5272156" y="1880164"/>
              <a:ext cx="32807" cy="69276"/>
            </a:xfrm>
            <a:custGeom>
              <a:rect b="b" l="l" r="r" t="t"/>
              <a:pathLst>
                <a:path extrusionOk="0" h="3140" w="1487">
                  <a:moveTo>
                    <a:pt x="1131" y="1"/>
                  </a:moveTo>
                  <a:cubicBezTo>
                    <a:pt x="1110" y="168"/>
                    <a:pt x="1110" y="315"/>
                    <a:pt x="1110" y="461"/>
                  </a:cubicBezTo>
                  <a:cubicBezTo>
                    <a:pt x="1068" y="608"/>
                    <a:pt x="1047" y="754"/>
                    <a:pt x="1005" y="922"/>
                  </a:cubicBezTo>
                  <a:cubicBezTo>
                    <a:pt x="984" y="1005"/>
                    <a:pt x="963" y="1068"/>
                    <a:pt x="943" y="1152"/>
                  </a:cubicBezTo>
                  <a:cubicBezTo>
                    <a:pt x="922" y="1256"/>
                    <a:pt x="880" y="1361"/>
                    <a:pt x="838" y="1445"/>
                  </a:cubicBezTo>
                  <a:cubicBezTo>
                    <a:pt x="691" y="1800"/>
                    <a:pt x="524" y="2135"/>
                    <a:pt x="315" y="2449"/>
                  </a:cubicBezTo>
                  <a:lnTo>
                    <a:pt x="85" y="2784"/>
                  </a:lnTo>
                  <a:lnTo>
                    <a:pt x="1" y="2909"/>
                  </a:lnTo>
                  <a:lnTo>
                    <a:pt x="252" y="3139"/>
                  </a:lnTo>
                  <a:lnTo>
                    <a:pt x="629" y="2658"/>
                  </a:lnTo>
                  <a:cubicBezTo>
                    <a:pt x="838" y="2323"/>
                    <a:pt x="1026" y="1968"/>
                    <a:pt x="1194" y="1591"/>
                  </a:cubicBezTo>
                  <a:cubicBezTo>
                    <a:pt x="1235" y="1466"/>
                    <a:pt x="1277" y="1340"/>
                    <a:pt x="1298" y="1256"/>
                  </a:cubicBezTo>
                  <a:cubicBezTo>
                    <a:pt x="1319" y="1194"/>
                    <a:pt x="1340" y="1110"/>
                    <a:pt x="1382" y="1026"/>
                  </a:cubicBezTo>
                  <a:lnTo>
                    <a:pt x="1382" y="1005"/>
                  </a:lnTo>
                  <a:cubicBezTo>
                    <a:pt x="1403" y="817"/>
                    <a:pt x="1424" y="670"/>
                    <a:pt x="1466" y="524"/>
                  </a:cubicBezTo>
                  <a:lnTo>
                    <a:pt x="1466" y="503"/>
                  </a:lnTo>
                  <a:cubicBezTo>
                    <a:pt x="1466" y="357"/>
                    <a:pt x="1466" y="189"/>
                    <a:pt x="1487" y="43"/>
                  </a:cubicBezTo>
                  <a:lnTo>
                    <a:pt x="11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18"/>
            <p:cNvSpPr/>
            <p:nvPr/>
          </p:nvSpPr>
          <p:spPr>
            <a:xfrm>
              <a:off x="5251859" y="1880164"/>
              <a:ext cx="27247" cy="54958"/>
            </a:xfrm>
            <a:custGeom>
              <a:rect b="b" l="l" r="r" t="t"/>
              <a:pathLst>
                <a:path extrusionOk="0" h="2491" w="1235">
                  <a:moveTo>
                    <a:pt x="879" y="1"/>
                  </a:moveTo>
                  <a:cubicBezTo>
                    <a:pt x="879" y="126"/>
                    <a:pt x="858" y="231"/>
                    <a:pt x="858" y="336"/>
                  </a:cubicBezTo>
                  <a:cubicBezTo>
                    <a:pt x="837" y="440"/>
                    <a:pt x="816" y="545"/>
                    <a:pt x="816" y="650"/>
                  </a:cubicBezTo>
                  <a:cubicBezTo>
                    <a:pt x="774" y="712"/>
                    <a:pt x="754" y="775"/>
                    <a:pt x="754" y="838"/>
                  </a:cubicBezTo>
                  <a:cubicBezTo>
                    <a:pt x="733" y="901"/>
                    <a:pt x="712" y="963"/>
                    <a:pt x="670" y="1026"/>
                  </a:cubicBezTo>
                  <a:cubicBezTo>
                    <a:pt x="565" y="1298"/>
                    <a:pt x="419" y="1549"/>
                    <a:pt x="251" y="1800"/>
                  </a:cubicBezTo>
                  <a:cubicBezTo>
                    <a:pt x="168" y="1926"/>
                    <a:pt x="105" y="2030"/>
                    <a:pt x="42" y="2114"/>
                  </a:cubicBezTo>
                  <a:cubicBezTo>
                    <a:pt x="21" y="2135"/>
                    <a:pt x="21" y="2156"/>
                    <a:pt x="0" y="2177"/>
                  </a:cubicBezTo>
                  <a:lnTo>
                    <a:pt x="126" y="2302"/>
                  </a:lnTo>
                  <a:lnTo>
                    <a:pt x="147" y="2135"/>
                  </a:lnTo>
                  <a:lnTo>
                    <a:pt x="105" y="2491"/>
                  </a:lnTo>
                  <a:lnTo>
                    <a:pt x="126" y="2491"/>
                  </a:lnTo>
                  <a:cubicBezTo>
                    <a:pt x="230" y="2491"/>
                    <a:pt x="314" y="2386"/>
                    <a:pt x="356" y="2323"/>
                  </a:cubicBezTo>
                  <a:cubicBezTo>
                    <a:pt x="398" y="2261"/>
                    <a:pt x="461" y="2156"/>
                    <a:pt x="565" y="2030"/>
                  </a:cubicBezTo>
                  <a:cubicBezTo>
                    <a:pt x="733" y="1758"/>
                    <a:pt x="879" y="1466"/>
                    <a:pt x="1026" y="1173"/>
                  </a:cubicBezTo>
                  <a:cubicBezTo>
                    <a:pt x="1046" y="1089"/>
                    <a:pt x="1067" y="1026"/>
                    <a:pt x="1088" y="942"/>
                  </a:cubicBezTo>
                  <a:cubicBezTo>
                    <a:pt x="1109" y="880"/>
                    <a:pt x="1130" y="817"/>
                    <a:pt x="1151" y="775"/>
                  </a:cubicBezTo>
                  <a:lnTo>
                    <a:pt x="1172" y="712"/>
                  </a:lnTo>
                  <a:cubicBezTo>
                    <a:pt x="1172" y="608"/>
                    <a:pt x="1193" y="503"/>
                    <a:pt x="1235" y="398"/>
                  </a:cubicBezTo>
                  <a:lnTo>
                    <a:pt x="1235" y="378"/>
                  </a:lnTo>
                  <a:lnTo>
                    <a:pt x="1235" y="357"/>
                  </a:lnTo>
                  <a:cubicBezTo>
                    <a:pt x="1214" y="252"/>
                    <a:pt x="1235" y="168"/>
                    <a:pt x="1235" y="85"/>
                  </a:cubicBezTo>
                  <a:lnTo>
                    <a:pt x="8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18"/>
            <p:cNvSpPr/>
            <p:nvPr/>
          </p:nvSpPr>
          <p:spPr>
            <a:xfrm>
              <a:off x="5374195" y="1880628"/>
              <a:ext cx="60495" cy="148679"/>
            </a:xfrm>
            <a:custGeom>
              <a:rect b="b" l="l" r="r" t="t"/>
              <a:pathLst>
                <a:path extrusionOk="0" h="6739" w="2742">
                  <a:moveTo>
                    <a:pt x="2385" y="1"/>
                  </a:moveTo>
                  <a:cubicBezTo>
                    <a:pt x="2385" y="1"/>
                    <a:pt x="2364" y="482"/>
                    <a:pt x="2323" y="1173"/>
                  </a:cubicBezTo>
                  <a:cubicBezTo>
                    <a:pt x="2260" y="1549"/>
                    <a:pt x="2176" y="1947"/>
                    <a:pt x="2092" y="2323"/>
                  </a:cubicBezTo>
                  <a:lnTo>
                    <a:pt x="2030" y="2595"/>
                  </a:lnTo>
                  <a:cubicBezTo>
                    <a:pt x="1925" y="2930"/>
                    <a:pt x="1820" y="3286"/>
                    <a:pt x="1674" y="3600"/>
                  </a:cubicBezTo>
                  <a:cubicBezTo>
                    <a:pt x="1381" y="4332"/>
                    <a:pt x="1025" y="5022"/>
                    <a:pt x="586" y="5671"/>
                  </a:cubicBezTo>
                  <a:lnTo>
                    <a:pt x="147" y="6299"/>
                  </a:lnTo>
                  <a:lnTo>
                    <a:pt x="0" y="6508"/>
                  </a:lnTo>
                  <a:lnTo>
                    <a:pt x="272" y="6738"/>
                  </a:lnTo>
                  <a:lnTo>
                    <a:pt x="879" y="5880"/>
                  </a:lnTo>
                  <a:cubicBezTo>
                    <a:pt x="1339" y="5190"/>
                    <a:pt x="1716" y="4478"/>
                    <a:pt x="2009" y="3725"/>
                  </a:cubicBezTo>
                  <a:cubicBezTo>
                    <a:pt x="2155" y="3390"/>
                    <a:pt x="2260" y="3035"/>
                    <a:pt x="2364" y="2679"/>
                  </a:cubicBezTo>
                  <a:lnTo>
                    <a:pt x="2448" y="2428"/>
                  </a:lnTo>
                  <a:cubicBezTo>
                    <a:pt x="2532" y="2009"/>
                    <a:pt x="2616" y="1591"/>
                    <a:pt x="2678" y="1214"/>
                  </a:cubicBezTo>
                  <a:cubicBezTo>
                    <a:pt x="2741" y="503"/>
                    <a:pt x="2741" y="1"/>
                    <a:pt x="27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18"/>
            <p:cNvSpPr/>
            <p:nvPr/>
          </p:nvSpPr>
          <p:spPr>
            <a:xfrm>
              <a:off x="5353876" y="1880628"/>
              <a:ext cx="55421" cy="132971"/>
            </a:xfrm>
            <a:custGeom>
              <a:rect b="b" l="l" r="r" t="t"/>
              <a:pathLst>
                <a:path extrusionOk="0" h="6027" w="2512">
                  <a:moveTo>
                    <a:pt x="2156" y="1"/>
                  </a:moveTo>
                  <a:cubicBezTo>
                    <a:pt x="2156" y="1"/>
                    <a:pt x="2135" y="419"/>
                    <a:pt x="2093" y="1026"/>
                  </a:cubicBezTo>
                  <a:cubicBezTo>
                    <a:pt x="2030" y="1340"/>
                    <a:pt x="1967" y="1717"/>
                    <a:pt x="1884" y="2051"/>
                  </a:cubicBezTo>
                  <a:lnTo>
                    <a:pt x="1800" y="2344"/>
                  </a:lnTo>
                  <a:cubicBezTo>
                    <a:pt x="1716" y="2616"/>
                    <a:pt x="1632" y="2909"/>
                    <a:pt x="1528" y="3181"/>
                  </a:cubicBezTo>
                  <a:cubicBezTo>
                    <a:pt x="1256" y="3830"/>
                    <a:pt x="921" y="4458"/>
                    <a:pt x="544" y="5043"/>
                  </a:cubicBezTo>
                  <a:lnTo>
                    <a:pt x="147" y="5587"/>
                  </a:lnTo>
                  <a:lnTo>
                    <a:pt x="0" y="5797"/>
                  </a:lnTo>
                  <a:lnTo>
                    <a:pt x="272" y="6027"/>
                  </a:lnTo>
                  <a:lnTo>
                    <a:pt x="837" y="5232"/>
                  </a:lnTo>
                  <a:cubicBezTo>
                    <a:pt x="1235" y="4625"/>
                    <a:pt x="1591" y="3976"/>
                    <a:pt x="1863" y="3307"/>
                  </a:cubicBezTo>
                  <a:cubicBezTo>
                    <a:pt x="1967" y="3014"/>
                    <a:pt x="2072" y="2721"/>
                    <a:pt x="2156" y="2428"/>
                  </a:cubicBezTo>
                  <a:lnTo>
                    <a:pt x="2239" y="2135"/>
                  </a:lnTo>
                  <a:cubicBezTo>
                    <a:pt x="2323" y="1758"/>
                    <a:pt x="2386" y="1403"/>
                    <a:pt x="2448" y="1068"/>
                  </a:cubicBezTo>
                  <a:cubicBezTo>
                    <a:pt x="2490" y="440"/>
                    <a:pt x="2511" y="22"/>
                    <a:pt x="2511" y="22"/>
                  </a:cubicBezTo>
                  <a:lnTo>
                    <a:pt x="21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18"/>
            <p:cNvSpPr/>
            <p:nvPr/>
          </p:nvSpPr>
          <p:spPr>
            <a:xfrm>
              <a:off x="5226002" y="1951735"/>
              <a:ext cx="107113" cy="135265"/>
            </a:xfrm>
            <a:custGeom>
              <a:rect b="b" l="l" r="r" t="t"/>
              <a:pathLst>
                <a:path extrusionOk="0" h="6131" w="4855">
                  <a:moveTo>
                    <a:pt x="2030" y="0"/>
                  </a:moveTo>
                  <a:lnTo>
                    <a:pt x="1779" y="272"/>
                  </a:lnTo>
                  <a:lnTo>
                    <a:pt x="4332" y="2490"/>
                  </a:lnTo>
                  <a:cubicBezTo>
                    <a:pt x="4311" y="2532"/>
                    <a:pt x="4248" y="2595"/>
                    <a:pt x="4185" y="2657"/>
                  </a:cubicBezTo>
                  <a:lnTo>
                    <a:pt x="3558" y="3285"/>
                  </a:lnTo>
                  <a:lnTo>
                    <a:pt x="2888" y="3892"/>
                  </a:lnTo>
                  <a:cubicBezTo>
                    <a:pt x="2825" y="3955"/>
                    <a:pt x="2762" y="3996"/>
                    <a:pt x="2721" y="4038"/>
                  </a:cubicBezTo>
                  <a:lnTo>
                    <a:pt x="2198" y="3369"/>
                  </a:lnTo>
                  <a:cubicBezTo>
                    <a:pt x="2281" y="3306"/>
                    <a:pt x="2407" y="3201"/>
                    <a:pt x="2532" y="3097"/>
                  </a:cubicBezTo>
                  <a:lnTo>
                    <a:pt x="3118" y="2574"/>
                  </a:lnTo>
                  <a:lnTo>
                    <a:pt x="2051" y="1444"/>
                  </a:lnTo>
                  <a:lnTo>
                    <a:pt x="1654" y="1779"/>
                  </a:lnTo>
                  <a:lnTo>
                    <a:pt x="1465" y="1946"/>
                  </a:lnTo>
                  <a:cubicBezTo>
                    <a:pt x="1340" y="2071"/>
                    <a:pt x="1193" y="2176"/>
                    <a:pt x="1068" y="2302"/>
                  </a:cubicBezTo>
                  <a:lnTo>
                    <a:pt x="796" y="2490"/>
                  </a:lnTo>
                  <a:cubicBezTo>
                    <a:pt x="670" y="2595"/>
                    <a:pt x="545" y="2678"/>
                    <a:pt x="461" y="2762"/>
                  </a:cubicBezTo>
                  <a:lnTo>
                    <a:pt x="1" y="3076"/>
                  </a:lnTo>
                  <a:lnTo>
                    <a:pt x="2177" y="6131"/>
                  </a:lnTo>
                  <a:lnTo>
                    <a:pt x="2470" y="5901"/>
                  </a:lnTo>
                  <a:lnTo>
                    <a:pt x="524" y="3139"/>
                  </a:lnTo>
                  <a:lnTo>
                    <a:pt x="670" y="3055"/>
                  </a:lnTo>
                  <a:cubicBezTo>
                    <a:pt x="754" y="2971"/>
                    <a:pt x="900" y="2867"/>
                    <a:pt x="1026" y="2762"/>
                  </a:cubicBezTo>
                  <a:lnTo>
                    <a:pt x="1277" y="2574"/>
                  </a:lnTo>
                  <a:cubicBezTo>
                    <a:pt x="1444" y="2448"/>
                    <a:pt x="1591" y="2343"/>
                    <a:pt x="1716" y="2197"/>
                  </a:cubicBezTo>
                  <a:cubicBezTo>
                    <a:pt x="1779" y="2155"/>
                    <a:pt x="1821" y="2113"/>
                    <a:pt x="1884" y="2051"/>
                  </a:cubicBezTo>
                  <a:lnTo>
                    <a:pt x="2009" y="1946"/>
                  </a:lnTo>
                  <a:lnTo>
                    <a:pt x="2595" y="2553"/>
                  </a:lnTo>
                  <a:lnTo>
                    <a:pt x="2281" y="2825"/>
                  </a:lnTo>
                  <a:cubicBezTo>
                    <a:pt x="2135" y="2971"/>
                    <a:pt x="1988" y="3097"/>
                    <a:pt x="1821" y="3222"/>
                  </a:cubicBezTo>
                  <a:lnTo>
                    <a:pt x="1674" y="3327"/>
                  </a:lnTo>
                  <a:lnTo>
                    <a:pt x="2658" y="4540"/>
                  </a:lnTo>
                  <a:lnTo>
                    <a:pt x="2909" y="4352"/>
                  </a:lnTo>
                  <a:cubicBezTo>
                    <a:pt x="2972" y="4310"/>
                    <a:pt x="3055" y="4248"/>
                    <a:pt x="3139" y="4164"/>
                  </a:cubicBezTo>
                  <a:lnTo>
                    <a:pt x="3809" y="3557"/>
                  </a:lnTo>
                  <a:lnTo>
                    <a:pt x="4436" y="2908"/>
                  </a:lnTo>
                  <a:cubicBezTo>
                    <a:pt x="4520" y="2846"/>
                    <a:pt x="4583" y="2762"/>
                    <a:pt x="4667" y="2678"/>
                  </a:cubicBezTo>
                  <a:lnTo>
                    <a:pt x="4855" y="2469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18"/>
            <p:cNvSpPr/>
            <p:nvPr/>
          </p:nvSpPr>
          <p:spPr>
            <a:xfrm>
              <a:off x="5205241" y="1944344"/>
              <a:ext cx="72497" cy="65106"/>
            </a:xfrm>
            <a:custGeom>
              <a:rect b="b" l="l" r="r" t="t"/>
              <a:pathLst>
                <a:path extrusionOk="0" h="2951" w="3286">
                  <a:moveTo>
                    <a:pt x="3013" y="0"/>
                  </a:moveTo>
                  <a:lnTo>
                    <a:pt x="2615" y="461"/>
                  </a:lnTo>
                  <a:cubicBezTo>
                    <a:pt x="2323" y="795"/>
                    <a:pt x="1988" y="1109"/>
                    <a:pt x="1653" y="1402"/>
                  </a:cubicBezTo>
                  <a:cubicBezTo>
                    <a:pt x="1507" y="1549"/>
                    <a:pt x="1339" y="1674"/>
                    <a:pt x="1172" y="1800"/>
                  </a:cubicBezTo>
                  <a:lnTo>
                    <a:pt x="1025" y="1904"/>
                  </a:lnTo>
                  <a:cubicBezTo>
                    <a:pt x="858" y="2051"/>
                    <a:pt x="711" y="2176"/>
                    <a:pt x="544" y="2281"/>
                  </a:cubicBezTo>
                  <a:lnTo>
                    <a:pt x="0" y="2658"/>
                  </a:lnTo>
                  <a:lnTo>
                    <a:pt x="209" y="2951"/>
                  </a:lnTo>
                  <a:lnTo>
                    <a:pt x="732" y="2574"/>
                  </a:lnTo>
                  <a:cubicBezTo>
                    <a:pt x="900" y="2469"/>
                    <a:pt x="1067" y="2344"/>
                    <a:pt x="1235" y="2197"/>
                  </a:cubicBezTo>
                  <a:lnTo>
                    <a:pt x="1360" y="2093"/>
                  </a:lnTo>
                  <a:cubicBezTo>
                    <a:pt x="1548" y="1967"/>
                    <a:pt x="1737" y="1821"/>
                    <a:pt x="1883" y="1674"/>
                  </a:cubicBezTo>
                  <a:cubicBezTo>
                    <a:pt x="2239" y="1360"/>
                    <a:pt x="2553" y="1046"/>
                    <a:pt x="2867" y="712"/>
                  </a:cubicBezTo>
                  <a:lnTo>
                    <a:pt x="3285" y="230"/>
                  </a:lnTo>
                  <a:lnTo>
                    <a:pt x="30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18"/>
            <p:cNvSpPr/>
            <p:nvPr/>
          </p:nvSpPr>
          <p:spPr>
            <a:xfrm>
              <a:off x="5190922" y="1928172"/>
              <a:ext cx="66496" cy="60054"/>
            </a:xfrm>
            <a:custGeom>
              <a:rect b="b" l="l" r="r" t="t"/>
              <a:pathLst>
                <a:path extrusionOk="0" h="2722" w="3014">
                  <a:moveTo>
                    <a:pt x="2762" y="1"/>
                  </a:moveTo>
                  <a:cubicBezTo>
                    <a:pt x="2762" y="1"/>
                    <a:pt x="2616" y="168"/>
                    <a:pt x="2428" y="398"/>
                  </a:cubicBezTo>
                  <a:lnTo>
                    <a:pt x="2386" y="461"/>
                  </a:lnTo>
                  <a:cubicBezTo>
                    <a:pt x="2114" y="733"/>
                    <a:pt x="1842" y="1005"/>
                    <a:pt x="1549" y="1256"/>
                  </a:cubicBezTo>
                  <a:cubicBezTo>
                    <a:pt x="1423" y="1382"/>
                    <a:pt x="1256" y="1507"/>
                    <a:pt x="1109" y="1633"/>
                  </a:cubicBezTo>
                  <a:lnTo>
                    <a:pt x="963" y="1738"/>
                  </a:lnTo>
                  <a:cubicBezTo>
                    <a:pt x="816" y="1863"/>
                    <a:pt x="670" y="1968"/>
                    <a:pt x="523" y="2072"/>
                  </a:cubicBezTo>
                  <a:lnTo>
                    <a:pt x="0" y="2428"/>
                  </a:lnTo>
                  <a:lnTo>
                    <a:pt x="210" y="2721"/>
                  </a:lnTo>
                  <a:lnTo>
                    <a:pt x="712" y="2365"/>
                  </a:lnTo>
                  <a:cubicBezTo>
                    <a:pt x="879" y="2261"/>
                    <a:pt x="1026" y="2135"/>
                    <a:pt x="1172" y="2031"/>
                  </a:cubicBezTo>
                  <a:lnTo>
                    <a:pt x="1319" y="1905"/>
                  </a:lnTo>
                  <a:cubicBezTo>
                    <a:pt x="1486" y="1800"/>
                    <a:pt x="1632" y="1654"/>
                    <a:pt x="1779" y="1528"/>
                  </a:cubicBezTo>
                  <a:cubicBezTo>
                    <a:pt x="2072" y="1256"/>
                    <a:pt x="2365" y="984"/>
                    <a:pt x="2637" y="712"/>
                  </a:cubicBezTo>
                  <a:lnTo>
                    <a:pt x="2700" y="650"/>
                  </a:lnTo>
                  <a:cubicBezTo>
                    <a:pt x="2888" y="398"/>
                    <a:pt x="3013" y="252"/>
                    <a:pt x="3013" y="252"/>
                  </a:cubicBezTo>
                  <a:lnTo>
                    <a:pt x="27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18"/>
            <p:cNvSpPr/>
            <p:nvPr/>
          </p:nvSpPr>
          <p:spPr>
            <a:xfrm>
              <a:off x="5277253" y="2024210"/>
              <a:ext cx="102502" cy="93722"/>
            </a:xfrm>
            <a:custGeom>
              <a:rect b="b" l="l" r="r" t="t"/>
              <a:pathLst>
                <a:path extrusionOk="0" h="4248" w="4646">
                  <a:moveTo>
                    <a:pt x="4394" y="0"/>
                  </a:moveTo>
                  <a:lnTo>
                    <a:pt x="3766" y="753"/>
                  </a:lnTo>
                  <a:cubicBezTo>
                    <a:pt x="3285" y="1276"/>
                    <a:pt x="2804" y="1758"/>
                    <a:pt x="2281" y="2218"/>
                  </a:cubicBezTo>
                  <a:cubicBezTo>
                    <a:pt x="2030" y="2448"/>
                    <a:pt x="1779" y="2657"/>
                    <a:pt x="1507" y="2846"/>
                  </a:cubicBezTo>
                  <a:lnTo>
                    <a:pt x="1444" y="2888"/>
                  </a:lnTo>
                  <a:cubicBezTo>
                    <a:pt x="1214" y="3097"/>
                    <a:pt x="942" y="3306"/>
                    <a:pt x="732" y="3452"/>
                  </a:cubicBezTo>
                  <a:lnTo>
                    <a:pt x="0" y="3955"/>
                  </a:lnTo>
                  <a:lnTo>
                    <a:pt x="209" y="4248"/>
                  </a:lnTo>
                  <a:lnTo>
                    <a:pt x="942" y="3724"/>
                  </a:lnTo>
                  <a:cubicBezTo>
                    <a:pt x="1172" y="3578"/>
                    <a:pt x="1423" y="3369"/>
                    <a:pt x="1695" y="3160"/>
                  </a:cubicBezTo>
                  <a:lnTo>
                    <a:pt x="1737" y="3118"/>
                  </a:lnTo>
                  <a:cubicBezTo>
                    <a:pt x="2009" y="2929"/>
                    <a:pt x="2260" y="2720"/>
                    <a:pt x="2532" y="2469"/>
                  </a:cubicBezTo>
                  <a:cubicBezTo>
                    <a:pt x="3055" y="2009"/>
                    <a:pt x="3557" y="1507"/>
                    <a:pt x="4038" y="983"/>
                  </a:cubicBezTo>
                  <a:lnTo>
                    <a:pt x="4645" y="230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18"/>
            <p:cNvSpPr/>
            <p:nvPr/>
          </p:nvSpPr>
          <p:spPr>
            <a:xfrm>
              <a:off x="5262934" y="2008502"/>
              <a:ext cx="96965" cy="87743"/>
            </a:xfrm>
            <a:custGeom>
              <a:rect b="b" l="l" r="r" t="t"/>
              <a:pathLst>
                <a:path extrusionOk="0" h="3977" w="4395">
                  <a:moveTo>
                    <a:pt x="4122" y="1"/>
                  </a:moveTo>
                  <a:lnTo>
                    <a:pt x="3537" y="691"/>
                  </a:lnTo>
                  <a:cubicBezTo>
                    <a:pt x="3097" y="1172"/>
                    <a:pt x="2637" y="1612"/>
                    <a:pt x="2156" y="2051"/>
                  </a:cubicBezTo>
                  <a:cubicBezTo>
                    <a:pt x="1925" y="2260"/>
                    <a:pt x="1674" y="2449"/>
                    <a:pt x="1444" y="2637"/>
                  </a:cubicBezTo>
                  <a:lnTo>
                    <a:pt x="1381" y="2700"/>
                  </a:lnTo>
                  <a:cubicBezTo>
                    <a:pt x="1130" y="2888"/>
                    <a:pt x="900" y="3056"/>
                    <a:pt x="691" y="3202"/>
                  </a:cubicBezTo>
                  <a:lnTo>
                    <a:pt x="0" y="3683"/>
                  </a:lnTo>
                  <a:lnTo>
                    <a:pt x="210" y="3976"/>
                  </a:lnTo>
                  <a:lnTo>
                    <a:pt x="900" y="3495"/>
                  </a:lnTo>
                  <a:cubicBezTo>
                    <a:pt x="1109" y="3348"/>
                    <a:pt x="1340" y="3160"/>
                    <a:pt x="1612" y="2972"/>
                  </a:cubicBezTo>
                  <a:lnTo>
                    <a:pt x="1674" y="2909"/>
                  </a:lnTo>
                  <a:cubicBezTo>
                    <a:pt x="1905" y="2721"/>
                    <a:pt x="2156" y="2532"/>
                    <a:pt x="2386" y="2302"/>
                  </a:cubicBezTo>
                  <a:cubicBezTo>
                    <a:pt x="2888" y="1884"/>
                    <a:pt x="3369" y="1423"/>
                    <a:pt x="3809" y="921"/>
                  </a:cubicBezTo>
                  <a:lnTo>
                    <a:pt x="4394" y="231"/>
                  </a:lnTo>
                  <a:lnTo>
                    <a:pt x="41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18"/>
            <p:cNvSpPr/>
            <p:nvPr/>
          </p:nvSpPr>
          <p:spPr>
            <a:xfrm>
              <a:off x="5138303" y="2010355"/>
              <a:ext cx="106650" cy="133434"/>
            </a:xfrm>
            <a:custGeom>
              <a:rect b="b" l="l" r="r" t="t"/>
              <a:pathLst>
                <a:path extrusionOk="0" h="6048" w="4834">
                  <a:moveTo>
                    <a:pt x="2846" y="0"/>
                  </a:moveTo>
                  <a:lnTo>
                    <a:pt x="2532" y="210"/>
                  </a:lnTo>
                  <a:lnTo>
                    <a:pt x="4331" y="3055"/>
                  </a:lnTo>
                  <a:cubicBezTo>
                    <a:pt x="4143" y="3181"/>
                    <a:pt x="3766" y="3411"/>
                    <a:pt x="3411" y="3620"/>
                  </a:cubicBezTo>
                  <a:cubicBezTo>
                    <a:pt x="3160" y="3767"/>
                    <a:pt x="2867" y="3913"/>
                    <a:pt x="2657" y="4018"/>
                  </a:cubicBezTo>
                  <a:lnTo>
                    <a:pt x="2469" y="4122"/>
                  </a:lnTo>
                  <a:lnTo>
                    <a:pt x="2072" y="3369"/>
                  </a:lnTo>
                  <a:lnTo>
                    <a:pt x="2469" y="3181"/>
                  </a:lnTo>
                  <a:lnTo>
                    <a:pt x="3160" y="2783"/>
                  </a:lnTo>
                  <a:lnTo>
                    <a:pt x="2385" y="1423"/>
                  </a:lnTo>
                  <a:lnTo>
                    <a:pt x="2218" y="1528"/>
                  </a:lnTo>
                  <a:cubicBezTo>
                    <a:pt x="2218" y="1528"/>
                    <a:pt x="1737" y="1800"/>
                    <a:pt x="1214" y="2051"/>
                  </a:cubicBezTo>
                  <a:lnTo>
                    <a:pt x="1109" y="2114"/>
                  </a:lnTo>
                  <a:cubicBezTo>
                    <a:pt x="879" y="2218"/>
                    <a:pt x="670" y="2344"/>
                    <a:pt x="502" y="2407"/>
                  </a:cubicBezTo>
                  <a:lnTo>
                    <a:pt x="0" y="2637"/>
                  </a:lnTo>
                  <a:lnTo>
                    <a:pt x="1569" y="6047"/>
                  </a:lnTo>
                  <a:lnTo>
                    <a:pt x="1883" y="5901"/>
                  </a:lnTo>
                  <a:lnTo>
                    <a:pt x="460" y="2825"/>
                  </a:lnTo>
                  <a:lnTo>
                    <a:pt x="628" y="2741"/>
                  </a:lnTo>
                  <a:cubicBezTo>
                    <a:pt x="816" y="2658"/>
                    <a:pt x="1025" y="2553"/>
                    <a:pt x="1256" y="2427"/>
                  </a:cubicBezTo>
                  <a:lnTo>
                    <a:pt x="1360" y="2386"/>
                  </a:lnTo>
                  <a:cubicBezTo>
                    <a:pt x="1716" y="2218"/>
                    <a:pt x="2030" y="2030"/>
                    <a:pt x="2239" y="1925"/>
                  </a:cubicBezTo>
                  <a:lnTo>
                    <a:pt x="2657" y="2658"/>
                  </a:lnTo>
                  <a:lnTo>
                    <a:pt x="2281" y="2846"/>
                  </a:lnTo>
                  <a:lnTo>
                    <a:pt x="1590" y="3223"/>
                  </a:lnTo>
                  <a:lnTo>
                    <a:pt x="2302" y="4604"/>
                  </a:lnTo>
                  <a:lnTo>
                    <a:pt x="2804" y="4352"/>
                  </a:lnTo>
                  <a:cubicBezTo>
                    <a:pt x="3034" y="4248"/>
                    <a:pt x="3327" y="4080"/>
                    <a:pt x="3578" y="3934"/>
                  </a:cubicBezTo>
                  <a:cubicBezTo>
                    <a:pt x="4143" y="3620"/>
                    <a:pt x="4687" y="3264"/>
                    <a:pt x="4687" y="3264"/>
                  </a:cubicBezTo>
                  <a:lnTo>
                    <a:pt x="4833" y="3181"/>
                  </a:lnTo>
                  <a:lnTo>
                    <a:pt x="2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18"/>
            <p:cNvSpPr/>
            <p:nvPr/>
          </p:nvSpPr>
          <p:spPr>
            <a:xfrm>
              <a:off x="5119837" y="2002964"/>
              <a:ext cx="90037" cy="53568"/>
            </a:xfrm>
            <a:custGeom>
              <a:rect b="b" l="l" r="r" t="t"/>
              <a:pathLst>
                <a:path extrusionOk="0" h="2428" w="4081">
                  <a:moveTo>
                    <a:pt x="3871" y="1"/>
                  </a:moveTo>
                  <a:cubicBezTo>
                    <a:pt x="3871" y="1"/>
                    <a:pt x="2971" y="586"/>
                    <a:pt x="2009" y="1110"/>
                  </a:cubicBezTo>
                  <a:lnTo>
                    <a:pt x="1632" y="1298"/>
                  </a:lnTo>
                  <a:cubicBezTo>
                    <a:pt x="1256" y="1486"/>
                    <a:pt x="921" y="1674"/>
                    <a:pt x="628" y="1800"/>
                  </a:cubicBezTo>
                  <a:lnTo>
                    <a:pt x="0" y="2093"/>
                  </a:lnTo>
                  <a:lnTo>
                    <a:pt x="147" y="2428"/>
                  </a:lnTo>
                  <a:lnTo>
                    <a:pt x="774" y="2114"/>
                  </a:lnTo>
                  <a:cubicBezTo>
                    <a:pt x="1088" y="1988"/>
                    <a:pt x="1423" y="1821"/>
                    <a:pt x="1800" y="1633"/>
                  </a:cubicBezTo>
                  <a:lnTo>
                    <a:pt x="2176" y="1423"/>
                  </a:lnTo>
                  <a:cubicBezTo>
                    <a:pt x="3160" y="900"/>
                    <a:pt x="4080" y="294"/>
                    <a:pt x="4080" y="294"/>
                  </a:cubicBezTo>
                  <a:lnTo>
                    <a:pt x="38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18"/>
            <p:cNvSpPr/>
            <p:nvPr/>
          </p:nvSpPr>
          <p:spPr>
            <a:xfrm>
              <a:off x="5109203" y="1981740"/>
              <a:ext cx="85889" cy="51251"/>
            </a:xfrm>
            <a:custGeom>
              <a:rect b="b" l="l" r="r" t="t"/>
              <a:pathLst>
                <a:path extrusionOk="0" h="2323" w="3893">
                  <a:moveTo>
                    <a:pt x="3704" y="0"/>
                  </a:moveTo>
                  <a:cubicBezTo>
                    <a:pt x="3704" y="0"/>
                    <a:pt x="2847" y="565"/>
                    <a:pt x="1926" y="1046"/>
                  </a:cubicBezTo>
                  <a:lnTo>
                    <a:pt x="1549" y="1235"/>
                  </a:lnTo>
                  <a:cubicBezTo>
                    <a:pt x="1214" y="1423"/>
                    <a:pt x="880" y="1590"/>
                    <a:pt x="608" y="1695"/>
                  </a:cubicBezTo>
                  <a:lnTo>
                    <a:pt x="1" y="1988"/>
                  </a:lnTo>
                  <a:lnTo>
                    <a:pt x="147" y="2323"/>
                  </a:lnTo>
                  <a:lnTo>
                    <a:pt x="754" y="2051"/>
                  </a:lnTo>
                  <a:cubicBezTo>
                    <a:pt x="1047" y="1925"/>
                    <a:pt x="1361" y="1758"/>
                    <a:pt x="1717" y="1569"/>
                  </a:cubicBezTo>
                  <a:lnTo>
                    <a:pt x="2093" y="1381"/>
                  </a:lnTo>
                  <a:cubicBezTo>
                    <a:pt x="3035" y="879"/>
                    <a:pt x="3893" y="293"/>
                    <a:pt x="3893" y="293"/>
                  </a:cubicBezTo>
                  <a:lnTo>
                    <a:pt x="37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18"/>
            <p:cNvSpPr/>
            <p:nvPr/>
          </p:nvSpPr>
          <p:spPr>
            <a:xfrm>
              <a:off x="5172456" y="2110982"/>
              <a:ext cx="109430" cy="64202"/>
            </a:xfrm>
            <a:custGeom>
              <a:rect b="b" l="l" r="r" t="t"/>
              <a:pathLst>
                <a:path extrusionOk="0" h="2910" w="4960">
                  <a:moveTo>
                    <a:pt x="4771" y="1"/>
                  </a:moveTo>
                  <a:cubicBezTo>
                    <a:pt x="4750" y="22"/>
                    <a:pt x="3578" y="775"/>
                    <a:pt x="2407" y="1403"/>
                  </a:cubicBezTo>
                  <a:lnTo>
                    <a:pt x="2093" y="1570"/>
                  </a:lnTo>
                  <a:cubicBezTo>
                    <a:pt x="1612" y="1821"/>
                    <a:pt x="1130" y="2072"/>
                    <a:pt x="754" y="2219"/>
                  </a:cubicBezTo>
                  <a:lnTo>
                    <a:pt x="0" y="2574"/>
                  </a:lnTo>
                  <a:lnTo>
                    <a:pt x="168" y="2909"/>
                  </a:lnTo>
                  <a:lnTo>
                    <a:pt x="900" y="2553"/>
                  </a:lnTo>
                  <a:cubicBezTo>
                    <a:pt x="1277" y="2386"/>
                    <a:pt x="1758" y="2156"/>
                    <a:pt x="2260" y="1884"/>
                  </a:cubicBezTo>
                  <a:lnTo>
                    <a:pt x="2574" y="1716"/>
                  </a:lnTo>
                  <a:cubicBezTo>
                    <a:pt x="3767" y="1089"/>
                    <a:pt x="4959" y="294"/>
                    <a:pt x="4959" y="294"/>
                  </a:cubicBezTo>
                  <a:lnTo>
                    <a:pt x="47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18"/>
            <p:cNvSpPr/>
            <p:nvPr/>
          </p:nvSpPr>
          <p:spPr>
            <a:xfrm>
              <a:off x="5161844" y="2089758"/>
              <a:ext cx="105724" cy="61863"/>
            </a:xfrm>
            <a:custGeom>
              <a:rect b="b" l="l" r="r" t="t"/>
              <a:pathLst>
                <a:path extrusionOk="0" h="2804" w="4792">
                  <a:moveTo>
                    <a:pt x="4582" y="0"/>
                  </a:moveTo>
                  <a:cubicBezTo>
                    <a:pt x="4582" y="0"/>
                    <a:pt x="3474" y="733"/>
                    <a:pt x="2323" y="1339"/>
                  </a:cubicBezTo>
                  <a:lnTo>
                    <a:pt x="2009" y="1507"/>
                  </a:lnTo>
                  <a:cubicBezTo>
                    <a:pt x="1528" y="1758"/>
                    <a:pt x="1088" y="1967"/>
                    <a:pt x="733" y="2134"/>
                  </a:cubicBezTo>
                  <a:lnTo>
                    <a:pt x="0" y="2469"/>
                  </a:lnTo>
                  <a:lnTo>
                    <a:pt x="147" y="2804"/>
                  </a:lnTo>
                  <a:lnTo>
                    <a:pt x="879" y="2469"/>
                  </a:lnTo>
                  <a:cubicBezTo>
                    <a:pt x="1256" y="2302"/>
                    <a:pt x="1695" y="2072"/>
                    <a:pt x="2176" y="1821"/>
                  </a:cubicBezTo>
                  <a:lnTo>
                    <a:pt x="2490" y="1653"/>
                  </a:lnTo>
                  <a:cubicBezTo>
                    <a:pt x="3641" y="1046"/>
                    <a:pt x="4792" y="293"/>
                    <a:pt x="4792" y="293"/>
                  </a:cubicBezTo>
                  <a:lnTo>
                    <a:pt x="45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18"/>
            <p:cNvSpPr/>
            <p:nvPr/>
          </p:nvSpPr>
          <p:spPr>
            <a:xfrm>
              <a:off x="5041824" y="2056046"/>
              <a:ext cx="103870" cy="128360"/>
            </a:xfrm>
            <a:custGeom>
              <a:rect b="b" l="l" r="r" t="t"/>
              <a:pathLst>
                <a:path extrusionOk="0" h="5818" w="4708">
                  <a:moveTo>
                    <a:pt x="3243" y="1"/>
                  </a:moveTo>
                  <a:lnTo>
                    <a:pt x="2908" y="147"/>
                  </a:lnTo>
                  <a:lnTo>
                    <a:pt x="4227" y="3244"/>
                  </a:lnTo>
                  <a:lnTo>
                    <a:pt x="4038" y="3328"/>
                  </a:lnTo>
                  <a:cubicBezTo>
                    <a:pt x="3850" y="3411"/>
                    <a:pt x="3578" y="3537"/>
                    <a:pt x="3264" y="3641"/>
                  </a:cubicBezTo>
                  <a:lnTo>
                    <a:pt x="2260" y="4018"/>
                  </a:lnTo>
                  <a:lnTo>
                    <a:pt x="1988" y="3244"/>
                  </a:lnTo>
                  <a:lnTo>
                    <a:pt x="2385" y="3097"/>
                  </a:lnTo>
                  <a:lnTo>
                    <a:pt x="3118" y="2805"/>
                  </a:lnTo>
                  <a:lnTo>
                    <a:pt x="2553" y="1361"/>
                  </a:lnTo>
                  <a:lnTo>
                    <a:pt x="1925" y="1591"/>
                  </a:lnTo>
                  <a:cubicBezTo>
                    <a:pt x="1737" y="1675"/>
                    <a:pt x="1507" y="1758"/>
                    <a:pt x="1276" y="1821"/>
                  </a:cubicBezTo>
                  <a:lnTo>
                    <a:pt x="523" y="2093"/>
                  </a:lnTo>
                  <a:cubicBezTo>
                    <a:pt x="314" y="2156"/>
                    <a:pt x="167" y="2198"/>
                    <a:pt x="167" y="2198"/>
                  </a:cubicBezTo>
                  <a:lnTo>
                    <a:pt x="0" y="2261"/>
                  </a:lnTo>
                  <a:lnTo>
                    <a:pt x="1172" y="5818"/>
                  </a:lnTo>
                  <a:lnTo>
                    <a:pt x="1507" y="5713"/>
                  </a:lnTo>
                  <a:lnTo>
                    <a:pt x="460" y="2491"/>
                  </a:lnTo>
                  <a:lnTo>
                    <a:pt x="649" y="2428"/>
                  </a:lnTo>
                  <a:lnTo>
                    <a:pt x="1402" y="2156"/>
                  </a:lnTo>
                  <a:cubicBezTo>
                    <a:pt x="1632" y="2093"/>
                    <a:pt x="1862" y="1989"/>
                    <a:pt x="2051" y="1926"/>
                  </a:cubicBezTo>
                  <a:lnTo>
                    <a:pt x="2344" y="1821"/>
                  </a:lnTo>
                  <a:lnTo>
                    <a:pt x="2657" y="2595"/>
                  </a:lnTo>
                  <a:lnTo>
                    <a:pt x="2260" y="2742"/>
                  </a:lnTo>
                  <a:cubicBezTo>
                    <a:pt x="1988" y="2846"/>
                    <a:pt x="1695" y="2951"/>
                    <a:pt x="1695" y="2951"/>
                  </a:cubicBezTo>
                  <a:lnTo>
                    <a:pt x="1527" y="3014"/>
                  </a:lnTo>
                  <a:lnTo>
                    <a:pt x="2051" y="4478"/>
                  </a:lnTo>
                  <a:lnTo>
                    <a:pt x="3390" y="3997"/>
                  </a:lnTo>
                  <a:cubicBezTo>
                    <a:pt x="3620" y="3893"/>
                    <a:pt x="3934" y="3767"/>
                    <a:pt x="4185" y="3662"/>
                  </a:cubicBezTo>
                  <a:lnTo>
                    <a:pt x="4708" y="3453"/>
                  </a:lnTo>
                  <a:lnTo>
                    <a:pt x="32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18"/>
            <p:cNvSpPr/>
            <p:nvPr/>
          </p:nvSpPr>
          <p:spPr>
            <a:xfrm>
              <a:off x="5025652" y="2048678"/>
              <a:ext cx="97428" cy="43397"/>
            </a:xfrm>
            <a:custGeom>
              <a:rect b="b" l="l" r="r" t="t"/>
              <a:pathLst>
                <a:path extrusionOk="0" h="1967" w="4416">
                  <a:moveTo>
                    <a:pt x="4269" y="0"/>
                  </a:moveTo>
                  <a:lnTo>
                    <a:pt x="3621" y="293"/>
                  </a:lnTo>
                  <a:cubicBezTo>
                    <a:pt x="3265" y="439"/>
                    <a:pt x="2804" y="628"/>
                    <a:pt x="2323" y="816"/>
                  </a:cubicBezTo>
                  <a:lnTo>
                    <a:pt x="2156" y="879"/>
                  </a:lnTo>
                  <a:cubicBezTo>
                    <a:pt x="1821" y="1004"/>
                    <a:pt x="1465" y="1130"/>
                    <a:pt x="1152" y="1235"/>
                  </a:cubicBezTo>
                  <a:lnTo>
                    <a:pt x="691" y="1402"/>
                  </a:lnTo>
                  <a:lnTo>
                    <a:pt x="1" y="1611"/>
                  </a:lnTo>
                  <a:lnTo>
                    <a:pt x="105" y="1967"/>
                  </a:lnTo>
                  <a:lnTo>
                    <a:pt x="796" y="1737"/>
                  </a:lnTo>
                  <a:lnTo>
                    <a:pt x="1277" y="1569"/>
                  </a:lnTo>
                  <a:cubicBezTo>
                    <a:pt x="1591" y="1465"/>
                    <a:pt x="1947" y="1339"/>
                    <a:pt x="2281" y="1193"/>
                  </a:cubicBezTo>
                  <a:lnTo>
                    <a:pt x="2470" y="1130"/>
                  </a:lnTo>
                  <a:cubicBezTo>
                    <a:pt x="2951" y="942"/>
                    <a:pt x="3411" y="774"/>
                    <a:pt x="3746" y="607"/>
                  </a:cubicBezTo>
                  <a:lnTo>
                    <a:pt x="4416" y="335"/>
                  </a:lnTo>
                  <a:lnTo>
                    <a:pt x="42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18"/>
            <p:cNvSpPr/>
            <p:nvPr/>
          </p:nvSpPr>
          <p:spPr>
            <a:xfrm>
              <a:off x="5017820" y="2025578"/>
              <a:ext cx="94648" cy="42029"/>
            </a:xfrm>
            <a:custGeom>
              <a:rect b="b" l="l" r="r" t="t"/>
              <a:pathLst>
                <a:path extrusionOk="0" h="1905" w="4290">
                  <a:moveTo>
                    <a:pt x="4143" y="1"/>
                  </a:moveTo>
                  <a:lnTo>
                    <a:pt x="3515" y="273"/>
                  </a:lnTo>
                  <a:cubicBezTo>
                    <a:pt x="3180" y="419"/>
                    <a:pt x="2762" y="587"/>
                    <a:pt x="2281" y="754"/>
                  </a:cubicBezTo>
                  <a:lnTo>
                    <a:pt x="2113" y="838"/>
                  </a:lnTo>
                  <a:cubicBezTo>
                    <a:pt x="1779" y="963"/>
                    <a:pt x="1444" y="1068"/>
                    <a:pt x="1151" y="1173"/>
                  </a:cubicBezTo>
                  <a:cubicBezTo>
                    <a:pt x="963" y="1235"/>
                    <a:pt x="816" y="1298"/>
                    <a:pt x="670" y="1340"/>
                  </a:cubicBezTo>
                  <a:lnTo>
                    <a:pt x="0" y="1549"/>
                  </a:lnTo>
                  <a:lnTo>
                    <a:pt x="105" y="1905"/>
                  </a:lnTo>
                  <a:lnTo>
                    <a:pt x="774" y="1675"/>
                  </a:lnTo>
                  <a:lnTo>
                    <a:pt x="1255" y="1507"/>
                  </a:lnTo>
                  <a:cubicBezTo>
                    <a:pt x="1569" y="1403"/>
                    <a:pt x="1904" y="1298"/>
                    <a:pt x="2239" y="1173"/>
                  </a:cubicBezTo>
                  <a:lnTo>
                    <a:pt x="2427" y="1089"/>
                  </a:lnTo>
                  <a:cubicBezTo>
                    <a:pt x="2867" y="921"/>
                    <a:pt x="3327" y="754"/>
                    <a:pt x="3662" y="608"/>
                  </a:cubicBezTo>
                  <a:lnTo>
                    <a:pt x="4289" y="336"/>
                  </a:lnTo>
                  <a:lnTo>
                    <a:pt x="41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18"/>
            <p:cNvSpPr/>
            <p:nvPr/>
          </p:nvSpPr>
          <p:spPr>
            <a:xfrm>
              <a:off x="5064901" y="2167771"/>
              <a:ext cx="110798" cy="48030"/>
            </a:xfrm>
            <a:custGeom>
              <a:rect b="b" l="l" r="r" t="t"/>
              <a:pathLst>
                <a:path extrusionOk="0" h="2177" w="5022">
                  <a:moveTo>
                    <a:pt x="4875" y="0"/>
                  </a:moveTo>
                  <a:lnTo>
                    <a:pt x="4122" y="314"/>
                  </a:lnTo>
                  <a:cubicBezTo>
                    <a:pt x="3683" y="523"/>
                    <a:pt x="3097" y="733"/>
                    <a:pt x="2511" y="963"/>
                  </a:cubicBezTo>
                  <a:lnTo>
                    <a:pt x="2448" y="984"/>
                  </a:lnTo>
                  <a:cubicBezTo>
                    <a:pt x="2051" y="1151"/>
                    <a:pt x="1632" y="1277"/>
                    <a:pt x="1256" y="1402"/>
                  </a:cubicBezTo>
                  <a:lnTo>
                    <a:pt x="753" y="1590"/>
                  </a:lnTo>
                  <a:lnTo>
                    <a:pt x="0" y="1821"/>
                  </a:lnTo>
                  <a:lnTo>
                    <a:pt x="105" y="2176"/>
                  </a:lnTo>
                  <a:lnTo>
                    <a:pt x="879" y="1925"/>
                  </a:lnTo>
                  <a:lnTo>
                    <a:pt x="1381" y="1758"/>
                  </a:lnTo>
                  <a:cubicBezTo>
                    <a:pt x="1737" y="1632"/>
                    <a:pt x="2155" y="1486"/>
                    <a:pt x="2553" y="1318"/>
                  </a:cubicBezTo>
                  <a:lnTo>
                    <a:pt x="2637" y="1298"/>
                  </a:lnTo>
                  <a:cubicBezTo>
                    <a:pt x="3202" y="1067"/>
                    <a:pt x="3808" y="858"/>
                    <a:pt x="4248" y="649"/>
                  </a:cubicBezTo>
                  <a:lnTo>
                    <a:pt x="5022" y="335"/>
                  </a:lnTo>
                  <a:lnTo>
                    <a:pt x="48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18"/>
            <p:cNvSpPr/>
            <p:nvPr/>
          </p:nvSpPr>
          <p:spPr>
            <a:xfrm>
              <a:off x="5057047" y="2144230"/>
              <a:ext cx="108040" cy="47103"/>
            </a:xfrm>
            <a:custGeom>
              <a:rect b="b" l="l" r="r" t="t"/>
              <a:pathLst>
                <a:path extrusionOk="0" h="2135" w="4897">
                  <a:moveTo>
                    <a:pt x="4750" y="0"/>
                  </a:moveTo>
                  <a:lnTo>
                    <a:pt x="4018" y="314"/>
                  </a:lnTo>
                  <a:cubicBezTo>
                    <a:pt x="3599" y="502"/>
                    <a:pt x="3055" y="712"/>
                    <a:pt x="2490" y="921"/>
                  </a:cubicBezTo>
                  <a:lnTo>
                    <a:pt x="2386" y="963"/>
                  </a:lnTo>
                  <a:cubicBezTo>
                    <a:pt x="2009" y="1109"/>
                    <a:pt x="1591" y="1256"/>
                    <a:pt x="1256" y="1360"/>
                  </a:cubicBezTo>
                  <a:lnTo>
                    <a:pt x="754" y="1549"/>
                  </a:lnTo>
                  <a:lnTo>
                    <a:pt x="1" y="1779"/>
                  </a:lnTo>
                  <a:lnTo>
                    <a:pt x="105" y="2134"/>
                  </a:lnTo>
                  <a:lnTo>
                    <a:pt x="858" y="1883"/>
                  </a:lnTo>
                  <a:lnTo>
                    <a:pt x="1361" y="1695"/>
                  </a:lnTo>
                  <a:cubicBezTo>
                    <a:pt x="1716" y="1590"/>
                    <a:pt x="2114" y="1444"/>
                    <a:pt x="2511" y="1297"/>
                  </a:cubicBezTo>
                  <a:lnTo>
                    <a:pt x="2616" y="1256"/>
                  </a:lnTo>
                  <a:cubicBezTo>
                    <a:pt x="3202" y="1025"/>
                    <a:pt x="3746" y="816"/>
                    <a:pt x="4164" y="649"/>
                  </a:cubicBezTo>
                  <a:lnTo>
                    <a:pt x="4897" y="335"/>
                  </a:lnTo>
                  <a:lnTo>
                    <a:pt x="47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18"/>
            <p:cNvSpPr/>
            <p:nvPr/>
          </p:nvSpPr>
          <p:spPr>
            <a:xfrm>
              <a:off x="4941638" y="2090685"/>
              <a:ext cx="100649" cy="123263"/>
            </a:xfrm>
            <a:custGeom>
              <a:rect b="b" l="l" r="r" t="t"/>
              <a:pathLst>
                <a:path extrusionOk="0" h="5587" w="4562">
                  <a:moveTo>
                    <a:pt x="3474" y="0"/>
                  </a:moveTo>
                  <a:lnTo>
                    <a:pt x="3139" y="105"/>
                  </a:lnTo>
                  <a:lnTo>
                    <a:pt x="4123" y="3348"/>
                  </a:lnTo>
                  <a:lnTo>
                    <a:pt x="3913" y="3390"/>
                  </a:lnTo>
                  <a:lnTo>
                    <a:pt x="3097" y="3620"/>
                  </a:lnTo>
                  <a:cubicBezTo>
                    <a:pt x="2783" y="3724"/>
                    <a:pt x="2491" y="3808"/>
                    <a:pt x="2281" y="3850"/>
                  </a:cubicBezTo>
                  <a:lnTo>
                    <a:pt x="2093" y="3892"/>
                  </a:lnTo>
                  <a:lnTo>
                    <a:pt x="1884" y="3097"/>
                  </a:lnTo>
                  <a:lnTo>
                    <a:pt x="2281" y="2971"/>
                  </a:lnTo>
                  <a:cubicBezTo>
                    <a:pt x="2428" y="2950"/>
                    <a:pt x="2595" y="2908"/>
                    <a:pt x="2700" y="2867"/>
                  </a:cubicBezTo>
                  <a:lnTo>
                    <a:pt x="3055" y="2762"/>
                  </a:lnTo>
                  <a:lnTo>
                    <a:pt x="2637" y="1255"/>
                  </a:lnTo>
                  <a:lnTo>
                    <a:pt x="691" y="1779"/>
                  </a:lnTo>
                  <a:lnTo>
                    <a:pt x="1" y="1946"/>
                  </a:lnTo>
                  <a:lnTo>
                    <a:pt x="859" y="5587"/>
                  </a:lnTo>
                  <a:lnTo>
                    <a:pt x="1214" y="5503"/>
                  </a:lnTo>
                  <a:lnTo>
                    <a:pt x="419" y="2218"/>
                  </a:lnTo>
                  <a:lnTo>
                    <a:pt x="2030" y="1820"/>
                  </a:lnTo>
                  <a:lnTo>
                    <a:pt x="2365" y="1716"/>
                  </a:lnTo>
                  <a:lnTo>
                    <a:pt x="2595" y="2532"/>
                  </a:lnTo>
                  <a:cubicBezTo>
                    <a:pt x="2491" y="2574"/>
                    <a:pt x="2344" y="2616"/>
                    <a:pt x="2198" y="2636"/>
                  </a:cubicBezTo>
                  <a:lnTo>
                    <a:pt x="1444" y="2846"/>
                  </a:lnTo>
                  <a:lnTo>
                    <a:pt x="1821" y="4352"/>
                  </a:lnTo>
                  <a:lnTo>
                    <a:pt x="2386" y="4206"/>
                  </a:lnTo>
                  <a:cubicBezTo>
                    <a:pt x="2574" y="4164"/>
                    <a:pt x="2888" y="4080"/>
                    <a:pt x="3202" y="3996"/>
                  </a:cubicBezTo>
                  <a:lnTo>
                    <a:pt x="4018" y="3745"/>
                  </a:lnTo>
                  <a:cubicBezTo>
                    <a:pt x="4248" y="3683"/>
                    <a:pt x="4395" y="3641"/>
                    <a:pt x="4395" y="3641"/>
                  </a:cubicBezTo>
                  <a:lnTo>
                    <a:pt x="4562" y="3599"/>
                  </a:lnTo>
                  <a:lnTo>
                    <a:pt x="3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18"/>
            <p:cNvSpPr/>
            <p:nvPr/>
          </p:nvSpPr>
          <p:spPr>
            <a:xfrm>
              <a:off x="4926878" y="2084220"/>
              <a:ext cx="101112" cy="34175"/>
            </a:xfrm>
            <a:custGeom>
              <a:rect b="b" l="l" r="r" t="t"/>
              <a:pathLst>
                <a:path extrusionOk="0" h="1549" w="4583">
                  <a:moveTo>
                    <a:pt x="4478" y="0"/>
                  </a:moveTo>
                  <a:lnTo>
                    <a:pt x="3787" y="209"/>
                  </a:lnTo>
                  <a:lnTo>
                    <a:pt x="3285" y="356"/>
                  </a:lnTo>
                  <a:cubicBezTo>
                    <a:pt x="2971" y="460"/>
                    <a:pt x="2616" y="565"/>
                    <a:pt x="2260" y="649"/>
                  </a:cubicBezTo>
                  <a:cubicBezTo>
                    <a:pt x="1151" y="942"/>
                    <a:pt x="0" y="1214"/>
                    <a:pt x="0" y="1214"/>
                  </a:cubicBezTo>
                  <a:lnTo>
                    <a:pt x="84" y="1548"/>
                  </a:lnTo>
                  <a:cubicBezTo>
                    <a:pt x="84" y="1548"/>
                    <a:pt x="1235" y="1297"/>
                    <a:pt x="2344" y="1004"/>
                  </a:cubicBezTo>
                  <a:cubicBezTo>
                    <a:pt x="2699" y="900"/>
                    <a:pt x="3055" y="795"/>
                    <a:pt x="3390" y="712"/>
                  </a:cubicBezTo>
                  <a:lnTo>
                    <a:pt x="3892" y="565"/>
                  </a:lnTo>
                  <a:lnTo>
                    <a:pt x="4582" y="356"/>
                  </a:lnTo>
                  <a:lnTo>
                    <a:pt x="44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18"/>
            <p:cNvSpPr/>
            <p:nvPr/>
          </p:nvSpPr>
          <p:spPr>
            <a:xfrm>
              <a:off x="4921318" y="2059753"/>
              <a:ext cx="98818" cy="33712"/>
            </a:xfrm>
            <a:custGeom>
              <a:rect b="b" l="l" r="r" t="t"/>
              <a:pathLst>
                <a:path extrusionOk="0" h="1528" w="4479">
                  <a:moveTo>
                    <a:pt x="4374" y="0"/>
                  </a:moveTo>
                  <a:lnTo>
                    <a:pt x="3704" y="209"/>
                  </a:lnTo>
                  <a:lnTo>
                    <a:pt x="3202" y="356"/>
                  </a:lnTo>
                  <a:cubicBezTo>
                    <a:pt x="2909" y="440"/>
                    <a:pt x="2554" y="544"/>
                    <a:pt x="2198" y="628"/>
                  </a:cubicBezTo>
                  <a:cubicBezTo>
                    <a:pt x="1131" y="921"/>
                    <a:pt x="1" y="1172"/>
                    <a:pt x="1" y="1172"/>
                  </a:cubicBezTo>
                  <a:lnTo>
                    <a:pt x="85" y="1528"/>
                  </a:lnTo>
                  <a:cubicBezTo>
                    <a:pt x="85" y="1528"/>
                    <a:pt x="1215" y="1277"/>
                    <a:pt x="2303" y="984"/>
                  </a:cubicBezTo>
                  <a:cubicBezTo>
                    <a:pt x="2658" y="900"/>
                    <a:pt x="2993" y="795"/>
                    <a:pt x="3307" y="691"/>
                  </a:cubicBezTo>
                  <a:lnTo>
                    <a:pt x="3809" y="565"/>
                  </a:lnTo>
                  <a:lnTo>
                    <a:pt x="4479" y="335"/>
                  </a:lnTo>
                  <a:lnTo>
                    <a:pt x="43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18"/>
            <p:cNvSpPr/>
            <p:nvPr/>
          </p:nvSpPr>
          <p:spPr>
            <a:xfrm>
              <a:off x="4955493" y="2207925"/>
              <a:ext cx="111725" cy="37418"/>
            </a:xfrm>
            <a:custGeom>
              <a:rect b="b" l="l" r="r" t="t"/>
              <a:pathLst>
                <a:path extrusionOk="0" h="1696" w="5064">
                  <a:moveTo>
                    <a:pt x="4959" y="1"/>
                  </a:moveTo>
                  <a:lnTo>
                    <a:pt x="4185" y="252"/>
                  </a:lnTo>
                  <a:lnTo>
                    <a:pt x="3683" y="398"/>
                  </a:lnTo>
                  <a:cubicBezTo>
                    <a:pt x="3306" y="503"/>
                    <a:pt x="2909" y="628"/>
                    <a:pt x="2490" y="733"/>
                  </a:cubicBezTo>
                  <a:cubicBezTo>
                    <a:pt x="1256" y="1068"/>
                    <a:pt x="0" y="1340"/>
                    <a:pt x="0" y="1340"/>
                  </a:cubicBezTo>
                  <a:lnTo>
                    <a:pt x="84" y="1695"/>
                  </a:lnTo>
                  <a:cubicBezTo>
                    <a:pt x="105" y="1695"/>
                    <a:pt x="1360" y="1423"/>
                    <a:pt x="2574" y="1068"/>
                  </a:cubicBezTo>
                  <a:cubicBezTo>
                    <a:pt x="2971" y="963"/>
                    <a:pt x="3390" y="838"/>
                    <a:pt x="3767" y="733"/>
                  </a:cubicBezTo>
                  <a:lnTo>
                    <a:pt x="4290" y="587"/>
                  </a:lnTo>
                  <a:lnTo>
                    <a:pt x="5064" y="356"/>
                  </a:lnTo>
                  <a:lnTo>
                    <a:pt x="49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18"/>
            <p:cNvSpPr/>
            <p:nvPr/>
          </p:nvSpPr>
          <p:spPr>
            <a:xfrm>
              <a:off x="4949956" y="2183457"/>
              <a:ext cx="109430" cy="36955"/>
            </a:xfrm>
            <a:custGeom>
              <a:rect b="b" l="l" r="r" t="t"/>
              <a:pathLst>
                <a:path extrusionOk="0" h="1675" w="4960">
                  <a:moveTo>
                    <a:pt x="4855" y="1"/>
                  </a:moveTo>
                  <a:lnTo>
                    <a:pt x="4101" y="252"/>
                  </a:lnTo>
                  <a:lnTo>
                    <a:pt x="3599" y="377"/>
                  </a:lnTo>
                  <a:cubicBezTo>
                    <a:pt x="3243" y="482"/>
                    <a:pt x="2846" y="607"/>
                    <a:pt x="2427" y="712"/>
                  </a:cubicBezTo>
                  <a:cubicBezTo>
                    <a:pt x="1235" y="1047"/>
                    <a:pt x="0" y="1319"/>
                    <a:pt x="0" y="1319"/>
                  </a:cubicBezTo>
                  <a:lnTo>
                    <a:pt x="84" y="1675"/>
                  </a:lnTo>
                  <a:cubicBezTo>
                    <a:pt x="84" y="1654"/>
                    <a:pt x="1318" y="1382"/>
                    <a:pt x="2532" y="1068"/>
                  </a:cubicBezTo>
                  <a:cubicBezTo>
                    <a:pt x="2930" y="963"/>
                    <a:pt x="3327" y="838"/>
                    <a:pt x="3704" y="733"/>
                  </a:cubicBezTo>
                  <a:lnTo>
                    <a:pt x="4206" y="587"/>
                  </a:lnTo>
                  <a:lnTo>
                    <a:pt x="4959" y="3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18"/>
            <p:cNvSpPr/>
            <p:nvPr/>
          </p:nvSpPr>
          <p:spPr>
            <a:xfrm>
              <a:off x="4838694" y="2116520"/>
              <a:ext cx="97891" cy="119138"/>
            </a:xfrm>
            <a:custGeom>
              <a:rect b="b" l="l" r="r" t="t"/>
              <a:pathLst>
                <a:path extrusionOk="0" h="5400" w="4437">
                  <a:moveTo>
                    <a:pt x="3641" y="1"/>
                  </a:moveTo>
                  <a:lnTo>
                    <a:pt x="3286" y="84"/>
                  </a:lnTo>
                  <a:lnTo>
                    <a:pt x="4018" y="3390"/>
                  </a:lnTo>
                  <a:lnTo>
                    <a:pt x="2972" y="3600"/>
                  </a:lnTo>
                  <a:cubicBezTo>
                    <a:pt x="2742" y="3662"/>
                    <a:pt x="2512" y="3704"/>
                    <a:pt x="2323" y="3725"/>
                  </a:cubicBezTo>
                  <a:lnTo>
                    <a:pt x="1947" y="3788"/>
                  </a:lnTo>
                  <a:lnTo>
                    <a:pt x="1800" y="2972"/>
                  </a:lnTo>
                  <a:lnTo>
                    <a:pt x="2219" y="2888"/>
                  </a:lnTo>
                  <a:cubicBezTo>
                    <a:pt x="2532" y="2846"/>
                    <a:pt x="2825" y="2784"/>
                    <a:pt x="2825" y="2784"/>
                  </a:cubicBezTo>
                  <a:lnTo>
                    <a:pt x="2993" y="2742"/>
                  </a:lnTo>
                  <a:lnTo>
                    <a:pt x="2700" y="1214"/>
                  </a:lnTo>
                  <a:lnTo>
                    <a:pt x="545" y="1612"/>
                  </a:lnTo>
                  <a:lnTo>
                    <a:pt x="1" y="1696"/>
                  </a:lnTo>
                  <a:lnTo>
                    <a:pt x="607" y="5399"/>
                  </a:lnTo>
                  <a:lnTo>
                    <a:pt x="963" y="5336"/>
                  </a:lnTo>
                  <a:lnTo>
                    <a:pt x="419" y="1989"/>
                  </a:lnTo>
                  <a:lnTo>
                    <a:pt x="2239" y="1675"/>
                  </a:lnTo>
                  <a:lnTo>
                    <a:pt x="2428" y="1633"/>
                  </a:lnTo>
                  <a:lnTo>
                    <a:pt x="2574" y="2470"/>
                  </a:lnTo>
                  <a:cubicBezTo>
                    <a:pt x="2470" y="2491"/>
                    <a:pt x="2323" y="2512"/>
                    <a:pt x="2177" y="2533"/>
                  </a:cubicBezTo>
                  <a:lnTo>
                    <a:pt x="1382" y="2679"/>
                  </a:lnTo>
                  <a:lnTo>
                    <a:pt x="1654" y="4227"/>
                  </a:lnTo>
                  <a:lnTo>
                    <a:pt x="2365" y="4081"/>
                  </a:lnTo>
                  <a:cubicBezTo>
                    <a:pt x="2574" y="4060"/>
                    <a:pt x="2804" y="3997"/>
                    <a:pt x="3056" y="3955"/>
                  </a:cubicBezTo>
                  <a:lnTo>
                    <a:pt x="4436" y="366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18"/>
            <p:cNvSpPr/>
            <p:nvPr/>
          </p:nvSpPr>
          <p:spPr>
            <a:xfrm>
              <a:off x="4825766" y="2110982"/>
              <a:ext cx="102966" cy="26806"/>
            </a:xfrm>
            <a:custGeom>
              <a:rect b="b" l="l" r="r" t="t"/>
              <a:pathLst>
                <a:path extrusionOk="0" h="1215" w="4667">
                  <a:moveTo>
                    <a:pt x="4583" y="1"/>
                  </a:moveTo>
                  <a:lnTo>
                    <a:pt x="4332" y="43"/>
                  </a:lnTo>
                  <a:cubicBezTo>
                    <a:pt x="4227" y="84"/>
                    <a:pt x="4060" y="105"/>
                    <a:pt x="3872" y="147"/>
                  </a:cubicBezTo>
                  <a:lnTo>
                    <a:pt x="3370" y="252"/>
                  </a:lnTo>
                  <a:cubicBezTo>
                    <a:pt x="3035" y="315"/>
                    <a:pt x="2679" y="398"/>
                    <a:pt x="2302" y="461"/>
                  </a:cubicBezTo>
                  <a:cubicBezTo>
                    <a:pt x="1173" y="691"/>
                    <a:pt x="1" y="859"/>
                    <a:pt x="1" y="859"/>
                  </a:cubicBezTo>
                  <a:lnTo>
                    <a:pt x="64" y="1214"/>
                  </a:lnTo>
                  <a:cubicBezTo>
                    <a:pt x="64" y="1214"/>
                    <a:pt x="1235" y="1047"/>
                    <a:pt x="2365" y="817"/>
                  </a:cubicBezTo>
                  <a:cubicBezTo>
                    <a:pt x="2742" y="754"/>
                    <a:pt x="3118" y="670"/>
                    <a:pt x="3453" y="607"/>
                  </a:cubicBezTo>
                  <a:lnTo>
                    <a:pt x="3955" y="503"/>
                  </a:lnTo>
                  <a:cubicBezTo>
                    <a:pt x="4144" y="461"/>
                    <a:pt x="4290" y="440"/>
                    <a:pt x="4416" y="398"/>
                  </a:cubicBezTo>
                  <a:lnTo>
                    <a:pt x="4667" y="335"/>
                  </a:lnTo>
                  <a:lnTo>
                    <a:pt x="4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18"/>
            <p:cNvSpPr/>
            <p:nvPr/>
          </p:nvSpPr>
          <p:spPr>
            <a:xfrm>
              <a:off x="4821618" y="2085588"/>
              <a:ext cx="101112" cy="26806"/>
            </a:xfrm>
            <a:custGeom>
              <a:rect b="b" l="l" r="r" t="t"/>
              <a:pathLst>
                <a:path extrusionOk="0" h="1215" w="4583">
                  <a:moveTo>
                    <a:pt x="4520" y="1"/>
                  </a:moveTo>
                  <a:lnTo>
                    <a:pt x="4290" y="64"/>
                  </a:lnTo>
                  <a:cubicBezTo>
                    <a:pt x="4164" y="85"/>
                    <a:pt x="3997" y="126"/>
                    <a:pt x="3809" y="168"/>
                  </a:cubicBezTo>
                  <a:lnTo>
                    <a:pt x="3327" y="273"/>
                  </a:lnTo>
                  <a:cubicBezTo>
                    <a:pt x="2993" y="336"/>
                    <a:pt x="2637" y="398"/>
                    <a:pt x="2281" y="482"/>
                  </a:cubicBezTo>
                  <a:cubicBezTo>
                    <a:pt x="1151" y="691"/>
                    <a:pt x="0" y="859"/>
                    <a:pt x="0" y="859"/>
                  </a:cubicBezTo>
                  <a:lnTo>
                    <a:pt x="63" y="1214"/>
                  </a:lnTo>
                  <a:cubicBezTo>
                    <a:pt x="84" y="1214"/>
                    <a:pt x="1214" y="1047"/>
                    <a:pt x="2344" y="838"/>
                  </a:cubicBezTo>
                  <a:cubicBezTo>
                    <a:pt x="2700" y="775"/>
                    <a:pt x="3055" y="691"/>
                    <a:pt x="3390" y="629"/>
                  </a:cubicBezTo>
                  <a:lnTo>
                    <a:pt x="3892" y="524"/>
                  </a:lnTo>
                  <a:cubicBezTo>
                    <a:pt x="4081" y="482"/>
                    <a:pt x="4248" y="440"/>
                    <a:pt x="4374" y="419"/>
                  </a:cubicBezTo>
                  <a:lnTo>
                    <a:pt x="4583" y="357"/>
                  </a:lnTo>
                  <a:lnTo>
                    <a:pt x="45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18"/>
            <p:cNvSpPr/>
            <p:nvPr/>
          </p:nvSpPr>
          <p:spPr>
            <a:xfrm>
              <a:off x="4845622" y="2237466"/>
              <a:ext cx="112188" cy="28659"/>
            </a:xfrm>
            <a:custGeom>
              <a:rect b="b" l="l" r="r" t="t"/>
              <a:pathLst>
                <a:path extrusionOk="0" h="1299" w="5085">
                  <a:moveTo>
                    <a:pt x="5001" y="1"/>
                  </a:moveTo>
                  <a:lnTo>
                    <a:pt x="4729" y="64"/>
                  </a:lnTo>
                  <a:lnTo>
                    <a:pt x="4206" y="168"/>
                  </a:lnTo>
                  <a:lnTo>
                    <a:pt x="3683" y="273"/>
                  </a:lnTo>
                  <a:cubicBezTo>
                    <a:pt x="3327" y="356"/>
                    <a:pt x="2909" y="440"/>
                    <a:pt x="2490" y="524"/>
                  </a:cubicBezTo>
                  <a:cubicBezTo>
                    <a:pt x="1277" y="754"/>
                    <a:pt x="1" y="942"/>
                    <a:pt x="1" y="942"/>
                  </a:cubicBezTo>
                  <a:lnTo>
                    <a:pt x="63" y="1298"/>
                  </a:lnTo>
                  <a:cubicBezTo>
                    <a:pt x="63" y="1298"/>
                    <a:pt x="1340" y="1131"/>
                    <a:pt x="2574" y="880"/>
                  </a:cubicBezTo>
                  <a:cubicBezTo>
                    <a:pt x="2993" y="796"/>
                    <a:pt x="3411" y="712"/>
                    <a:pt x="3767" y="628"/>
                  </a:cubicBezTo>
                  <a:lnTo>
                    <a:pt x="4290" y="524"/>
                  </a:lnTo>
                  <a:cubicBezTo>
                    <a:pt x="4499" y="482"/>
                    <a:pt x="4687" y="440"/>
                    <a:pt x="4813" y="398"/>
                  </a:cubicBezTo>
                  <a:lnTo>
                    <a:pt x="5085" y="356"/>
                  </a:lnTo>
                  <a:lnTo>
                    <a:pt x="5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18"/>
            <p:cNvSpPr/>
            <p:nvPr/>
          </p:nvSpPr>
          <p:spPr>
            <a:xfrm>
              <a:off x="4841938" y="2212536"/>
              <a:ext cx="109871" cy="28196"/>
            </a:xfrm>
            <a:custGeom>
              <a:rect b="b" l="l" r="r" t="t"/>
              <a:pathLst>
                <a:path extrusionOk="0" h="1278" w="4980">
                  <a:moveTo>
                    <a:pt x="4896" y="1"/>
                  </a:moveTo>
                  <a:lnTo>
                    <a:pt x="4645" y="64"/>
                  </a:lnTo>
                  <a:cubicBezTo>
                    <a:pt x="4520" y="85"/>
                    <a:pt x="4352" y="126"/>
                    <a:pt x="4143" y="168"/>
                  </a:cubicBezTo>
                  <a:lnTo>
                    <a:pt x="3620" y="273"/>
                  </a:lnTo>
                  <a:cubicBezTo>
                    <a:pt x="3264" y="357"/>
                    <a:pt x="2846" y="440"/>
                    <a:pt x="2448" y="503"/>
                  </a:cubicBezTo>
                  <a:cubicBezTo>
                    <a:pt x="1235" y="733"/>
                    <a:pt x="0" y="922"/>
                    <a:pt x="0" y="922"/>
                  </a:cubicBezTo>
                  <a:lnTo>
                    <a:pt x="42" y="1277"/>
                  </a:lnTo>
                  <a:cubicBezTo>
                    <a:pt x="63" y="1277"/>
                    <a:pt x="1297" y="1089"/>
                    <a:pt x="2511" y="859"/>
                  </a:cubicBezTo>
                  <a:cubicBezTo>
                    <a:pt x="2909" y="796"/>
                    <a:pt x="3327" y="691"/>
                    <a:pt x="3683" y="629"/>
                  </a:cubicBezTo>
                  <a:lnTo>
                    <a:pt x="4206" y="524"/>
                  </a:lnTo>
                  <a:cubicBezTo>
                    <a:pt x="4415" y="482"/>
                    <a:pt x="4603" y="440"/>
                    <a:pt x="4729" y="398"/>
                  </a:cubicBezTo>
                  <a:lnTo>
                    <a:pt x="4980" y="357"/>
                  </a:lnTo>
                  <a:lnTo>
                    <a:pt x="48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18"/>
            <p:cNvSpPr/>
            <p:nvPr/>
          </p:nvSpPr>
          <p:spPr>
            <a:xfrm>
              <a:off x="4734824" y="2135449"/>
              <a:ext cx="95133" cy="114041"/>
            </a:xfrm>
            <a:custGeom>
              <a:rect b="b" l="l" r="r" t="t"/>
              <a:pathLst>
                <a:path extrusionOk="0" h="5169" w="4312">
                  <a:moveTo>
                    <a:pt x="3767" y="1"/>
                  </a:moveTo>
                  <a:lnTo>
                    <a:pt x="3411" y="42"/>
                  </a:lnTo>
                  <a:lnTo>
                    <a:pt x="3893" y="3390"/>
                  </a:lnTo>
                  <a:lnTo>
                    <a:pt x="2846" y="3537"/>
                  </a:lnTo>
                  <a:cubicBezTo>
                    <a:pt x="2449" y="3600"/>
                    <a:pt x="2051" y="3641"/>
                    <a:pt x="1821" y="3662"/>
                  </a:cubicBezTo>
                  <a:lnTo>
                    <a:pt x="1717" y="2825"/>
                  </a:lnTo>
                  <a:lnTo>
                    <a:pt x="2930" y="2679"/>
                  </a:lnTo>
                  <a:lnTo>
                    <a:pt x="2721" y="1131"/>
                  </a:lnTo>
                  <a:lnTo>
                    <a:pt x="2533" y="1151"/>
                  </a:lnTo>
                  <a:cubicBezTo>
                    <a:pt x="2533" y="1151"/>
                    <a:pt x="1947" y="1235"/>
                    <a:pt x="1361" y="1298"/>
                  </a:cubicBezTo>
                  <a:lnTo>
                    <a:pt x="545" y="1403"/>
                  </a:lnTo>
                  <a:cubicBezTo>
                    <a:pt x="315" y="1444"/>
                    <a:pt x="189" y="1444"/>
                    <a:pt x="189" y="1444"/>
                  </a:cubicBezTo>
                  <a:lnTo>
                    <a:pt x="1" y="1444"/>
                  </a:lnTo>
                  <a:lnTo>
                    <a:pt x="377" y="5169"/>
                  </a:lnTo>
                  <a:lnTo>
                    <a:pt x="733" y="5148"/>
                  </a:lnTo>
                  <a:lnTo>
                    <a:pt x="398" y="1779"/>
                  </a:lnTo>
                  <a:lnTo>
                    <a:pt x="587" y="1758"/>
                  </a:lnTo>
                  <a:lnTo>
                    <a:pt x="1403" y="1654"/>
                  </a:lnTo>
                  <a:cubicBezTo>
                    <a:pt x="1800" y="1612"/>
                    <a:pt x="2177" y="1570"/>
                    <a:pt x="2407" y="1528"/>
                  </a:cubicBezTo>
                  <a:lnTo>
                    <a:pt x="2512" y="2365"/>
                  </a:lnTo>
                  <a:lnTo>
                    <a:pt x="1319" y="2511"/>
                  </a:lnTo>
                  <a:lnTo>
                    <a:pt x="1507" y="4060"/>
                  </a:lnTo>
                  <a:lnTo>
                    <a:pt x="1675" y="4060"/>
                  </a:lnTo>
                  <a:cubicBezTo>
                    <a:pt x="1696" y="4039"/>
                    <a:pt x="2302" y="3976"/>
                    <a:pt x="2909" y="3892"/>
                  </a:cubicBezTo>
                  <a:lnTo>
                    <a:pt x="4311" y="3704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18"/>
            <p:cNvSpPr/>
            <p:nvPr/>
          </p:nvSpPr>
          <p:spPr>
            <a:xfrm>
              <a:off x="4723285" y="2129912"/>
              <a:ext cx="103892" cy="20805"/>
            </a:xfrm>
            <a:custGeom>
              <a:rect b="b" l="l" r="r" t="t"/>
              <a:pathLst>
                <a:path extrusionOk="0" h="943" w="4709">
                  <a:moveTo>
                    <a:pt x="4646" y="1"/>
                  </a:moveTo>
                  <a:lnTo>
                    <a:pt x="3913" y="126"/>
                  </a:lnTo>
                  <a:lnTo>
                    <a:pt x="2323" y="335"/>
                  </a:lnTo>
                  <a:lnTo>
                    <a:pt x="733" y="524"/>
                  </a:lnTo>
                  <a:lnTo>
                    <a:pt x="1" y="586"/>
                  </a:lnTo>
                  <a:lnTo>
                    <a:pt x="22" y="942"/>
                  </a:lnTo>
                  <a:lnTo>
                    <a:pt x="754" y="879"/>
                  </a:lnTo>
                  <a:lnTo>
                    <a:pt x="2365" y="691"/>
                  </a:lnTo>
                  <a:lnTo>
                    <a:pt x="3976" y="482"/>
                  </a:lnTo>
                  <a:lnTo>
                    <a:pt x="4709" y="356"/>
                  </a:lnTo>
                  <a:lnTo>
                    <a:pt x="46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18"/>
            <p:cNvSpPr/>
            <p:nvPr/>
          </p:nvSpPr>
          <p:spPr>
            <a:xfrm>
              <a:off x="4720528" y="2104518"/>
              <a:ext cx="102502" cy="20805"/>
            </a:xfrm>
            <a:custGeom>
              <a:rect b="b" l="l" r="r" t="t"/>
              <a:pathLst>
                <a:path extrusionOk="0" h="943" w="4646">
                  <a:moveTo>
                    <a:pt x="4582" y="1"/>
                  </a:moveTo>
                  <a:lnTo>
                    <a:pt x="3871" y="126"/>
                  </a:lnTo>
                  <a:lnTo>
                    <a:pt x="2302" y="336"/>
                  </a:lnTo>
                  <a:lnTo>
                    <a:pt x="733" y="503"/>
                  </a:lnTo>
                  <a:lnTo>
                    <a:pt x="0" y="587"/>
                  </a:lnTo>
                  <a:lnTo>
                    <a:pt x="42" y="942"/>
                  </a:lnTo>
                  <a:lnTo>
                    <a:pt x="774" y="880"/>
                  </a:lnTo>
                  <a:lnTo>
                    <a:pt x="2344" y="691"/>
                  </a:lnTo>
                  <a:lnTo>
                    <a:pt x="3934" y="482"/>
                  </a:lnTo>
                  <a:lnTo>
                    <a:pt x="4645" y="356"/>
                  </a:lnTo>
                  <a:lnTo>
                    <a:pt x="4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18"/>
            <p:cNvSpPr/>
            <p:nvPr/>
          </p:nvSpPr>
          <p:spPr>
            <a:xfrm>
              <a:off x="4735287" y="2258249"/>
              <a:ext cx="111747" cy="21710"/>
            </a:xfrm>
            <a:custGeom>
              <a:rect b="b" l="l" r="r" t="t"/>
              <a:pathLst>
                <a:path extrusionOk="0" h="984" w="5065">
                  <a:moveTo>
                    <a:pt x="5002" y="0"/>
                  </a:moveTo>
                  <a:lnTo>
                    <a:pt x="4227" y="126"/>
                  </a:lnTo>
                  <a:lnTo>
                    <a:pt x="2512" y="356"/>
                  </a:lnTo>
                  <a:lnTo>
                    <a:pt x="942" y="544"/>
                  </a:lnTo>
                  <a:lnTo>
                    <a:pt x="1" y="628"/>
                  </a:lnTo>
                  <a:lnTo>
                    <a:pt x="43" y="984"/>
                  </a:lnTo>
                  <a:lnTo>
                    <a:pt x="817" y="921"/>
                  </a:lnTo>
                  <a:lnTo>
                    <a:pt x="2553" y="712"/>
                  </a:lnTo>
                  <a:lnTo>
                    <a:pt x="4186" y="502"/>
                  </a:lnTo>
                  <a:lnTo>
                    <a:pt x="5064" y="356"/>
                  </a:lnTo>
                  <a:lnTo>
                    <a:pt x="50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18"/>
            <p:cNvSpPr/>
            <p:nvPr/>
          </p:nvSpPr>
          <p:spPr>
            <a:xfrm>
              <a:off x="4732993" y="2232855"/>
              <a:ext cx="109871" cy="21710"/>
            </a:xfrm>
            <a:custGeom>
              <a:rect b="b" l="l" r="r" t="t"/>
              <a:pathLst>
                <a:path extrusionOk="0" h="984" w="4980">
                  <a:moveTo>
                    <a:pt x="4938" y="1"/>
                  </a:moveTo>
                  <a:lnTo>
                    <a:pt x="4164" y="126"/>
                  </a:lnTo>
                  <a:lnTo>
                    <a:pt x="2469" y="356"/>
                  </a:lnTo>
                  <a:lnTo>
                    <a:pt x="774" y="545"/>
                  </a:lnTo>
                  <a:lnTo>
                    <a:pt x="0" y="628"/>
                  </a:lnTo>
                  <a:lnTo>
                    <a:pt x="21" y="984"/>
                  </a:lnTo>
                  <a:lnTo>
                    <a:pt x="816" y="900"/>
                  </a:lnTo>
                  <a:lnTo>
                    <a:pt x="2511" y="712"/>
                  </a:lnTo>
                  <a:lnTo>
                    <a:pt x="3934" y="524"/>
                  </a:lnTo>
                  <a:lnTo>
                    <a:pt x="4980" y="356"/>
                  </a:lnTo>
                  <a:lnTo>
                    <a:pt x="49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18"/>
            <p:cNvSpPr/>
            <p:nvPr/>
          </p:nvSpPr>
          <p:spPr>
            <a:xfrm>
              <a:off x="4629586" y="2147915"/>
              <a:ext cx="92332" cy="109430"/>
            </a:xfrm>
            <a:custGeom>
              <a:rect b="b" l="l" r="r" t="t"/>
              <a:pathLst>
                <a:path extrusionOk="0" h="4960" w="4185">
                  <a:moveTo>
                    <a:pt x="3850" y="1"/>
                  </a:moveTo>
                  <a:lnTo>
                    <a:pt x="3495" y="22"/>
                  </a:lnTo>
                  <a:lnTo>
                    <a:pt x="3787" y="3411"/>
                  </a:lnTo>
                  <a:lnTo>
                    <a:pt x="1695" y="3558"/>
                  </a:lnTo>
                  <a:lnTo>
                    <a:pt x="1653" y="2721"/>
                  </a:lnTo>
                  <a:lnTo>
                    <a:pt x="2072" y="2679"/>
                  </a:lnTo>
                  <a:lnTo>
                    <a:pt x="2867" y="2637"/>
                  </a:lnTo>
                  <a:lnTo>
                    <a:pt x="2741" y="1068"/>
                  </a:lnTo>
                  <a:lnTo>
                    <a:pt x="1381" y="1151"/>
                  </a:lnTo>
                  <a:lnTo>
                    <a:pt x="0" y="1235"/>
                  </a:lnTo>
                  <a:lnTo>
                    <a:pt x="189" y="4959"/>
                  </a:lnTo>
                  <a:lnTo>
                    <a:pt x="544" y="4959"/>
                  </a:lnTo>
                  <a:lnTo>
                    <a:pt x="398" y="1591"/>
                  </a:lnTo>
                  <a:lnTo>
                    <a:pt x="1423" y="1528"/>
                  </a:lnTo>
                  <a:lnTo>
                    <a:pt x="2427" y="1465"/>
                  </a:lnTo>
                  <a:lnTo>
                    <a:pt x="2490" y="2302"/>
                  </a:lnTo>
                  <a:lnTo>
                    <a:pt x="2072" y="2323"/>
                  </a:lnTo>
                  <a:cubicBezTo>
                    <a:pt x="1758" y="2344"/>
                    <a:pt x="1465" y="2365"/>
                    <a:pt x="1465" y="2365"/>
                  </a:cubicBezTo>
                  <a:lnTo>
                    <a:pt x="1277" y="2365"/>
                  </a:lnTo>
                  <a:lnTo>
                    <a:pt x="1381" y="3934"/>
                  </a:lnTo>
                  <a:lnTo>
                    <a:pt x="2678" y="3851"/>
                  </a:lnTo>
                  <a:lnTo>
                    <a:pt x="4185" y="3725"/>
                  </a:lnTo>
                  <a:lnTo>
                    <a:pt x="38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18"/>
            <p:cNvSpPr/>
            <p:nvPr/>
          </p:nvSpPr>
          <p:spPr>
            <a:xfrm>
              <a:off x="4619415" y="2142840"/>
              <a:ext cx="104819" cy="14782"/>
            </a:xfrm>
            <a:custGeom>
              <a:rect b="b" l="l" r="r" t="t"/>
              <a:pathLst>
                <a:path extrusionOk="0" h="670" w="4751">
                  <a:moveTo>
                    <a:pt x="4709" y="0"/>
                  </a:moveTo>
                  <a:cubicBezTo>
                    <a:pt x="4688" y="0"/>
                    <a:pt x="3516" y="105"/>
                    <a:pt x="2365" y="189"/>
                  </a:cubicBezTo>
                  <a:cubicBezTo>
                    <a:pt x="1194" y="272"/>
                    <a:pt x="1" y="314"/>
                    <a:pt x="1" y="314"/>
                  </a:cubicBezTo>
                  <a:lnTo>
                    <a:pt x="22" y="670"/>
                  </a:lnTo>
                  <a:cubicBezTo>
                    <a:pt x="22" y="670"/>
                    <a:pt x="1235" y="628"/>
                    <a:pt x="2386" y="544"/>
                  </a:cubicBezTo>
                  <a:cubicBezTo>
                    <a:pt x="3558" y="482"/>
                    <a:pt x="4751" y="356"/>
                    <a:pt x="4751" y="356"/>
                  </a:cubicBezTo>
                  <a:lnTo>
                    <a:pt x="47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18"/>
            <p:cNvSpPr/>
            <p:nvPr/>
          </p:nvSpPr>
          <p:spPr>
            <a:xfrm>
              <a:off x="4618511" y="2117446"/>
              <a:ext cx="102966" cy="14804"/>
            </a:xfrm>
            <a:custGeom>
              <a:rect b="b" l="l" r="r" t="t"/>
              <a:pathLst>
                <a:path extrusionOk="0" h="671" w="4667">
                  <a:moveTo>
                    <a:pt x="4624" y="1"/>
                  </a:moveTo>
                  <a:cubicBezTo>
                    <a:pt x="4624" y="1"/>
                    <a:pt x="3452" y="105"/>
                    <a:pt x="2323" y="168"/>
                  </a:cubicBezTo>
                  <a:cubicBezTo>
                    <a:pt x="1172" y="252"/>
                    <a:pt x="0" y="314"/>
                    <a:pt x="0" y="314"/>
                  </a:cubicBezTo>
                  <a:lnTo>
                    <a:pt x="21" y="670"/>
                  </a:lnTo>
                  <a:cubicBezTo>
                    <a:pt x="21" y="670"/>
                    <a:pt x="1193" y="607"/>
                    <a:pt x="2344" y="545"/>
                  </a:cubicBezTo>
                  <a:cubicBezTo>
                    <a:pt x="3494" y="461"/>
                    <a:pt x="4645" y="356"/>
                    <a:pt x="4666" y="356"/>
                  </a:cubicBezTo>
                  <a:lnTo>
                    <a:pt x="46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18"/>
            <p:cNvSpPr/>
            <p:nvPr/>
          </p:nvSpPr>
          <p:spPr>
            <a:xfrm>
              <a:off x="4624512" y="2272105"/>
              <a:ext cx="111725" cy="15245"/>
            </a:xfrm>
            <a:custGeom>
              <a:rect b="b" l="l" r="r" t="t"/>
              <a:pathLst>
                <a:path extrusionOk="0" h="691" w="5064">
                  <a:moveTo>
                    <a:pt x="5022" y="0"/>
                  </a:moveTo>
                  <a:cubicBezTo>
                    <a:pt x="5001" y="0"/>
                    <a:pt x="3766" y="126"/>
                    <a:pt x="2511" y="209"/>
                  </a:cubicBezTo>
                  <a:cubicBezTo>
                    <a:pt x="1276" y="293"/>
                    <a:pt x="0" y="335"/>
                    <a:pt x="0" y="335"/>
                  </a:cubicBezTo>
                  <a:lnTo>
                    <a:pt x="21" y="691"/>
                  </a:lnTo>
                  <a:cubicBezTo>
                    <a:pt x="42" y="691"/>
                    <a:pt x="1297" y="649"/>
                    <a:pt x="2532" y="565"/>
                  </a:cubicBezTo>
                  <a:cubicBezTo>
                    <a:pt x="3787" y="481"/>
                    <a:pt x="5064" y="356"/>
                    <a:pt x="5064" y="356"/>
                  </a:cubicBezTo>
                  <a:lnTo>
                    <a:pt x="50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18"/>
            <p:cNvSpPr/>
            <p:nvPr/>
          </p:nvSpPr>
          <p:spPr>
            <a:xfrm>
              <a:off x="4623585" y="2246711"/>
              <a:ext cx="109893" cy="15708"/>
            </a:xfrm>
            <a:custGeom>
              <a:rect b="b" l="l" r="r" t="t"/>
              <a:pathLst>
                <a:path extrusionOk="0" h="712" w="4981">
                  <a:moveTo>
                    <a:pt x="4959" y="0"/>
                  </a:moveTo>
                  <a:cubicBezTo>
                    <a:pt x="4938" y="0"/>
                    <a:pt x="3704" y="126"/>
                    <a:pt x="2490" y="209"/>
                  </a:cubicBezTo>
                  <a:cubicBezTo>
                    <a:pt x="1256" y="293"/>
                    <a:pt x="0" y="335"/>
                    <a:pt x="0" y="335"/>
                  </a:cubicBezTo>
                  <a:lnTo>
                    <a:pt x="21" y="712"/>
                  </a:lnTo>
                  <a:cubicBezTo>
                    <a:pt x="21" y="712"/>
                    <a:pt x="1277" y="649"/>
                    <a:pt x="2511" y="565"/>
                  </a:cubicBezTo>
                  <a:cubicBezTo>
                    <a:pt x="3725" y="481"/>
                    <a:pt x="4980" y="377"/>
                    <a:pt x="4980" y="377"/>
                  </a:cubicBezTo>
                  <a:lnTo>
                    <a:pt x="49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18"/>
            <p:cNvSpPr/>
            <p:nvPr/>
          </p:nvSpPr>
          <p:spPr>
            <a:xfrm>
              <a:off x="4523862" y="2154379"/>
              <a:ext cx="89574" cy="105282"/>
            </a:xfrm>
            <a:custGeom>
              <a:rect b="b" l="l" r="r" t="t"/>
              <a:pathLst>
                <a:path extrusionOk="0" h="4772" w="4060">
                  <a:moveTo>
                    <a:pt x="3579" y="1"/>
                  </a:moveTo>
                  <a:lnTo>
                    <a:pt x="3683" y="3390"/>
                  </a:lnTo>
                  <a:lnTo>
                    <a:pt x="2637" y="3411"/>
                  </a:lnTo>
                  <a:lnTo>
                    <a:pt x="1591" y="3411"/>
                  </a:lnTo>
                  <a:lnTo>
                    <a:pt x="1591" y="2574"/>
                  </a:lnTo>
                  <a:lnTo>
                    <a:pt x="2805" y="2574"/>
                  </a:lnTo>
                  <a:lnTo>
                    <a:pt x="2763" y="1005"/>
                  </a:lnTo>
                  <a:lnTo>
                    <a:pt x="1403" y="1026"/>
                  </a:lnTo>
                  <a:lnTo>
                    <a:pt x="22" y="1026"/>
                  </a:lnTo>
                  <a:lnTo>
                    <a:pt x="1" y="4771"/>
                  </a:lnTo>
                  <a:lnTo>
                    <a:pt x="356" y="4771"/>
                  </a:lnTo>
                  <a:lnTo>
                    <a:pt x="398" y="1361"/>
                  </a:lnTo>
                  <a:lnTo>
                    <a:pt x="2428" y="1361"/>
                  </a:lnTo>
                  <a:lnTo>
                    <a:pt x="2449" y="2218"/>
                  </a:lnTo>
                  <a:lnTo>
                    <a:pt x="1235" y="2218"/>
                  </a:lnTo>
                  <a:lnTo>
                    <a:pt x="1235" y="3788"/>
                  </a:lnTo>
                  <a:lnTo>
                    <a:pt x="2658" y="3767"/>
                  </a:lnTo>
                  <a:lnTo>
                    <a:pt x="4060" y="3725"/>
                  </a:lnTo>
                  <a:lnTo>
                    <a:pt x="39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18"/>
            <p:cNvSpPr/>
            <p:nvPr/>
          </p:nvSpPr>
          <p:spPr>
            <a:xfrm>
              <a:off x="4515567" y="2150231"/>
              <a:ext cx="103870" cy="9244"/>
            </a:xfrm>
            <a:custGeom>
              <a:rect b="b" l="l" r="r" t="t"/>
              <a:pathLst>
                <a:path extrusionOk="0" h="419" w="4708">
                  <a:moveTo>
                    <a:pt x="4708" y="0"/>
                  </a:moveTo>
                  <a:lnTo>
                    <a:pt x="3787" y="21"/>
                  </a:lnTo>
                  <a:cubicBezTo>
                    <a:pt x="3369" y="42"/>
                    <a:pt x="2867" y="42"/>
                    <a:pt x="2344" y="42"/>
                  </a:cubicBezTo>
                  <a:cubicBezTo>
                    <a:pt x="1960" y="49"/>
                    <a:pt x="1572" y="51"/>
                    <a:pt x="1225" y="51"/>
                  </a:cubicBezTo>
                  <a:cubicBezTo>
                    <a:pt x="530" y="51"/>
                    <a:pt x="0" y="42"/>
                    <a:pt x="0" y="42"/>
                  </a:cubicBezTo>
                  <a:lnTo>
                    <a:pt x="0" y="419"/>
                  </a:lnTo>
                  <a:lnTo>
                    <a:pt x="2344" y="419"/>
                  </a:lnTo>
                  <a:cubicBezTo>
                    <a:pt x="2867" y="419"/>
                    <a:pt x="3369" y="377"/>
                    <a:pt x="3787" y="377"/>
                  </a:cubicBezTo>
                  <a:lnTo>
                    <a:pt x="4708" y="356"/>
                  </a:lnTo>
                  <a:lnTo>
                    <a:pt x="4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18"/>
            <p:cNvSpPr/>
            <p:nvPr/>
          </p:nvSpPr>
          <p:spPr>
            <a:xfrm>
              <a:off x="4516030" y="2124374"/>
              <a:ext cx="102502" cy="9244"/>
            </a:xfrm>
            <a:custGeom>
              <a:rect b="b" l="l" r="r" t="t"/>
              <a:pathLst>
                <a:path extrusionOk="0" h="419" w="4646">
                  <a:moveTo>
                    <a:pt x="4645" y="0"/>
                  </a:moveTo>
                  <a:lnTo>
                    <a:pt x="3724" y="21"/>
                  </a:lnTo>
                  <a:cubicBezTo>
                    <a:pt x="3327" y="42"/>
                    <a:pt x="2825" y="63"/>
                    <a:pt x="2323" y="63"/>
                  </a:cubicBezTo>
                  <a:cubicBezTo>
                    <a:pt x="1939" y="70"/>
                    <a:pt x="1553" y="73"/>
                    <a:pt x="1209" y="73"/>
                  </a:cubicBezTo>
                  <a:cubicBezTo>
                    <a:pt x="521" y="73"/>
                    <a:pt x="0" y="63"/>
                    <a:pt x="0" y="63"/>
                  </a:cubicBezTo>
                  <a:lnTo>
                    <a:pt x="0" y="419"/>
                  </a:lnTo>
                  <a:lnTo>
                    <a:pt x="2302" y="419"/>
                  </a:lnTo>
                  <a:cubicBezTo>
                    <a:pt x="2825" y="419"/>
                    <a:pt x="3327" y="398"/>
                    <a:pt x="3724" y="398"/>
                  </a:cubicBezTo>
                  <a:lnTo>
                    <a:pt x="4645" y="356"/>
                  </a:lnTo>
                  <a:lnTo>
                    <a:pt x="46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18"/>
            <p:cNvSpPr/>
            <p:nvPr/>
          </p:nvSpPr>
          <p:spPr>
            <a:xfrm>
              <a:off x="4513714" y="2279937"/>
              <a:ext cx="110820" cy="9266"/>
            </a:xfrm>
            <a:custGeom>
              <a:rect b="b" l="l" r="r" t="t"/>
              <a:pathLst>
                <a:path extrusionOk="0" h="420" w="5023">
                  <a:moveTo>
                    <a:pt x="5022" y="1"/>
                  </a:moveTo>
                  <a:lnTo>
                    <a:pt x="4060" y="22"/>
                  </a:lnTo>
                  <a:cubicBezTo>
                    <a:pt x="3620" y="43"/>
                    <a:pt x="3076" y="64"/>
                    <a:pt x="2511" y="64"/>
                  </a:cubicBezTo>
                  <a:cubicBezTo>
                    <a:pt x="2100" y="70"/>
                    <a:pt x="1686" y="73"/>
                    <a:pt x="1316" y="73"/>
                  </a:cubicBezTo>
                  <a:cubicBezTo>
                    <a:pt x="577" y="73"/>
                    <a:pt x="14" y="64"/>
                    <a:pt x="0" y="64"/>
                  </a:cubicBezTo>
                  <a:lnTo>
                    <a:pt x="0" y="419"/>
                  </a:lnTo>
                  <a:lnTo>
                    <a:pt x="2511" y="419"/>
                  </a:lnTo>
                  <a:cubicBezTo>
                    <a:pt x="3055" y="419"/>
                    <a:pt x="3620" y="398"/>
                    <a:pt x="4060" y="377"/>
                  </a:cubicBezTo>
                  <a:lnTo>
                    <a:pt x="5022" y="356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18"/>
            <p:cNvSpPr/>
            <p:nvPr/>
          </p:nvSpPr>
          <p:spPr>
            <a:xfrm>
              <a:off x="4513714" y="2254102"/>
              <a:ext cx="109893" cy="9244"/>
            </a:xfrm>
            <a:custGeom>
              <a:rect b="b" l="l" r="r" t="t"/>
              <a:pathLst>
                <a:path extrusionOk="0" h="419" w="4981">
                  <a:moveTo>
                    <a:pt x="4959" y="0"/>
                  </a:moveTo>
                  <a:lnTo>
                    <a:pt x="3997" y="42"/>
                  </a:lnTo>
                  <a:cubicBezTo>
                    <a:pt x="3557" y="42"/>
                    <a:pt x="3034" y="63"/>
                    <a:pt x="2490" y="63"/>
                  </a:cubicBezTo>
                  <a:cubicBezTo>
                    <a:pt x="2079" y="70"/>
                    <a:pt x="1665" y="72"/>
                    <a:pt x="1296" y="72"/>
                  </a:cubicBezTo>
                  <a:cubicBezTo>
                    <a:pt x="558" y="72"/>
                    <a:pt x="0" y="63"/>
                    <a:pt x="0" y="63"/>
                  </a:cubicBezTo>
                  <a:lnTo>
                    <a:pt x="0" y="418"/>
                  </a:lnTo>
                  <a:lnTo>
                    <a:pt x="2490" y="418"/>
                  </a:lnTo>
                  <a:cubicBezTo>
                    <a:pt x="3034" y="418"/>
                    <a:pt x="3578" y="398"/>
                    <a:pt x="4018" y="398"/>
                  </a:cubicBezTo>
                  <a:lnTo>
                    <a:pt x="4980" y="356"/>
                  </a:lnTo>
                  <a:lnTo>
                    <a:pt x="49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18"/>
            <p:cNvSpPr/>
            <p:nvPr/>
          </p:nvSpPr>
          <p:spPr>
            <a:xfrm>
              <a:off x="4414455" y="2155306"/>
              <a:ext cx="92354" cy="101112"/>
            </a:xfrm>
            <a:custGeom>
              <a:rect b="b" l="l" r="r" t="t"/>
              <a:pathLst>
                <a:path extrusionOk="0" h="4583" w="4186">
                  <a:moveTo>
                    <a:pt x="3830" y="0"/>
                  </a:moveTo>
                  <a:lnTo>
                    <a:pt x="3746" y="3390"/>
                  </a:lnTo>
                  <a:lnTo>
                    <a:pt x="2700" y="3348"/>
                  </a:lnTo>
                  <a:cubicBezTo>
                    <a:pt x="2302" y="3348"/>
                    <a:pt x="1884" y="3306"/>
                    <a:pt x="1654" y="3306"/>
                  </a:cubicBezTo>
                  <a:lnTo>
                    <a:pt x="1696" y="2469"/>
                  </a:lnTo>
                  <a:lnTo>
                    <a:pt x="2909" y="2511"/>
                  </a:lnTo>
                  <a:lnTo>
                    <a:pt x="2972" y="942"/>
                  </a:lnTo>
                  <a:lnTo>
                    <a:pt x="2407" y="921"/>
                  </a:lnTo>
                  <a:cubicBezTo>
                    <a:pt x="2177" y="921"/>
                    <a:pt x="1884" y="921"/>
                    <a:pt x="1591" y="900"/>
                  </a:cubicBezTo>
                  <a:lnTo>
                    <a:pt x="231" y="816"/>
                  </a:lnTo>
                  <a:lnTo>
                    <a:pt x="1" y="4562"/>
                  </a:lnTo>
                  <a:lnTo>
                    <a:pt x="357" y="4583"/>
                  </a:lnTo>
                  <a:lnTo>
                    <a:pt x="566" y="1214"/>
                  </a:lnTo>
                  <a:lnTo>
                    <a:pt x="1570" y="1256"/>
                  </a:lnTo>
                  <a:cubicBezTo>
                    <a:pt x="1884" y="1277"/>
                    <a:pt x="2177" y="1298"/>
                    <a:pt x="2407" y="1298"/>
                  </a:cubicBezTo>
                  <a:lnTo>
                    <a:pt x="2595" y="1298"/>
                  </a:lnTo>
                  <a:lnTo>
                    <a:pt x="2574" y="2135"/>
                  </a:lnTo>
                  <a:lnTo>
                    <a:pt x="1361" y="2093"/>
                  </a:lnTo>
                  <a:lnTo>
                    <a:pt x="1298" y="3662"/>
                  </a:lnTo>
                  <a:lnTo>
                    <a:pt x="1466" y="3662"/>
                  </a:lnTo>
                  <a:cubicBezTo>
                    <a:pt x="1486" y="3662"/>
                    <a:pt x="2093" y="3704"/>
                    <a:pt x="2700" y="3704"/>
                  </a:cubicBezTo>
                  <a:lnTo>
                    <a:pt x="4102" y="3746"/>
                  </a:lnTo>
                  <a:lnTo>
                    <a:pt x="41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18"/>
            <p:cNvSpPr/>
            <p:nvPr/>
          </p:nvSpPr>
          <p:spPr>
            <a:xfrm>
              <a:off x="4411233" y="2146988"/>
              <a:ext cx="104356" cy="12024"/>
            </a:xfrm>
            <a:custGeom>
              <a:rect b="b" l="l" r="r" t="t"/>
              <a:pathLst>
                <a:path extrusionOk="0" h="545" w="4730">
                  <a:moveTo>
                    <a:pt x="21" y="1"/>
                  </a:moveTo>
                  <a:lnTo>
                    <a:pt x="0" y="356"/>
                  </a:lnTo>
                  <a:lnTo>
                    <a:pt x="210" y="377"/>
                  </a:lnTo>
                  <a:cubicBezTo>
                    <a:pt x="335" y="377"/>
                    <a:pt x="523" y="419"/>
                    <a:pt x="733" y="419"/>
                  </a:cubicBezTo>
                  <a:lnTo>
                    <a:pt x="2365" y="482"/>
                  </a:lnTo>
                  <a:lnTo>
                    <a:pt x="3432" y="524"/>
                  </a:lnTo>
                  <a:lnTo>
                    <a:pt x="4729" y="545"/>
                  </a:lnTo>
                  <a:lnTo>
                    <a:pt x="4729" y="189"/>
                  </a:lnTo>
                  <a:lnTo>
                    <a:pt x="3997" y="189"/>
                  </a:lnTo>
                  <a:lnTo>
                    <a:pt x="2386" y="126"/>
                  </a:lnTo>
                  <a:lnTo>
                    <a:pt x="754" y="43"/>
                  </a:lnTo>
                  <a:cubicBezTo>
                    <a:pt x="544" y="43"/>
                    <a:pt x="356" y="22"/>
                    <a:pt x="231" y="22"/>
                  </a:cubicBezTo>
                  <a:lnTo>
                    <a:pt x="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18"/>
            <p:cNvSpPr/>
            <p:nvPr/>
          </p:nvSpPr>
          <p:spPr>
            <a:xfrm>
              <a:off x="4413087" y="2121594"/>
              <a:ext cx="103407" cy="12024"/>
            </a:xfrm>
            <a:custGeom>
              <a:rect b="b" l="l" r="r" t="t"/>
              <a:pathLst>
                <a:path extrusionOk="0" h="545" w="4687">
                  <a:moveTo>
                    <a:pt x="42" y="1"/>
                  </a:moveTo>
                  <a:lnTo>
                    <a:pt x="0" y="357"/>
                  </a:lnTo>
                  <a:lnTo>
                    <a:pt x="209" y="357"/>
                  </a:lnTo>
                  <a:cubicBezTo>
                    <a:pt x="335" y="378"/>
                    <a:pt x="502" y="398"/>
                    <a:pt x="732" y="398"/>
                  </a:cubicBezTo>
                  <a:lnTo>
                    <a:pt x="2323" y="482"/>
                  </a:lnTo>
                  <a:lnTo>
                    <a:pt x="3264" y="503"/>
                  </a:lnTo>
                  <a:lnTo>
                    <a:pt x="4666" y="545"/>
                  </a:lnTo>
                  <a:lnTo>
                    <a:pt x="4687" y="189"/>
                  </a:lnTo>
                  <a:lnTo>
                    <a:pt x="3955" y="189"/>
                  </a:lnTo>
                  <a:lnTo>
                    <a:pt x="2364" y="126"/>
                  </a:lnTo>
                  <a:lnTo>
                    <a:pt x="753" y="43"/>
                  </a:lnTo>
                  <a:cubicBezTo>
                    <a:pt x="544" y="43"/>
                    <a:pt x="356" y="22"/>
                    <a:pt x="230" y="22"/>
                  </a:cubicBezTo>
                  <a:lnTo>
                    <a:pt x="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18"/>
            <p:cNvSpPr/>
            <p:nvPr/>
          </p:nvSpPr>
          <p:spPr>
            <a:xfrm>
              <a:off x="4402453" y="2276716"/>
              <a:ext cx="111747" cy="12024"/>
            </a:xfrm>
            <a:custGeom>
              <a:rect b="b" l="l" r="r" t="t"/>
              <a:pathLst>
                <a:path extrusionOk="0" h="545" w="5065">
                  <a:moveTo>
                    <a:pt x="43" y="0"/>
                  </a:moveTo>
                  <a:lnTo>
                    <a:pt x="1" y="356"/>
                  </a:lnTo>
                  <a:lnTo>
                    <a:pt x="231" y="377"/>
                  </a:lnTo>
                  <a:cubicBezTo>
                    <a:pt x="357" y="377"/>
                    <a:pt x="566" y="398"/>
                    <a:pt x="796" y="398"/>
                  </a:cubicBezTo>
                  <a:lnTo>
                    <a:pt x="2533" y="482"/>
                  </a:lnTo>
                  <a:lnTo>
                    <a:pt x="3955" y="544"/>
                  </a:lnTo>
                  <a:lnTo>
                    <a:pt x="5043" y="544"/>
                  </a:lnTo>
                  <a:lnTo>
                    <a:pt x="5064" y="189"/>
                  </a:lnTo>
                  <a:lnTo>
                    <a:pt x="4269" y="189"/>
                  </a:lnTo>
                  <a:lnTo>
                    <a:pt x="2554" y="126"/>
                  </a:lnTo>
                  <a:lnTo>
                    <a:pt x="817" y="42"/>
                  </a:lnTo>
                  <a:cubicBezTo>
                    <a:pt x="587" y="42"/>
                    <a:pt x="398" y="21"/>
                    <a:pt x="252" y="21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18"/>
            <p:cNvSpPr/>
            <p:nvPr/>
          </p:nvSpPr>
          <p:spPr>
            <a:xfrm>
              <a:off x="4404306" y="2251322"/>
              <a:ext cx="109893" cy="12024"/>
            </a:xfrm>
            <a:custGeom>
              <a:rect b="b" l="l" r="r" t="t"/>
              <a:pathLst>
                <a:path extrusionOk="0" h="545" w="4981">
                  <a:moveTo>
                    <a:pt x="21" y="0"/>
                  </a:moveTo>
                  <a:lnTo>
                    <a:pt x="1" y="356"/>
                  </a:lnTo>
                  <a:lnTo>
                    <a:pt x="210" y="377"/>
                  </a:lnTo>
                  <a:cubicBezTo>
                    <a:pt x="356" y="377"/>
                    <a:pt x="545" y="398"/>
                    <a:pt x="775" y="398"/>
                  </a:cubicBezTo>
                  <a:lnTo>
                    <a:pt x="2490" y="482"/>
                  </a:lnTo>
                  <a:lnTo>
                    <a:pt x="4206" y="544"/>
                  </a:lnTo>
                  <a:lnTo>
                    <a:pt x="4980" y="544"/>
                  </a:lnTo>
                  <a:lnTo>
                    <a:pt x="4980" y="189"/>
                  </a:lnTo>
                  <a:lnTo>
                    <a:pt x="4206" y="189"/>
                  </a:lnTo>
                  <a:lnTo>
                    <a:pt x="2511" y="126"/>
                  </a:lnTo>
                  <a:lnTo>
                    <a:pt x="796" y="42"/>
                  </a:lnTo>
                  <a:cubicBezTo>
                    <a:pt x="565" y="42"/>
                    <a:pt x="377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18"/>
            <p:cNvSpPr/>
            <p:nvPr/>
          </p:nvSpPr>
          <p:spPr>
            <a:xfrm>
              <a:off x="4305047" y="2149768"/>
              <a:ext cx="97891" cy="96965"/>
            </a:xfrm>
            <a:custGeom>
              <a:rect b="b" l="l" r="r" t="t"/>
              <a:pathLst>
                <a:path extrusionOk="0" h="4395" w="4437">
                  <a:moveTo>
                    <a:pt x="4081" y="0"/>
                  </a:moveTo>
                  <a:lnTo>
                    <a:pt x="3830" y="3390"/>
                  </a:lnTo>
                  <a:lnTo>
                    <a:pt x="3621" y="3369"/>
                  </a:lnTo>
                  <a:cubicBezTo>
                    <a:pt x="3391" y="3348"/>
                    <a:pt x="3077" y="3327"/>
                    <a:pt x="2784" y="3306"/>
                  </a:cubicBezTo>
                  <a:lnTo>
                    <a:pt x="1738" y="3202"/>
                  </a:lnTo>
                  <a:lnTo>
                    <a:pt x="1821" y="2365"/>
                  </a:lnTo>
                  <a:lnTo>
                    <a:pt x="3035" y="2469"/>
                  </a:lnTo>
                  <a:lnTo>
                    <a:pt x="3160" y="900"/>
                  </a:lnTo>
                  <a:lnTo>
                    <a:pt x="1800" y="774"/>
                  </a:lnTo>
                  <a:lnTo>
                    <a:pt x="440" y="628"/>
                  </a:lnTo>
                  <a:lnTo>
                    <a:pt x="1" y="4352"/>
                  </a:lnTo>
                  <a:lnTo>
                    <a:pt x="357" y="4394"/>
                  </a:lnTo>
                  <a:lnTo>
                    <a:pt x="775" y="1046"/>
                  </a:lnTo>
                  <a:lnTo>
                    <a:pt x="1800" y="1151"/>
                  </a:lnTo>
                  <a:lnTo>
                    <a:pt x="2805" y="1256"/>
                  </a:lnTo>
                  <a:lnTo>
                    <a:pt x="2721" y="2093"/>
                  </a:lnTo>
                  <a:lnTo>
                    <a:pt x="1528" y="1967"/>
                  </a:lnTo>
                  <a:lnTo>
                    <a:pt x="1361" y="3536"/>
                  </a:lnTo>
                  <a:lnTo>
                    <a:pt x="2763" y="3662"/>
                  </a:lnTo>
                  <a:cubicBezTo>
                    <a:pt x="3077" y="3683"/>
                    <a:pt x="3391" y="3725"/>
                    <a:pt x="3621" y="3725"/>
                  </a:cubicBezTo>
                  <a:lnTo>
                    <a:pt x="4186" y="3767"/>
                  </a:lnTo>
                  <a:lnTo>
                    <a:pt x="4437" y="42"/>
                  </a:lnTo>
                  <a:lnTo>
                    <a:pt x="40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18"/>
            <p:cNvSpPr/>
            <p:nvPr/>
          </p:nvSpPr>
          <p:spPr>
            <a:xfrm>
              <a:off x="4307826" y="2137303"/>
              <a:ext cx="103892" cy="17562"/>
            </a:xfrm>
            <a:custGeom>
              <a:rect b="b" l="l" r="r" t="t"/>
              <a:pathLst>
                <a:path extrusionOk="0" h="796" w="4709">
                  <a:moveTo>
                    <a:pt x="42" y="0"/>
                  </a:moveTo>
                  <a:lnTo>
                    <a:pt x="1" y="356"/>
                  </a:lnTo>
                  <a:lnTo>
                    <a:pt x="733" y="440"/>
                  </a:lnTo>
                  <a:cubicBezTo>
                    <a:pt x="1172" y="503"/>
                    <a:pt x="1758" y="565"/>
                    <a:pt x="2344" y="607"/>
                  </a:cubicBezTo>
                  <a:cubicBezTo>
                    <a:pt x="2972" y="670"/>
                    <a:pt x="3537" y="733"/>
                    <a:pt x="3955" y="754"/>
                  </a:cubicBezTo>
                  <a:lnTo>
                    <a:pt x="4687" y="795"/>
                  </a:lnTo>
                  <a:lnTo>
                    <a:pt x="4708" y="440"/>
                  </a:lnTo>
                  <a:lnTo>
                    <a:pt x="3976" y="398"/>
                  </a:lnTo>
                  <a:cubicBezTo>
                    <a:pt x="3558" y="356"/>
                    <a:pt x="3014" y="314"/>
                    <a:pt x="2365" y="251"/>
                  </a:cubicBezTo>
                  <a:cubicBezTo>
                    <a:pt x="1800" y="210"/>
                    <a:pt x="1214" y="126"/>
                    <a:pt x="775" y="8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18"/>
            <p:cNvSpPr/>
            <p:nvPr/>
          </p:nvSpPr>
          <p:spPr>
            <a:xfrm>
              <a:off x="4311048" y="2111909"/>
              <a:ext cx="102524" cy="17562"/>
            </a:xfrm>
            <a:custGeom>
              <a:rect b="b" l="l" r="r" t="t"/>
              <a:pathLst>
                <a:path extrusionOk="0" h="796" w="4647">
                  <a:moveTo>
                    <a:pt x="43" y="1"/>
                  </a:moveTo>
                  <a:lnTo>
                    <a:pt x="1" y="356"/>
                  </a:lnTo>
                  <a:lnTo>
                    <a:pt x="733" y="440"/>
                  </a:lnTo>
                  <a:cubicBezTo>
                    <a:pt x="1152" y="503"/>
                    <a:pt x="1738" y="565"/>
                    <a:pt x="2303" y="607"/>
                  </a:cubicBezTo>
                  <a:cubicBezTo>
                    <a:pt x="2951" y="670"/>
                    <a:pt x="3474" y="712"/>
                    <a:pt x="3893" y="754"/>
                  </a:cubicBezTo>
                  <a:lnTo>
                    <a:pt x="4625" y="796"/>
                  </a:lnTo>
                  <a:lnTo>
                    <a:pt x="4646" y="440"/>
                  </a:lnTo>
                  <a:lnTo>
                    <a:pt x="3914" y="377"/>
                  </a:lnTo>
                  <a:cubicBezTo>
                    <a:pt x="3495" y="356"/>
                    <a:pt x="2972" y="314"/>
                    <a:pt x="2323" y="252"/>
                  </a:cubicBezTo>
                  <a:cubicBezTo>
                    <a:pt x="1779" y="210"/>
                    <a:pt x="1194" y="126"/>
                    <a:pt x="754" y="84"/>
                  </a:cubicBezTo>
                  <a:lnTo>
                    <a:pt x="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18"/>
            <p:cNvSpPr/>
            <p:nvPr/>
          </p:nvSpPr>
          <p:spPr>
            <a:xfrm>
              <a:off x="4291677" y="2266104"/>
              <a:ext cx="111725" cy="18466"/>
            </a:xfrm>
            <a:custGeom>
              <a:rect b="b" l="l" r="r" t="t"/>
              <a:pathLst>
                <a:path extrusionOk="0" h="837" w="5064">
                  <a:moveTo>
                    <a:pt x="42" y="0"/>
                  </a:moveTo>
                  <a:lnTo>
                    <a:pt x="0" y="356"/>
                  </a:lnTo>
                  <a:lnTo>
                    <a:pt x="795" y="460"/>
                  </a:lnTo>
                  <a:cubicBezTo>
                    <a:pt x="1256" y="502"/>
                    <a:pt x="1862" y="565"/>
                    <a:pt x="2511" y="628"/>
                  </a:cubicBezTo>
                  <a:cubicBezTo>
                    <a:pt x="3160" y="691"/>
                    <a:pt x="3787" y="753"/>
                    <a:pt x="4248" y="774"/>
                  </a:cubicBezTo>
                  <a:lnTo>
                    <a:pt x="5043" y="837"/>
                  </a:lnTo>
                  <a:lnTo>
                    <a:pt x="5064" y="481"/>
                  </a:lnTo>
                  <a:lnTo>
                    <a:pt x="4269" y="419"/>
                  </a:lnTo>
                  <a:cubicBezTo>
                    <a:pt x="3808" y="398"/>
                    <a:pt x="3181" y="335"/>
                    <a:pt x="2553" y="272"/>
                  </a:cubicBezTo>
                  <a:cubicBezTo>
                    <a:pt x="1904" y="209"/>
                    <a:pt x="1277" y="146"/>
                    <a:pt x="816" y="8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18"/>
            <p:cNvSpPr/>
            <p:nvPr/>
          </p:nvSpPr>
          <p:spPr>
            <a:xfrm>
              <a:off x="4294898" y="2240710"/>
              <a:ext cx="109893" cy="18488"/>
            </a:xfrm>
            <a:custGeom>
              <a:rect b="b" l="l" r="r" t="t"/>
              <a:pathLst>
                <a:path extrusionOk="0" h="838" w="4981">
                  <a:moveTo>
                    <a:pt x="22" y="0"/>
                  </a:moveTo>
                  <a:lnTo>
                    <a:pt x="1" y="356"/>
                  </a:lnTo>
                  <a:lnTo>
                    <a:pt x="754" y="440"/>
                  </a:lnTo>
                  <a:cubicBezTo>
                    <a:pt x="1214" y="502"/>
                    <a:pt x="1842" y="565"/>
                    <a:pt x="2470" y="628"/>
                  </a:cubicBezTo>
                  <a:cubicBezTo>
                    <a:pt x="3097" y="691"/>
                    <a:pt x="3725" y="733"/>
                    <a:pt x="4185" y="774"/>
                  </a:cubicBezTo>
                  <a:lnTo>
                    <a:pt x="4960" y="837"/>
                  </a:lnTo>
                  <a:lnTo>
                    <a:pt x="4980" y="461"/>
                  </a:lnTo>
                  <a:lnTo>
                    <a:pt x="4206" y="419"/>
                  </a:lnTo>
                  <a:cubicBezTo>
                    <a:pt x="3746" y="377"/>
                    <a:pt x="3118" y="314"/>
                    <a:pt x="2511" y="272"/>
                  </a:cubicBezTo>
                  <a:cubicBezTo>
                    <a:pt x="1884" y="209"/>
                    <a:pt x="1256" y="147"/>
                    <a:pt x="796" y="8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18"/>
            <p:cNvSpPr/>
            <p:nvPr/>
          </p:nvSpPr>
          <p:spPr>
            <a:xfrm>
              <a:off x="4196102" y="2139156"/>
              <a:ext cx="103429" cy="91868"/>
            </a:xfrm>
            <a:custGeom>
              <a:rect b="b" l="l" r="r" t="t"/>
              <a:pathLst>
                <a:path extrusionOk="0" h="4164" w="4688">
                  <a:moveTo>
                    <a:pt x="4332" y="0"/>
                  </a:moveTo>
                  <a:lnTo>
                    <a:pt x="3893" y="3348"/>
                  </a:lnTo>
                  <a:lnTo>
                    <a:pt x="2847" y="3201"/>
                  </a:lnTo>
                  <a:lnTo>
                    <a:pt x="1800" y="3034"/>
                  </a:lnTo>
                  <a:lnTo>
                    <a:pt x="1947" y="2218"/>
                  </a:lnTo>
                  <a:lnTo>
                    <a:pt x="3140" y="2406"/>
                  </a:lnTo>
                  <a:lnTo>
                    <a:pt x="3370" y="858"/>
                  </a:lnTo>
                  <a:lnTo>
                    <a:pt x="2010" y="649"/>
                  </a:lnTo>
                  <a:cubicBezTo>
                    <a:pt x="1717" y="586"/>
                    <a:pt x="1445" y="544"/>
                    <a:pt x="1215" y="502"/>
                  </a:cubicBezTo>
                  <a:lnTo>
                    <a:pt x="671" y="398"/>
                  </a:lnTo>
                  <a:lnTo>
                    <a:pt x="1" y="4080"/>
                  </a:lnTo>
                  <a:lnTo>
                    <a:pt x="357" y="4164"/>
                  </a:lnTo>
                  <a:lnTo>
                    <a:pt x="963" y="816"/>
                  </a:lnTo>
                  <a:lnTo>
                    <a:pt x="1152" y="858"/>
                  </a:lnTo>
                  <a:cubicBezTo>
                    <a:pt x="1382" y="900"/>
                    <a:pt x="1675" y="942"/>
                    <a:pt x="1968" y="983"/>
                  </a:cubicBezTo>
                  <a:lnTo>
                    <a:pt x="2972" y="1151"/>
                  </a:lnTo>
                  <a:lnTo>
                    <a:pt x="2847" y="1988"/>
                  </a:lnTo>
                  <a:lnTo>
                    <a:pt x="1654" y="1799"/>
                  </a:lnTo>
                  <a:lnTo>
                    <a:pt x="1403" y="3327"/>
                  </a:lnTo>
                  <a:lnTo>
                    <a:pt x="2784" y="3557"/>
                  </a:lnTo>
                  <a:lnTo>
                    <a:pt x="4186" y="3745"/>
                  </a:lnTo>
                  <a:lnTo>
                    <a:pt x="4688" y="42"/>
                  </a:lnTo>
                  <a:lnTo>
                    <a:pt x="43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18"/>
            <p:cNvSpPr/>
            <p:nvPr/>
          </p:nvSpPr>
          <p:spPr>
            <a:xfrm>
              <a:off x="4204883" y="2121594"/>
              <a:ext cx="103892" cy="23585"/>
            </a:xfrm>
            <a:custGeom>
              <a:rect b="b" l="l" r="r" t="t"/>
              <a:pathLst>
                <a:path extrusionOk="0" h="1069" w="4709">
                  <a:moveTo>
                    <a:pt x="63" y="1"/>
                  </a:moveTo>
                  <a:lnTo>
                    <a:pt x="1" y="357"/>
                  </a:lnTo>
                  <a:lnTo>
                    <a:pt x="733" y="482"/>
                  </a:lnTo>
                  <a:cubicBezTo>
                    <a:pt x="1172" y="566"/>
                    <a:pt x="1758" y="650"/>
                    <a:pt x="2323" y="733"/>
                  </a:cubicBezTo>
                  <a:cubicBezTo>
                    <a:pt x="2762" y="817"/>
                    <a:pt x="3223" y="880"/>
                    <a:pt x="3620" y="922"/>
                  </a:cubicBezTo>
                  <a:lnTo>
                    <a:pt x="4667" y="1068"/>
                  </a:lnTo>
                  <a:lnTo>
                    <a:pt x="4708" y="712"/>
                  </a:lnTo>
                  <a:lnTo>
                    <a:pt x="3662" y="566"/>
                  </a:lnTo>
                  <a:cubicBezTo>
                    <a:pt x="3265" y="524"/>
                    <a:pt x="2825" y="461"/>
                    <a:pt x="2386" y="378"/>
                  </a:cubicBezTo>
                  <a:cubicBezTo>
                    <a:pt x="1800" y="294"/>
                    <a:pt x="1214" y="210"/>
                    <a:pt x="796" y="126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18"/>
            <p:cNvSpPr/>
            <p:nvPr/>
          </p:nvSpPr>
          <p:spPr>
            <a:xfrm>
              <a:off x="4209957" y="2096222"/>
              <a:ext cx="102039" cy="23563"/>
            </a:xfrm>
            <a:custGeom>
              <a:rect b="b" l="l" r="r" t="t"/>
              <a:pathLst>
                <a:path extrusionOk="0" h="1068" w="4625">
                  <a:moveTo>
                    <a:pt x="63" y="0"/>
                  </a:moveTo>
                  <a:lnTo>
                    <a:pt x="1" y="356"/>
                  </a:lnTo>
                  <a:lnTo>
                    <a:pt x="712" y="481"/>
                  </a:lnTo>
                  <a:cubicBezTo>
                    <a:pt x="1131" y="565"/>
                    <a:pt x="1716" y="649"/>
                    <a:pt x="2281" y="732"/>
                  </a:cubicBezTo>
                  <a:cubicBezTo>
                    <a:pt x="2721" y="816"/>
                    <a:pt x="3160" y="879"/>
                    <a:pt x="3537" y="921"/>
                  </a:cubicBezTo>
                  <a:lnTo>
                    <a:pt x="4583" y="1067"/>
                  </a:lnTo>
                  <a:lnTo>
                    <a:pt x="4625" y="712"/>
                  </a:lnTo>
                  <a:lnTo>
                    <a:pt x="3600" y="565"/>
                  </a:lnTo>
                  <a:cubicBezTo>
                    <a:pt x="3223" y="523"/>
                    <a:pt x="2784" y="460"/>
                    <a:pt x="2344" y="398"/>
                  </a:cubicBezTo>
                  <a:cubicBezTo>
                    <a:pt x="1779" y="293"/>
                    <a:pt x="1193" y="209"/>
                    <a:pt x="775" y="126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18"/>
            <p:cNvSpPr/>
            <p:nvPr/>
          </p:nvSpPr>
          <p:spPr>
            <a:xfrm>
              <a:off x="4180879" y="2249005"/>
              <a:ext cx="111747" cy="24953"/>
            </a:xfrm>
            <a:custGeom>
              <a:rect b="b" l="l" r="r" t="t"/>
              <a:pathLst>
                <a:path extrusionOk="0" h="1131" w="5065">
                  <a:moveTo>
                    <a:pt x="63" y="1"/>
                  </a:moveTo>
                  <a:lnTo>
                    <a:pt x="1" y="357"/>
                  </a:lnTo>
                  <a:lnTo>
                    <a:pt x="775" y="503"/>
                  </a:lnTo>
                  <a:cubicBezTo>
                    <a:pt x="1235" y="587"/>
                    <a:pt x="1821" y="670"/>
                    <a:pt x="2511" y="775"/>
                  </a:cubicBezTo>
                  <a:cubicBezTo>
                    <a:pt x="3014" y="859"/>
                    <a:pt x="3516" y="942"/>
                    <a:pt x="3934" y="984"/>
                  </a:cubicBezTo>
                  <a:lnTo>
                    <a:pt x="5022" y="1131"/>
                  </a:lnTo>
                  <a:lnTo>
                    <a:pt x="5064" y="775"/>
                  </a:lnTo>
                  <a:lnTo>
                    <a:pt x="3976" y="629"/>
                  </a:lnTo>
                  <a:cubicBezTo>
                    <a:pt x="3537" y="566"/>
                    <a:pt x="3055" y="503"/>
                    <a:pt x="2574" y="419"/>
                  </a:cubicBezTo>
                  <a:cubicBezTo>
                    <a:pt x="2009" y="336"/>
                    <a:pt x="1340" y="231"/>
                    <a:pt x="858" y="126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18"/>
            <p:cNvSpPr/>
            <p:nvPr/>
          </p:nvSpPr>
          <p:spPr>
            <a:xfrm>
              <a:off x="4185953" y="2223633"/>
              <a:ext cx="109893" cy="24931"/>
            </a:xfrm>
            <a:custGeom>
              <a:rect b="b" l="l" r="r" t="t"/>
              <a:pathLst>
                <a:path extrusionOk="0" h="1130" w="4981">
                  <a:moveTo>
                    <a:pt x="63" y="0"/>
                  </a:moveTo>
                  <a:lnTo>
                    <a:pt x="1" y="356"/>
                  </a:lnTo>
                  <a:lnTo>
                    <a:pt x="754" y="502"/>
                  </a:lnTo>
                  <a:cubicBezTo>
                    <a:pt x="1214" y="586"/>
                    <a:pt x="1800" y="670"/>
                    <a:pt x="2449" y="774"/>
                  </a:cubicBezTo>
                  <a:cubicBezTo>
                    <a:pt x="2951" y="858"/>
                    <a:pt x="3453" y="942"/>
                    <a:pt x="3851" y="983"/>
                  </a:cubicBezTo>
                  <a:lnTo>
                    <a:pt x="4939" y="1130"/>
                  </a:lnTo>
                  <a:lnTo>
                    <a:pt x="4980" y="774"/>
                  </a:lnTo>
                  <a:lnTo>
                    <a:pt x="3892" y="628"/>
                  </a:lnTo>
                  <a:cubicBezTo>
                    <a:pt x="3474" y="565"/>
                    <a:pt x="2993" y="502"/>
                    <a:pt x="2512" y="419"/>
                  </a:cubicBezTo>
                  <a:cubicBezTo>
                    <a:pt x="1863" y="314"/>
                    <a:pt x="1277" y="230"/>
                    <a:pt x="817" y="147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18"/>
            <p:cNvSpPr/>
            <p:nvPr/>
          </p:nvSpPr>
          <p:spPr>
            <a:xfrm>
              <a:off x="4088084" y="2122057"/>
              <a:ext cx="108967" cy="85426"/>
            </a:xfrm>
            <a:custGeom>
              <a:rect b="b" l="l" r="r" t="t"/>
              <a:pathLst>
                <a:path extrusionOk="0" h="3872" w="4939">
                  <a:moveTo>
                    <a:pt x="4583" y="1"/>
                  </a:moveTo>
                  <a:lnTo>
                    <a:pt x="3914" y="3328"/>
                  </a:lnTo>
                  <a:lnTo>
                    <a:pt x="2888" y="3118"/>
                  </a:lnTo>
                  <a:lnTo>
                    <a:pt x="1863" y="2867"/>
                  </a:lnTo>
                  <a:lnTo>
                    <a:pt x="2072" y="2051"/>
                  </a:lnTo>
                  <a:lnTo>
                    <a:pt x="3244" y="2323"/>
                  </a:lnTo>
                  <a:lnTo>
                    <a:pt x="3579" y="796"/>
                  </a:lnTo>
                  <a:lnTo>
                    <a:pt x="3411" y="754"/>
                  </a:lnTo>
                  <a:cubicBezTo>
                    <a:pt x="3390" y="754"/>
                    <a:pt x="3265" y="712"/>
                    <a:pt x="3035" y="670"/>
                  </a:cubicBezTo>
                  <a:lnTo>
                    <a:pt x="2240" y="482"/>
                  </a:lnTo>
                  <a:cubicBezTo>
                    <a:pt x="1947" y="419"/>
                    <a:pt x="1675" y="357"/>
                    <a:pt x="1466" y="294"/>
                  </a:cubicBezTo>
                  <a:lnTo>
                    <a:pt x="942" y="147"/>
                  </a:lnTo>
                  <a:lnTo>
                    <a:pt x="1" y="3788"/>
                  </a:lnTo>
                  <a:lnTo>
                    <a:pt x="357" y="3872"/>
                  </a:lnTo>
                  <a:lnTo>
                    <a:pt x="1214" y="587"/>
                  </a:lnTo>
                  <a:lnTo>
                    <a:pt x="1382" y="629"/>
                  </a:lnTo>
                  <a:cubicBezTo>
                    <a:pt x="1591" y="691"/>
                    <a:pt x="1884" y="754"/>
                    <a:pt x="2177" y="838"/>
                  </a:cubicBezTo>
                  <a:lnTo>
                    <a:pt x="2972" y="1005"/>
                  </a:lnTo>
                  <a:lnTo>
                    <a:pt x="3160" y="1068"/>
                  </a:lnTo>
                  <a:lnTo>
                    <a:pt x="2993" y="1884"/>
                  </a:lnTo>
                  <a:lnTo>
                    <a:pt x="1800" y="1612"/>
                  </a:lnTo>
                  <a:lnTo>
                    <a:pt x="1445" y="3139"/>
                  </a:lnTo>
                  <a:lnTo>
                    <a:pt x="2826" y="3453"/>
                  </a:lnTo>
                  <a:lnTo>
                    <a:pt x="4207" y="3725"/>
                  </a:lnTo>
                  <a:lnTo>
                    <a:pt x="4939" y="64"/>
                  </a:lnTo>
                  <a:lnTo>
                    <a:pt x="4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18"/>
            <p:cNvSpPr/>
            <p:nvPr/>
          </p:nvSpPr>
          <p:spPr>
            <a:xfrm>
              <a:off x="4104719" y="2098980"/>
              <a:ext cx="102039" cy="30490"/>
            </a:xfrm>
            <a:custGeom>
              <a:rect b="b" l="l" r="r" t="t"/>
              <a:pathLst>
                <a:path extrusionOk="0" h="1382" w="4625">
                  <a:moveTo>
                    <a:pt x="84" y="1"/>
                  </a:moveTo>
                  <a:lnTo>
                    <a:pt x="0" y="335"/>
                  </a:lnTo>
                  <a:lnTo>
                    <a:pt x="691" y="524"/>
                  </a:lnTo>
                  <a:cubicBezTo>
                    <a:pt x="1109" y="628"/>
                    <a:pt x="1653" y="754"/>
                    <a:pt x="2197" y="879"/>
                  </a:cubicBezTo>
                  <a:lnTo>
                    <a:pt x="2260" y="900"/>
                  </a:lnTo>
                  <a:cubicBezTo>
                    <a:pt x="2636" y="1005"/>
                    <a:pt x="3034" y="1068"/>
                    <a:pt x="3390" y="1151"/>
                  </a:cubicBezTo>
                  <a:lnTo>
                    <a:pt x="3829" y="1235"/>
                  </a:lnTo>
                  <a:cubicBezTo>
                    <a:pt x="4269" y="1340"/>
                    <a:pt x="4561" y="1382"/>
                    <a:pt x="4561" y="1382"/>
                  </a:cubicBezTo>
                  <a:lnTo>
                    <a:pt x="4624" y="1026"/>
                  </a:lnTo>
                  <a:cubicBezTo>
                    <a:pt x="4624" y="1026"/>
                    <a:pt x="4331" y="984"/>
                    <a:pt x="3913" y="879"/>
                  </a:cubicBezTo>
                  <a:lnTo>
                    <a:pt x="3453" y="796"/>
                  </a:lnTo>
                  <a:cubicBezTo>
                    <a:pt x="3118" y="733"/>
                    <a:pt x="2720" y="649"/>
                    <a:pt x="2344" y="545"/>
                  </a:cubicBezTo>
                  <a:lnTo>
                    <a:pt x="2281" y="545"/>
                  </a:lnTo>
                  <a:cubicBezTo>
                    <a:pt x="1737" y="419"/>
                    <a:pt x="1193" y="294"/>
                    <a:pt x="795" y="168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18"/>
            <p:cNvSpPr/>
            <p:nvPr/>
          </p:nvSpPr>
          <p:spPr>
            <a:xfrm>
              <a:off x="4111183" y="2073586"/>
              <a:ext cx="100186" cy="30490"/>
            </a:xfrm>
            <a:custGeom>
              <a:rect b="b" l="l" r="r" t="t"/>
              <a:pathLst>
                <a:path extrusionOk="0" h="1382" w="4541">
                  <a:moveTo>
                    <a:pt x="84" y="1"/>
                  </a:moveTo>
                  <a:lnTo>
                    <a:pt x="0" y="357"/>
                  </a:lnTo>
                  <a:lnTo>
                    <a:pt x="691" y="545"/>
                  </a:lnTo>
                  <a:cubicBezTo>
                    <a:pt x="1088" y="650"/>
                    <a:pt x="1590" y="754"/>
                    <a:pt x="2134" y="880"/>
                  </a:cubicBezTo>
                  <a:lnTo>
                    <a:pt x="2218" y="901"/>
                  </a:lnTo>
                  <a:cubicBezTo>
                    <a:pt x="2595" y="1005"/>
                    <a:pt x="2992" y="1068"/>
                    <a:pt x="3327" y="1152"/>
                  </a:cubicBezTo>
                  <a:lnTo>
                    <a:pt x="3766" y="1235"/>
                  </a:lnTo>
                  <a:cubicBezTo>
                    <a:pt x="4206" y="1319"/>
                    <a:pt x="4478" y="1382"/>
                    <a:pt x="4478" y="1382"/>
                  </a:cubicBezTo>
                  <a:lnTo>
                    <a:pt x="4540" y="1026"/>
                  </a:lnTo>
                  <a:cubicBezTo>
                    <a:pt x="4540" y="1026"/>
                    <a:pt x="4268" y="963"/>
                    <a:pt x="3850" y="880"/>
                  </a:cubicBezTo>
                  <a:lnTo>
                    <a:pt x="3390" y="796"/>
                  </a:lnTo>
                  <a:cubicBezTo>
                    <a:pt x="3055" y="712"/>
                    <a:pt x="2678" y="650"/>
                    <a:pt x="2302" y="545"/>
                  </a:cubicBezTo>
                  <a:lnTo>
                    <a:pt x="2218" y="524"/>
                  </a:lnTo>
                  <a:cubicBezTo>
                    <a:pt x="1674" y="419"/>
                    <a:pt x="1172" y="294"/>
                    <a:pt x="774" y="189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18"/>
            <p:cNvSpPr/>
            <p:nvPr/>
          </p:nvSpPr>
          <p:spPr>
            <a:xfrm>
              <a:off x="4070544" y="2224074"/>
              <a:ext cx="111747" cy="32807"/>
            </a:xfrm>
            <a:custGeom>
              <a:rect b="b" l="l" r="r" t="t"/>
              <a:pathLst>
                <a:path extrusionOk="0" h="1487" w="5065">
                  <a:moveTo>
                    <a:pt x="105" y="1"/>
                  </a:moveTo>
                  <a:lnTo>
                    <a:pt x="1" y="357"/>
                  </a:lnTo>
                  <a:lnTo>
                    <a:pt x="796" y="545"/>
                  </a:lnTo>
                  <a:cubicBezTo>
                    <a:pt x="1256" y="691"/>
                    <a:pt x="1905" y="817"/>
                    <a:pt x="2512" y="963"/>
                  </a:cubicBezTo>
                  <a:cubicBezTo>
                    <a:pt x="2930" y="1068"/>
                    <a:pt x="3369" y="1152"/>
                    <a:pt x="3746" y="1235"/>
                  </a:cubicBezTo>
                  <a:lnTo>
                    <a:pt x="4227" y="1319"/>
                  </a:lnTo>
                  <a:cubicBezTo>
                    <a:pt x="4688" y="1424"/>
                    <a:pt x="5002" y="1487"/>
                    <a:pt x="5002" y="1487"/>
                  </a:cubicBezTo>
                  <a:lnTo>
                    <a:pt x="5064" y="1131"/>
                  </a:lnTo>
                  <a:cubicBezTo>
                    <a:pt x="5064" y="1131"/>
                    <a:pt x="4750" y="1068"/>
                    <a:pt x="4290" y="984"/>
                  </a:cubicBezTo>
                  <a:lnTo>
                    <a:pt x="3809" y="880"/>
                  </a:lnTo>
                  <a:cubicBezTo>
                    <a:pt x="3432" y="796"/>
                    <a:pt x="3014" y="712"/>
                    <a:pt x="2595" y="608"/>
                  </a:cubicBezTo>
                  <a:cubicBezTo>
                    <a:pt x="1968" y="461"/>
                    <a:pt x="1340" y="336"/>
                    <a:pt x="880" y="210"/>
                  </a:cubicBez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18"/>
            <p:cNvSpPr/>
            <p:nvPr/>
          </p:nvSpPr>
          <p:spPr>
            <a:xfrm>
              <a:off x="4077472" y="2199166"/>
              <a:ext cx="109430" cy="32322"/>
            </a:xfrm>
            <a:custGeom>
              <a:rect b="b" l="l" r="r" t="t"/>
              <a:pathLst>
                <a:path extrusionOk="0" h="1465" w="4960">
                  <a:moveTo>
                    <a:pt x="84" y="0"/>
                  </a:moveTo>
                  <a:lnTo>
                    <a:pt x="1" y="356"/>
                  </a:lnTo>
                  <a:lnTo>
                    <a:pt x="754" y="544"/>
                  </a:lnTo>
                  <a:cubicBezTo>
                    <a:pt x="1214" y="670"/>
                    <a:pt x="1842" y="816"/>
                    <a:pt x="2428" y="963"/>
                  </a:cubicBezTo>
                  <a:cubicBezTo>
                    <a:pt x="2867" y="1046"/>
                    <a:pt x="3286" y="1151"/>
                    <a:pt x="3662" y="1214"/>
                  </a:cubicBezTo>
                  <a:lnTo>
                    <a:pt x="4123" y="1318"/>
                  </a:lnTo>
                  <a:cubicBezTo>
                    <a:pt x="4604" y="1423"/>
                    <a:pt x="4918" y="1465"/>
                    <a:pt x="4918" y="1465"/>
                  </a:cubicBezTo>
                  <a:lnTo>
                    <a:pt x="4960" y="1109"/>
                  </a:lnTo>
                  <a:cubicBezTo>
                    <a:pt x="4960" y="1109"/>
                    <a:pt x="4667" y="1067"/>
                    <a:pt x="4206" y="963"/>
                  </a:cubicBezTo>
                  <a:lnTo>
                    <a:pt x="3725" y="858"/>
                  </a:lnTo>
                  <a:cubicBezTo>
                    <a:pt x="3348" y="795"/>
                    <a:pt x="2930" y="712"/>
                    <a:pt x="2511" y="607"/>
                  </a:cubicBezTo>
                  <a:cubicBezTo>
                    <a:pt x="1926" y="460"/>
                    <a:pt x="1298" y="314"/>
                    <a:pt x="838" y="209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18"/>
            <p:cNvSpPr/>
            <p:nvPr/>
          </p:nvSpPr>
          <p:spPr>
            <a:xfrm>
              <a:off x="3981456" y="2094832"/>
              <a:ext cx="115431" cy="84963"/>
            </a:xfrm>
            <a:custGeom>
              <a:rect b="b" l="l" r="r" t="t"/>
              <a:pathLst>
                <a:path extrusionOk="0" h="3851" w="5232">
                  <a:moveTo>
                    <a:pt x="1256" y="0"/>
                  </a:moveTo>
                  <a:lnTo>
                    <a:pt x="1" y="3536"/>
                  </a:lnTo>
                  <a:lnTo>
                    <a:pt x="335" y="3641"/>
                  </a:lnTo>
                  <a:lnTo>
                    <a:pt x="1486" y="461"/>
                  </a:lnTo>
                  <a:lnTo>
                    <a:pt x="2428" y="795"/>
                  </a:lnTo>
                  <a:lnTo>
                    <a:pt x="3390" y="1088"/>
                  </a:lnTo>
                  <a:lnTo>
                    <a:pt x="3139" y="1904"/>
                  </a:lnTo>
                  <a:lnTo>
                    <a:pt x="1988" y="1528"/>
                  </a:lnTo>
                  <a:lnTo>
                    <a:pt x="1507" y="3013"/>
                  </a:lnTo>
                  <a:lnTo>
                    <a:pt x="2867" y="3453"/>
                  </a:lnTo>
                  <a:lnTo>
                    <a:pt x="4227" y="3850"/>
                  </a:lnTo>
                  <a:lnTo>
                    <a:pt x="5231" y="231"/>
                  </a:lnTo>
                  <a:lnTo>
                    <a:pt x="4897" y="147"/>
                  </a:lnTo>
                  <a:lnTo>
                    <a:pt x="3976" y="3390"/>
                  </a:lnTo>
                  <a:lnTo>
                    <a:pt x="2972" y="3097"/>
                  </a:lnTo>
                  <a:lnTo>
                    <a:pt x="1967" y="2783"/>
                  </a:lnTo>
                  <a:lnTo>
                    <a:pt x="2239" y="1988"/>
                  </a:lnTo>
                  <a:lnTo>
                    <a:pt x="3390" y="2365"/>
                  </a:lnTo>
                  <a:lnTo>
                    <a:pt x="3850" y="858"/>
                  </a:lnTo>
                  <a:lnTo>
                    <a:pt x="2553" y="440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18"/>
            <p:cNvSpPr/>
            <p:nvPr/>
          </p:nvSpPr>
          <p:spPr>
            <a:xfrm>
              <a:off x="4006850" y="2068048"/>
              <a:ext cx="99722" cy="38345"/>
            </a:xfrm>
            <a:custGeom>
              <a:rect b="b" l="l" r="r" t="t"/>
              <a:pathLst>
                <a:path extrusionOk="0" h="1738" w="4520">
                  <a:moveTo>
                    <a:pt x="147" y="1"/>
                  </a:moveTo>
                  <a:lnTo>
                    <a:pt x="0" y="336"/>
                  </a:lnTo>
                  <a:cubicBezTo>
                    <a:pt x="21" y="357"/>
                    <a:pt x="272" y="461"/>
                    <a:pt x="691" y="587"/>
                  </a:cubicBezTo>
                  <a:lnTo>
                    <a:pt x="712" y="587"/>
                  </a:lnTo>
                  <a:cubicBezTo>
                    <a:pt x="1109" y="733"/>
                    <a:pt x="1653" y="901"/>
                    <a:pt x="2197" y="1089"/>
                  </a:cubicBezTo>
                  <a:cubicBezTo>
                    <a:pt x="2741" y="1277"/>
                    <a:pt x="3285" y="1424"/>
                    <a:pt x="3704" y="1528"/>
                  </a:cubicBezTo>
                  <a:lnTo>
                    <a:pt x="4436" y="1737"/>
                  </a:lnTo>
                  <a:lnTo>
                    <a:pt x="4520" y="1403"/>
                  </a:lnTo>
                  <a:lnTo>
                    <a:pt x="3787" y="1193"/>
                  </a:lnTo>
                  <a:cubicBezTo>
                    <a:pt x="3390" y="1068"/>
                    <a:pt x="2846" y="901"/>
                    <a:pt x="2302" y="733"/>
                  </a:cubicBezTo>
                  <a:cubicBezTo>
                    <a:pt x="1758" y="587"/>
                    <a:pt x="1235" y="398"/>
                    <a:pt x="837" y="252"/>
                  </a:cubicBezTo>
                  <a:lnTo>
                    <a:pt x="795" y="252"/>
                  </a:lnTo>
                  <a:cubicBezTo>
                    <a:pt x="398" y="105"/>
                    <a:pt x="147" y="1"/>
                    <a:pt x="1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18"/>
            <p:cNvSpPr/>
            <p:nvPr/>
          </p:nvSpPr>
          <p:spPr>
            <a:xfrm>
              <a:off x="4016072" y="2044044"/>
              <a:ext cx="96965" cy="37418"/>
            </a:xfrm>
            <a:custGeom>
              <a:rect b="b" l="l" r="r" t="t"/>
              <a:pathLst>
                <a:path extrusionOk="0" h="1696" w="4395">
                  <a:moveTo>
                    <a:pt x="126" y="1"/>
                  </a:moveTo>
                  <a:lnTo>
                    <a:pt x="1" y="336"/>
                  </a:lnTo>
                  <a:cubicBezTo>
                    <a:pt x="1" y="336"/>
                    <a:pt x="273" y="440"/>
                    <a:pt x="670" y="587"/>
                  </a:cubicBezTo>
                  <a:lnTo>
                    <a:pt x="691" y="587"/>
                  </a:lnTo>
                  <a:cubicBezTo>
                    <a:pt x="1089" y="712"/>
                    <a:pt x="1612" y="880"/>
                    <a:pt x="2135" y="1068"/>
                  </a:cubicBezTo>
                  <a:cubicBezTo>
                    <a:pt x="2658" y="1235"/>
                    <a:pt x="3181" y="1382"/>
                    <a:pt x="3579" y="1486"/>
                  </a:cubicBezTo>
                  <a:lnTo>
                    <a:pt x="4311" y="1696"/>
                  </a:lnTo>
                  <a:lnTo>
                    <a:pt x="4395" y="1361"/>
                  </a:lnTo>
                  <a:lnTo>
                    <a:pt x="3683" y="1152"/>
                  </a:lnTo>
                  <a:cubicBezTo>
                    <a:pt x="3265" y="1047"/>
                    <a:pt x="2763" y="880"/>
                    <a:pt x="2240" y="733"/>
                  </a:cubicBezTo>
                  <a:cubicBezTo>
                    <a:pt x="1717" y="566"/>
                    <a:pt x="1193" y="377"/>
                    <a:pt x="817" y="252"/>
                  </a:cubicBezTo>
                  <a:lnTo>
                    <a:pt x="775" y="231"/>
                  </a:lnTo>
                  <a:cubicBezTo>
                    <a:pt x="398" y="105"/>
                    <a:pt x="126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18"/>
            <p:cNvSpPr/>
            <p:nvPr/>
          </p:nvSpPr>
          <p:spPr>
            <a:xfrm>
              <a:off x="3961600" y="2189458"/>
              <a:ext cx="111283" cy="42492"/>
            </a:xfrm>
            <a:custGeom>
              <a:rect b="b" l="l" r="r" t="t"/>
              <a:pathLst>
                <a:path extrusionOk="0" h="1926" w="5044">
                  <a:moveTo>
                    <a:pt x="126" y="1"/>
                  </a:moveTo>
                  <a:lnTo>
                    <a:pt x="1" y="335"/>
                  </a:lnTo>
                  <a:cubicBezTo>
                    <a:pt x="1" y="335"/>
                    <a:pt x="336" y="461"/>
                    <a:pt x="775" y="607"/>
                  </a:cubicBezTo>
                  <a:cubicBezTo>
                    <a:pt x="1193" y="754"/>
                    <a:pt x="1842" y="963"/>
                    <a:pt x="2470" y="1172"/>
                  </a:cubicBezTo>
                  <a:cubicBezTo>
                    <a:pt x="3077" y="1382"/>
                    <a:pt x="3704" y="1570"/>
                    <a:pt x="4165" y="1696"/>
                  </a:cubicBezTo>
                  <a:lnTo>
                    <a:pt x="4960" y="1926"/>
                  </a:lnTo>
                  <a:lnTo>
                    <a:pt x="5043" y="1549"/>
                  </a:lnTo>
                  <a:lnTo>
                    <a:pt x="4269" y="1319"/>
                  </a:lnTo>
                  <a:cubicBezTo>
                    <a:pt x="3809" y="1193"/>
                    <a:pt x="3223" y="1005"/>
                    <a:pt x="2574" y="817"/>
                  </a:cubicBezTo>
                  <a:cubicBezTo>
                    <a:pt x="1926" y="628"/>
                    <a:pt x="1340" y="398"/>
                    <a:pt x="880" y="252"/>
                  </a:cubicBezTo>
                  <a:cubicBezTo>
                    <a:pt x="440" y="105"/>
                    <a:pt x="126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18"/>
            <p:cNvSpPr/>
            <p:nvPr/>
          </p:nvSpPr>
          <p:spPr>
            <a:xfrm>
              <a:off x="3970381" y="2165918"/>
              <a:ext cx="109430" cy="41102"/>
            </a:xfrm>
            <a:custGeom>
              <a:rect b="b" l="l" r="r" t="t"/>
              <a:pathLst>
                <a:path extrusionOk="0" h="1863" w="4960">
                  <a:moveTo>
                    <a:pt x="147" y="1"/>
                  </a:moveTo>
                  <a:lnTo>
                    <a:pt x="0" y="335"/>
                  </a:lnTo>
                  <a:cubicBezTo>
                    <a:pt x="21" y="335"/>
                    <a:pt x="335" y="440"/>
                    <a:pt x="775" y="586"/>
                  </a:cubicBezTo>
                  <a:cubicBezTo>
                    <a:pt x="1193" y="754"/>
                    <a:pt x="1821" y="942"/>
                    <a:pt x="2427" y="1151"/>
                  </a:cubicBezTo>
                  <a:cubicBezTo>
                    <a:pt x="3034" y="1340"/>
                    <a:pt x="3641" y="1507"/>
                    <a:pt x="4101" y="1654"/>
                  </a:cubicBezTo>
                  <a:lnTo>
                    <a:pt x="4855" y="1863"/>
                  </a:lnTo>
                  <a:lnTo>
                    <a:pt x="4959" y="1507"/>
                  </a:lnTo>
                  <a:lnTo>
                    <a:pt x="4185" y="1298"/>
                  </a:lnTo>
                  <a:cubicBezTo>
                    <a:pt x="3746" y="1172"/>
                    <a:pt x="3139" y="984"/>
                    <a:pt x="2532" y="796"/>
                  </a:cubicBezTo>
                  <a:cubicBezTo>
                    <a:pt x="1925" y="607"/>
                    <a:pt x="1319" y="398"/>
                    <a:pt x="879" y="252"/>
                  </a:cubicBezTo>
                  <a:cubicBezTo>
                    <a:pt x="440" y="105"/>
                    <a:pt x="147" y="1"/>
                    <a:pt x="1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18"/>
            <p:cNvSpPr/>
            <p:nvPr/>
          </p:nvSpPr>
          <p:spPr>
            <a:xfrm>
              <a:off x="3877586" y="2053289"/>
              <a:ext cx="123285" cy="92332"/>
            </a:xfrm>
            <a:custGeom>
              <a:rect b="b" l="l" r="r" t="t"/>
              <a:pathLst>
                <a:path extrusionOk="0" h="4185" w="5588">
                  <a:moveTo>
                    <a:pt x="1696" y="0"/>
                  </a:moveTo>
                  <a:lnTo>
                    <a:pt x="1" y="3348"/>
                  </a:lnTo>
                  <a:lnTo>
                    <a:pt x="315" y="3515"/>
                  </a:lnTo>
                  <a:lnTo>
                    <a:pt x="1863" y="502"/>
                  </a:lnTo>
                  <a:cubicBezTo>
                    <a:pt x="2051" y="607"/>
                    <a:pt x="2407" y="753"/>
                    <a:pt x="2742" y="921"/>
                  </a:cubicBezTo>
                  <a:cubicBezTo>
                    <a:pt x="3097" y="1088"/>
                    <a:pt x="3453" y="1256"/>
                    <a:pt x="3662" y="1339"/>
                  </a:cubicBezTo>
                  <a:lnTo>
                    <a:pt x="3328" y="2114"/>
                  </a:lnTo>
                  <a:lnTo>
                    <a:pt x="2951" y="1946"/>
                  </a:lnTo>
                  <a:lnTo>
                    <a:pt x="2240" y="1632"/>
                  </a:lnTo>
                  <a:lnTo>
                    <a:pt x="1570" y="3034"/>
                  </a:lnTo>
                  <a:lnTo>
                    <a:pt x="1737" y="3118"/>
                  </a:lnTo>
                  <a:cubicBezTo>
                    <a:pt x="1737" y="3139"/>
                    <a:pt x="2323" y="3411"/>
                    <a:pt x="2888" y="3641"/>
                  </a:cubicBezTo>
                  <a:lnTo>
                    <a:pt x="3181" y="3766"/>
                  </a:lnTo>
                  <a:cubicBezTo>
                    <a:pt x="3369" y="3850"/>
                    <a:pt x="3537" y="3913"/>
                    <a:pt x="3683" y="3976"/>
                  </a:cubicBezTo>
                  <a:lnTo>
                    <a:pt x="4206" y="4185"/>
                  </a:lnTo>
                  <a:lnTo>
                    <a:pt x="5587" y="670"/>
                  </a:lnTo>
                  <a:lnTo>
                    <a:pt x="5253" y="544"/>
                  </a:lnTo>
                  <a:lnTo>
                    <a:pt x="4018" y="3683"/>
                  </a:lnTo>
                  <a:lnTo>
                    <a:pt x="3830" y="3620"/>
                  </a:lnTo>
                  <a:cubicBezTo>
                    <a:pt x="3683" y="3557"/>
                    <a:pt x="3516" y="3494"/>
                    <a:pt x="3348" y="3411"/>
                  </a:cubicBezTo>
                  <a:lnTo>
                    <a:pt x="3035" y="3285"/>
                  </a:lnTo>
                  <a:cubicBezTo>
                    <a:pt x="2658" y="3118"/>
                    <a:pt x="2281" y="2950"/>
                    <a:pt x="2072" y="2867"/>
                  </a:cubicBezTo>
                  <a:lnTo>
                    <a:pt x="2428" y="2093"/>
                  </a:lnTo>
                  <a:lnTo>
                    <a:pt x="2804" y="2281"/>
                  </a:lnTo>
                  <a:lnTo>
                    <a:pt x="3537" y="2574"/>
                  </a:lnTo>
                  <a:lnTo>
                    <a:pt x="4144" y="1130"/>
                  </a:lnTo>
                  <a:lnTo>
                    <a:pt x="3976" y="1067"/>
                  </a:lnTo>
                  <a:cubicBezTo>
                    <a:pt x="3976" y="1067"/>
                    <a:pt x="3432" y="837"/>
                    <a:pt x="2909" y="607"/>
                  </a:cubicBezTo>
                  <a:cubicBezTo>
                    <a:pt x="2386" y="356"/>
                    <a:pt x="1863" y="84"/>
                    <a:pt x="1863" y="84"/>
                  </a:cubicBezTo>
                  <a:lnTo>
                    <a:pt x="1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18"/>
            <p:cNvSpPr/>
            <p:nvPr/>
          </p:nvSpPr>
          <p:spPr>
            <a:xfrm>
              <a:off x="3915445" y="2027431"/>
              <a:ext cx="94185" cy="48030"/>
            </a:xfrm>
            <a:custGeom>
              <a:rect b="b" l="l" r="r" t="t"/>
              <a:pathLst>
                <a:path extrusionOk="0" h="2177" w="4269">
                  <a:moveTo>
                    <a:pt x="168" y="1"/>
                  </a:moveTo>
                  <a:lnTo>
                    <a:pt x="0" y="314"/>
                  </a:lnTo>
                  <a:lnTo>
                    <a:pt x="628" y="649"/>
                  </a:lnTo>
                  <a:cubicBezTo>
                    <a:pt x="858" y="775"/>
                    <a:pt x="1172" y="921"/>
                    <a:pt x="1486" y="1068"/>
                  </a:cubicBezTo>
                  <a:cubicBezTo>
                    <a:pt x="1674" y="1151"/>
                    <a:pt x="1842" y="1235"/>
                    <a:pt x="2030" y="1319"/>
                  </a:cubicBezTo>
                  <a:cubicBezTo>
                    <a:pt x="3055" y="1758"/>
                    <a:pt x="4164" y="2177"/>
                    <a:pt x="4164" y="2177"/>
                  </a:cubicBezTo>
                  <a:lnTo>
                    <a:pt x="4269" y="1842"/>
                  </a:lnTo>
                  <a:cubicBezTo>
                    <a:pt x="4269" y="1842"/>
                    <a:pt x="3181" y="1444"/>
                    <a:pt x="2176" y="984"/>
                  </a:cubicBezTo>
                  <a:lnTo>
                    <a:pt x="1653" y="733"/>
                  </a:lnTo>
                  <a:cubicBezTo>
                    <a:pt x="1319" y="586"/>
                    <a:pt x="1026" y="440"/>
                    <a:pt x="796" y="314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18"/>
            <p:cNvSpPr/>
            <p:nvPr/>
          </p:nvSpPr>
          <p:spPr>
            <a:xfrm>
              <a:off x="3927910" y="2004817"/>
              <a:ext cx="90964" cy="46640"/>
            </a:xfrm>
            <a:custGeom>
              <a:rect b="b" l="l" r="r" t="t"/>
              <a:pathLst>
                <a:path extrusionOk="0" h="2114" w="4123">
                  <a:moveTo>
                    <a:pt x="147" y="0"/>
                  </a:moveTo>
                  <a:lnTo>
                    <a:pt x="0" y="314"/>
                  </a:lnTo>
                  <a:lnTo>
                    <a:pt x="586" y="628"/>
                  </a:lnTo>
                  <a:cubicBezTo>
                    <a:pt x="816" y="754"/>
                    <a:pt x="1109" y="879"/>
                    <a:pt x="1423" y="1026"/>
                  </a:cubicBezTo>
                  <a:lnTo>
                    <a:pt x="1946" y="1277"/>
                  </a:lnTo>
                  <a:cubicBezTo>
                    <a:pt x="2930" y="1716"/>
                    <a:pt x="3997" y="2114"/>
                    <a:pt x="3997" y="2114"/>
                  </a:cubicBezTo>
                  <a:lnTo>
                    <a:pt x="4122" y="1758"/>
                  </a:lnTo>
                  <a:cubicBezTo>
                    <a:pt x="4122" y="1758"/>
                    <a:pt x="3076" y="1381"/>
                    <a:pt x="2093" y="942"/>
                  </a:cubicBezTo>
                  <a:lnTo>
                    <a:pt x="1570" y="691"/>
                  </a:lnTo>
                  <a:cubicBezTo>
                    <a:pt x="1256" y="565"/>
                    <a:pt x="984" y="419"/>
                    <a:pt x="754" y="314"/>
                  </a:cubicBezTo>
                  <a:lnTo>
                    <a:pt x="1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18"/>
            <p:cNvSpPr/>
            <p:nvPr/>
          </p:nvSpPr>
          <p:spPr>
            <a:xfrm>
              <a:off x="3854508" y="2141914"/>
              <a:ext cx="110357" cy="54958"/>
            </a:xfrm>
            <a:custGeom>
              <a:rect b="b" l="l" r="r" t="t"/>
              <a:pathLst>
                <a:path extrusionOk="0" h="2491" w="5002">
                  <a:moveTo>
                    <a:pt x="168" y="1"/>
                  </a:moveTo>
                  <a:lnTo>
                    <a:pt x="1" y="314"/>
                  </a:lnTo>
                  <a:lnTo>
                    <a:pt x="733" y="712"/>
                  </a:lnTo>
                  <a:cubicBezTo>
                    <a:pt x="1047" y="879"/>
                    <a:pt x="1423" y="1068"/>
                    <a:pt x="1842" y="1235"/>
                  </a:cubicBezTo>
                  <a:lnTo>
                    <a:pt x="2407" y="1507"/>
                  </a:lnTo>
                  <a:cubicBezTo>
                    <a:pt x="3620" y="2030"/>
                    <a:pt x="4855" y="2490"/>
                    <a:pt x="4855" y="2490"/>
                  </a:cubicBezTo>
                  <a:lnTo>
                    <a:pt x="5001" y="2156"/>
                  </a:lnTo>
                  <a:cubicBezTo>
                    <a:pt x="4980" y="2156"/>
                    <a:pt x="3767" y="1695"/>
                    <a:pt x="2574" y="1172"/>
                  </a:cubicBezTo>
                  <a:lnTo>
                    <a:pt x="2009" y="921"/>
                  </a:lnTo>
                  <a:cubicBezTo>
                    <a:pt x="1612" y="733"/>
                    <a:pt x="1214" y="545"/>
                    <a:pt x="921" y="398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18"/>
            <p:cNvSpPr/>
            <p:nvPr/>
          </p:nvSpPr>
          <p:spPr>
            <a:xfrm>
              <a:off x="3866510" y="2119300"/>
              <a:ext cx="107113" cy="53568"/>
            </a:xfrm>
            <a:custGeom>
              <a:rect b="b" l="l" r="r" t="t"/>
              <a:pathLst>
                <a:path extrusionOk="0" h="2428" w="4855">
                  <a:moveTo>
                    <a:pt x="168" y="0"/>
                  </a:moveTo>
                  <a:lnTo>
                    <a:pt x="1" y="314"/>
                  </a:lnTo>
                  <a:lnTo>
                    <a:pt x="712" y="691"/>
                  </a:lnTo>
                  <a:cubicBezTo>
                    <a:pt x="1005" y="858"/>
                    <a:pt x="1381" y="1026"/>
                    <a:pt x="1758" y="1193"/>
                  </a:cubicBezTo>
                  <a:lnTo>
                    <a:pt x="2344" y="1465"/>
                  </a:lnTo>
                  <a:cubicBezTo>
                    <a:pt x="3516" y="1967"/>
                    <a:pt x="4708" y="2427"/>
                    <a:pt x="4729" y="2427"/>
                  </a:cubicBezTo>
                  <a:lnTo>
                    <a:pt x="4855" y="2093"/>
                  </a:lnTo>
                  <a:cubicBezTo>
                    <a:pt x="4855" y="2093"/>
                    <a:pt x="3662" y="1653"/>
                    <a:pt x="2511" y="1130"/>
                  </a:cubicBezTo>
                  <a:lnTo>
                    <a:pt x="1926" y="879"/>
                  </a:lnTo>
                  <a:cubicBezTo>
                    <a:pt x="1549" y="691"/>
                    <a:pt x="1172" y="523"/>
                    <a:pt x="879" y="377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18"/>
            <p:cNvSpPr/>
            <p:nvPr/>
          </p:nvSpPr>
          <p:spPr>
            <a:xfrm>
              <a:off x="3778812" y="1999743"/>
              <a:ext cx="131117" cy="99259"/>
            </a:xfrm>
            <a:custGeom>
              <a:rect b="b" l="l" r="r" t="t"/>
              <a:pathLst>
                <a:path extrusionOk="0" h="4499" w="5943">
                  <a:moveTo>
                    <a:pt x="2343" y="0"/>
                  </a:moveTo>
                  <a:lnTo>
                    <a:pt x="0" y="2908"/>
                  </a:lnTo>
                  <a:lnTo>
                    <a:pt x="272" y="3139"/>
                  </a:lnTo>
                  <a:lnTo>
                    <a:pt x="2406" y="502"/>
                  </a:lnTo>
                  <a:lnTo>
                    <a:pt x="3180" y="1088"/>
                  </a:lnTo>
                  <a:cubicBezTo>
                    <a:pt x="3494" y="1297"/>
                    <a:pt x="3808" y="1507"/>
                    <a:pt x="3996" y="1632"/>
                  </a:cubicBezTo>
                  <a:lnTo>
                    <a:pt x="3536" y="2344"/>
                  </a:lnTo>
                  <a:lnTo>
                    <a:pt x="3180" y="2113"/>
                  </a:lnTo>
                  <a:lnTo>
                    <a:pt x="2553" y="1674"/>
                  </a:lnTo>
                  <a:lnTo>
                    <a:pt x="1653" y="2950"/>
                  </a:lnTo>
                  <a:lnTo>
                    <a:pt x="2113" y="3264"/>
                  </a:lnTo>
                  <a:cubicBezTo>
                    <a:pt x="2281" y="3390"/>
                    <a:pt x="2511" y="3536"/>
                    <a:pt x="2741" y="3683"/>
                  </a:cubicBezTo>
                  <a:lnTo>
                    <a:pt x="2992" y="3850"/>
                  </a:lnTo>
                  <a:cubicBezTo>
                    <a:pt x="3222" y="3997"/>
                    <a:pt x="3432" y="4122"/>
                    <a:pt x="3620" y="4206"/>
                  </a:cubicBezTo>
                  <a:lnTo>
                    <a:pt x="4122" y="4499"/>
                  </a:lnTo>
                  <a:lnTo>
                    <a:pt x="5942" y="1235"/>
                  </a:lnTo>
                  <a:lnTo>
                    <a:pt x="5629" y="1067"/>
                  </a:lnTo>
                  <a:lnTo>
                    <a:pt x="3976" y="3997"/>
                  </a:lnTo>
                  <a:lnTo>
                    <a:pt x="3787" y="3892"/>
                  </a:lnTo>
                  <a:cubicBezTo>
                    <a:pt x="3620" y="3808"/>
                    <a:pt x="3411" y="3683"/>
                    <a:pt x="3180" y="3536"/>
                  </a:cubicBezTo>
                  <a:lnTo>
                    <a:pt x="2929" y="3369"/>
                  </a:lnTo>
                  <a:cubicBezTo>
                    <a:pt x="2699" y="3243"/>
                    <a:pt x="2490" y="3097"/>
                    <a:pt x="2323" y="2971"/>
                  </a:cubicBezTo>
                  <a:lnTo>
                    <a:pt x="2134" y="2846"/>
                  </a:lnTo>
                  <a:lnTo>
                    <a:pt x="2636" y="2176"/>
                  </a:lnTo>
                  <a:lnTo>
                    <a:pt x="2992" y="2406"/>
                  </a:lnTo>
                  <a:lnTo>
                    <a:pt x="3641" y="2846"/>
                  </a:lnTo>
                  <a:lnTo>
                    <a:pt x="4478" y="1507"/>
                  </a:lnTo>
                  <a:lnTo>
                    <a:pt x="4331" y="1423"/>
                  </a:lnTo>
                  <a:cubicBezTo>
                    <a:pt x="4331" y="1402"/>
                    <a:pt x="3829" y="1109"/>
                    <a:pt x="3390" y="795"/>
                  </a:cubicBezTo>
                  <a:lnTo>
                    <a:pt x="3055" y="544"/>
                  </a:lnTo>
                  <a:lnTo>
                    <a:pt x="23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18"/>
            <p:cNvSpPr/>
            <p:nvPr/>
          </p:nvSpPr>
          <p:spPr>
            <a:xfrm>
              <a:off x="3836042" y="1975276"/>
              <a:ext cx="83109" cy="59105"/>
            </a:xfrm>
            <a:custGeom>
              <a:rect b="b" l="l" r="r" t="t"/>
              <a:pathLst>
                <a:path extrusionOk="0" h="2679" w="3767">
                  <a:moveTo>
                    <a:pt x="231" y="0"/>
                  </a:moveTo>
                  <a:lnTo>
                    <a:pt x="1" y="272"/>
                  </a:lnTo>
                  <a:lnTo>
                    <a:pt x="126" y="377"/>
                  </a:lnTo>
                  <a:cubicBezTo>
                    <a:pt x="189" y="440"/>
                    <a:pt x="294" y="523"/>
                    <a:pt x="377" y="586"/>
                  </a:cubicBezTo>
                  <a:lnTo>
                    <a:pt x="503" y="691"/>
                  </a:lnTo>
                  <a:cubicBezTo>
                    <a:pt x="566" y="732"/>
                    <a:pt x="628" y="774"/>
                    <a:pt x="691" y="816"/>
                  </a:cubicBezTo>
                  <a:cubicBezTo>
                    <a:pt x="796" y="921"/>
                    <a:pt x="921" y="1004"/>
                    <a:pt x="1047" y="1109"/>
                  </a:cubicBezTo>
                  <a:lnTo>
                    <a:pt x="1695" y="1549"/>
                  </a:lnTo>
                  <a:cubicBezTo>
                    <a:pt x="2595" y="2155"/>
                    <a:pt x="3599" y="2678"/>
                    <a:pt x="3599" y="2678"/>
                  </a:cubicBezTo>
                  <a:lnTo>
                    <a:pt x="3767" y="2365"/>
                  </a:lnTo>
                  <a:cubicBezTo>
                    <a:pt x="3746" y="2365"/>
                    <a:pt x="2783" y="1841"/>
                    <a:pt x="1884" y="1256"/>
                  </a:cubicBezTo>
                  <a:lnTo>
                    <a:pt x="1256" y="816"/>
                  </a:lnTo>
                  <a:cubicBezTo>
                    <a:pt x="1130" y="732"/>
                    <a:pt x="1005" y="628"/>
                    <a:pt x="900" y="544"/>
                  </a:cubicBezTo>
                  <a:lnTo>
                    <a:pt x="733" y="419"/>
                  </a:lnTo>
                  <a:lnTo>
                    <a:pt x="586" y="314"/>
                  </a:lnTo>
                  <a:cubicBezTo>
                    <a:pt x="503" y="230"/>
                    <a:pt x="419" y="168"/>
                    <a:pt x="356" y="126"/>
                  </a:cubicBezTo>
                  <a:lnTo>
                    <a:pt x="2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18"/>
            <p:cNvSpPr/>
            <p:nvPr/>
          </p:nvSpPr>
          <p:spPr>
            <a:xfrm>
              <a:off x="3853118" y="1955883"/>
              <a:ext cx="78035" cy="55884"/>
            </a:xfrm>
            <a:custGeom>
              <a:rect b="b" l="l" r="r" t="t"/>
              <a:pathLst>
                <a:path extrusionOk="0" h="2533" w="3537">
                  <a:moveTo>
                    <a:pt x="231" y="0"/>
                  </a:moveTo>
                  <a:lnTo>
                    <a:pt x="1" y="251"/>
                  </a:lnTo>
                  <a:lnTo>
                    <a:pt x="105" y="356"/>
                  </a:lnTo>
                  <a:cubicBezTo>
                    <a:pt x="168" y="419"/>
                    <a:pt x="252" y="482"/>
                    <a:pt x="336" y="544"/>
                  </a:cubicBezTo>
                  <a:lnTo>
                    <a:pt x="461" y="649"/>
                  </a:lnTo>
                  <a:lnTo>
                    <a:pt x="628" y="775"/>
                  </a:lnTo>
                  <a:cubicBezTo>
                    <a:pt x="733" y="858"/>
                    <a:pt x="838" y="963"/>
                    <a:pt x="963" y="1047"/>
                  </a:cubicBezTo>
                  <a:lnTo>
                    <a:pt x="1570" y="1465"/>
                  </a:lnTo>
                  <a:cubicBezTo>
                    <a:pt x="2428" y="2009"/>
                    <a:pt x="3369" y="2532"/>
                    <a:pt x="3369" y="2532"/>
                  </a:cubicBezTo>
                  <a:lnTo>
                    <a:pt x="3537" y="2218"/>
                  </a:lnTo>
                  <a:cubicBezTo>
                    <a:pt x="3537" y="2218"/>
                    <a:pt x="2595" y="1716"/>
                    <a:pt x="1779" y="1172"/>
                  </a:cubicBezTo>
                  <a:lnTo>
                    <a:pt x="1172" y="754"/>
                  </a:lnTo>
                  <a:cubicBezTo>
                    <a:pt x="1047" y="670"/>
                    <a:pt x="942" y="586"/>
                    <a:pt x="859" y="503"/>
                  </a:cubicBezTo>
                  <a:lnTo>
                    <a:pt x="691" y="377"/>
                  </a:lnTo>
                  <a:lnTo>
                    <a:pt x="566" y="272"/>
                  </a:lnTo>
                  <a:cubicBezTo>
                    <a:pt x="482" y="210"/>
                    <a:pt x="419" y="168"/>
                    <a:pt x="356" y="105"/>
                  </a:cubicBezTo>
                  <a:lnTo>
                    <a:pt x="2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18"/>
            <p:cNvSpPr/>
            <p:nvPr/>
          </p:nvSpPr>
          <p:spPr>
            <a:xfrm>
              <a:off x="3750638" y="2073123"/>
              <a:ext cx="107577" cy="75741"/>
            </a:xfrm>
            <a:custGeom>
              <a:rect b="b" l="l" r="r" t="t"/>
              <a:pathLst>
                <a:path extrusionOk="0" h="3433" w="4876">
                  <a:moveTo>
                    <a:pt x="252" y="1"/>
                  </a:moveTo>
                  <a:lnTo>
                    <a:pt x="1" y="252"/>
                  </a:lnTo>
                  <a:lnTo>
                    <a:pt x="189" y="419"/>
                  </a:lnTo>
                  <a:cubicBezTo>
                    <a:pt x="294" y="524"/>
                    <a:pt x="419" y="608"/>
                    <a:pt x="566" y="733"/>
                  </a:cubicBezTo>
                  <a:lnTo>
                    <a:pt x="712" y="859"/>
                  </a:lnTo>
                  <a:lnTo>
                    <a:pt x="942" y="1026"/>
                  </a:lnTo>
                  <a:cubicBezTo>
                    <a:pt x="1089" y="1152"/>
                    <a:pt x="1277" y="1277"/>
                    <a:pt x="1465" y="1424"/>
                  </a:cubicBezTo>
                  <a:lnTo>
                    <a:pt x="2323" y="2031"/>
                  </a:lnTo>
                  <a:lnTo>
                    <a:pt x="2428" y="2093"/>
                  </a:lnTo>
                  <a:cubicBezTo>
                    <a:pt x="2993" y="2449"/>
                    <a:pt x="3537" y="2784"/>
                    <a:pt x="3955" y="3014"/>
                  </a:cubicBezTo>
                  <a:lnTo>
                    <a:pt x="4499" y="3328"/>
                  </a:lnTo>
                  <a:cubicBezTo>
                    <a:pt x="4625" y="3412"/>
                    <a:pt x="4709" y="3432"/>
                    <a:pt x="4709" y="3432"/>
                  </a:cubicBezTo>
                  <a:lnTo>
                    <a:pt x="4876" y="3119"/>
                  </a:lnTo>
                  <a:cubicBezTo>
                    <a:pt x="4876" y="3119"/>
                    <a:pt x="4792" y="3098"/>
                    <a:pt x="4667" y="3014"/>
                  </a:cubicBezTo>
                  <a:lnTo>
                    <a:pt x="4123" y="2721"/>
                  </a:lnTo>
                  <a:cubicBezTo>
                    <a:pt x="3704" y="2491"/>
                    <a:pt x="3160" y="2135"/>
                    <a:pt x="2616" y="1800"/>
                  </a:cubicBezTo>
                  <a:lnTo>
                    <a:pt x="1675" y="1131"/>
                  </a:lnTo>
                  <a:cubicBezTo>
                    <a:pt x="1486" y="1005"/>
                    <a:pt x="1319" y="880"/>
                    <a:pt x="1172" y="754"/>
                  </a:cubicBezTo>
                  <a:lnTo>
                    <a:pt x="942" y="566"/>
                  </a:lnTo>
                  <a:lnTo>
                    <a:pt x="796" y="461"/>
                  </a:lnTo>
                  <a:cubicBezTo>
                    <a:pt x="649" y="336"/>
                    <a:pt x="524" y="252"/>
                    <a:pt x="440" y="168"/>
                  </a:cubicBez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18"/>
            <p:cNvSpPr/>
            <p:nvPr/>
          </p:nvSpPr>
          <p:spPr>
            <a:xfrm>
              <a:off x="3767251" y="2053752"/>
              <a:ext cx="102502" cy="72961"/>
            </a:xfrm>
            <a:custGeom>
              <a:rect b="b" l="l" r="r" t="t"/>
              <a:pathLst>
                <a:path extrusionOk="0" h="3307" w="4646">
                  <a:moveTo>
                    <a:pt x="252" y="0"/>
                  </a:moveTo>
                  <a:lnTo>
                    <a:pt x="1" y="251"/>
                  </a:lnTo>
                  <a:lnTo>
                    <a:pt x="189" y="419"/>
                  </a:lnTo>
                  <a:cubicBezTo>
                    <a:pt x="294" y="523"/>
                    <a:pt x="399" y="607"/>
                    <a:pt x="524" y="712"/>
                  </a:cubicBezTo>
                  <a:lnTo>
                    <a:pt x="671" y="816"/>
                  </a:lnTo>
                  <a:cubicBezTo>
                    <a:pt x="754" y="879"/>
                    <a:pt x="817" y="921"/>
                    <a:pt x="880" y="984"/>
                  </a:cubicBezTo>
                  <a:cubicBezTo>
                    <a:pt x="1026" y="1088"/>
                    <a:pt x="1194" y="1235"/>
                    <a:pt x="1382" y="1360"/>
                  </a:cubicBezTo>
                  <a:lnTo>
                    <a:pt x="2198" y="1925"/>
                  </a:lnTo>
                  <a:lnTo>
                    <a:pt x="2344" y="2030"/>
                  </a:lnTo>
                  <a:cubicBezTo>
                    <a:pt x="2867" y="2365"/>
                    <a:pt x="3370" y="2678"/>
                    <a:pt x="3767" y="2888"/>
                  </a:cubicBezTo>
                  <a:lnTo>
                    <a:pt x="4290" y="3181"/>
                  </a:lnTo>
                  <a:cubicBezTo>
                    <a:pt x="4416" y="3264"/>
                    <a:pt x="4500" y="3306"/>
                    <a:pt x="4500" y="3306"/>
                  </a:cubicBezTo>
                  <a:lnTo>
                    <a:pt x="4646" y="2971"/>
                  </a:lnTo>
                  <a:cubicBezTo>
                    <a:pt x="4646" y="2971"/>
                    <a:pt x="4583" y="2929"/>
                    <a:pt x="4458" y="2867"/>
                  </a:cubicBezTo>
                  <a:lnTo>
                    <a:pt x="3935" y="2574"/>
                  </a:lnTo>
                  <a:cubicBezTo>
                    <a:pt x="3558" y="2365"/>
                    <a:pt x="3077" y="2051"/>
                    <a:pt x="2554" y="1716"/>
                  </a:cubicBezTo>
                  <a:lnTo>
                    <a:pt x="1591" y="1067"/>
                  </a:lnTo>
                  <a:cubicBezTo>
                    <a:pt x="1424" y="942"/>
                    <a:pt x="1256" y="816"/>
                    <a:pt x="1110" y="712"/>
                  </a:cubicBezTo>
                  <a:lnTo>
                    <a:pt x="901" y="544"/>
                  </a:lnTo>
                  <a:lnTo>
                    <a:pt x="754" y="419"/>
                  </a:lnTo>
                  <a:cubicBezTo>
                    <a:pt x="629" y="335"/>
                    <a:pt x="524" y="251"/>
                    <a:pt x="419" y="147"/>
                  </a:cubicBez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18"/>
            <p:cNvSpPr/>
            <p:nvPr/>
          </p:nvSpPr>
          <p:spPr>
            <a:xfrm>
              <a:off x="3697556" y="1927731"/>
              <a:ext cx="135751" cy="105260"/>
            </a:xfrm>
            <a:custGeom>
              <a:rect b="b" l="l" r="r" t="t"/>
              <a:pathLst>
                <a:path extrusionOk="0" h="4771" w="6153">
                  <a:moveTo>
                    <a:pt x="3369" y="0"/>
                  </a:moveTo>
                  <a:lnTo>
                    <a:pt x="0" y="1695"/>
                  </a:lnTo>
                  <a:lnTo>
                    <a:pt x="168" y="2009"/>
                  </a:lnTo>
                  <a:lnTo>
                    <a:pt x="3202" y="502"/>
                  </a:lnTo>
                  <a:lnTo>
                    <a:pt x="3265" y="649"/>
                  </a:lnTo>
                  <a:cubicBezTo>
                    <a:pt x="3306" y="691"/>
                    <a:pt x="3327" y="732"/>
                    <a:pt x="3348" y="774"/>
                  </a:cubicBezTo>
                  <a:cubicBezTo>
                    <a:pt x="3432" y="942"/>
                    <a:pt x="3537" y="1088"/>
                    <a:pt x="3662" y="1235"/>
                  </a:cubicBezTo>
                  <a:lnTo>
                    <a:pt x="3725" y="1339"/>
                  </a:lnTo>
                  <a:cubicBezTo>
                    <a:pt x="3850" y="1527"/>
                    <a:pt x="3976" y="1695"/>
                    <a:pt x="4102" y="1841"/>
                  </a:cubicBezTo>
                  <a:lnTo>
                    <a:pt x="4206" y="1967"/>
                  </a:lnTo>
                  <a:lnTo>
                    <a:pt x="3578" y="2511"/>
                  </a:lnTo>
                  <a:lnTo>
                    <a:pt x="3306" y="2197"/>
                  </a:lnTo>
                  <a:cubicBezTo>
                    <a:pt x="3139" y="1967"/>
                    <a:pt x="2972" y="1716"/>
                    <a:pt x="2972" y="1716"/>
                  </a:cubicBezTo>
                  <a:lnTo>
                    <a:pt x="2867" y="1569"/>
                  </a:lnTo>
                  <a:lnTo>
                    <a:pt x="1570" y="2448"/>
                  </a:lnTo>
                  <a:lnTo>
                    <a:pt x="1925" y="2950"/>
                  </a:lnTo>
                  <a:cubicBezTo>
                    <a:pt x="2030" y="3118"/>
                    <a:pt x="2156" y="3264"/>
                    <a:pt x="2302" y="3411"/>
                  </a:cubicBezTo>
                  <a:lnTo>
                    <a:pt x="2511" y="3683"/>
                  </a:lnTo>
                  <a:cubicBezTo>
                    <a:pt x="2637" y="3850"/>
                    <a:pt x="2804" y="4017"/>
                    <a:pt x="2951" y="4164"/>
                  </a:cubicBezTo>
                  <a:cubicBezTo>
                    <a:pt x="3034" y="4248"/>
                    <a:pt x="3076" y="4289"/>
                    <a:pt x="3139" y="4352"/>
                  </a:cubicBezTo>
                  <a:lnTo>
                    <a:pt x="3348" y="4582"/>
                  </a:lnTo>
                  <a:cubicBezTo>
                    <a:pt x="3411" y="4645"/>
                    <a:pt x="3453" y="4666"/>
                    <a:pt x="3453" y="4666"/>
                  </a:cubicBezTo>
                  <a:lnTo>
                    <a:pt x="3578" y="4771"/>
                  </a:lnTo>
                  <a:lnTo>
                    <a:pt x="6152" y="2051"/>
                  </a:lnTo>
                  <a:lnTo>
                    <a:pt x="5880" y="1799"/>
                  </a:lnTo>
                  <a:lnTo>
                    <a:pt x="3558" y="4268"/>
                  </a:lnTo>
                  <a:lnTo>
                    <a:pt x="3411" y="4101"/>
                  </a:lnTo>
                  <a:cubicBezTo>
                    <a:pt x="3348" y="4038"/>
                    <a:pt x="3285" y="3976"/>
                    <a:pt x="3223" y="3913"/>
                  </a:cubicBezTo>
                  <a:cubicBezTo>
                    <a:pt x="3055" y="3766"/>
                    <a:pt x="2930" y="3599"/>
                    <a:pt x="2783" y="3452"/>
                  </a:cubicBezTo>
                  <a:cubicBezTo>
                    <a:pt x="2721" y="3348"/>
                    <a:pt x="2637" y="3264"/>
                    <a:pt x="2574" y="3180"/>
                  </a:cubicBezTo>
                  <a:cubicBezTo>
                    <a:pt x="2449" y="3055"/>
                    <a:pt x="2323" y="2887"/>
                    <a:pt x="2218" y="2741"/>
                  </a:cubicBezTo>
                  <a:lnTo>
                    <a:pt x="2072" y="2532"/>
                  </a:lnTo>
                  <a:lnTo>
                    <a:pt x="2762" y="2071"/>
                  </a:lnTo>
                  <a:cubicBezTo>
                    <a:pt x="2825" y="2155"/>
                    <a:pt x="2930" y="2302"/>
                    <a:pt x="3034" y="2427"/>
                  </a:cubicBezTo>
                  <a:lnTo>
                    <a:pt x="3537" y="3034"/>
                  </a:lnTo>
                  <a:lnTo>
                    <a:pt x="4708" y="2009"/>
                  </a:lnTo>
                  <a:lnTo>
                    <a:pt x="4374" y="1590"/>
                  </a:lnTo>
                  <a:cubicBezTo>
                    <a:pt x="4248" y="1444"/>
                    <a:pt x="4143" y="1297"/>
                    <a:pt x="4018" y="1130"/>
                  </a:cubicBezTo>
                  <a:lnTo>
                    <a:pt x="3955" y="1025"/>
                  </a:lnTo>
                  <a:cubicBezTo>
                    <a:pt x="3850" y="879"/>
                    <a:pt x="3746" y="732"/>
                    <a:pt x="3662" y="586"/>
                  </a:cubicBezTo>
                  <a:cubicBezTo>
                    <a:pt x="3641" y="523"/>
                    <a:pt x="3599" y="481"/>
                    <a:pt x="3578" y="439"/>
                  </a:cubicBezTo>
                  <a:lnTo>
                    <a:pt x="3474" y="230"/>
                  </a:lnTo>
                  <a:lnTo>
                    <a:pt x="3432" y="188"/>
                  </a:lnTo>
                  <a:lnTo>
                    <a:pt x="33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18"/>
            <p:cNvSpPr/>
            <p:nvPr/>
          </p:nvSpPr>
          <p:spPr>
            <a:xfrm>
              <a:off x="3785717" y="1912022"/>
              <a:ext cx="55421" cy="68813"/>
            </a:xfrm>
            <a:custGeom>
              <a:rect b="b" l="l" r="r" t="t"/>
              <a:pathLst>
                <a:path extrusionOk="0" h="3119" w="2512">
                  <a:moveTo>
                    <a:pt x="315" y="1"/>
                  </a:moveTo>
                  <a:lnTo>
                    <a:pt x="1" y="147"/>
                  </a:lnTo>
                  <a:lnTo>
                    <a:pt x="210" y="628"/>
                  </a:lnTo>
                  <a:lnTo>
                    <a:pt x="503" y="1130"/>
                  </a:lnTo>
                  <a:lnTo>
                    <a:pt x="880" y="1695"/>
                  </a:lnTo>
                  <a:lnTo>
                    <a:pt x="1340" y="2239"/>
                  </a:lnTo>
                  <a:lnTo>
                    <a:pt x="1779" y="2700"/>
                  </a:lnTo>
                  <a:cubicBezTo>
                    <a:pt x="1863" y="2783"/>
                    <a:pt x="1968" y="2846"/>
                    <a:pt x="2051" y="2930"/>
                  </a:cubicBezTo>
                  <a:cubicBezTo>
                    <a:pt x="2093" y="2951"/>
                    <a:pt x="2114" y="2972"/>
                    <a:pt x="2156" y="3014"/>
                  </a:cubicBezTo>
                  <a:lnTo>
                    <a:pt x="2282" y="3118"/>
                  </a:lnTo>
                  <a:lnTo>
                    <a:pt x="2512" y="2846"/>
                  </a:lnTo>
                  <a:lnTo>
                    <a:pt x="2386" y="2742"/>
                  </a:lnTo>
                  <a:lnTo>
                    <a:pt x="2282" y="2637"/>
                  </a:lnTo>
                  <a:cubicBezTo>
                    <a:pt x="2198" y="2574"/>
                    <a:pt x="2135" y="2511"/>
                    <a:pt x="2051" y="2428"/>
                  </a:cubicBezTo>
                  <a:lnTo>
                    <a:pt x="1612" y="1988"/>
                  </a:lnTo>
                  <a:lnTo>
                    <a:pt x="1173" y="1465"/>
                  </a:lnTo>
                  <a:lnTo>
                    <a:pt x="796" y="942"/>
                  </a:lnTo>
                  <a:lnTo>
                    <a:pt x="524" y="46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18"/>
            <p:cNvSpPr/>
            <p:nvPr/>
          </p:nvSpPr>
          <p:spPr>
            <a:xfrm>
              <a:off x="3809280" y="1902337"/>
              <a:ext cx="48935" cy="59569"/>
            </a:xfrm>
            <a:custGeom>
              <a:rect b="b" l="l" r="r" t="t"/>
              <a:pathLst>
                <a:path extrusionOk="0" h="2700" w="2218">
                  <a:moveTo>
                    <a:pt x="335" y="0"/>
                  </a:moveTo>
                  <a:lnTo>
                    <a:pt x="0" y="168"/>
                  </a:lnTo>
                  <a:lnTo>
                    <a:pt x="42" y="272"/>
                  </a:lnTo>
                  <a:lnTo>
                    <a:pt x="84" y="335"/>
                  </a:lnTo>
                  <a:cubicBezTo>
                    <a:pt x="105" y="419"/>
                    <a:pt x="146" y="481"/>
                    <a:pt x="167" y="544"/>
                  </a:cubicBezTo>
                  <a:cubicBezTo>
                    <a:pt x="230" y="628"/>
                    <a:pt x="293" y="733"/>
                    <a:pt x="356" y="837"/>
                  </a:cubicBezTo>
                  <a:lnTo>
                    <a:pt x="753" y="1423"/>
                  </a:lnTo>
                  <a:lnTo>
                    <a:pt x="1151" y="1883"/>
                  </a:lnTo>
                  <a:lnTo>
                    <a:pt x="1548" y="2302"/>
                  </a:lnTo>
                  <a:cubicBezTo>
                    <a:pt x="1611" y="2365"/>
                    <a:pt x="1695" y="2448"/>
                    <a:pt x="1779" y="2511"/>
                  </a:cubicBezTo>
                  <a:lnTo>
                    <a:pt x="1862" y="2595"/>
                  </a:lnTo>
                  <a:lnTo>
                    <a:pt x="1988" y="2699"/>
                  </a:lnTo>
                  <a:lnTo>
                    <a:pt x="2218" y="2427"/>
                  </a:lnTo>
                  <a:lnTo>
                    <a:pt x="2113" y="2323"/>
                  </a:lnTo>
                  <a:cubicBezTo>
                    <a:pt x="2071" y="2302"/>
                    <a:pt x="2051" y="2260"/>
                    <a:pt x="2009" y="2239"/>
                  </a:cubicBezTo>
                  <a:cubicBezTo>
                    <a:pt x="1925" y="2176"/>
                    <a:pt x="1862" y="2114"/>
                    <a:pt x="1799" y="2051"/>
                  </a:cubicBezTo>
                  <a:lnTo>
                    <a:pt x="1423" y="1653"/>
                  </a:lnTo>
                  <a:lnTo>
                    <a:pt x="1025" y="1193"/>
                  </a:lnTo>
                  <a:lnTo>
                    <a:pt x="711" y="753"/>
                  </a:lnTo>
                  <a:lnTo>
                    <a:pt x="670" y="670"/>
                  </a:lnTo>
                  <a:cubicBezTo>
                    <a:pt x="607" y="544"/>
                    <a:pt x="544" y="440"/>
                    <a:pt x="481" y="356"/>
                  </a:cubicBezTo>
                  <a:cubicBezTo>
                    <a:pt x="460" y="314"/>
                    <a:pt x="439" y="251"/>
                    <a:pt x="418" y="209"/>
                  </a:cubicBezTo>
                  <a:lnTo>
                    <a:pt x="377" y="105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18"/>
            <p:cNvSpPr/>
            <p:nvPr/>
          </p:nvSpPr>
          <p:spPr>
            <a:xfrm>
              <a:off x="3664771" y="1960030"/>
              <a:ext cx="90964" cy="118674"/>
            </a:xfrm>
            <a:custGeom>
              <a:rect b="b" l="l" r="r" t="t"/>
              <a:pathLst>
                <a:path extrusionOk="0" h="5379" w="4123">
                  <a:moveTo>
                    <a:pt x="336" y="1"/>
                  </a:moveTo>
                  <a:lnTo>
                    <a:pt x="1" y="147"/>
                  </a:lnTo>
                  <a:lnTo>
                    <a:pt x="126" y="440"/>
                  </a:lnTo>
                  <a:lnTo>
                    <a:pt x="189" y="587"/>
                  </a:lnTo>
                  <a:cubicBezTo>
                    <a:pt x="273" y="754"/>
                    <a:pt x="357" y="963"/>
                    <a:pt x="461" y="1172"/>
                  </a:cubicBezTo>
                  <a:lnTo>
                    <a:pt x="482" y="1214"/>
                  </a:lnTo>
                  <a:cubicBezTo>
                    <a:pt x="650" y="1486"/>
                    <a:pt x="817" y="1800"/>
                    <a:pt x="1026" y="2135"/>
                  </a:cubicBezTo>
                  <a:lnTo>
                    <a:pt x="1131" y="2281"/>
                  </a:lnTo>
                  <a:cubicBezTo>
                    <a:pt x="1319" y="2574"/>
                    <a:pt x="1528" y="2846"/>
                    <a:pt x="1738" y="3139"/>
                  </a:cubicBezTo>
                  <a:lnTo>
                    <a:pt x="1842" y="3265"/>
                  </a:lnTo>
                  <a:cubicBezTo>
                    <a:pt x="2051" y="3516"/>
                    <a:pt x="2282" y="3788"/>
                    <a:pt x="2512" y="4039"/>
                  </a:cubicBezTo>
                  <a:lnTo>
                    <a:pt x="3202" y="4750"/>
                  </a:lnTo>
                  <a:cubicBezTo>
                    <a:pt x="3328" y="4897"/>
                    <a:pt x="3453" y="5001"/>
                    <a:pt x="3558" y="5085"/>
                  </a:cubicBezTo>
                  <a:lnTo>
                    <a:pt x="3704" y="5211"/>
                  </a:lnTo>
                  <a:lnTo>
                    <a:pt x="3893" y="5378"/>
                  </a:lnTo>
                  <a:lnTo>
                    <a:pt x="4123" y="5106"/>
                  </a:lnTo>
                  <a:lnTo>
                    <a:pt x="3935" y="4939"/>
                  </a:lnTo>
                  <a:lnTo>
                    <a:pt x="3809" y="4813"/>
                  </a:lnTo>
                  <a:cubicBezTo>
                    <a:pt x="3704" y="4729"/>
                    <a:pt x="3579" y="4625"/>
                    <a:pt x="3453" y="4499"/>
                  </a:cubicBezTo>
                  <a:lnTo>
                    <a:pt x="2763" y="3788"/>
                  </a:lnTo>
                  <a:cubicBezTo>
                    <a:pt x="2554" y="3558"/>
                    <a:pt x="2323" y="3286"/>
                    <a:pt x="2114" y="3035"/>
                  </a:cubicBezTo>
                  <a:lnTo>
                    <a:pt x="2010" y="2909"/>
                  </a:lnTo>
                  <a:cubicBezTo>
                    <a:pt x="1821" y="2637"/>
                    <a:pt x="1612" y="2365"/>
                    <a:pt x="1424" y="2072"/>
                  </a:cubicBezTo>
                  <a:lnTo>
                    <a:pt x="1319" y="1947"/>
                  </a:lnTo>
                  <a:cubicBezTo>
                    <a:pt x="1131" y="1612"/>
                    <a:pt x="963" y="1319"/>
                    <a:pt x="796" y="1026"/>
                  </a:cubicBezTo>
                  <a:lnTo>
                    <a:pt x="796" y="1005"/>
                  </a:lnTo>
                  <a:cubicBezTo>
                    <a:pt x="670" y="796"/>
                    <a:pt x="587" y="607"/>
                    <a:pt x="524" y="440"/>
                  </a:cubicBezTo>
                  <a:lnTo>
                    <a:pt x="461" y="294"/>
                  </a:lnTo>
                  <a:lnTo>
                    <a:pt x="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18"/>
            <p:cNvSpPr/>
            <p:nvPr/>
          </p:nvSpPr>
          <p:spPr>
            <a:xfrm>
              <a:off x="3688334" y="1950808"/>
              <a:ext cx="84499" cy="108503"/>
            </a:xfrm>
            <a:custGeom>
              <a:rect b="b" l="l" r="r" t="t"/>
              <a:pathLst>
                <a:path extrusionOk="0" h="4918" w="3830">
                  <a:moveTo>
                    <a:pt x="335" y="0"/>
                  </a:moveTo>
                  <a:lnTo>
                    <a:pt x="0" y="147"/>
                  </a:lnTo>
                  <a:lnTo>
                    <a:pt x="105" y="398"/>
                  </a:lnTo>
                  <a:cubicBezTo>
                    <a:pt x="146" y="440"/>
                    <a:pt x="167" y="502"/>
                    <a:pt x="188" y="565"/>
                  </a:cubicBezTo>
                  <a:cubicBezTo>
                    <a:pt x="251" y="691"/>
                    <a:pt x="314" y="879"/>
                    <a:pt x="418" y="1067"/>
                  </a:cubicBezTo>
                  <a:lnTo>
                    <a:pt x="460" y="1151"/>
                  </a:lnTo>
                  <a:cubicBezTo>
                    <a:pt x="607" y="1360"/>
                    <a:pt x="753" y="1632"/>
                    <a:pt x="921" y="1925"/>
                  </a:cubicBezTo>
                  <a:lnTo>
                    <a:pt x="1067" y="2113"/>
                  </a:lnTo>
                  <a:cubicBezTo>
                    <a:pt x="1235" y="2344"/>
                    <a:pt x="1402" y="2595"/>
                    <a:pt x="1590" y="2846"/>
                  </a:cubicBezTo>
                  <a:lnTo>
                    <a:pt x="1716" y="3013"/>
                  </a:lnTo>
                  <a:cubicBezTo>
                    <a:pt x="1904" y="3222"/>
                    <a:pt x="2092" y="3453"/>
                    <a:pt x="2281" y="3662"/>
                  </a:cubicBezTo>
                  <a:lnTo>
                    <a:pt x="2929" y="4331"/>
                  </a:lnTo>
                  <a:cubicBezTo>
                    <a:pt x="3055" y="4457"/>
                    <a:pt x="3180" y="4562"/>
                    <a:pt x="3285" y="4645"/>
                  </a:cubicBezTo>
                  <a:cubicBezTo>
                    <a:pt x="3327" y="4687"/>
                    <a:pt x="3369" y="4729"/>
                    <a:pt x="3411" y="4771"/>
                  </a:cubicBezTo>
                  <a:lnTo>
                    <a:pt x="3578" y="4917"/>
                  </a:lnTo>
                  <a:lnTo>
                    <a:pt x="3829" y="4687"/>
                  </a:lnTo>
                  <a:lnTo>
                    <a:pt x="3641" y="4520"/>
                  </a:lnTo>
                  <a:lnTo>
                    <a:pt x="3515" y="4415"/>
                  </a:lnTo>
                  <a:cubicBezTo>
                    <a:pt x="3411" y="4310"/>
                    <a:pt x="3306" y="4227"/>
                    <a:pt x="3180" y="4101"/>
                  </a:cubicBezTo>
                  <a:lnTo>
                    <a:pt x="2553" y="3453"/>
                  </a:lnTo>
                  <a:cubicBezTo>
                    <a:pt x="2364" y="3243"/>
                    <a:pt x="2176" y="3034"/>
                    <a:pt x="1988" y="2804"/>
                  </a:cubicBezTo>
                  <a:lnTo>
                    <a:pt x="1862" y="2637"/>
                  </a:lnTo>
                  <a:cubicBezTo>
                    <a:pt x="1695" y="2406"/>
                    <a:pt x="1527" y="2176"/>
                    <a:pt x="1360" y="1925"/>
                  </a:cubicBezTo>
                  <a:lnTo>
                    <a:pt x="1235" y="1758"/>
                  </a:lnTo>
                  <a:cubicBezTo>
                    <a:pt x="1067" y="1465"/>
                    <a:pt x="921" y="1214"/>
                    <a:pt x="774" y="963"/>
                  </a:cubicBezTo>
                  <a:lnTo>
                    <a:pt x="732" y="900"/>
                  </a:lnTo>
                  <a:cubicBezTo>
                    <a:pt x="649" y="712"/>
                    <a:pt x="586" y="544"/>
                    <a:pt x="523" y="419"/>
                  </a:cubicBezTo>
                  <a:lnTo>
                    <a:pt x="439" y="25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18"/>
            <p:cNvSpPr/>
            <p:nvPr/>
          </p:nvSpPr>
          <p:spPr>
            <a:xfrm>
              <a:off x="3685090" y="1822471"/>
              <a:ext cx="102039" cy="110357"/>
            </a:xfrm>
            <a:custGeom>
              <a:rect b="b" l="l" r="r" t="t"/>
              <a:pathLst>
                <a:path extrusionOk="0" h="5002" w="4625">
                  <a:moveTo>
                    <a:pt x="105" y="0"/>
                  </a:moveTo>
                  <a:lnTo>
                    <a:pt x="1" y="356"/>
                  </a:lnTo>
                  <a:lnTo>
                    <a:pt x="3244" y="1319"/>
                  </a:lnTo>
                  <a:cubicBezTo>
                    <a:pt x="3223" y="1360"/>
                    <a:pt x="3223" y="1423"/>
                    <a:pt x="3202" y="1465"/>
                  </a:cubicBezTo>
                  <a:lnTo>
                    <a:pt x="3139" y="1842"/>
                  </a:lnTo>
                  <a:cubicBezTo>
                    <a:pt x="3118" y="1946"/>
                    <a:pt x="3097" y="2051"/>
                    <a:pt x="3097" y="2156"/>
                  </a:cubicBezTo>
                  <a:cubicBezTo>
                    <a:pt x="3076" y="2239"/>
                    <a:pt x="3076" y="2302"/>
                    <a:pt x="3076" y="2386"/>
                  </a:cubicBezTo>
                  <a:cubicBezTo>
                    <a:pt x="3076" y="2532"/>
                    <a:pt x="3076" y="2679"/>
                    <a:pt x="3076" y="2825"/>
                  </a:cubicBezTo>
                  <a:lnTo>
                    <a:pt x="3076" y="2972"/>
                  </a:lnTo>
                  <a:lnTo>
                    <a:pt x="2239" y="3055"/>
                  </a:lnTo>
                  <a:lnTo>
                    <a:pt x="2218" y="2658"/>
                  </a:lnTo>
                  <a:lnTo>
                    <a:pt x="2281" y="1863"/>
                  </a:lnTo>
                  <a:lnTo>
                    <a:pt x="712" y="1716"/>
                  </a:lnTo>
                  <a:lnTo>
                    <a:pt x="670" y="2344"/>
                  </a:lnTo>
                  <a:cubicBezTo>
                    <a:pt x="649" y="2595"/>
                    <a:pt x="649" y="2867"/>
                    <a:pt x="691" y="3118"/>
                  </a:cubicBezTo>
                  <a:lnTo>
                    <a:pt x="712" y="3369"/>
                  </a:lnTo>
                  <a:cubicBezTo>
                    <a:pt x="712" y="3516"/>
                    <a:pt x="733" y="3683"/>
                    <a:pt x="754" y="3829"/>
                  </a:cubicBezTo>
                  <a:lnTo>
                    <a:pt x="858" y="4373"/>
                  </a:lnTo>
                  <a:cubicBezTo>
                    <a:pt x="879" y="4457"/>
                    <a:pt x="900" y="4541"/>
                    <a:pt x="942" y="4645"/>
                  </a:cubicBezTo>
                  <a:cubicBezTo>
                    <a:pt x="942" y="4666"/>
                    <a:pt x="963" y="4687"/>
                    <a:pt x="963" y="4708"/>
                  </a:cubicBezTo>
                  <a:lnTo>
                    <a:pt x="1047" y="5001"/>
                  </a:lnTo>
                  <a:lnTo>
                    <a:pt x="4625" y="3934"/>
                  </a:lnTo>
                  <a:lnTo>
                    <a:pt x="4520" y="3599"/>
                  </a:lnTo>
                  <a:lnTo>
                    <a:pt x="1277" y="4562"/>
                  </a:lnTo>
                  <a:cubicBezTo>
                    <a:pt x="1277" y="4562"/>
                    <a:pt x="1277" y="4541"/>
                    <a:pt x="1277" y="4541"/>
                  </a:cubicBezTo>
                  <a:cubicBezTo>
                    <a:pt x="1256" y="4457"/>
                    <a:pt x="1235" y="4394"/>
                    <a:pt x="1214" y="4311"/>
                  </a:cubicBezTo>
                  <a:lnTo>
                    <a:pt x="1110" y="3767"/>
                  </a:lnTo>
                  <a:cubicBezTo>
                    <a:pt x="1089" y="3641"/>
                    <a:pt x="1068" y="3495"/>
                    <a:pt x="1068" y="3369"/>
                  </a:cubicBezTo>
                  <a:cubicBezTo>
                    <a:pt x="1047" y="3285"/>
                    <a:pt x="1047" y="3181"/>
                    <a:pt x="1047" y="3097"/>
                  </a:cubicBezTo>
                  <a:cubicBezTo>
                    <a:pt x="1026" y="2867"/>
                    <a:pt x="1026" y="2637"/>
                    <a:pt x="1047" y="2386"/>
                  </a:cubicBezTo>
                  <a:lnTo>
                    <a:pt x="1068" y="2135"/>
                  </a:lnTo>
                  <a:lnTo>
                    <a:pt x="1905" y="2218"/>
                  </a:lnTo>
                  <a:lnTo>
                    <a:pt x="1863" y="2679"/>
                  </a:lnTo>
                  <a:lnTo>
                    <a:pt x="1926" y="3453"/>
                  </a:lnTo>
                  <a:lnTo>
                    <a:pt x="3474" y="3306"/>
                  </a:lnTo>
                  <a:lnTo>
                    <a:pt x="3432" y="2804"/>
                  </a:lnTo>
                  <a:cubicBezTo>
                    <a:pt x="3432" y="2679"/>
                    <a:pt x="3432" y="2553"/>
                    <a:pt x="3432" y="2428"/>
                  </a:cubicBezTo>
                  <a:cubicBezTo>
                    <a:pt x="3453" y="2344"/>
                    <a:pt x="3453" y="2260"/>
                    <a:pt x="3453" y="2156"/>
                  </a:cubicBezTo>
                  <a:cubicBezTo>
                    <a:pt x="3453" y="2093"/>
                    <a:pt x="3474" y="2009"/>
                    <a:pt x="3495" y="1925"/>
                  </a:cubicBezTo>
                  <a:lnTo>
                    <a:pt x="3558" y="1528"/>
                  </a:lnTo>
                  <a:cubicBezTo>
                    <a:pt x="3578" y="1486"/>
                    <a:pt x="3578" y="1444"/>
                    <a:pt x="3599" y="1402"/>
                  </a:cubicBezTo>
                  <a:cubicBezTo>
                    <a:pt x="3599" y="1381"/>
                    <a:pt x="3620" y="1360"/>
                    <a:pt x="3620" y="1340"/>
                  </a:cubicBezTo>
                  <a:lnTo>
                    <a:pt x="3704" y="1068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18"/>
            <p:cNvSpPr/>
            <p:nvPr/>
          </p:nvSpPr>
          <p:spPr>
            <a:xfrm>
              <a:off x="3778349" y="1846475"/>
              <a:ext cx="14782" cy="69276"/>
            </a:xfrm>
            <a:custGeom>
              <a:rect b="b" l="l" r="r" t="t"/>
              <a:pathLst>
                <a:path extrusionOk="0" h="3140" w="670">
                  <a:moveTo>
                    <a:pt x="314" y="0"/>
                  </a:moveTo>
                  <a:cubicBezTo>
                    <a:pt x="293" y="63"/>
                    <a:pt x="272" y="105"/>
                    <a:pt x="251" y="168"/>
                  </a:cubicBezTo>
                  <a:cubicBezTo>
                    <a:pt x="230" y="231"/>
                    <a:pt x="188" y="356"/>
                    <a:pt x="147" y="482"/>
                  </a:cubicBezTo>
                  <a:cubicBezTo>
                    <a:pt x="126" y="544"/>
                    <a:pt x="105" y="628"/>
                    <a:pt x="105" y="712"/>
                  </a:cubicBezTo>
                  <a:lnTo>
                    <a:pt x="42" y="984"/>
                  </a:lnTo>
                  <a:cubicBezTo>
                    <a:pt x="21" y="1047"/>
                    <a:pt x="21" y="1130"/>
                    <a:pt x="21" y="1193"/>
                  </a:cubicBezTo>
                  <a:cubicBezTo>
                    <a:pt x="21" y="1235"/>
                    <a:pt x="21" y="1256"/>
                    <a:pt x="21" y="1298"/>
                  </a:cubicBezTo>
                  <a:cubicBezTo>
                    <a:pt x="21" y="1381"/>
                    <a:pt x="0" y="1465"/>
                    <a:pt x="0" y="1549"/>
                  </a:cubicBezTo>
                  <a:lnTo>
                    <a:pt x="0" y="1591"/>
                  </a:lnTo>
                  <a:cubicBezTo>
                    <a:pt x="0" y="1674"/>
                    <a:pt x="21" y="1758"/>
                    <a:pt x="21" y="1842"/>
                  </a:cubicBezTo>
                  <a:lnTo>
                    <a:pt x="21" y="1925"/>
                  </a:lnTo>
                  <a:cubicBezTo>
                    <a:pt x="21" y="1988"/>
                    <a:pt x="21" y="2072"/>
                    <a:pt x="42" y="2135"/>
                  </a:cubicBezTo>
                  <a:lnTo>
                    <a:pt x="105" y="2407"/>
                  </a:lnTo>
                  <a:cubicBezTo>
                    <a:pt x="105" y="2490"/>
                    <a:pt x="126" y="2553"/>
                    <a:pt x="147" y="2637"/>
                  </a:cubicBezTo>
                  <a:cubicBezTo>
                    <a:pt x="188" y="2762"/>
                    <a:pt x="230" y="2888"/>
                    <a:pt x="251" y="2951"/>
                  </a:cubicBezTo>
                  <a:cubicBezTo>
                    <a:pt x="272" y="3013"/>
                    <a:pt x="293" y="3076"/>
                    <a:pt x="314" y="3118"/>
                  </a:cubicBezTo>
                  <a:lnTo>
                    <a:pt x="466" y="3042"/>
                  </a:lnTo>
                  <a:lnTo>
                    <a:pt x="466" y="3042"/>
                  </a:lnTo>
                  <a:lnTo>
                    <a:pt x="628" y="3139"/>
                  </a:lnTo>
                  <a:lnTo>
                    <a:pt x="670" y="3055"/>
                  </a:lnTo>
                  <a:lnTo>
                    <a:pt x="628" y="2951"/>
                  </a:lnTo>
                  <a:cubicBezTo>
                    <a:pt x="607" y="2930"/>
                    <a:pt x="607" y="2909"/>
                    <a:pt x="586" y="2888"/>
                  </a:cubicBezTo>
                  <a:cubicBezTo>
                    <a:pt x="565" y="2804"/>
                    <a:pt x="523" y="2679"/>
                    <a:pt x="481" y="2511"/>
                  </a:cubicBezTo>
                  <a:cubicBezTo>
                    <a:pt x="460" y="2469"/>
                    <a:pt x="440" y="2407"/>
                    <a:pt x="440" y="2365"/>
                  </a:cubicBezTo>
                  <a:lnTo>
                    <a:pt x="377" y="2051"/>
                  </a:lnTo>
                  <a:cubicBezTo>
                    <a:pt x="377" y="2009"/>
                    <a:pt x="377" y="1967"/>
                    <a:pt x="377" y="1925"/>
                  </a:cubicBezTo>
                  <a:lnTo>
                    <a:pt x="377" y="1842"/>
                  </a:lnTo>
                  <a:cubicBezTo>
                    <a:pt x="377" y="1758"/>
                    <a:pt x="335" y="1674"/>
                    <a:pt x="356" y="1570"/>
                  </a:cubicBezTo>
                  <a:cubicBezTo>
                    <a:pt x="377" y="1486"/>
                    <a:pt x="377" y="1402"/>
                    <a:pt x="377" y="1319"/>
                  </a:cubicBezTo>
                  <a:lnTo>
                    <a:pt x="377" y="1193"/>
                  </a:lnTo>
                  <a:cubicBezTo>
                    <a:pt x="377" y="1151"/>
                    <a:pt x="377" y="1109"/>
                    <a:pt x="398" y="1068"/>
                  </a:cubicBezTo>
                  <a:lnTo>
                    <a:pt x="460" y="775"/>
                  </a:lnTo>
                  <a:cubicBezTo>
                    <a:pt x="460" y="712"/>
                    <a:pt x="481" y="670"/>
                    <a:pt x="502" y="607"/>
                  </a:cubicBezTo>
                  <a:cubicBezTo>
                    <a:pt x="544" y="461"/>
                    <a:pt x="586" y="335"/>
                    <a:pt x="607" y="252"/>
                  </a:cubicBezTo>
                  <a:cubicBezTo>
                    <a:pt x="607" y="231"/>
                    <a:pt x="628" y="210"/>
                    <a:pt x="628" y="189"/>
                  </a:cubicBezTo>
                  <a:lnTo>
                    <a:pt x="628" y="0"/>
                  </a:lnTo>
                  <a:lnTo>
                    <a:pt x="460" y="84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18"/>
            <p:cNvSpPr/>
            <p:nvPr/>
          </p:nvSpPr>
          <p:spPr>
            <a:xfrm>
              <a:off x="3804184" y="1855256"/>
              <a:ext cx="13414" cy="50788"/>
            </a:xfrm>
            <a:custGeom>
              <a:rect b="b" l="l" r="r" t="t"/>
              <a:pathLst>
                <a:path extrusionOk="0" h="2302" w="608">
                  <a:moveTo>
                    <a:pt x="545" y="0"/>
                  </a:moveTo>
                  <a:lnTo>
                    <a:pt x="377" y="105"/>
                  </a:lnTo>
                  <a:lnTo>
                    <a:pt x="231" y="21"/>
                  </a:lnTo>
                  <a:cubicBezTo>
                    <a:pt x="210" y="63"/>
                    <a:pt x="189" y="105"/>
                    <a:pt x="168" y="146"/>
                  </a:cubicBezTo>
                  <a:cubicBezTo>
                    <a:pt x="168" y="209"/>
                    <a:pt x="126" y="293"/>
                    <a:pt x="105" y="377"/>
                  </a:cubicBezTo>
                  <a:cubicBezTo>
                    <a:pt x="85" y="418"/>
                    <a:pt x="64" y="481"/>
                    <a:pt x="64" y="544"/>
                  </a:cubicBezTo>
                  <a:lnTo>
                    <a:pt x="64" y="586"/>
                  </a:lnTo>
                  <a:cubicBezTo>
                    <a:pt x="43" y="628"/>
                    <a:pt x="43" y="690"/>
                    <a:pt x="43" y="711"/>
                  </a:cubicBezTo>
                  <a:cubicBezTo>
                    <a:pt x="22" y="774"/>
                    <a:pt x="1" y="837"/>
                    <a:pt x="1" y="900"/>
                  </a:cubicBezTo>
                  <a:cubicBezTo>
                    <a:pt x="22" y="921"/>
                    <a:pt x="22" y="942"/>
                    <a:pt x="1" y="963"/>
                  </a:cubicBezTo>
                  <a:cubicBezTo>
                    <a:pt x="1" y="1025"/>
                    <a:pt x="1" y="1067"/>
                    <a:pt x="1" y="1130"/>
                  </a:cubicBezTo>
                  <a:lnTo>
                    <a:pt x="1" y="1193"/>
                  </a:lnTo>
                  <a:cubicBezTo>
                    <a:pt x="1" y="1255"/>
                    <a:pt x="1" y="1297"/>
                    <a:pt x="1" y="1360"/>
                  </a:cubicBezTo>
                  <a:cubicBezTo>
                    <a:pt x="22" y="1381"/>
                    <a:pt x="22" y="1402"/>
                    <a:pt x="1" y="1423"/>
                  </a:cubicBezTo>
                  <a:cubicBezTo>
                    <a:pt x="1" y="1465"/>
                    <a:pt x="22" y="1527"/>
                    <a:pt x="22" y="1569"/>
                  </a:cubicBezTo>
                  <a:cubicBezTo>
                    <a:pt x="43" y="1632"/>
                    <a:pt x="64" y="1695"/>
                    <a:pt x="64" y="1737"/>
                  </a:cubicBezTo>
                  <a:lnTo>
                    <a:pt x="64" y="1758"/>
                  </a:lnTo>
                  <a:cubicBezTo>
                    <a:pt x="64" y="1820"/>
                    <a:pt x="85" y="1883"/>
                    <a:pt x="105" y="1925"/>
                  </a:cubicBezTo>
                  <a:cubicBezTo>
                    <a:pt x="126" y="2030"/>
                    <a:pt x="168" y="2113"/>
                    <a:pt x="168" y="2155"/>
                  </a:cubicBezTo>
                  <a:cubicBezTo>
                    <a:pt x="189" y="2197"/>
                    <a:pt x="210" y="2260"/>
                    <a:pt x="231" y="2302"/>
                  </a:cubicBezTo>
                  <a:lnTo>
                    <a:pt x="398" y="2218"/>
                  </a:lnTo>
                  <a:lnTo>
                    <a:pt x="231" y="2113"/>
                  </a:lnTo>
                  <a:lnTo>
                    <a:pt x="231" y="2113"/>
                  </a:lnTo>
                  <a:lnTo>
                    <a:pt x="545" y="2302"/>
                  </a:lnTo>
                  <a:lnTo>
                    <a:pt x="608" y="2218"/>
                  </a:lnTo>
                  <a:lnTo>
                    <a:pt x="545" y="2113"/>
                  </a:lnTo>
                  <a:cubicBezTo>
                    <a:pt x="545" y="2092"/>
                    <a:pt x="545" y="2092"/>
                    <a:pt x="545" y="2071"/>
                  </a:cubicBezTo>
                  <a:cubicBezTo>
                    <a:pt x="524" y="2009"/>
                    <a:pt x="503" y="1925"/>
                    <a:pt x="461" y="1799"/>
                  </a:cubicBezTo>
                  <a:cubicBezTo>
                    <a:pt x="440" y="1758"/>
                    <a:pt x="440" y="1737"/>
                    <a:pt x="440" y="1716"/>
                  </a:cubicBezTo>
                  <a:lnTo>
                    <a:pt x="440" y="1674"/>
                  </a:lnTo>
                  <a:cubicBezTo>
                    <a:pt x="440" y="1611"/>
                    <a:pt x="419" y="1527"/>
                    <a:pt x="398" y="1465"/>
                  </a:cubicBezTo>
                  <a:cubicBezTo>
                    <a:pt x="398" y="1444"/>
                    <a:pt x="398" y="1444"/>
                    <a:pt x="398" y="1423"/>
                  </a:cubicBezTo>
                  <a:cubicBezTo>
                    <a:pt x="398" y="1402"/>
                    <a:pt x="398" y="1360"/>
                    <a:pt x="398" y="1339"/>
                  </a:cubicBezTo>
                  <a:cubicBezTo>
                    <a:pt x="398" y="1276"/>
                    <a:pt x="398" y="1214"/>
                    <a:pt x="377" y="1151"/>
                  </a:cubicBezTo>
                  <a:cubicBezTo>
                    <a:pt x="398" y="1109"/>
                    <a:pt x="398" y="1046"/>
                    <a:pt x="398" y="983"/>
                  </a:cubicBezTo>
                  <a:cubicBezTo>
                    <a:pt x="398" y="963"/>
                    <a:pt x="398" y="921"/>
                    <a:pt x="398" y="900"/>
                  </a:cubicBezTo>
                  <a:cubicBezTo>
                    <a:pt x="398" y="879"/>
                    <a:pt x="398" y="858"/>
                    <a:pt x="398" y="816"/>
                  </a:cubicBezTo>
                  <a:cubicBezTo>
                    <a:pt x="419" y="753"/>
                    <a:pt x="419" y="690"/>
                    <a:pt x="440" y="628"/>
                  </a:cubicBezTo>
                  <a:lnTo>
                    <a:pt x="440" y="607"/>
                  </a:lnTo>
                  <a:cubicBezTo>
                    <a:pt x="440" y="565"/>
                    <a:pt x="440" y="544"/>
                    <a:pt x="461" y="502"/>
                  </a:cubicBezTo>
                  <a:cubicBezTo>
                    <a:pt x="503" y="398"/>
                    <a:pt x="524" y="314"/>
                    <a:pt x="545" y="230"/>
                  </a:cubicBezTo>
                  <a:lnTo>
                    <a:pt x="545" y="209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18"/>
            <p:cNvSpPr/>
            <p:nvPr/>
          </p:nvSpPr>
          <p:spPr>
            <a:xfrm>
              <a:off x="3648158" y="1798930"/>
              <a:ext cx="23563" cy="164366"/>
            </a:xfrm>
            <a:custGeom>
              <a:rect b="b" l="l" r="r" t="t"/>
              <a:pathLst>
                <a:path extrusionOk="0" h="7450" w="1068">
                  <a:moveTo>
                    <a:pt x="754" y="0"/>
                  </a:moveTo>
                  <a:lnTo>
                    <a:pt x="712" y="63"/>
                  </a:lnTo>
                  <a:cubicBezTo>
                    <a:pt x="691" y="147"/>
                    <a:pt x="649" y="210"/>
                    <a:pt x="628" y="293"/>
                  </a:cubicBezTo>
                  <a:cubicBezTo>
                    <a:pt x="566" y="482"/>
                    <a:pt x="461" y="754"/>
                    <a:pt x="377" y="1088"/>
                  </a:cubicBezTo>
                  <a:cubicBezTo>
                    <a:pt x="315" y="1277"/>
                    <a:pt x="273" y="1465"/>
                    <a:pt x="231" y="1653"/>
                  </a:cubicBezTo>
                  <a:lnTo>
                    <a:pt x="105" y="2281"/>
                  </a:lnTo>
                  <a:cubicBezTo>
                    <a:pt x="84" y="2448"/>
                    <a:pt x="63" y="2637"/>
                    <a:pt x="63" y="2804"/>
                  </a:cubicBezTo>
                  <a:cubicBezTo>
                    <a:pt x="43" y="2867"/>
                    <a:pt x="43" y="2930"/>
                    <a:pt x="43" y="2992"/>
                  </a:cubicBezTo>
                  <a:cubicBezTo>
                    <a:pt x="22" y="3223"/>
                    <a:pt x="1" y="3474"/>
                    <a:pt x="1" y="3725"/>
                  </a:cubicBezTo>
                  <a:cubicBezTo>
                    <a:pt x="22" y="3955"/>
                    <a:pt x="22" y="4206"/>
                    <a:pt x="43" y="4436"/>
                  </a:cubicBezTo>
                  <a:cubicBezTo>
                    <a:pt x="63" y="4499"/>
                    <a:pt x="63" y="4562"/>
                    <a:pt x="63" y="4624"/>
                  </a:cubicBezTo>
                  <a:cubicBezTo>
                    <a:pt x="63" y="4792"/>
                    <a:pt x="84" y="4959"/>
                    <a:pt x="105" y="5148"/>
                  </a:cubicBezTo>
                  <a:lnTo>
                    <a:pt x="231" y="5775"/>
                  </a:lnTo>
                  <a:cubicBezTo>
                    <a:pt x="273" y="5964"/>
                    <a:pt x="315" y="6152"/>
                    <a:pt x="356" y="6340"/>
                  </a:cubicBezTo>
                  <a:cubicBezTo>
                    <a:pt x="482" y="6675"/>
                    <a:pt x="566" y="6947"/>
                    <a:pt x="628" y="7135"/>
                  </a:cubicBezTo>
                  <a:cubicBezTo>
                    <a:pt x="649" y="7219"/>
                    <a:pt x="670" y="7303"/>
                    <a:pt x="712" y="7365"/>
                  </a:cubicBezTo>
                  <a:lnTo>
                    <a:pt x="754" y="7449"/>
                  </a:lnTo>
                  <a:lnTo>
                    <a:pt x="1068" y="7303"/>
                  </a:lnTo>
                  <a:lnTo>
                    <a:pt x="1047" y="7219"/>
                  </a:lnTo>
                  <a:cubicBezTo>
                    <a:pt x="1005" y="7156"/>
                    <a:pt x="984" y="7093"/>
                    <a:pt x="963" y="7031"/>
                  </a:cubicBezTo>
                  <a:cubicBezTo>
                    <a:pt x="900" y="6821"/>
                    <a:pt x="817" y="6549"/>
                    <a:pt x="712" y="6215"/>
                  </a:cubicBezTo>
                  <a:cubicBezTo>
                    <a:pt x="649" y="6047"/>
                    <a:pt x="607" y="5880"/>
                    <a:pt x="587" y="5692"/>
                  </a:cubicBezTo>
                  <a:lnTo>
                    <a:pt x="461" y="5064"/>
                  </a:lnTo>
                  <a:cubicBezTo>
                    <a:pt x="440" y="4917"/>
                    <a:pt x="419" y="4750"/>
                    <a:pt x="419" y="4583"/>
                  </a:cubicBezTo>
                  <a:cubicBezTo>
                    <a:pt x="398" y="4520"/>
                    <a:pt x="398" y="4478"/>
                    <a:pt x="398" y="4415"/>
                  </a:cubicBezTo>
                  <a:cubicBezTo>
                    <a:pt x="377" y="4185"/>
                    <a:pt x="356" y="3955"/>
                    <a:pt x="356" y="3725"/>
                  </a:cubicBezTo>
                  <a:cubicBezTo>
                    <a:pt x="377" y="3474"/>
                    <a:pt x="377" y="3243"/>
                    <a:pt x="398" y="3013"/>
                  </a:cubicBezTo>
                  <a:cubicBezTo>
                    <a:pt x="419" y="2951"/>
                    <a:pt x="419" y="2888"/>
                    <a:pt x="419" y="2825"/>
                  </a:cubicBezTo>
                  <a:cubicBezTo>
                    <a:pt x="419" y="2658"/>
                    <a:pt x="440" y="2511"/>
                    <a:pt x="461" y="2344"/>
                  </a:cubicBezTo>
                  <a:lnTo>
                    <a:pt x="587" y="1716"/>
                  </a:lnTo>
                  <a:cubicBezTo>
                    <a:pt x="607" y="1549"/>
                    <a:pt x="649" y="1360"/>
                    <a:pt x="712" y="1193"/>
                  </a:cubicBezTo>
                  <a:cubicBezTo>
                    <a:pt x="817" y="879"/>
                    <a:pt x="900" y="607"/>
                    <a:pt x="963" y="419"/>
                  </a:cubicBezTo>
                  <a:cubicBezTo>
                    <a:pt x="984" y="335"/>
                    <a:pt x="1005" y="272"/>
                    <a:pt x="1047" y="210"/>
                  </a:cubicBezTo>
                  <a:lnTo>
                    <a:pt x="1068" y="147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18"/>
            <p:cNvSpPr/>
            <p:nvPr/>
          </p:nvSpPr>
          <p:spPr>
            <a:xfrm>
              <a:off x="3674478" y="1807689"/>
              <a:ext cx="21246" cy="145899"/>
            </a:xfrm>
            <a:custGeom>
              <a:rect b="b" l="l" r="r" t="t"/>
              <a:pathLst>
                <a:path extrusionOk="0" h="6613" w="963">
                  <a:moveTo>
                    <a:pt x="628" y="1"/>
                  </a:moveTo>
                  <a:lnTo>
                    <a:pt x="607" y="64"/>
                  </a:lnTo>
                  <a:cubicBezTo>
                    <a:pt x="565" y="126"/>
                    <a:pt x="544" y="210"/>
                    <a:pt x="523" y="273"/>
                  </a:cubicBezTo>
                  <a:lnTo>
                    <a:pt x="314" y="984"/>
                  </a:lnTo>
                  <a:cubicBezTo>
                    <a:pt x="251" y="1152"/>
                    <a:pt x="210" y="1319"/>
                    <a:pt x="189" y="1507"/>
                  </a:cubicBezTo>
                  <a:lnTo>
                    <a:pt x="84" y="2051"/>
                  </a:lnTo>
                  <a:cubicBezTo>
                    <a:pt x="42" y="2198"/>
                    <a:pt x="42" y="2344"/>
                    <a:pt x="21" y="2512"/>
                  </a:cubicBezTo>
                  <a:lnTo>
                    <a:pt x="21" y="2679"/>
                  </a:lnTo>
                  <a:lnTo>
                    <a:pt x="0" y="3328"/>
                  </a:lnTo>
                  <a:lnTo>
                    <a:pt x="21" y="3955"/>
                  </a:lnTo>
                  <a:lnTo>
                    <a:pt x="21" y="4123"/>
                  </a:lnTo>
                  <a:cubicBezTo>
                    <a:pt x="42" y="4269"/>
                    <a:pt x="42" y="4416"/>
                    <a:pt x="84" y="4583"/>
                  </a:cubicBezTo>
                  <a:lnTo>
                    <a:pt x="189" y="5127"/>
                  </a:lnTo>
                  <a:cubicBezTo>
                    <a:pt x="210" y="5295"/>
                    <a:pt x="251" y="5462"/>
                    <a:pt x="314" y="5629"/>
                  </a:cubicBezTo>
                  <a:lnTo>
                    <a:pt x="523" y="6341"/>
                  </a:lnTo>
                  <a:cubicBezTo>
                    <a:pt x="544" y="6404"/>
                    <a:pt x="565" y="6487"/>
                    <a:pt x="607" y="6550"/>
                  </a:cubicBezTo>
                  <a:lnTo>
                    <a:pt x="628" y="6613"/>
                  </a:lnTo>
                  <a:lnTo>
                    <a:pt x="963" y="6466"/>
                  </a:lnTo>
                  <a:lnTo>
                    <a:pt x="942" y="6404"/>
                  </a:lnTo>
                  <a:cubicBezTo>
                    <a:pt x="900" y="6341"/>
                    <a:pt x="879" y="6278"/>
                    <a:pt x="879" y="6215"/>
                  </a:cubicBezTo>
                  <a:lnTo>
                    <a:pt x="649" y="5504"/>
                  </a:lnTo>
                  <a:cubicBezTo>
                    <a:pt x="607" y="5357"/>
                    <a:pt x="565" y="5211"/>
                    <a:pt x="544" y="5043"/>
                  </a:cubicBezTo>
                  <a:lnTo>
                    <a:pt x="440" y="4499"/>
                  </a:lnTo>
                  <a:cubicBezTo>
                    <a:pt x="398" y="4353"/>
                    <a:pt x="398" y="4227"/>
                    <a:pt x="398" y="4081"/>
                  </a:cubicBezTo>
                  <a:lnTo>
                    <a:pt x="398" y="3914"/>
                  </a:lnTo>
                  <a:lnTo>
                    <a:pt x="356" y="3307"/>
                  </a:lnTo>
                  <a:lnTo>
                    <a:pt x="398" y="2700"/>
                  </a:lnTo>
                  <a:lnTo>
                    <a:pt x="398" y="2512"/>
                  </a:lnTo>
                  <a:cubicBezTo>
                    <a:pt x="398" y="2386"/>
                    <a:pt x="398" y="2240"/>
                    <a:pt x="440" y="2114"/>
                  </a:cubicBezTo>
                  <a:lnTo>
                    <a:pt x="544" y="1549"/>
                  </a:lnTo>
                  <a:cubicBezTo>
                    <a:pt x="565" y="1403"/>
                    <a:pt x="607" y="1235"/>
                    <a:pt x="649" y="1089"/>
                  </a:cubicBezTo>
                  <a:lnTo>
                    <a:pt x="879" y="378"/>
                  </a:lnTo>
                  <a:cubicBezTo>
                    <a:pt x="879" y="315"/>
                    <a:pt x="921" y="273"/>
                    <a:pt x="942" y="210"/>
                  </a:cubicBezTo>
                  <a:lnTo>
                    <a:pt x="963" y="147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18"/>
            <p:cNvSpPr/>
            <p:nvPr/>
          </p:nvSpPr>
          <p:spPr>
            <a:xfrm>
              <a:off x="3717412" y="1712136"/>
              <a:ext cx="101112" cy="131117"/>
            </a:xfrm>
            <a:custGeom>
              <a:rect b="b" l="l" r="r" t="t"/>
              <a:pathLst>
                <a:path extrusionOk="0" h="5943" w="4583">
                  <a:moveTo>
                    <a:pt x="2009" y="1"/>
                  </a:moveTo>
                  <a:lnTo>
                    <a:pt x="1737" y="273"/>
                  </a:lnTo>
                  <a:lnTo>
                    <a:pt x="4080" y="2721"/>
                  </a:lnTo>
                  <a:lnTo>
                    <a:pt x="3955" y="2846"/>
                  </a:lnTo>
                  <a:cubicBezTo>
                    <a:pt x="3913" y="2909"/>
                    <a:pt x="3850" y="2972"/>
                    <a:pt x="3787" y="3014"/>
                  </a:cubicBezTo>
                  <a:cubicBezTo>
                    <a:pt x="3662" y="3139"/>
                    <a:pt x="3536" y="3265"/>
                    <a:pt x="3432" y="3411"/>
                  </a:cubicBezTo>
                  <a:cubicBezTo>
                    <a:pt x="3369" y="3495"/>
                    <a:pt x="3306" y="3558"/>
                    <a:pt x="3243" y="3641"/>
                  </a:cubicBezTo>
                  <a:cubicBezTo>
                    <a:pt x="3139" y="3746"/>
                    <a:pt x="3034" y="3872"/>
                    <a:pt x="2950" y="3997"/>
                  </a:cubicBezTo>
                  <a:lnTo>
                    <a:pt x="2867" y="4123"/>
                  </a:lnTo>
                  <a:lnTo>
                    <a:pt x="2176" y="3641"/>
                  </a:lnTo>
                  <a:cubicBezTo>
                    <a:pt x="2239" y="3558"/>
                    <a:pt x="2323" y="3432"/>
                    <a:pt x="2406" y="3328"/>
                  </a:cubicBezTo>
                  <a:lnTo>
                    <a:pt x="2909" y="2721"/>
                  </a:lnTo>
                  <a:lnTo>
                    <a:pt x="1737" y="1696"/>
                  </a:lnTo>
                  <a:lnTo>
                    <a:pt x="1360" y="2156"/>
                  </a:lnTo>
                  <a:cubicBezTo>
                    <a:pt x="1151" y="2365"/>
                    <a:pt x="984" y="2616"/>
                    <a:pt x="816" y="2867"/>
                  </a:cubicBezTo>
                  <a:lnTo>
                    <a:pt x="795" y="2909"/>
                  </a:lnTo>
                  <a:cubicBezTo>
                    <a:pt x="628" y="3118"/>
                    <a:pt x="481" y="3348"/>
                    <a:pt x="356" y="3579"/>
                  </a:cubicBezTo>
                  <a:lnTo>
                    <a:pt x="126" y="3997"/>
                  </a:lnTo>
                  <a:cubicBezTo>
                    <a:pt x="84" y="4039"/>
                    <a:pt x="63" y="4081"/>
                    <a:pt x="63" y="4144"/>
                  </a:cubicBezTo>
                  <a:lnTo>
                    <a:pt x="0" y="4290"/>
                  </a:lnTo>
                  <a:lnTo>
                    <a:pt x="3348" y="5943"/>
                  </a:lnTo>
                  <a:lnTo>
                    <a:pt x="3474" y="5608"/>
                  </a:lnTo>
                  <a:lnTo>
                    <a:pt x="461" y="4123"/>
                  </a:lnTo>
                  <a:lnTo>
                    <a:pt x="649" y="3767"/>
                  </a:lnTo>
                  <a:cubicBezTo>
                    <a:pt x="774" y="3537"/>
                    <a:pt x="900" y="3328"/>
                    <a:pt x="1067" y="3118"/>
                  </a:cubicBezTo>
                  <a:lnTo>
                    <a:pt x="1088" y="3076"/>
                  </a:lnTo>
                  <a:cubicBezTo>
                    <a:pt x="1256" y="2825"/>
                    <a:pt x="1423" y="2595"/>
                    <a:pt x="1611" y="2386"/>
                  </a:cubicBezTo>
                  <a:lnTo>
                    <a:pt x="1779" y="2198"/>
                  </a:lnTo>
                  <a:lnTo>
                    <a:pt x="2406" y="2763"/>
                  </a:lnTo>
                  <a:lnTo>
                    <a:pt x="2113" y="3097"/>
                  </a:lnTo>
                  <a:cubicBezTo>
                    <a:pt x="1946" y="3328"/>
                    <a:pt x="1758" y="3600"/>
                    <a:pt x="1758" y="3600"/>
                  </a:cubicBezTo>
                  <a:lnTo>
                    <a:pt x="1653" y="3746"/>
                  </a:lnTo>
                  <a:lnTo>
                    <a:pt x="2950" y="4604"/>
                  </a:lnTo>
                  <a:lnTo>
                    <a:pt x="3243" y="4185"/>
                  </a:lnTo>
                  <a:cubicBezTo>
                    <a:pt x="3327" y="4081"/>
                    <a:pt x="3411" y="3955"/>
                    <a:pt x="3515" y="3851"/>
                  </a:cubicBezTo>
                  <a:cubicBezTo>
                    <a:pt x="3578" y="3788"/>
                    <a:pt x="3641" y="3704"/>
                    <a:pt x="3725" y="3620"/>
                  </a:cubicBezTo>
                  <a:cubicBezTo>
                    <a:pt x="3808" y="3495"/>
                    <a:pt x="3934" y="3369"/>
                    <a:pt x="4059" y="3265"/>
                  </a:cubicBezTo>
                  <a:cubicBezTo>
                    <a:pt x="4122" y="3202"/>
                    <a:pt x="4164" y="3139"/>
                    <a:pt x="4206" y="3097"/>
                  </a:cubicBezTo>
                  <a:lnTo>
                    <a:pt x="4394" y="2909"/>
                  </a:lnTo>
                  <a:cubicBezTo>
                    <a:pt x="4415" y="2888"/>
                    <a:pt x="4415" y="2867"/>
                    <a:pt x="4436" y="2846"/>
                  </a:cubicBezTo>
                  <a:lnTo>
                    <a:pt x="4582" y="2742"/>
                  </a:lnTo>
                  <a:lnTo>
                    <a:pt x="200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18"/>
            <p:cNvSpPr/>
            <p:nvPr/>
          </p:nvSpPr>
          <p:spPr>
            <a:xfrm>
              <a:off x="3785254" y="1780464"/>
              <a:ext cx="56348" cy="69254"/>
            </a:xfrm>
            <a:custGeom>
              <a:rect b="b" l="l" r="r" t="t"/>
              <a:pathLst>
                <a:path extrusionOk="0" h="3139" w="2554">
                  <a:moveTo>
                    <a:pt x="2323" y="0"/>
                  </a:moveTo>
                  <a:lnTo>
                    <a:pt x="2198" y="126"/>
                  </a:lnTo>
                  <a:cubicBezTo>
                    <a:pt x="2156" y="147"/>
                    <a:pt x="2135" y="168"/>
                    <a:pt x="2093" y="210"/>
                  </a:cubicBezTo>
                  <a:cubicBezTo>
                    <a:pt x="2010" y="272"/>
                    <a:pt x="1905" y="356"/>
                    <a:pt x="1842" y="440"/>
                  </a:cubicBezTo>
                  <a:lnTo>
                    <a:pt x="1361" y="900"/>
                  </a:lnTo>
                  <a:lnTo>
                    <a:pt x="901" y="1444"/>
                  </a:lnTo>
                  <a:lnTo>
                    <a:pt x="503" y="2009"/>
                  </a:lnTo>
                  <a:lnTo>
                    <a:pt x="210" y="2511"/>
                  </a:lnTo>
                  <a:lnTo>
                    <a:pt x="1" y="2992"/>
                  </a:lnTo>
                  <a:lnTo>
                    <a:pt x="336" y="3139"/>
                  </a:lnTo>
                  <a:lnTo>
                    <a:pt x="566" y="2658"/>
                  </a:lnTo>
                  <a:lnTo>
                    <a:pt x="838" y="2197"/>
                  </a:lnTo>
                  <a:lnTo>
                    <a:pt x="1215" y="1674"/>
                  </a:lnTo>
                  <a:lnTo>
                    <a:pt x="1549" y="1256"/>
                  </a:lnTo>
                  <a:lnTo>
                    <a:pt x="2093" y="691"/>
                  </a:lnTo>
                  <a:cubicBezTo>
                    <a:pt x="2177" y="607"/>
                    <a:pt x="2240" y="544"/>
                    <a:pt x="2323" y="482"/>
                  </a:cubicBezTo>
                  <a:lnTo>
                    <a:pt x="2428" y="377"/>
                  </a:lnTo>
                  <a:lnTo>
                    <a:pt x="2554" y="272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18"/>
            <p:cNvSpPr/>
            <p:nvPr/>
          </p:nvSpPr>
          <p:spPr>
            <a:xfrm>
              <a:off x="3809280" y="1799857"/>
              <a:ext cx="48935" cy="59105"/>
            </a:xfrm>
            <a:custGeom>
              <a:rect b="b" l="l" r="r" t="t"/>
              <a:pathLst>
                <a:path extrusionOk="0" h="2679" w="2218">
                  <a:moveTo>
                    <a:pt x="1988" y="0"/>
                  </a:moveTo>
                  <a:lnTo>
                    <a:pt x="1862" y="105"/>
                  </a:lnTo>
                  <a:cubicBezTo>
                    <a:pt x="1841" y="126"/>
                    <a:pt x="1841" y="126"/>
                    <a:pt x="1779" y="188"/>
                  </a:cubicBezTo>
                  <a:cubicBezTo>
                    <a:pt x="1695" y="251"/>
                    <a:pt x="1611" y="314"/>
                    <a:pt x="1548" y="398"/>
                  </a:cubicBezTo>
                  <a:lnTo>
                    <a:pt x="1130" y="816"/>
                  </a:lnTo>
                  <a:lnTo>
                    <a:pt x="732" y="1277"/>
                  </a:lnTo>
                  <a:lnTo>
                    <a:pt x="439" y="1695"/>
                  </a:lnTo>
                  <a:lnTo>
                    <a:pt x="335" y="1841"/>
                  </a:lnTo>
                  <a:cubicBezTo>
                    <a:pt x="272" y="1967"/>
                    <a:pt x="230" y="2072"/>
                    <a:pt x="167" y="2155"/>
                  </a:cubicBezTo>
                  <a:cubicBezTo>
                    <a:pt x="126" y="2218"/>
                    <a:pt x="105" y="2281"/>
                    <a:pt x="84" y="2344"/>
                  </a:cubicBezTo>
                  <a:lnTo>
                    <a:pt x="42" y="2427"/>
                  </a:lnTo>
                  <a:lnTo>
                    <a:pt x="0" y="2532"/>
                  </a:lnTo>
                  <a:lnTo>
                    <a:pt x="314" y="2678"/>
                  </a:lnTo>
                  <a:lnTo>
                    <a:pt x="356" y="2595"/>
                  </a:lnTo>
                  <a:cubicBezTo>
                    <a:pt x="377" y="2553"/>
                    <a:pt x="398" y="2532"/>
                    <a:pt x="418" y="2490"/>
                  </a:cubicBezTo>
                  <a:cubicBezTo>
                    <a:pt x="439" y="2448"/>
                    <a:pt x="460" y="2385"/>
                    <a:pt x="481" y="2344"/>
                  </a:cubicBezTo>
                  <a:cubicBezTo>
                    <a:pt x="544" y="2239"/>
                    <a:pt x="607" y="2134"/>
                    <a:pt x="670" y="2030"/>
                  </a:cubicBezTo>
                  <a:lnTo>
                    <a:pt x="1025" y="1507"/>
                  </a:lnTo>
                  <a:lnTo>
                    <a:pt x="1402" y="1046"/>
                  </a:lnTo>
                  <a:lnTo>
                    <a:pt x="1799" y="628"/>
                  </a:lnTo>
                  <a:cubicBezTo>
                    <a:pt x="1862" y="565"/>
                    <a:pt x="1925" y="502"/>
                    <a:pt x="2009" y="461"/>
                  </a:cubicBezTo>
                  <a:lnTo>
                    <a:pt x="2092" y="356"/>
                  </a:lnTo>
                  <a:lnTo>
                    <a:pt x="2218" y="251"/>
                  </a:lnTo>
                  <a:lnTo>
                    <a:pt x="19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18"/>
            <p:cNvSpPr/>
            <p:nvPr/>
          </p:nvSpPr>
          <p:spPr>
            <a:xfrm>
              <a:off x="3664771" y="1682595"/>
              <a:ext cx="90964" cy="119115"/>
            </a:xfrm>
            <a:custGeom>
              <a:rect b="b" l="l" r="r" t="t"/>
              <a:pathLst>
                <a:path extrusionOk="0" h="5399" w="4123">
                  <a:moveTo>
                    <a:pt x="3893" y="1"/>
                  </a:moveTo>
                  <a:lnTo>
                    <a:pt x="3683" y="168"/>
                  </a:lnTo>
                  <a:lnTo>
                    <a:pt x="3558" y="294"/>
                  </a:lnTo>
                  <a:cubicBezTo>
                    <a:pt x="3453" y="377"/>
                    <a:pt x="3328" y="503"/>
                    <a:pt x="3181" y="649"/>
                  </a:cubicBezTo>
                  <a:lnTo>
                    <a:pt x="2491" y="1361"/>
                  </a:lnTo>
                  <a:cubicBezTo>
                    <a:pt x="2261" y="1612"/>
                    <a:pt x="2031" y="1884"/>
                    <a:pt x="1821" y="2135"/>
                  </a:cubicBezTo>
                  <a:lnTo>
                    <a:pt x="1717" y="2260"/>
                  </a:lnTo>
                  <a:cubicBezTo>
                    <a:pt x="1507" y="2532"/>
                    <a:pt x="1298" y="2825"/>
                    <a:pt x="1110" y="3118"/>
                  </a:cubicBezTo>
                  <a:lnTo>
                    <a:pt x="1005" y="3265"/>
                  </a:lnTo>
                  <a:cubicBezTo>
                    <a:pt x="796" y="3599"/>
                    <a:pt x="629" y="3913"/>
                    <a:pt x="461" y="4185"/>
                  </a:cubicBezTo>
                  <a:lnTo>
                    <a:pt x="440" y="4227"/>
                  </a:lnTo>
                  <a:cubicBezTo>
                    <a:pt x="357" y="4436"/>
                    <a:pt x="252" y="4646"/>
                    <a:pt x="189" y="4813"/>
                  </a:cubicBezTo>
                  <a:lnTo>
                    <a:pt x="106" y="4959"/>
                  </a:lnTo>
                  <a:lnTo>
                    <a:pt x="1" y="5252"/>
                  </a:lnTo>
                  <a:lnTo>
                    <a:pt x="315" y="5399"/>
                  </a:lnTo>
                  <a:lnTo>
                    <a:pt x="440" y="5085"/>
                  </a:lnTo>
                  <a:lnTo>
                    <a:pt x="503" y="4918"/>
                  </a:lnTo>
                  <a:cubicBezTo>
                    <a:pt x="587" y="4771"/>
                    <a:pt x="670" y="4583"/>
                    <a:pt x="775" y="4374"/>
                  </a:cubicBezTo>
                  <a:lnTo>
                    <a:pt x="796" y="4332"/>
                  </a:lnTo>
                  <a:cubicBezTo>
                    <a:pt x="942" y="4060"/>
                    <a:pt x="1131" y="3746"/>
                    <a:pt x="1319" y="3432"/>
                  </a:cubicBezTo>
                  <a:lnTo>
                    <a:pt x="1424" y="3286"/>
                  </a:lnTo>
                  <a:cubicBezTo>
                    <a:pt x="1612" y="3014"/>
                    <a:pt x="1800" y="2721"/>
                    <a:pt x="2010" y="2470"/>
                  </a:cubicBezTo>
                  <a:lnTo>
                    <a:pt x="2114" y="2344"/>
                  </a:lnTo>
                  <a:cubicBezTo>
                    <a:pt x="2323" y="2093"/>
                    <a:pt x="2554" y="1821"/>
                    <a:pt x="2763" y="1591"/>
                  </a:cubicBezTo>
                  <a:lnTo>
                    <a:pt x="3453" y="879"/>
                  </a:lnTo>
                  <a:cubicBezTo>
                    <a:pt x="3579" y="754"/>
                    <a:pt x="3704" y="649"/>
                    <a:pt x="3809" y="545"/>
                  </a:cubicBezTo>
                  <a:lnTo>
                    <a:pt x="3935" y="440"/>
                  </a:lnTo>
                  <a:lnTo>
                    <a:pt x="4123" y="252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18"/>
            <p:cNvSpPr/>
            <p:nvPr/>
          </p:nvSpPr>
          <p:spPr>
            <a:xfrm>
              <a:off x="3688334" y="1701987"/>
              <a:ext cx="84499" cy="108967"/>
            </a:xfrm>
            <a:custGeom>
              <a:rect b="b" l="l" r="r" t="t"/>
              <a:pathLst>
                <a:path extrusionOk="0" h="4939" w="3830">
                  <a:moveTo>
                    <a:pt x="3599" y="0"/>
                  </a:moveTo>
                  <a:lnTo>
                    <a:pt x="3411" y="147"/>
                  </a:lnTo>
                  <a:lnTo>
                    <a:pt x="3285" y="272"/>
                  </a:lnTo>
                  <a:cubicBezTo>
                    <a:pt x="3201" y="356"/>
                    <a:pt x="3076" y="461"/>
                    <a:pt x="2929" y="586"/>
                  </a:cubicBezTo>
                  <a:lnTo>
                    <a:pt x="2281" y="1256"/>
                  </a:lnTo>
                  <a:cubicBezTo>
                    <a:pt x="2113" y="1465"/>
                    <a:pt x="1925" y="1674"/>
                    <a:pt x="1737" y="1904"/>
                  </a:cubicBezTo>
                  <a:lnTo>
                    <a:pt x="1590" y="2093"/>
                  </a:lnTo>
                  <a:cubicBezTo>
                    <a:pt x="1402" y="2323"/>
                    <a:pt x="1235" y="2574"/>
                    <a:pt x="1067" y="2804"/>
                  </a:cubicBezTo>
                  <a:lnTo>
                    <a:pt x="921" y="2992"/>
                  </a:lnTo>
                  <a:cubicBezTo>
                    <a:pt x="753" y="3285"/>
                    <a:pt x="607" y="3557"/>
                    <a:pt x="481" y="3788"/>
                  </a:cubicBezTo>
                  <a:lnTo>
                    <a:pt x="418" y="3871"/>
                  </a:lnTo>
                  <a:cubicBezTo>
                    <a:pt x="335" y="4060"/>
                    <a:pt x="251" y="4227"/>
                    <a:pt x="188" y="4373"/>
                  </a:cubicBezTo>
                  <a:cubicBezTo>
                    <a:pt x="167" y="4436"/>
                    <a:pt x="146" y="4478"/>
                    <a:pt x="126" y="4541"/>
                  </a:cubicBezTo>
                  <a:lnTo>
                    <a:pt x="0" y="4792"/>
                  </a:lnTo>
                  <a:lnTo>
                    <a:pt x="335" y="4938"/>
                  </a:lnTo>
                  <a:lnTo>
                    <a:pt x="460" y="4666"/>
                  </a:lnTo>
                  <a:lnTo>
                    <a:pt x="523" y="4499"/>
                  </a:lnTo>
                  <a:cubicBezTo>
                    <a:pt x="586" y="4373"/>
                    <a:pt x="670" y="4206"/>
                    <a:pt x="753" y="4039"/>
                  </a:cubicBezTo>
                  <a:lnTo>
                    <a:pt x="795" y="3955"/>
                  </a:lnTo>
                  <a:cubicBezTo>
                    <a:pt x="921" y="3704"/>
                    <a:pt x="1067" y="3453"/>
                    <a:pt x="1235" y="3181"/>
                  </a:cubicBezTo>
                  <a:lnTo>
                    <a:pt x="1360" y="2992"/>
                  </a:lnTo>
                  <a:cubicBezTo>
                    <a:pt x="1527" y="2762"/>
                    <a:pt x="1695" y="2532"/>
                    <a:pt x="1862" y="2302"/>
                  </a:cubicBezTo>
                  <a:lnTo>
                    <a:pt x="2009" y="2135"/>
                  </a:lnTo>
                  <a:cubicBezTo>
                    <a:pt x="2197" y="1904"/>
                    <a:pt x="2385" y="1695"/>
                    <a:pt x="2553" y="1486"/>
                  </a:cubicBezTo>
                  <a:lnTo>
                    <a:pt x="3201" y="837"/>
                  </a:lnTo>
                  <a:cubicBezTo>
                    <a:pt x="3306" y="712"/>
                    <a:pt x="3431" y="607"/>
                    <a:pt x="3515" y="523"/>
                  </a:cubicBezTo>
                  <a:lnTo>
                    <a:pt x="3662" y="419"/>
                  </a:lnTo>
                  <a:lnTo>
                    <a:pt x="3829" y="251"/>
                  </a:lnTo>
                  <a:lnTo>
                    <a:pt x="35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18"/>
            <p:cNvSpPr/>
            <p:nvPr/>
          </p:nvSpPr>
          <p:spPr>
            <a:xfrm>
              <a:off x="3792182" y="1643831"/>
              <a:ext cx="106672" cy="134802"/>
            </a:xfrm>
            <a:custGeom>
              <a:rect b="b" l="l" r="r" t="t"/>
              <a:pathLst>
                <a:path extrusionOk="0" h="6110" w="4835">
                  <a:moveTo>
                    <a:pt x="3014" y="0"/>
                  </a:moveTo>
                  <a:lnTo>
                    <a:pt x="2679" y="188"/>
                  </a:lnTo>
                  <a:lnTo>
                    <a:pt x="4353" y="3118"/>
                  </a:lnTo>
                  <a:lnTo>
                    <a:pt x="4206" y="3222"/>
                  </a:lnTo>
                  <a:cubicBezTo>
                    <a:pt x="4039" y="3306"/>
                    <a:pt x="3851" y="3411"/>
                    <a:pt x="3662" y="3536"/>
                  </a:cubicBezTo>
                  <a:lnTo>
                    <a:pt x="3370" y="3724"/>
                  </a:lnTo>
                  <a:cubicBezTo>
                    <a:pt x="3181" y="3850"/>
                    <a:pt x="2993" y="3955"/>
                    <a:pt x="2846" y="4059"/>
                  </a:cubicBezTo>
                  <a:lnTo>
                    <a:pt x="2721" y="4164"/>
                  </a:lnTo>
                  <a:lnTo>
                    <a:pt x="2219" y="3473"/>
                  </a:lnTo>
                  <a:lnTo>
                    <a:pt x="2574" y="3243"/>
                  </a:lnTo>
                  <a:lnTo>
                    <a:pt x="3244" y="2825"/>
                  </a:lnTo>
                  <a:lnTo>
                    <a:pt x="2407" y="1507"/>
                  </a:lnTo>
                  <a:lnTo>
                    <a:pt x="2261" y="1590"/>
                  </a:lnTo>
                  <a:cubicBezTo>
                    <a:pt x="2240" y="1611"/>
                    <a:pt x="1717" y="1925"/>
                    <a:pt x="1193" y="2302"/>
                  </a:cubicBezTo>
                  <a:lnTo>
                    <a:pt x="796" y="2574"/>
                  </a:lnTo>
                  <a:lnTo>
                    <a:pt x="1" y="3201"/>
                  </a:lnTo>
                  <a:lnTo>
                    <a:pt x="2365" y="6110"/>
                  </a:lnTo>
                  <a:lnTo>
                    <a:pt x="2637" y="5880"/>
                  </a:lnTo>
                  <a:lnTo>
                    <a:pt x="524" y="3264"/>
                  </a:lnTo>
                  <a:lnTo>
                    <a:pt x="942" y="2929"/>
                  </a:lnTo>
                  <a:lnTo>
                    <a:pt x="1403" y="2595"/>
                  </a:lnTo>
                  <a:cubicBezTo>
                    <a:pt x="1737" y="2343"/>
                    <a:pt x="2114" y="2113"/>
                    <a:pt x="2302" y="1988"/>
                  </a:cubicBezTo>
                  <a:lnTo>
                    <a:pt x="2700" y="2699"/>
                  </a:lnTo>
                  <a:lnTo>
                    <a:pt x="2344" y="2929"/>
                  </a:lnTo>
                  <a:lnTo>
                    <a:pt x="1696" y="3390"/>
                  </a:lnTo>
                  <a:lnTo>
                    <a:pt x="2595" y="4666"/>
                  </a:lnTo>
                  <a:lnTo>
                    <a:pt x="3035" y="4352"/>
                  </a:lnTo>
                  <a:cubicBezTo>
                    <a:pt x="3181" y="4247"/>
                    <a:pt x="3370" y="4143"/>
                    <a:pt x="3558" y="4017"/>
                  </a:cubicBezTo>
                  <a:lnTo>
                    <a:pt x="3851" y="3850"/>
                  </a:lnTo>
                  <a:cubicBezTo>
                    <a:pt x="4018" y="3724"/>
                    <a:pt x="4206" y="3599"/>
                    <a:pt x="4374" y="3515"/>
                  </a:cubicBezTo>
                  <a:lnTo>
                    <a:pt x="4834" y="3264"/>
                  </a:lnTo>
                  <a:lnTo>
                    <a:pt x="30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18"/>
            <p:cNvSpPr/>
            <p:nvPr/>
          </p:nvSpPr>
          <p:spPr>
            <a:xfrm>
              <a:off x="3836042" y="1727381"/>
              <a:ext cx="83573" cy="59105"/>
            </a:xfrm>
            <a:custGeom>
              <a:rect b="b" l="l" r="r" t="t"/>
              <a:pathLst>
                <a:path extrusionOk="0" h="2679" w="3788">
                  <a:moveTo>
                    <a:pt x="3599" y="0"/>
                  </a:moveTo>
                  <a:cubicBezTo>
                    <a:pt x="3599" y="0"/>
                    <a:pt x="2616" y="523"/>
                    <a:pt x="1695" y="1130"/>
                  </a:cubicBezTo>
                  <a:lnTo>
                    <a:pt x="1068" y="1569"/>
                  </a:lnTo>
                  <a:cubicBezTo>
                    <a:pt x="921" y="1674"/>
                    <a:pt x="817" y="1758"/>
                    <a:pt x="691" y="1862"/>
                  </a:cubicBezTo>
                  <a:lnTo>
                    <a:pt x="524" y="1988"/>
                  </a:lnTo>
                  <a:lnTo>
                    <a:pt x="398" y="2093"/>
                  </a:lnTo>
                  <a:cubicBezTo>
                    <a:pt x="294" y="2155"/>
                    <a:pt x="210" y="2218"/>
                    <a:pt x="126" y="2302"/>
                  </a:cubicBezTo>
                  <a:lnTo>
                    <a:pt x="1" y="2427"/>
                  </a:lnTo>
                  <a:lnTo>
                    <a:pt x="231" y="2678"/>
                  </a:lnTo>
                  <a:lnTo>
                    <a:pt x="377" y="2553"/>
                  </a:lnTo>
                  <a:cubicBezTo>
                    <a:pt x="461" y="2490"/>
                    <a:pt x="524" y="2427"/>
                    <a:pt x="607" y="2385"/>
                  </a:cubicBezTo>
                  <a:lnTo>
                    <a:pt x="733" y="2281"/>
                  </a:lnTo>
                  <a:lnTo>
                    <a:pt x="921" y="2134"/>
                  </a:lnTo>
                  <a:cubicBezTo>
                    <a:pt x="1026" y="2051"/>
                    <a:pt x="1130" y="1967"/>
                    <a:pt x="1256" y="1862"/>
                  </a:cubicBezTo>
                  <a:lnTo>
                    <a:pt x="1905" y="1423"/>
                  </a:lnTo>
                  <a:cubicBezTo>
                    <a:pt x="2783" y="837"/>
                    <a:pt x="3788" y="314"/>
                    <a:pt x="3788" y="314"/>
                  </a:cubicBezTo>
                  <a:lnTo>
                    <a:pt x="35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18"/>
            <p:cNvSpPr/>
            <p:nvPr/>
          </p:nvSpPr>
          <p:spPr>
            <a:xfrm>
              <a:off x="3853118" y="1749532"/>
              <a:ext cx="78035" cy="56348"/>
            </a:xfrm>
            <a:custGeom>
              <a:rect b="b" l="l" r="r" t="t"/>
              <a:pathLst>
                <a:path extrusionOk="0" h="2554" w="3537">
                  <a:moveTo>
                    <a:pt x="3369" y="1"/>
                  </a:moveTo>
                  <a:cubicBezTo>
                    <a:pt x="3369" y="21"/>
                    <a:pt x="2407" y="524"/>
                    <a:pt x="1570" y="1089"/>
                  </a:cubicBezTo>
                  <a:lnTo>
                    <a:pt x="963" y="1507"/>
                  </a:lnTo>
                  <a:cubicBezTo>
                    <a:pt x="838" y="1591"/>
                    <a:pt x="733" y="1695"/>
                    <a:pt x="628" y="1758"/>
                  </a:cubicBezTo>
                  <a:lnTo>
                    <a:pt x="461" y="1905"/>
                  </a:lnTo>
                  <a:lnTo>
                    <a:pt x="336" y="1988"/>
                  </a:lnTo>
                  <a:cubicBezTo>
                    <a:pt x="252" y="2051"/>
                    <a:pt x="189" y="2114"/>
                    <a:pt x="105" y="2177"/>
                  </a:cubicBezTo>
                  <a:lnTo>
                    <a:pt x="1" y="2281"/>
                  </a:lnTo>
                  <a:lnTo>
                    <a:pt x="231" y="2553"/>
                  </a:lnTo>
                  <a:lnTo>
                    <a:pt x="356" y="2428"/>
                  </a:lnTo>
                  <a:cubicBezTo>
                    <a:pt x="419" y="2365"/>
                    <a:pt x="482" y="2323"/>
                    <a:pt x="566" y="2260"/>
                  </a:cubicBezTo>
                  <a:lnTo>
                    <a:pt x="670" y="2177"/>
                  </a:lnTo>
                  <a:lnTo>
                    <a:pt x="859" y="2030"/>
                  </a:lnTo>
                  <a:cubicBezTo>
                    <a:pt x="942" y="1967"/>
                    <a:pt x="1047" y="1884"/>
                    <a:pt x="1172" y="1800"/>
                  </a:cubicBezTo>
                  <a:lnTo>
                    <a:pt x="1758" y="1381"/>
                  </a:lnTo>
                  <a:cubicBezTo>
                    <a:pt x="2595" y="837"/>
                    <a:pt x="3537" y="335"/>
                    <a:pt x="3537" y="335"/>
                  </a:cubicBezTo>
                  <a:lnTo>
                    <a:pt x="33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18"/>
            <p:cNvSpPr/>
            <p:nvPr/>
          </p:nvSpPr>
          <p:spPr>
            <a:xfrm>
              <a:off x="3750638" y="1612899"/>
              <a:ext cx="107113" cy="75719"/>
            </a:xfrm>
            <a:custGeom>
              <a:rect b="b" l="l" r="r" t="t"/>
              <a:pathLst>
                <a:path extrusionOk="0" h="3432" w="4855">
                  <a:moveTo>
                    <a:pt x="4709" y="0"/>
                  </a:moveTo>
                  <a:cubicBezTo>
                    <a:pt x="4709" y="0"/>
                    <a:pt x="4625" y="42"/>
                    <a:pt x="4478" y="105"/>
                  </a:cubicBezTo>
                  <a:lnTo>
                    <a:pt x="3955" y="419"/>
                  </a:lnTo>
                  <a:cubicBezTo>
                    <a:pt x="3516" y="649"/>
                    <a:pt x="2993" y="984"/>
                    <a:pt x="2407" y="1339"/>
                  </a:cubicBezTo>
                  <a:lnTo>
                    <a:pt x="1444" y="2009"/>
                  </a:lnTo>
                  <a:cubicBezTo>
                    <a:pt x="1256" y="2155"/>
                    <a:pt x="1089" y="2281"/>
                    <a:pt x="921" y="2406"/>
                  </a:cubicBezTo>
                  <a:cubicBezTo>
                    <a:pt x="859" y="2469"/>
                    <a:pt x="775" y="2532"/>
                    <a:pt x="712" y="2595"/>
                  </a:cubicBezTo>
                  <a:lnTo>
                    <a:pt x="566" y="2699"/>
                  </a:lnTo>
                  <a:cubicBezTo>
                    <a:pt x="419" y="2825"/>
                    <a:pt x="273" y="2929"/>
                    <a:pt x="189" y="3013"/>
                  </a:cubicBezTo>
                  <a:lnTo>
                    <a:pt x="1" y="3181"/>
                  </a:lnTo>
                  <a:lnTo>
                    <a:pt x="231" y="3432"/>
                  </a:lnTo>
                  <a:lnTo>
                    <a:pt x="419" y="3285"/>
                  </a:lnTo>
                  <a:cubicBezTo>
                    <a:pt x="524" y="3201"/>
                    <a:pt x="628" y="3097"/>
                    <a:pt x="775" y="2992"/>
                  </a:cubicBezTo>
                  <a:lnTo>
                    <a:pt x="921" y="2867"/>
                  </a:lnTo>
                  <a:lnTo>
                    <a:pt x="1152" y="2699"/>
                  </a:lnTo>
                  <a:cubicBezTo>
                    <a:pt x="1319" y="2574"/>
                    <a:pt x="1486" y="2427"/>
                    <a:pt x="1654" y="2302"/>
                  </a:cubicBezTo>
                  <a:lnTo>
                    <a:pt x="2512" y="1716"/>
                  </a:lnTo>
                  <a:lnTo>
                    <a:pt x="2616" y="1653"/>
                  </a:lnTo>
                  <a:cubicBezTo>
                    <a:pt x="3139" y="1318"/>
                    <a:pt x="3704" y="963"/>
                    <a:pt x="4123" y="732"/>
                  </a:cubicBezTo>
                  <a:lnTo>
                    <a:pt x="4667" y="419"/>
                  </a:lnTo>
                  <a:cubicBezTo>
                    <a:pt x="4792" y="356"/>
                    <a:pt x="4855" y="314"/>
                    <a:pt x="4855" y="314"/>
                  </a:cubicBezTo>
                  <a:lnTo>
                    <a:pt x="47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18"/>
            <p:cNvSpPr/>
            <p:nvPr/>
          </p:nvSpPr>
          <p:spPr>
            <a:xfrm>
              <a:off x="3767251" y="1635513"/>
              <a:ext cx="102966" cy="72961"/>
            </a:xfrm>
            <a:custGeom>
              <a:rect b="b" l="l" r="r" t="t"/>
              <a:pathLst>
                <a:path extrusionOk="0" h="3307" w="4667">
                  <a:moveTo>
                    <a:pt x="4500" y="0"/>
                  </a:moveTo>
                  <a:cubicBezTo>
                    <a:pt x="4500" y="0"/>
                    <a:pt x="4416" y="42"/>
                    <a:pt x="4290" y="105"/>
                  </a:cubicBezTo>
                  <a:lnTo>
                    <a:pt x="3767" y="398"/>
                  </a:lnTo>
                  <a:cubicBezTo>
                    <a:pt x="3370" y="628"/>
                    <a:pt x="2888" y="942"/>
                    <a:pt x="2365" y="1256"/>
                  </a:cubicBezTo>
                  <a:lnTo>
                    <a:pt x="1382" y="1946"/>
                  </a:lnTo>
                  <a:cubicBezTo>
                    <a:pt x="1215" y="2051"/>
                    <a:pt x="1047" y="2197"/>
                    <a:pt x="901" y="2302"/>
                  </a:cubicBezTo>
                  <a:cubicBezTo>
                    <a:pt x="817" y="2365"/>
                    <a:pt x="754" y="2428"/>
                    <a:pt x="671" y="2469"/>
                  </a:cubicBezTo>
                  <a:lnTo>
                    <a:pt x="524" y="2595"/>
                  </a:lnTo>
                  <a:cubicBezTo>
                    <a:pt x="399" y="2700"/>
                    <a:pt x="273" y="2804"/>
                    <a:pt x="189" y="2867"/>
                  </a:cubicBezTo>
                  <a:lnTo>
                    <a:pt x="1" y="3034"/>
                  </a:lnTo>
                  <a:lnTo>
                    <a:pt x="252" y="3306"/>
                  </a:lnTo>
                  <a:lnTo>
                    <a:pt x="440" y="3118"/>
                  </a:lnTo>
                  <a:cubicBezTo>
                    <a:pt x="524" y="3055"/>
                    <a:pt x="629" y="2972"/>
                    <a:pt x="775" y="2867"/>
                  </a:cubicBezTo>
                  <a:lnTo>
                    <a:pt x="922" y="2741"/>
                  </a:lnTo>
                  <a:lnTo>
                    <a:pt x="1131" y="2574"/>
                  </a:lnTo>
                  <a:cubicBezTo>
                    <a:pt x="1277" y="2448"/>
                    <a:pt x="1424" y="2344"/>
                    <a:pt x="1612" y="2218"/>
                  </a:cubicBezTo>
                  <a:lnTo>
                    <a:pt x="2407" y="1674"/>
                  </a:lnTo>
                  <a:lnTo>
                    <a:pt x="2554" y="1570"/>
                  </a:lnTo>
                  <a:cubicBezTo>
                    <a:pt x="3077" y="1235"/>
                    <a:pt x="3558" y="921"/>
                    <a:pt x="3956" y="712"/>
                  </a:cubicBezTo>
                  <a:lnTo>
                    <a:pt x="4479" y="419"/>
                  </a:lnTo>
                  <a:cubicBezTo>
                    <a:pt x="4583" y="356"/>
                    <a:pt x="4667" y="314"/>
                    <a:pt x="4667" y="314"/>
                  </a:cubicBezTo>
                  <a:lnTo>
                    <a:pt x="45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18"/>
            <p:cNvSpPr/>
            <p:nvPr/>
          </p:nvSpPr>
          <p:spPr>
            <a:xfrm>
              <a:off x="3887293" y="1596264"/>
              <a:ext cx="105260" cy="130676"/>
            </a:xfrm>
            <a:custGeom>
              <a:rect b="b" l="l" r="r" t="t"/>
              <a:pathLst>
                <a:path extrusionOk="0" h="5923" w="4771">
                  <a:moveTo>
                    <a:pt x="3411" y="1"/>
                  </a:moveTo>
                  <a:lnTo>
                    <a:pt x="3076" y="126"/>
                  </a:lnTo>
                  <a:lnTo>
                    <a:pt x="4310" y="3265"/>
                  </a:lnTo>
                  <a:lnTo>
                    <a:pt x="4122" y="3349"/>
                  </a:lnTo>
                  <a:cubicBezTo>
                    <a:pt x="3997" y="3390"/>
                    <a:pt x="3850" y="3453"/>
                    <a:pt x="3683" y="3537"/>
                  </a:cubicBezTo>
                  <a:lnTo>
                    <a:pt x="3390" y="3642"/>
                  </a:lnTo>
                  <a:cubicBezTo>
                    <a:pt x="3034" y="3788"/>
                    <a:pt x="2678" y="3955"/>
                    <a:pt x="2469" y="4060"/>
                  </a:cubicBezTo>
                  <a:lnTo>
                    <a:pt x="2113" y="3286"/>
                  </a:lnTo>
                  <a:lnTo>
                    <a:pt x="2490" y="3118"/>
                  </a:lnTo>
                  <a:lnTo>
                    <a:pt x="3222" y="2805"/>
                  </a:lnTo>
                  <a:lnTo>
                    <a:pt x="2616" y="1361"/>
                  </a:lnTo>
                  <a:lnTo>
                    <a:pt x="2448" y="1445"/>
                  </a:lnTo>
                  <a:cubicBezTo>
                    <a:pt x="2448" y="1445"/>
                    <a:pt x="1862" y="1696"/>
                    <a:pt x="1297" y="1947"/>
                  </a:cubicBezTo>
                  <a:cubicBezTo>
                    <a:pt x="732" y="2198"/>
                    <a:pt x="147" y="2491"/>
                    <a:pt x="147" y="2491"/>
                  </a:cubicBezTo>
                  <a:lnTo>
                    <a:pt x="0" y="2574"/>
                  </a:lnTo>
                  <a:lnTo>
                    <a:pt x="1695" y="5922"/>
                  </a:lnTo>
                  <a:lnTo>
                    <a:pt x="2009" y="5755"/>
                  </a:lnTo>
                  <a:lnTo>
                    <a:pt x="481" y="2742"/>
                  </a:lnTo>
                  <a:cubicBezTo>
                    <a:pt x="670" y="2637"/>
                    <a:pt x="1067" y="2449"/>
                    <a:pt x="1444" y="2282"/>
                  </a:cubicBezTo>
                  <a:cubicBezTo>
                    <a:pt x="1820" y="2114"/>
                    <a:pt x="2197" y="1926"/>
                    <a:pt x="2406" y="1842"/>
                  </a:cubicBezTo>
                  <a:lnTo>
                    <a:pt x="2741" y="2637"/>
                  </a:lnTo>
                  <a:lnTo>
                    <a:pt x="2344" y="2805"/>
                  </a:lnTo>
                  <a:lnTo>
                    <a:pt x="1632" y="3118"/>
                  </a:lnTo>
                  <a:lnTo>
                    <a:pt x="2281" y="4541"/>
                  </a:lnTo>
                  <a:lnTo>
                    <a:pt x="2448" y="4458"/>
                  </a:lnTo>
                  <a:cubicBezTo>
                    <a:pt x="2469" y="4458"/>
                    <a:pt x="2971" y="4207"/>
                    <a:pt x="3515" y="3997"/>
                  </a:cubicBezTo>
                  <a:lnTo>
                    <a:pt x="3808" y="3872"/>
                  </a:lnTo>
                  <a:cubicBezTo>
                    <a:pt x="3976" y="3809"/>
                    <a:pt x="4122" y="3746"/>
                    <a:pt x="4248" y="3683"/>
                  </a:cubicBezTo>
                  <a:lnTo>
                    <a:pt x="4771" y="3495"/>
                  </a:lnTo>
                  <a:lnTo>
                    <a:pt x="34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18"/>
            <p:cNvSpPr/>
            <p:nvPr/>
          </p:nvSpPr>
          <p:spPr>
            <a:xfrm>
              <a:off x="3915445" y="1686279"/>
              <a:ext cx="94185" cy="48052"/>
            </a:xfrm>
            <a:custGeom>
              <a:rect b="b" l="l" r="r" t="t"/>
              <a:pathLst>
                <a:path extrusionOk="0" h="2178" w="4269">
                  <a:moveTo>
                    <a:pt x="4143" y="1"/>
                  </a:moveTo>
                  <a:cubicBezTo>
                    <a:pt x="4143" y="1"/>
                    <a:pt x="3076" y="399"/>
                    <a:pt x="2030" y="859"/>
                  </a:cubicBezTo>
                  <a:lnTo>
                    <a:pt x="1507" y="1110"/>
                  </a:lnTo>
                  <a:cubicBezTo>
                    <a:pt x="1172" y="1277"/>
                    <a:pt x="858" y="1403"/>
                    <a:pt x="628" y="1528"/>
                  </a:cubicBezTo>
                  <a:lnTo>
                    <a:pt x="0" y="1842"/>
                  </a:lnTo>
                  <a:lnTo>
                    <a:pt x="168" y="2177"/>
                  </a:lnTo>
                  <a:lnTo>
                    <a:pt x="816" y="1842"/>
                  </a:lnTo>
                  <a:cubicBezTo>
                    <a:pt x="1047" y="1717"/>
                    <a:pt x="1340" y="1591"/>
                    <a:pt x="1653" y="1424"/>
                  </a:cubicBezTo>
                  <a:cubicBezTo>
                    <a:pt x="1821" y="1361"/>
                    <a:pt x="2009" y="1277"/>
                    <a:pt x="2176" y="1194"/>
                  </a:cubicBezTo>
                  <a:cubicBezTo>
                    <a:pt x="3202" y="733"/>
                    <a:pt x="4269" y="336"/>
                    <a:pt x="4269" y="336"/>
                  </a:cubicBezTo>
                  <a:lnTo>
                    <a:pt x="41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18"/>
            <p:cNvSpPr/>
            <p:nvPr/>
          </p:nvSpPr>
          <p:spPr>
            <a:xfrm>
              <a:off x="3927447" y="1710305"/>
              <a:ext cx="91890" cy="46640"/>
            </a:xfrm>
            <a:custGeom>
              <a:rect b="b" l="l" r="r" t="t"/>
              <a:pathLst>
                <a:path extrusionOk="0" h="2114" w="4165">
                  <a:moveTo>
                    <a:pt x="4039" y="0"/>
                  </a:moveTo>
                  <a:cubicBezTo>
                    <a:pt x="4018" y="0"/>
                    <a:pt x="2972" y="398"/>
                    <a:pt x="1967" y="837"/>
                  </a:cubicBezTo>
                  <a:lnTo>
                    <a:pt x="1444" y="1067"/>
                  </a:lnTo>
                  <a:cubicBezTo>
                    <a:pt x="1151" y="1214"/>
                    <a:pt x="837" y="1360"/>
                    <a:pt x="628" y="1486"/>
                  </a:cubicBezTo>
                  <a:lnTo>
                    <a:pt x="0" y="1779"/>
                  </a:lnTo>
                  <a:lnTo>
                    <a:pt x="168" y="2113"/>
                  </a:lnTo>
                  <a:lnTo>
                    <a:pt x="775" y="1799"/>
                  </a:lnTo>
                  <a:cubicBezTo>
                    <a:pt x="1005" y="1674"/>
                    <a:pt x="1298" y="1548"/>
                    <a:pt x="1591" y="1402"/>
                  </a:cubicBezTo>
                  <a:lnTo>
                    <a:pt x="2114" y="1172"/>
                  </a:lnTo>
                  <a:cubicBezTo>
                    <a:pt x="3118" y="732"/>
                    <a:pt x="4164" y="335"/>
                    <a:pt x="4164" y="335"/>
                  </a:cubicBezTo>
                  <a:lnTo>
                    <a:pt x="40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18"/>
            <p:cNvSpPr/>
            <p:nvPr/>
          </p:nvSpPr>
          <p:spPr>
            <a:xfrm>
              <a:off x="3854045" y="1564891"/>
              <a:ext cx="110357" cy="54936"/>
            </a:xfrm>
            <a:custGeom>
              <a:rect b="b" l="l" r="r" t="t"/>
              <a:pathLst>
                <a:path extrusionOk="0" h="2490" w="5002">
                  <a:moveTo>
                    <a:pt x="4876" y="0"/>
                  </a:moveTo>
                  <a:cubicBezTo>
                    <a:pt x="4876" y="0"/>
                    <a:pt x="3641" y="460"/>
                    <a:pt x="2428" y="983"/>
                  </a:cubicBezTo>
                  <a:cubicBezTo>
                    <a:pt x="2239" y="1088"/>
                    <a:pt x="2051" y="1172"/>
                    <a:pt x="1863" y="1255"/>
                  </a:cubicBezTo>
                  <a:cubicBezTo>
                    <a:pt x="1444" y="1423"/>
                    <a:pt x="1068" y="1611"/>
                    <a:pt x="754" y="1779"/>
                  </a:cubicBezTo>
                  <a:lnTo>
                    <a:pt x="1" y="2155"/>
                  </a:lnTo>
                  <a:lnTo>
                    <a:pt x="168" y="2490"/>
                  </a:lnTo>
                  <a:lnTo>
                    <a:pt x="921" y="2113"/>
                  </a:lnTo>
                  <a:cubicBezTo>
                    <a:pt x="1235" y="1946"/>
                    <a:pt x="1612" y="1758"/>
                    <a:pt x="2009" y="1590"/>
                  </a:cubicBezTo>
                  <a:lnTo>
                    <a:pt x="2574" y="1318"/>
                  </a:lnTo>
                  <a:cubicBezTo>
                    <a:pt x="3767" y="795"/>
                    <a:pt x="5001" y="335"/>
                    <a:pt x="5001" y="335"/>
                  </a:cubicBezTo>
                  <a:lnTo>
                    <a:pt x="48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18"/>
            <p:cNvSpPr/>
            <p:nvPr/>
          </p:nvSpPr>
          <p:spPr>
            <a:xfrm>
              <a:off x="3866510" y="1588895"/>
              <a:ext cx="106650" cy="53568"/>
            </a:xfrm>
            <a:custGeom>
              <a:rect b="b" l="l" r="r" t="t"/>
              <a:pathLst>
                <a:path extrusionOk="0" h="2428" w="4834">
                  <a:moveTo>
                    <a:pt x="4708" y="0"/>
                  </a:moveTo>
                  <a:cubicBezTo>
                    <a:pt x="4708" y="0"/>
                    <a:pt x="3495" y="439"/>
                    <a:pt x="2323" y="963"/>
                  </a:cubicBezTo>
                  <a:lnTo>
                    <a:pt x="1758" y="1214"/>
                  </a:lnTo>
                  <a:cubicBezTo>
                    <a:pt x="1381" y="1402"/>
                    <a:pt x="1005" y="1569"/>
                    <a:pt x="712" y="1716"/>
                  </a:cubicBezTo>
                  <a:lnTo>
                    <a:pt x="1" y="2092"/>
                  </a:lnTo>
                  <a:lnTo>
                    <a:pt x="168" y="2427"/>
                  </a:lnTo>
                  <a:lnTo>
                    <a:pt x="879" y="2051"/>
                  </a:lnTo>
                  <a:cubicBezTo>
                    <a:pt x="1172" y="1883"/>
                    <a:pt x="1528" y="1716"/>
                    <a:pt x="1926" y="1548"/>
                  </a:cubicBezTo>
                  <a:lnTo>
                    <a:pt x="2470" y="1276"/>
                  </a:lnTo>
                  <a:cubicBezTo>
                    <a:pt x="3641" y="774"/>
                    <a:pt x="4834" y="335"/>
                    <a:pt x="4834" y="335"/>
                  </a:cubicBezTo>
                  <a:lnTo>
                    <a:pt x="4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18"/>
            <p:cNvSpPr/>
            <p:nvPr/>
          </p:nvSpPr>
          <p:spPr>
            <a:xfrm>
              <a:off x="3988847" y="1561185"/>
              <a:ext cx="102502" cy="126043"/>
            </a:xfrm>
            <a:custGeom>
              <a:rect b="b" l="l" r="r" t="t"/>
              <a:pathLst>
                <a:path extrusionOk="0" h="5713" w="4646">
                  <a:moveTo>
                    <a:pt x="3641" y="1"/>
                  </a:moveTo>
                  <a:lnTo>
                    <a:pt x="3285" y="105"/>
                  </a:lnTo>
                  <a:lnTo>
                    <a:pt x="4206" y="3348"/>
                  </a:lnTo>
                  <a:lnTo>
                    <a:pt x="3223" y="3641"/>
                  </a:lnTo>
                  <a:lnTo>
                    <a:pt x="2260" y="3934"/>
                  </a:lnTo>
                  <a:lnTo>
                    <a:pt x="2009" y="3139"/>
                  </a:lnTo>
                  <a:lnTo>
                    <a:pt x="3160" y="2784"/>
                  </a:lnTo>
                  <a:lnTo>
                    <a:pt x="2699" y="1277"/>
                  </a:lnTo>
                  <a:lnTo>
                    <a:pt x="1339" y="1716"/>
                  </a:lnTo>
                  <a:lnTo>
                    <a:pt x="0" y="2177"/>
                  </a:lnTo>
                  <a:lnTo>
                    <a:pt x="1256" y="5713"/>
                  </a:lnTo>
                  <a:lnTo>
                    <a:pt x="1590" y="5587"/>
                  </a:lnTo>
                  <a:lnTo>
                    <a:pt x="461" y="2407"/>
                  </a:lnTo>
                  <a:lnTo>
                    <a:pt x="1465" y="2051"/>
                  </a:lnTo>
                  <a:lnTo>
                    <a:pt x="2469" y="1737"/>
                  </a:lnTo>
                  <a:lnTo>
                    <a:pt x="2699" y="2532"/>
                  </a:lnTo>
                  <a:lnTo>
                    <a:pt x="1549" y="2909"/>
                  </a:lnTo>
                  <a:lnTo>
                    <a:pt x="2030" y="4395"/>
                  </a:lnTo>
                  <a:lnTo>
                    <a:pt x="3327" y="3976"/>
                  </a:lnTo>
                  <a:lnTo>
                    <a:pt x="4645" y="3600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18"/>
            <p:cNvSpPr/>
            <p:nvPr/>
          </p:nvSpPr>
          <p:spPr>
            <a:xfrm>
              <a:off x="4006850" y="1655369"/>
              <a:ext cx="99722" cy="38323"/>
            </a:xfrm>
            <a:custGeom>
              <a:rect b="b" l="l" r="r" t="t"/>
              <a:pathLst>
                <a:path extrusionOk="0" h="1737" w="4520">
                  <a:moveTo>
                    <a:pt x="4436" y="0"/>
                  </a:moveTo>
                  <a:lnTo>
                    <a:pt x="3704" y="209"/>
                  </a:lnTo>
                  <a:cubicBezTo>
                    <a:pt x="3285" y="314"/>
                    <a:pt x="2741" y="481"/>
                    <a:pt x="2197" y="649"/>
                  </a:cubicBezTo>
                  <a:cubicBezTo>
                    <a:pt x="1653" y="816"/>
                    <a:pt x="1109" y="1025"/>
                    <a:pt x="691" y="1151"/>
                  </a:cubicBezTo>
                  <a:cubicBezTo>
                    <a:pt x="293" y="1297"/>
                    <a:pt x="0" y="1402"/>
                    <a:pt x="0" y="1402"/>
                  </a:cubicBezTo>
                  <a:lnTo>
                    <a:pt x="147" y="1737"/>
                  </a:lnTo>
                  <a:cubicBezTo>
                    <a:pt x="168" y="1737"/>
                    <a:pt x="440" y="1632"/>
                    <a:pt x="837" y="1486"/>
                  </a:cubicBezTo>
                  <a:cubicBezTo>
                    <a:pt x="1235" y="1360"/>
                    <a:pt x="1779" y="1172"/>
                    <a:pt x="2323" y="1004"/>
                  </a:cubicBezTo>
                  <a:cubicBezTo>
                    <a:pt x="2846" y="816"/>
                    <a:pt x="3411" y="670"/>
                    <a:pt x="3808" y="544"/>
                  </a:cubicBezTo>
                  <a:lnTo>
                    <a:pt x="4332" y="398"/>
                  </a:lnTo>
                  <a:lnTo>
                    <a:pt x="4520" y="356"/>
                  </a:lnTo>
                  <a:lnTo>
                    <a:pt x="44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18"/>
            <p:cNvSpPr/>
            <p:nvPr/>
          </p:nvSpPr>
          <p:spPr>
            <a:xfrm>
              <a:off x="4016072" y="1680278"/>
              <a:ext cx="96965" cy="37418"/>
            </a:xfrm>
            <a:custGeom>
              <a:rect b="b" l="l" r="r" t="t"/>
              <a:pathLst>
                <a:path extrusionOk="0" h="1696" w="4395">
                  <a:moveTo>
                    <a:pt x="4311" y="1"/>
                  </a:moveTo>
                  <a:lnTo>
                    <a:pt x="3579" y="210"/>
                  </a:lnTo>
                  <a:cubicBezTo>
                    <a:pt x="3181" y="315"/>
                    <a:pt x="2658" y="482"/>
                    <a:pt x="2135" y="650"/>
                  </a:cubicBezTo>
                  <a:cubicBezTo>
                    <a:pt x="1591" y="796"/>
                    <a:pt x="1068" y="984"/>
                    <a:pt x="691" y="1131"/>
                  </a:cubicBezTo>
                  <a:lnTo>
                    <a:pt x="670" y="1131"/>
                  </a:lnTo>
                  <a:cubicBezTo>
                    <a:pt x="252" y="1256"/>
                    <a:pt x="1" y="1361"/>
                    <a:pt x="1" y="1361"/>
                  </a:cubicBezTo>
                  <a:lnTo>
                    <a:pt x="126" y="1696"/>
                  </a:lnTo>
                  <a:cubicBezTo>
                    <a:pt x="126" y="1696"/>
                    <a:pt x="398" y="1591"/>
                    <a:pt x="775" y="1466"/>
                  </a:cubicBezTo>
                  <a:lnTo>
                    <a:pt x="817" y="1466"/>
                  </a:lnTo>
                  <a:cubicBezTo>
                    <a:pt x="1193" y="1340"/>
                    <a:pt x="1717" y="1152"/>
                    <a:pt x="2240" y="984"/>
                  </a:cubicBezTo>
                  <a:cubicBezTo>
                    <a:pt x="2763" y="817"/>
                    <a:pt x="3265" y="671"/>
                    <a:pt x="3683" y="545"/>
                  </a:cubicBezTo>
                  <a:lnTo>
                    <a:pt x="4395" y="35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18"/>
            <p:cNvSpPr/>
            <p:nvPr/>
          </p:nvSpPr>
          <p:spPr>
            <a:xfrm>
              <a:off x="3961600" y="1529790"/>
              <a:ext cx="111747" cy="42492"/>
            </a:xfrm>
            <a:custGeom>
              <a:rect b="b" l="l" r="r" t="t"/>
              <a:pathLst>
                <a:path extrusionOk="0" h="1926" w="5065">
                  <a:moveTo>
                    <a:pt x="4960" y="1"/>
                  </a:moveTo>
                  <a:lnTo>
                    <a:pt x="4186" y="231"/>
                  </a:lnTo>
                  <a:cubicBezTo>
                    <a:pt x="3725" y="357"/>
                    <a:pt x="3118" y="545"/>
                    <a:pt x="2491" y="733"/>
                  </a:cubicBezTo>
                  <a:cubicBezTo>
                    <a:pt x="1863" y="922"/>
                    <a:pt x="1256" y="1152"/>
                    <a:pt x="796" y="1298"/>
                  </a:cubicBezTo>
                  <a:cubicBezTo>
                    <a:pt x="315" y="1466"/>
                    <a:pt x="22" y="1570"/>
                    <a:pt x="1" y="1570"/>
                  </a:cubicBezTo>
                  <a:lnTo>
                    <a:pt x="126" y="1926"/>
                  </a:lnTo>
                  <a:cubicBezTo>
                    <a:pt x="147" y="1905"/>
                    <a:pt x="482" y="1800"/>
                    <a:pt x="901" y="1633"/>
                  </a:cubicBezTo>
                  <a:cubicBezTo>
                    <a:pt x="1319" y="1486"/>
                    <a:pt x="1989" y="1277"/>
                    <a:pt x="2595" y="1068"/>
                  </a:cubicBezTo>
                  <a:cubicBezTo>
                    <a:pt x="3202" y="880"/>
                    <a:pt x="3830" y="691"/>
                    <a:pt x="4290" y="566"/>
                  </a:cubicBezTo>
                  <a:lnTo>
                    <a:pt x="5064" y="357"/>
                  </a:lnTo>
                  <a:lnTo>
                    <a:pt x="49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18"/>
            <p:cNvSpPr/>
            <p:nvPr/>
          </p:nvSpPr>
          <p:spPr>
            <a:xfrm>
              <a:off x="3970381" y="1554720"/>
              <a:ext cx="109430" cy="41566"/>
            </a:xfrm>
            <a:custGeom>
              <a:rect b="b" l="l" r="r" t="t"/>
              <a:pathLst>
                <a:path extrusionOk="0" h="1884" w="4960">
                  <a:moveTo>
                    <a:pt x="4855" y="1"/>
                  </a:moveTo>
                  <a:lnTo>
                    <a:pt x="4101" y="231"/>
                  </a:lnTo>
                  <a:cubicBezTo>
                    <a:pt x="3641" y="356"/>
                    <a:pt x="3034" y="524"/>
                    <a:pt x="2427" y="712"/>
                  </a:cubicBezTo>
                  <a:cubicBezTo>
                    <a:pt x="1821" y="900"/>
                    <a:pt x="1214" y="1131"/>
                    <a:pt x="775" y="1277"/>
                  </a:cubicBezTo>
                  <a:cubicBezTo>
                    <a:pt x="314" y="1424"/>
                    <a:pt x="21" y="1549"/>
                    <a:pt x="0" y="1549"/>
                  </a:cubicBezTo>
                  <a:lnTo>
                    <a:pt x="147" y="1884"/>
                  </a:lnTo>
                  <a:cubicBezTo>
                    <a:pt x="147" y="1884"/>
                    <a:pt x="440" y="1779"/>
                    <a:pt x="879" y="1612"/>
                  </a:cubicBezTo>
                  <a:cubicBezTo>
                    <a:pt x="1319" y="1465"/>
                    <a:pt x="1946" y="1256"/>
                    <a:pt x="2532" y="1068"/>
                  </a:cubicBezTo>
                  <a:cubicBezTo>
                    <a:pt x="3139" y="880"/>
                    <a:pt x="3746" y="691"/>
                    <a:pt x="4185" y="566"/>
                  </a:cubicBezTo>
                  <a:lnTo>
                    <a:pt x="4959" y="3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18"/>
            <p:cNvSpPr/>
            <p:nvPr/>
          </p:nvSpPr>
          <p:spPr>
            <a:xfrm>
              <a:off x="4093622" y="1535791"/>
              <a:ext cx="99281" cy="120969"/>
            </a:xfrm>
            <a:custGeom>
              <a:rect b="b" l="l" r="r" t="t"/>
              <a:pathLst>
                <a:path extrusionOk="0" h="5483" w="4500">
                  <a:moveTo>
                    <a:pt x="3767" y="1"/>
                  </a:moveTo>
                  <a:lnTo>
                    <a:pt x="3432" y="64"/>
                  </a:lnTo>
                  <a:lnTo>
                    <a:pt x="4081" y="3391"/>
                  </a:lnTo>
                  <a:lnTo>
                    <a:pt x="3098" y="3600"/>
                  </a:lnTo>
                  <a:lnTo>
                    <a:pt x="2114" y="3809"/>
                  </a:lnTo>
                  <a:lnTo>
                    <a:pt x="1905" y="2993"/>
                  </a:lnTo>
                  <a:lnTo>
                    <a:pt x="3098" y="2742"/>
                  </a:lnTo>
                  <a:lnTo>
                    <a:pt x="2763" y="1214"/>
                  </a:lnTo>
                  <a:lnTo>
                    <a:pt x="2575" y="1256"/>
                  </a:lnTo>
                  <a:cubicBezTo>
                    <a:pt x="2575" y="1256"/>
                    <a:pt x="2428" y="1277"/>
                    <a:pt x="2198" y="1340"/>
                  </a:cubicBezTo>
                  <a:lnTo>
                    <a:pt x="1382" y="1528"/>
                  </a:lnTo>
                  <a:cubicBezTo>
                    <a:pt x="1068" y="1591"/>
                    <a:pt x="754" y="1675"/>
                    <a:pt x="545" y="1717"/>
                  </a:cubicBezTo>
                  <a:lnTo>
                    <a:pt x="1" y="1863"/>
                  </a:lnTo>
                  <a:lnTo>
                    <a:pt x="943" y="5483"/>
                  </a:lnTo>
                  <a:lnTo>
                    <a:pt x="1277" y="5399"/>
                  </a:lnTo>
                  <a:lnTo>
                    <a:pt x="440" y="2114"/>
                  </a:lnTo>
                  <a:lnTo>
                    <a:pt x="650" y="2072"/>
                  </a:lnTo>
                  <a:cubicBezTo>
                    <a:pt x="859" y="2010"/>
                    <a:pt x="1152" y="1947"/>
                    <a:pt x="1466" y="1863"/>
                  </a:cubicBezTo>
                  <a:lnTo>
                    <a:pt x="2282" y="1675"/>
                  </a:lnTo>
                  <a:lnTo>
                    <a:pt x="2491" y="1633"/>
                  </a:lnTo>
                  <a:lnTo>
                    <a:pt x="2658" y="2449"/>
                  </a:lnTo>
                  <a:lnTo>
                    <a:pt x="1487" y="2721"/>
                  </a:lnTo>
                  <a:lnTo>
                    <a:pt x="1842" y="4248"/>
                  </a:lnTo>
                  <a:lnTo>
                    <a:pt x="3160" y="3935"/>
                  </a:lnTo>
                  <a:lnTo>
                    <a:pt x="4500" y="3663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18"/>
            <p:cNvSpPr/>
            <p:nvPr/>
          </p:nvSpPr>
          <p:spPr>
            <a:xfrm>
              <a:off x="4104719" y="1632270"/>
              <a:ext cx="102039" cy="30954"/>
            </a:xfrm>
            <a:custGeom>
              <a:rect b="b" l="l" r="r" t="t"/>
              <a:pathLst>
                <a:path extrusionOk="0" h="1403" w="4625">
                  <a:moveTo>
                    <a:pt x="4561" y="1"/>
                  </a:moveTo>
                  <a:cubicBezTo>
                    <a:pt x="4561" y="1"/>
                    <a:pt x="4269" y="64"/>
                    <a:pt x="3829" y="147"/>
                  </a:cubicBezTo>
                  <a:lnTo>
                    <a:pt x="3369" y="252"/>
                  </a:lnTo>
                  <a:cubicBezTo>
                    <a:pt x="3034" y="315"/>
                    <a:pt x="2636" y="398"/>
                    <a:pt x="2260" y="482"/>
                  </a:cubicBezTo>
                  <a:lnTo>
                    <a:pt x="2176" y="503"/>
                  </a:lnTo>
                  <a:cubicBezTo>
                    <a:pt x="1632" y="629"/>
                    <a:pt x="1088" y="754"/>
                    <a:pt x="691" y="859"/>
                  </a:cubicBezTo>
                  <a:lnTo>
                    <a:pt x="0" y="1047"/>
                  </a:lnTo>
                  <a:lnTo>
                    <a:pt x="84" y="1403"/>
                  </a:lnTo>
                  <a:lnTo>
                    <a:pt x="795" y="1214"/>
                  </a:lnTo>
                  <a:cubicBezTo>
                    <a:pt x="1193" y="1110"/>
                    <a:pt x="1737" y="984"/>
                    <a:pt x="2260" y="859"/>
                  </a:cubicBezTo>
                  <a:lnTo>
                    <a:pt x="2344" y="838"/>
                  </a:lnTo>
                  <a:cubicBezTo>
                    <a:pt x="2720" y="733"/>
                    <a:pt x="3097" y="670"/>
                    <a:pt x="3453" y="587"/>
                  </a:cubicBezTo>
                  <a:lnTo>
                    <a:pt x="3913" y="503"/>
                  </a:lnTo>
                  <a:cubicBezTo>
                    <a:pt x="4331" y="419"/>
                    <a:pt x="4624" y="357"/>
                    <a:pt x="4624" y="357"/>
                  </a:cubicBezTo>
                  <a:lnTo>
                    <a:pt x="45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18"/>
            <p:cNvSpPr/>
            <p:nvPr/>
          </p:nvSpPr>
          <p:spPr>
            <a:xfrm>
              <a:off x="4111183" y="1657664"/>
              <a:ext cx="100186" cy="30027"/>
            </a:xfrm>
            <a:custGeom>
              <a:rect b="b" l="l" r="r" t="t"/>
              <a:pathLst>
                <a:path extrusionOk="0" h="1361" w="4541">
                  <a:moveTo>
                    <a:pt x="4478" y="1"/>
                  </a:moveTo>
                  <a:cubicBezTo>
                    <a:pt x="4478" y="1"/>
                    <a:pt x="4206" y="43"/>
                    <a:pt x="3766" y="126"/>
                  </a:cubicBezTo>
                  <a:lnTo>
                    <a:pt x="3327" y="231"/>
                  </a:lnTo>
                  <a:cubicBezTo>
                    <a:pt x="2992" y="294"/>
                    <a:pt x="2616" y="377"/>
                    <a:pt x="2239" y="461"/>
                  </a:cubicBezTo>
                  <a:lnTo>
                    <a:pt x="2134" y="482"/>
                  </a:lnTo>
                  <a:cubicBezTo>
                    <a:pt x="1590" y="607"/>
                    <a:pt x="1088" y="733"/>
                    <a:pt x="691" y="838"/>
                  </a:cubicBezTo>
                  <a:lnTo>
                    <a:pt x="0" y="1026"/>
                  </a:lnTo>
                  <a:lnTo>
                    <a:pt x="84" y="1361"/>
                  </a:lnTo>
                  <a:lnTo>
                    <a:pt x="795" y="1172"/>
                  </a:lnTo>
                  <a:cubicBezTo>
                    <a:pt x="1172" y="1068"/>
                    <a:pt x="1674" y="963"/>
                    <a:pt x="2218" y="838"/>
                  </a:cubicBezTo>
                  <a:lnTo>
                    <a:pt x="2323" y="817"/>
                  </a:lnTo>
                  <a:cubicBezTo>
                    <a:pt x="2678" y="733"/>
                    <a:pt x="3055" y="649"/>
                    <a:pt x="3390" y="587"/>
                  </a:cubicBezTo>
                  <a:lnTo>
                    <a:pt x="3850" y="482"/>
                  </a:lnTo>
                  <a:cubicBezTo>
                    <a:pt x="4268" y="398"/>
                    <a:pt x="4540" y="356"/>
                    <a:pt x="4540" y="356"/>
                  </a:cubicBezTo>
                  <a:lnTo>
                    <a:pt x="4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18"/>
            <p:cNvSpPr/>
            <p:nvPr/>
          </p:nvSpPr>
          <p:spPr>
            <a:xfrm>
              <a:off x="4071008" y="1504859"/>
              <a:ext cx="111747" cy="32807"/>
            </a:xfrm>
            <a:custGeom>
              <a:rect b="b" l="l" r="r" t="t"/>
              <a:pathLst>
                <a:path extrusionOk="0" h="1487" w="5065">
                  <a:moveTo>
                    <a:pt x="5001" y="1"/>
                  </a:moveTo>
                  <a:cubicBezTo>
                    <a:pt x="5001" y="1"/>
                    <a:pt x="4688" y="64"/>
                    <a:pt x="4206" y="168"/>
                  </a:cubicBezTo>
                  <a:lnTo>
                    <a:pt x="3725" y="252"/>
                  </a:lnTo>
                  <a:cubicBezTo>
                    <a:pt x="3348" y="336"/>
                    <a:pt x="2930" y="419"/>
                    <a:pt x="2491" y="524"/>
                  </a:cubicBezTo>
                  <a:cubicBezTo>
                    <a:pt x="1884" y="671"/>
                    <a:pt x="1256" y="817"/>
                    <a:pt x="775" y="943"/>
                  </a:cubicBezTo>
                  <a:lnTo>
                    <a:pt x="1" y="1131"/>
                  </a:lnTo>
                  <a:lnTo>
                    <a:pt x="84" y="1487"/>
                  </a:lnTo>
                  <a:lnTo>
                    <a:pt x="879" y="1277"/>
                  </a:lnTo>
                  <a:cubicBezTo>
                    <a:pt x="1340" y="1173"/>
                    <a:pt x="1968" y="1026"/>
                    <a:pt x="2574" y="880"/>
                  </a:cubicBezTo>
                  <a:cubicBezTo>
                    <a:pt x="2993" y="775"/>
                    <a:pt x="3432" y="691"/>
                    <a:pt x="3809" y="608"/>
                  </a:cubicBezTo>
                  <a:cubicBezTo>
                    <a:pt x="3976" y="587"/>
                    <a:pt x="4144" y="545"/>
                    <a:pt x="4290" y="503"/>
                  </a:cubicBezTo>
                  <a:cubicBezTo>
                    <a:pt x="4750" y="419"/>
                    <a:pt x="5064" y="357"/>
                    <a:pt x="5064" y="357"/>
                  </a:cubicBezTo>
                  <a:lnTo>
                    <a:pt x="5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18"/>
            <p:cNvSpPr/>
            <p:nvPr/>
          </p:nvSpPr>
          <p:spPr>
            <a:xfrm>
              <a:off x="4077472" y="1530253"/>
              <a:ext cx="109893" cy="32344"/>
            </a:xfrm>
            <a:custGeom>
              <a:rect b="b" l="l" r="r" t="t"/>
              <a:pathLst>
                <a:path extrusionOk="0" h="1466" w="4981">
                  <a:moveTo>
                    <a:pt x="4918" y="1"/>
                  </a:moveTo>
                  <a:cubicBezTo>
                    <a:pt x="4918" y="1"/>
                    <a:pt x="4604" y="43"/>
                    <a:pt x="4144" y="147"/>
                  </a:cubicBezTo>
                  <a:lnTo>
                    <a:pt x="3662" y="252"/>
                  </a:lnTo>
                  <a:cubicBezTo>
                    <a:pt x="3286" y="315"/>
                    <a:pt x="2867" y="398"/>
                    <a:pt x="2428" y="503"/>
                  </a:cubicBezTo>
                  <a:cubicBezTo>
                    <a:pt x="1842" y="649"/>
                    <a:pt x="1214" y="796"/>
                    <a:pt x="775" y="921"/>
                  </a:cubicBezTo>
                  <a:lnTo>
                    <a:pt x="1" y="1110"/>
                  </a:lnTo>
                  <a:lnTo>
                    <a:pt x="105" y="1465"/>
                  </a:lnTo>
                  <a:lnTo>
                    <a:pt x="879" y="1277"/>
                  </a:lnTo>
                  <a:cubicBezTo>
                    <a:pt x="1319" y="1152"/>
                    <a:pt x="1926" y="1005"/>
                    <a:pt x="2553" y="859"/>
                  </a:cubicBezTo>
                  <a:cubicBezTo>
                    <a:pt x="2951" y="754"/>
                    <a:pt x="3369" y="670"/>
                    <a:pt x="3746" y="608"/>
                  </a:cubicBezTo>
                  <a:lnTo>
                    <a:pt x="4227" y="503"/>
                  </a:lnTo>
                  <a:cubicBezTo>
                    <a:pt x="4688" y="398"/>
                    <a:pt x="4980" y="356"/>
                    <a:pt x="4980" y="356"/>
                  </a:cubicBezTo>
                  <a:lnTo>
                    <a:pt x="49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18"/>
            <p:cNvSpPr/>
            <p:nvPr/>
          </p:nvSpPr>
          <p:spPr>
            <a:xfrm>
              <a:off x="4200272" y="1518251"/>
              <a:ext cx="96038" cy="116358"/>
            </a:xfrm>
            <a:custGeom>
              <a:rect b="b" l="l" r="r" t="t"/>
              <a:pathLst>
                <a:path extrusionOk="0" h="5274" w="4353">
                  <a:moveTo>
                    <a:pt x="3871" y="1"/>
                  </a:moveTo>
                  <a:lnTo>
                    <a:pt x="3515" y="43"/>
                  </a:lnTo>
                  <a:lnTo>
                    <a:pt x="3955" y="3411"/>
                  </a:lnTo>
                  <a:lnTo>
                    <a:pt x="2951" y="3537"/>
                  </a:lnTo>
                  <a:lnTo>
                    <a:pt x="1946" y="3704"/>
                  </a:lnTo>
                  <a:lnTo>
                    <a:pt x="1821" y="2867"/>
                  </a:lnTo>
                  <a:lnTo>
                    <a:pt x="3013" y="2679"/>
                  </a:lnTo>
                  <a:lnTo>
                    <a:pt x="2783" y="1131"/>
                  </a:lnTo>
                  <a:lnTo>
                    <a:pt x="1381" y="1361"/>
                  </a:lnTo>
                  <a:cubicBezTo>
                    <a:pt x="1067" y="1403"/>
                    <a:pt x="774" y="1445"/>
                    <a:pt x="544" y="1486"/>
                  </a:cubicBezTo>
                  <a:lnTo>
                    <a:pt x="0" y="1591"/>
                  </a:lnTo>
                  <a:lnTo>
                    <a:pt x="649" y="5274"/>
                  </a:lnTo>
                  <a:lnTo>
                    <a:pt x="984" y="5211"/>
                  </a:lnTo>
                  <a:lnTo>
                    <a:pt x="398" y="1884"/>
                  </a:lnTo>
                  <a:lnTo>
                    <a:pt x="586" y="1842"/>
                  </a:lnTo>
                  <a:cubicBezTo>
                    <a:pt x="816" y="1800"/>
                    <a:pt x="1109" y="1758"/>
                    <a:pt x="1423" y="1717"/>
                  </a:cubicBezTo>
                  <a:lnTo>
                    <a:pt x="2469" y="1549"/>
                  </a:lnTo>
                  <a:lnTo>
                    <a:pt x="2595" y="2386"/>
                  </a:lnTo>
                  <a:lnTo>
                    <a:pt x="1381" y="2574"/>
                  </a:lnTo>
                  <a:lnTo>
                    <a:pt x="1653" y="4123"/>
                  </a:lnTo>
                  <a:lnTo>
                    <a:pt x="3013" y="3893"/>
                  </a:lnTo>
                  <a:lnTo>
                    <a:pt x="4352" y="3704"/>
                  </a:lnTo>
                  <a:lnTo>
                    <a:pt x="38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18"/>
            <p:cNvSpPr/>
            <p:nvPr/>
          </p:nvSpPr>
          <p:spPr>
            <a:xfrm>
              <a:off x="4204883" y="1616584"/>
              <a:ext cx="103892" cy="23563"/>
            </a:xfrm>
            <a:custGeom>
              <a:rect b="b" l="l" r="r" t="t"/>
              <a:pathLst>
                <a:path extrusionOk="0" h="1068" w="4709">
                  <a:moveTo>
                    <a:pt x="4667" y="1"/>
                  </a:moveTo>
                  <a:lnTo>
                    <a:pt x="3641" y="126"/>
                  </a:lnTo>
                  <a:cubicBezTo>
                    <a:pt x="3223" y="189"/>
                    <a:pt x="2783" y="252"/>
                    <a:pt x="2323" y="335"/>
                  </a:cubicBezTo>
                  <a:cubicBezTo>
                    <a:pt x="1758" y="419"/>
                    <a:pt x="1172" y="503"/>
                    <a:pt x="733" y="586"/>
                  </a:cubicBezTo>
                  <a:lnTo>
                    <a:pt x="1" y="712"/>
                  </a:lnTo>
                  <a:lnTo>
                    <a:pt x="84" y="1068"/>
                  </a:lnTo>
                  <a:lnTo>
                    <a:pt x="796" y="942"/>
                  </a:lnTo>
                  <a:cubicBezTo>
                    <a:pt x="1235" y="858"/>
                    <a:pt x="1821" y="775"/>
                    <a:pt x="2386" y="691"/>
                  </a:cubicBezTo>
                  <a:cubicBezTo>
                    <a:pt x="2825" y="607"/>
                    <a:pt x="3286" y="545"/>
                    <a:pt x="3662" y="503"/>
                  </a:cubicBezTo>
                  <a:lnTo>
                    <a:pt x="4708" y="356"/>
                  </a:lnTo>
                  <a:lnTo>
                    <a:pt x="46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18"/>
            <p:cNvSpPr/>
            <p:nvPr/>
          </p:nvSpPr>
          <p:spPr>
            <a:xfrm>
              <a:off x="4209957" y="1641977"/>
              <a:ext cx="102039" cy="23563"/>
            </a:xfrm>
            <a:custGeom>
              <a:rect b="b" l="l" r="r" t="t"/>
              <a:pathLst>
                <a:path extrusionOk="0" h="1068" w="4625">
                  <a:moveTo>
                    <a:pt x="4583" y="0"/>
                  </a:moveTo>
                  <a:lnTo>
                    <a:pt x="3558" y="126"/>
                  </a:lnTo>
                  <a:cubicBezTo>
                    <a:pt x="3160" y="189"/>
                    <a:pt x="2721" y="251"/>
                    <a:pt x="2281" y="314"/>
                  </a:cubicBezTo>
                  <a:cubicBezTo>
                    <a:pt x="1716" y="419"/>
                    <a:pt x="1131" y="502"/>
                    <a:pt x="712" y="586"/>
                  </a:cubicBezTo>
                  <a:lnTo>
                    <a:pt x="1" y="712"/>
                  </a:lnTo>
                  <a:lnTo>
                    <a:pt x="63" y="1067"/>
                  </a:lnTo>
                  <a:lnTo>
                    <a:pt x="775" y="942"/>
                  </a:lnTo>
                  <a:cubicBezTo>
                    <a:pt x="1193" y="858"/>
                    <a:pt x="1779" y="774"/>
                    <a:pt x="2344" y="670"/>
                  </a:cubicBezTo>
                  <a:cubicBezTo>
                    <a:pt x="2784" y="607"/>
                    <a:pt x="3223" y="544"/>
                    <a:pt x="3600" y="502"/>
                  </a:cubicBezTo>
                  <a:lnTo>
                    <a:pt x="4625" y="356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18"/>
            <p:cNvSpPr/>
            <p:nvPr/>
          </p:nvSpPr>
          <p:spPr>
            <a:xfrm>
              <a:off x="4180879" y="1487319"/>
              <a:ext cx="111747" cy="25416"/>
            </a:xfrm>
            <a:custGeom>
              <a:rect b="b" l="l" r="r" t="t"/>
              <a:pathLst>
                <a:path extrusionOk="0" h="1152" w="5065">
                  <a:moveTo>
                    <a:pt x="5022" y="1"/>
                  </a:moveTo>
                  <a:lnTo>
                    <a:pt x="3934" y="147"/>
                  </a:lnTo>
                  <a:cubicBezTo>
                    <a:pt x="3516" y="210"/>
                    <a:pt x="3014" y="273"/>
                    <a:pt x="2511" y="357"/>
                  </a:cubicBezTo>
                  <a:cubicBezTo>
                    <a:pt x="1842" y="461"/>
                    <a:pt x="1256" y="566"/>
                    <a:pt x="796" y="650"/>
                  </a:cubicBezTo>
                  <a:lnTo>
                    <a:pt x="1" y="796"/>
                  </a:lnTo>
                  <a:lnTo>
                    <a:pt x="63" y="1152"/>
                  </a:lnTo>
                  <a:lnTo>
                    <a:pt x="858" y="1005"/>
                  </a:lnTo>
                  <a:cubicBezTo>
                    <a:pt x="1298" y="922"/>
                    <a:pt x="1905" y="817"/>
                    <a:pt x="2574" y="712"/>
                  </a:cubicBezTo>
                  <a:cubicBezTo>
                    <a:pt x="3055" y="629"/>
                    <a:pt x="3558" y="566"/>
                    <a:pt x="3976" y="524"/>
                  </a:cubicBezTo>
                  <a:lnTo>
                    <a:pt x="5064" y="378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18"/>
            <p:cNvSpPr/>
            <p:nvPr/>
          </p:nvSpPr>
          <p:spPr>
            <a:xfrm>
              <a:off x="4185953" y="1513177"/>
              <a:ext cx="109893" cy="24953"/>
            </a:xfrm>
            <a:custGeom>
              <a:rect b="b" l="l" r="r" t="t"/>
              <a:pathLst>
                <a:path extrusionOk="0" h="1131" w="4981">
                  <a:moveTo>
                    <a:pt x="4939" y="1"/>
                  </a:moveTo>
                  <a:lnTo>
                    <a:pt x="3851" y="147"/>
                  </a:lnTo>
                  <a:cubicBezTo>
                    <a:pt x="3453" y="189"/>
                    <a:pt x="2951" y="252"/>
                    <a:pt x="2470" y="335"/>
                  </a:cubicBezTo>
                  <a:cubicBezTo>
                    <a:pt x="1926" y="419"/>
                    <a:pt x="1235" y="545"/>
                    <a:pt x="754" y="628"/>
                  </a:cubicBezTo>
                  <a:lnTo>
                    <a:pt x="1" y="775"/>
                  </a:lnTo>
                  <a:lnTo>
                    <a:pt x="63" y="1130"/>
                  </a:lnTo>
                  <a:lnTo>
                    <a:pt x="838" y="984"/>
                  </a:lnTo>
                  <a:cubicBezTo>
                    <a:pt x="1298" y="879"/>
                    <a:pt x="1988" y="775"/>
                    <a:pt x="2512" y="691"/>
                  </a:cubicBezTo>
                  <a:cubicBezTo>
                    <a:pt x="3014" y="628"/>
                    <a:pt x="3474" y="545"/>
                    <a:pt x="3913" y="503"/>
                  </a:cubicBezTo>
                  <a:lnTo>
                    <a:pt x="4980" y="356"/>
                  </a:lnTo>
                  <a:lnTo>
                    <a:pt x="49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18"/>
            <p:cNvSpPr/>
            <p:nvPr/>
          </p:nvSpPr>
          <p:spPr>
            <a:xfrm>
              <a:off x="4307363" y="1507639"/>
              <a:ext cx="93280" cy="111747"/>
            </a:xfrm>
            <a:custGeom>
              <a:rect b="b" l="l" r="r" t="t"/>
              <a:pathLst>
                <a:path extrusionOk="0" h="5065" w="4228">
                  <a:moveTo>
                    <a:pt x="3955" y="1"/>
                  </a:moveTo>
                  <a:lnTo>
                    <a:pt x="3599" y="21"/>
                  </a:lnTo>
                  <a:lnTo>
                    <a:pt x="3851" y="3390"/>
                  </a:lnTo>
                  <a:lnTo>
                    <a:pt x="3662" y="3411"/>
                  </a:lnTo>
                  <a:cubicBezTo>
                    <a:pt x="3453" y="3432"/>
                    <a:pt x="3139" y="3453"/>
                    <a:pt x="2846" y="3474"/>
                  </a:cubicBezTo>
                  <a:lnTo>
                    <a:pt x="1842" y="3578"/>
                  </a:lnTo>
                  <a:lnTo>
                    <a:pt x="1758" y="2742"/>
                  </a:lnTo>
                  <a:lnTo>
                    <a:pt x="2951" y="2616"/>
                  </a:lnTo>
                  <a:lnTo>
                    <a:pt x="2825" y="1047"/>
                  </a:lnTo>
                  <a:lnTo>
                    <a:pt x="1402" y="1193"/>
                  </a:lnTo>
                  <a:lnTo>
                    <a:pt x="1" y="1340"/>
                  </a:lnTo>
                  <a:lnTo>
                    <a:pt x="440" y="5064"/>
                  </a:lnTo>
                  <a:lnTo>
                    <a:pt x="775" y="5022"/>
                  </a:lnTo>
                  <a:lnTo>
                    <a:pt x="377" y="1653"/>
                  </a:lnTo>
                  <a:lnTo>
                    <a:pt x="1423" y="1549"/>
                  </a:lnTo>
                  <a:lnTo>
                    <a:pt x="2470" y="1444"/>
                  </a:lnTo>
                  <a:lnTo>
                    <a:pt x="2553" y="2281"/>
                  </a:lnTo>
                  <a:lnTo>
                    <a:pt x="1340" y="2407"/>
                  </a:lnTo>
                  <a:lnTo>
                    <a:pt x="1507" y="3976"/>
                  </a:lnTo>
                  <a:lnTo>
                    <a:pt x="2867" y="3830"/>
                  </a:lnTo>
                  <a:cubicBezTo>
                    <a:pt x="3160" y="3809"/>
                    <a:pt x="3453" y="3788"/>
                    <a:pt x="3683" y="3767"/>
                  </a:cubicBezTo>
                  <a:lnTo>
                    <a:pt x="4227" y="3725"/>
                  </a:lnTo>
                  <a:lnTo>
                    <a:pt x="3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18"/>
            <p:cNvSpPr/>
            <p:nvPr/>
          </p:nvSpPr>
          <p:spPr>
            <a:xfrm>
              <a:off x="4307826" y="1606435"/>
              <a:ext cx="103892" cy="18025"/>
            </a:xfrm>
            <a:custGeom>
              <a:rect b="b" l="l" r="r" t="t"/>
              <a:pathLst>
                <a:path extrusionOk="0" h="817" w="4709">
                  <a:moveTo>
                    <a:pt x="4687" y="0"/>
                  </a:moveTo>
                  <a:lnTo>
                    <a:pt x="3955" y="63"/>
                  </a:lnTo>
                  <a:cubicBezTo>
                    <a:pt x="3537" y="84"/>
                    <a:pt x="2930" y="147"/>
                    <a:pt x="2344" y="209"/>
                  </a:cubicBezTo>
                  <a:cubicBezTo>
                    <a:pt x="1758" y="251"/>
                    <a:pt x="1151" y="314"/>
                    <a:pt x="733" y="377"/>
                  </a:cubicBezTo>
                  <a:lnTo>
                    <a:pt x="1" y="461"/>
                  </a:lnTo>
                  <a:lnTo>
                    <a:pt x="42" y="816"/>
                  </a:lnTo>
                  <a:lnTo>
                    <a:pt x="775" y="733"/>
                  </a:lnTo>
                  <a:cubicBezTo>
                    <a:pt x="1193" y="670"/>
                    <a:pt x="1779" y="607"/>
                    <a:pt x="2365" y="565"/>
                  </a:cubicBezTo>
                  <a:cubicBezTo>
                    <a:pt x="3014" y="502"/>
                    <a:pt x="3558" y="440"/>
                    <a:pt x="3976" y="419"/>
                  </a:cubicBezTo>
                  <a:lnTo>
                    <a:pt x="4708" y="377"/>
                  </a:lnTo>
                  <a:lnTo>
                    <a:pt x="46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18"/>
            <p:cNvSpPr/>
            <p:nvPr/>
          </p:nvSpPr>
          <p:spPr>
            <a:xfrm>
              <a:off x="4311048" y="1632270"/>
              <a:ext cx="102524" cy="17562"/>
            </a:xfrm>
            <a:custGeom>
              <a:rect b="b" l="l" r="r" t="t"/>
              <a:pathLst>
                <a:path extrusionOk="0" h="796" w="4647">
                  <a:moveTo>
                    <a:pt x="4625" y="1"/>
                  </a:moveTo>
                  <a:lnTo>
                    <a:pt x="3893" y="43"/>
                  </a:lnTo>
                  <a:cubicBezTo>
                    <a:pt x="3453" y="85"/>
                    <a:pt x="2847" y="126"/>
                    <a:pt x="2303" y="189"/>
                  </a:cubicBezTo>
                  <a:cubicBezTo>
                    <a:pt x="1717" y="231"/>
                    <a:pt x="1131" y="315"/>
                    <a:pt x="712" y="357"/>
                  </a:cubicBezTo>
                  <a:lnTo>
                    <a:pt x="1" y="440"/>
                  </a:lnTo>
                  <a:lnTo>
                    <a:pt x="43" y="796"/>
                  </a:lnTo>
                  <a:lnTo>
                    <a:pt x="775" y="712"/>
                  </a:lnTo>
                  <a:cubicBezTo>
                    <a:pt x="1173" y="670"/>
                    <a:pt x="1759" y="587"/>
                    <a:pt x="2344" y="545"/>
                  </a:cubicBezTo>
                  <a:cubicBezTo>
                    <a:pt x="2888" y="503"/>
                    <a:pt x="3474" y="440"/>
                    <a:pt x="3935" y="419"/>
                  </a:cubicBezTo>
                  <a:lnTo>
                    <a:pt x="4646" y="357"/>
                  </a:lnTo>
                  <a:lnTo>
                    <a:pt x="46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18"/>
            <p:cNvSpPr/>
            <p:nvPr/>
          </p:nvSpPr>
          <p:spPr>
            <a:xfrm>
              <a:off x="4291677" y="1477171"/>
              <a:ext cx="111725" cy="18488"/>
            </a:xfrm>
            <a:custGeom>
              <a:rect b="b" l="l" r="r" t="t"/>
              <a:pathLst>
                <a:path extrusionOk="0" h="838" w="5064">
                  <a:moveTo>
                    <a:pt x="5043" y="1"/>
                  </a:moveTo>
                  <a:lnTo>
                    <a:pt x="4248" y="42"/>
                  </a:lnTo>
                  <a:cubicBezTo>
                    <a:pt x="3787" y="84"/>
                    <a:pt x="3139" y="147"/>
                    <a:pt x="2511" y="189"/>
                  </a:cubicBezTo>
                  <a:cubicBezTo>
                    <a:pt x="1883" y="252"/>
                    <a:pt x="1256" y="335"/>
                    <a:pt x="795" y="377"/>
                  </a:cubicBezTo>
                  <a:lnTo>
                    <a:pt x="0" y="461"/>
                  </a:lnTo>
                  <a:lnTo>
                    <a:pt x="42" y="838"/>
                  </a:lnTo>
                  <a:lnTo>
                    <a:pt x="837" y="733"/>
                  </a:lnTo>
                  <a:cubicBezTo>
                    <a:pt x="1297" y="691"/>
                    <a:pt x="1904" y="628"/>
                    <a:pt x="2553" y="566"/>
                  </a:cubicBezTo>
                  <a:cubicBezTo>
                    <a:pt x="3201" y="503"/>
                    <a:pt x="3808" y="440"/>
                    <a:pt x="4269" y="419"/>
                  </a:cubicBezTo>
                  <a:lnTo>
                    <a:pt x="5064" y="356"/>
                  </a:lnTo>
                  <a:lnTo>
                    <a:pt x="50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18"/>
            <p:cNvSpPr/>
            <p:nvPr/>
          </p:nvSpPr>
          <p:spPr>
            <a:xfrm>
              <a:off x="4294898" y="1502565"/>
              <a:ext cx="110357" cy="18488"/>
            </a:xfrm>
            <a:custGeom>
              <a:rect b="b" l="l" r="r" t="t"/>
              <a:pathLst>
                <a:path extrusionOk="0" h="838" w="5002">
                  <a:moveTo>
                    <a:pt x="4980" y="0"/>
                  </a:moveTo>
                  <a:lnTo>
                    <a:pt x="4206" y="63"/>
                  </a:lnTo>
                  <a:cubicBezTo>
                    <a:pt x="3746" y="84"/>
                    <a:pt x="3118" y="147"/>
                    <a:pt x="2491" y="210"/>
                  </a:cubicBezTo>
                  <a:cubicBezTo>
                    <a:pt x="1863" y="251"/>
                    <a:pt x="1214" y="335"/>
                    <a:pt x="796" y="377"/>
                  </a:cubicBezTo>
                  <a:lnTo>
                    <a:pt x="1" y="482"/>
                  </a:lnTo>
                  <a:lnTo>
                    <a:pt x="42" y="837"/>
                  </a:lnTo>
                  <a:lnTo>
                    <a:pt x="817" y="754"/>
                  </a:lnTo>
                  <a:cubicBezTo>
                    <a:pt x="1235" y="691"/>
                    <a:pt x="1884" y="628"/>
                    <a:pt x="2511" y="565"/>
                  </a:cubicBezTo>
                  <a:cubicBezTo>
                    <a:pt x="3160" y="503"/>
                    <a:pt x="3767" y="440"/>
                    <a:pt x="4206" y="419"/>
                  </a:cubicBezTo>
                  <a:lnTo>
                    <a:pt x="5001" y="356"/>
                  </a:lnTo>
                  <a:lnTo>
                    <a:pt x="49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18"/>
            <p:cNvSpPr/>
            <p:nvPr/>
          </p:nvSpPr>
          <p:spPr>
            <a:xfrm>
              <a:off x="4415844" y="1503028"/>
              <a:ext cx="90037" cy="107113"/>
            </a:xfrm>
            <a:custGeom>
              <a:rect b="b" l="l" r="r" t="t"/>
              <a:pathLst>
                <a:path extrusionOk="0" h="4855" w="4081">
                  <a:moveTo>
                    <a:pt x="3662" y="0"/>
                  </a:moveTo>
                  <a:lnTo>
                    <a:pt x="3725" y="3369"/>
                  </a:lnTo>
                  <a:lnTo>
                    <a:pt x="2721" y="3411"/>
                  </a:lnTo>
                  <a:cubicBezTo>
                    <a:pt x="2323" y="3411"/>
                    <a:pt x="1926" y="3453"/>
                    <a:pt x="1695" y="3453"/>
                  </a:cubicBezTo>
                  <a:lnTo>
                    <a:pt x="1654" y="2595"/>
                  </a:lnTo>
                  <a:lnTo>
                    <a:pt x="2867" y="2553"/>
                  </a:lnTo>
                  <a:lnTo>
                    <a:pt x="2804" y="984"/>
                  </a:lnTo>
                  <a:lnTo>
                    <a:pt x="2239" y="1005"/>
                  </a:lnTo>
                  <a:cubicBezTo>
                    <a:pt x="2009" y="1005"/>
                    <a:pt x="1716" y="1026"/>
                    <a:pt x="1403" y="1046"/>
                  </a:cubicBezTo>
                  <a:lnTo>
                    <a:pt x="1" y="1109"/>
                  </a:lnTo>
                  <a:lnTo>
                    <a:pt x="210" y="4855"/>
                  </a:lnTo>
                  <a:lnTo>
                    <a:pt x="566" y="4813"/>
                  </a:lnTo>
                  <a:lnTo>
                    <a:pt x="377" y="1444"/>
                  </a:lnTo>
                  <a:lnTo>
                    <a:pt x="1423" y="1402"/>
                  </a:lnTo>
                  <a:cubicBezTo>
                    <a:pt x="1737" y="1381"/>
                    <a:pt x="2030" y="1360"/>
                    <a:pt x="2260" y="1360"/>
                  </a:cubicBezTo>
                  <a:lnTo>
                    <a:pt x="2449" y="1360"/>
                  </a:lnTo>
                  <a:lnTo>
                    <a:pt x="2491" y="2197"/>
                  </a:lnTo>
                  <a:lnTo>
                    <a:pt x="1277" y="2239"/>
                  </a:lnTo>
                  <a:lnTo>
                    <a:pt x="1340" y="3808"/>
                  </a:lnTo>
                  <a:lnTo>
                    <a:pt x="1528" y="3808"/>
                  </a:lnTo>
                  <a:cubicBezTo>
                    <a:pt x="1528" y="3808"/>
                    <a:pt x="2135" y="3787"/>
                    <a:pt x="2721" y="3767"/>
                  </a:cubicBezTo>
                  <a:lnTo>
                    <a:pt x="4081" y="3725"/>
                  </a:lnTo>
                  <a:lnTo>
                    <a:pt x="40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18"/>
            <p:cNvSpPr/>
            <p:nvPr/>
          </p:nvSpPr>
          <p:spPr>
            <a:xfrm>
              <a:off x="4411233" y="1602728"/>
              <a:ext cx="104356" cy="12024"/>
            </a:xfrm>
            <a:custGeom>
              <a:rect b="b" l="l" r="r" t="t"/>
              <a:pathLst>
                <a:path extrusionOk="0" h="545" w="4730">
                  <a:moveTo>
                    <a:pt x="3997" y="1"/>
                  </a:moveTo>
                  <a:lnTo>
                    <a:pt x="2365" y="43"/>
                  </a:lnTo>
                  <a:lnTo>
                    <a:pt x="733" y="126"/>
                  </a:lnTo>
                  <a:cubicBezTo>
                    <a:pt x="523" y="147"/>
                    <a:pt x="335" y="168"/>
                    <a:pt x="210" y="168"/>
                  </a:cubicBezTo>
                  <a:lnTo>
                    <a:pt x="0" y="168"/>
                  </a:lnTo>
                  <a:lnTo>
                    <a:pt x="21" y="545"/>
                  </a:lnTo>
                  <a:lnTo>
                    <a:pt x="231" y="524"/>
                  </a:lnTo>
                  <a:cubicBezTo>
                    <a:pt x="356" y="524"/>
                    <a:pt x="544" y="503"/>
                    <a:pt x="754" y="503"/>
                  </a:cubicBezTo>
                  <a:lnTo>
                    <a:pt x="2365" y="419"/>
                  </a:lnTo>
                  <a:lnTo>
                    <a:pt x="3662" y="377"/>
                  </a:lnTo>
                  <a:lnTo>
                    <a:pt x="4729" y="357"/>
                  </a:lnTo>
                  <a:lnTo>
                    <a:pt x="47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18"/>
            <p:cNvSpPr/>
            <p:nvPr/>
          </p:nvSpPr>
          <p:spPr>
            <a:xfrm>
              <a:off x="4413087" y="1628586"/>
              <a:ext cx="102502" cy="11561"/>
            </a:xfrm>
            <a:custGeom>
              <a:rect b="b" l="l" r="r" t="t"/>
              <a:pathLst>
                <a:path extrusionOk="0" h="524" w="4646">
                  <a:moveTo>
                    <a:pt x="3913" y="1"/>
                  </a:moveTo>
                  <a:lnTo>
                    <a:pt x="2323" y="42"/>
                  </a:lnTo>
                  <a:lnTo>
                    <a:pt x="711" y="126"/>
                  </a:lnTo>
                  <a:cubicBezTo>
                    <a:pt x="502" y="126"/>
                    <a:pt x="335" y="147"/>
                    <a:pt x="188" y="147"/>
                  </a:cubicBezTo>
                  <a:lnTo>
                    <a:pt x="0" y="168"/>
                  </a:lnTo>
                  <a:lnTo>
                    <a:pt x="21" y="524"/>
                  </a:lnTo>
                  <a:lnTo>
                    <a:pt x="209" y="503"/>
                  </a:lnTo>
                  <a:cubicBezTo>
                    <a:pt x="335" y="503"/>
                    <a:pt x="523" y="482"/>
                    <a:pt x="732" y="482"/>
                  </a:cubicBezTo>
                  <a:lnTo>
                    <a:pt x="2323" y="398"/>
                  </a:lnTo>
                  <a:lnTo>
                    <a:pt x="3913" y="356"/>
                  </a:lnTo>
                  <a:lnTo>
                    <a:pt x="4645" y="356"/>
                  </a:lnTo>
                  <a:lnTo>
                    <a:pt x="46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18"/>
            <p:cNvSpPr/>
            <p:nvPr/>
          </p:nvSpPr>
          <p:spPr>
            <a:xfrm>
              <a:off x="4402916" y="1473023"/>
              <a:ext cx="110820" cy="12024"/>
            </a:xfrm>
            <a:custGeom>
              <a:rect b="b" l="l" r="r" t="t"/>
              <a:pathLst>
                <a:path extrusionOk="0" h="545" w="5023">
                  <a:moveTo>
                    <a:pt x="4248" y="0"/>
                  </a:moveTo>
                  <a:lnTo>
                    <a:pt x="2512" y="42"/>
                  </a:lnTo>
                  <a:lnTo>
                    <a:pt x="775" y="126"/>
                  </a:lnTo>
                  <a:cubicBezTo>
                    <a:pt x="545" y="147"/>
                    <a:pt x="336" y="168"/>
                    <a:pt x="210" y="168"/>
                  </a:cubicBezTo>
                  <a:lnTo>
                    <a:pt x="1" y="189"/>
                  </a:lnTo>
                  <a:lnTo>
                    <a:pt x="22" y="544"/>
                  </a:lnTo>
                  <a:lnTo>
                    <a:pt x="231" y="544"/>
                  </a:lnTo>
                  <a:cubicBezTo>
                    <a:pt x="356" y="523"/>
                    <a:pt x="545" y="502"/>
                    <a:pt x="796" y="502"/>
                  </a:cubicBezTo>
                  <a:lnTo>
                    <a:pt x="2512" y="419"/>
                  </a:lnTo>
                  <a:lnTo>
                    <a:pt x="3621" y="377"/>
                  </a:lnTo>
                  <a:lnTo>
                    <a:pt x="5022" y="356"/>
                  </a:lnTo>
                  <a:lnTo>
                    <a:pt x="50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18"/>
            <p:cNvSpPr/>
            <p:nvPr/>
          </p:nvSpPr>
          <p:spPr>
            <a:xfrm>
              <a:off x="4404306" y="1498417"/>
              <a:ext cx="109893" cy="12024"/>
            </a:xfrm>
            <a:custGeom>
              <a:rect b="b" l="l" r="r" t="t"/>
              <a:pathLst>
                <a:path extrusionOk="0" h="545" w="4981">
                  <a:moveTo>
                    <a:pt x="4185" y="0"/>
                  </a:moveTo>
                  <a:lnTo>
                    <a:pt x="2616" y="63"/>
                  </a:lnTo>
                  <a:lnTo>
                    <a:pt x="796" y="147"/>
                  </a:lnTo>
                  <a:cubicBezTo>
                    <a:pt x="545" y="147"/>
                    <a:pt x="356" y="188"/>
                    <a:pt x="210" y="188"/>
                  </a:cubicBezTo>
                  <a:lnTo>
                    <a:pt x="1" y="188"/>
                  </a:lnTo>
                  <a:lnTo>
                    <a:pt x="21" y="544"/>
                  </a:lnTo>
                  <a:lnTo>
                    <a:pt x="231" y="544"/>
                  </a:lnTo>
                  <a:cubicBezTo>
                    <a:pt x="356" y="523"/>
                    <a:pt x="545" y="502"/>
                    <a:pt x="775" y="502"/>
                  </a:cubicBezTo>
                  <a:lnTo>
                    <a:pt x="2490" y="419"/>
                  </a:lnTo>
                  <a:lnTo>
                    <a:pt x="4185" y="377"/>
                  </a:lnTo>
                  <a:lnTo>
                    <a:pt x="4980" y="377"/>
                  </a:lnTo>
                  <a:lnTo>
                    <a:pt x="49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18"/>
            <p:cNvSpPr/>
            <p:nvPr/>
          </p:nvSpPr>
          <p:spPr>
            <a:xfrm>
              <a:off x="4523862" y="1503028"/>
              <a:ext cx="90037" cy="103429"/>
            </a:xfrm>
            <a:custGeom>
              <a:rect b="b" l="l" r="r" t="t"/>
              <a:pathLst>
                <a:path extrusionOk="0" h="4688" w="4081">
                  <a:moveTo>
                    <a:pt x="3725" y="0"/>
                  </a:moveTo>
                  <a:lnTo>
                    <a:pt x="3621" y="3390"/>
                  </a:lnTo>
                  <a:lnTo>
                    <a:pt x="2595" y="3348"/>
                  </a:lnTo>
                  <a:lnTo>
                    <a:pt x="1570" y="3348"/>
                  </a:lnTo>
                  <a:lnTo>
                    <a:pt x="1570" y="2511"/>
                  </a:lnTo>
                  <a:lnTo>
                    <a:pt x="2784" y="2511"/>
                  </a:lnTo>
                  <a:lnTo>
                    <a:pt x="2825" y="942"/>
                  </a:lnTo>
                  <a:lnTo>
                    <a:pt x="1" y="942"/>
                  </a:lnTo>
                  <a:lnTo>
                    <a:pt x="43" y="4687"/>
                  </a:lnTo>
                  <a:lnTo>
                    <a:pt x="377" y="4666"/>
                  </a:lnTo>
                  <a:lnTo>
                    <a:pt x="356" y="1277"/>
                  </a:lnTo>
                  <a:lnTo>
                    <a:pt x="2449" y="1277"/>
                  </a:lnTo>
                  <a:lnTo>
                    <a:pt x="2428" y="2135"/>
                  </a:lnTo>
                  <a:lnTo>
                    <a:pt x="1214" y="2135"/>
                  </a:lnTo>
                  <a:lnTo>
                    <a:pt x="1214" y="3704"/>
                  </a:lnTo>
                  <a:lnTo>
                    <a:pt x="2595" y="3704"/>
                  </a:lnTo>
                  <a:lnTo>
                    <a:pt x="3955" y="3746"/>
                  </a:lnTo>
                  <a:lnTo>
                    <a:pt x="40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18"/>
            <p:cNvSpPr/>
            <p:nvPr/>
          </p:nvSpPr>
          <p:spPr>
            <a:xfrm>
              <a:off x="4515567" y="1602066"/>
              <a:ext cx="104334" cy="9928"/>
            </a:xfrm>
            <a:custGeom>
              <a:rect b="b" l="l" r="r" t="t"/>
              <a:pathLst>
                <a:path extrusionOk="0" h="450" w="4729">
                  <a:moveTo>
                    <a:pt x="1240" y="1"/>
                  </a:moveTo>
                  <a:cubicBezTo>
                    <a:pt x="540" y="1"/>
                    <a:pt x="0" y="10"/>
                    <a:pt x="0" y="10"/>
                  </a:cubicBezTo>
                  <a:lnTo>
                    <a:pt x="0" y="387"/>
                  </a:lnTo>
                  <a:cubicBezTo>
                    <a:pt x="0" y="387"/>
                    <a:pt x="530" y="377"/>
                    <a:pt x="1231" y="377"/>
                  </a:cubicBezTo>
                  <a:cubicBezTo>
                    <a:pt x="1581" y="377"/>
                    <a:pt x="1974" y="380"/>
                    <a:pt x="2365" y="387"/>
                  </a:cubicBezTo>
                  <a:cubicBezTo>
                    <a:pt x="2867" y="387"/>
                    <a:pt x="3390" y="407"/>
                    <a:pt x="3787" y="407"/>
                  </a:cubicBezTo>
                  <a:lnTo>
                    <a:pt x="4708" y="449"/>
                  </a:lnTo>
                  <a:lnTo>
                    <a:pt x="4729" y="73"/>
                  </a:lnTo>
                  <a:lnTo>
                    <a:pt x="3808" y="52"/>
                  </a:lnTo>
                  <a:cubicBezTo>
                    <a:pt x="3390" y="31"/>
                    <a:pt x="2888" y="10"/>
                    <a:pt x="2365" y="10"/>
                  </a:cubicBezTo>
                  <a:cubicBezTo>
                    <a:pt x="1981" y="3"/>
                    <a:pt x="1590" y="1"/>
                    <a:pt x="1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18"/>
            <p:cNvSpPr/>
            <p:nvPr/>
          </p:nvSpPr>
          <p:spPr>
            <a:xfrm>
              <a:off x="4516030" y="1627924"/>
              <a:ext cx="102966" cy="9465"/>
            </a:xfrm>
            <a:custGeom>
              <a:rect b="b" l="l" r="r" t="t"/>
              <a:pathLst>
                <a:path extrusionOk="0" h="429" w="4667">
                  <a:moveTo>
                    <a:pt x="1209" y="0"/>
                  </a:moveTo>
                  <a:cubicBezTo>
                    <a:pt x="521" y="0"/>
                    <a:pt x="0" y="10"/>
                    <a:pt x="0" y="10"/>
                  </a:cubicBezTo>
                  <a:lnTo>
                    <a:pt x="0" y="365"/>
                  </a:lnTo>
                  <a:cubicBezTo>
                    <a:pt x="0" y="365"/>
                    <a:pt x="521" y="356"/>
                    <a:pt x="1209" y="356"/>
                  </a:cubicBezTo>
                  <a:cubicBezTo>
                    <a:pt x="1553" y="356"/>
                    <a:pt x="1939" y="358"/>
                    <a:pt x="2323" y="365"/>
                  </a:cubicBezTo>
                  <a:cubicBezTo>
                    <a:pt x="2825" y="365"/>
                    <a:pt x="3327" y="386"/>
                    <a:pt x="3724" y="407"/>
                  </a:cubicBezTo>
                  <a:lnTo>
                    <a:pt x="4645" y="428"/>
                  </a:lnTo>
                  <a:lnTo>
                    <a:pt x="4666" y="72"/>
                  </a:lnTo>
                  <a:lnTo>
                    <a:pt x="3745" y="31"/>
                  </a:lnTo>
                  <a:cubicBezTo>
                    <a:pt x="3348" y="31"/>
                    <a:pt x="2825" y="10"/>
                    <a:pt x="2323" y="10"/>
                  </a:cubicBezTo>
                  <a:cubicBezTo>
                    <a:pt x="1939" y="3"/>
                    <a:pt x="1553" y="0"/>
                    <a:pt x="12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18"/>
            <p:cNvSpPr/>
            <p:nvPr/>
          </p:nvSpPr>
          <p:spPr>
            <a:xfrm>
              <a:off x="4514177" y="1472361"/>
              <a:ext cx="110820" cy="9906"/>
            </a:xfrm>
            <a:custGeom>
              <a:rect b="b" l="l" r="r" t="t"/>
              <a:pathLst>
                <a:path extrusionOk="0" h="449" w="5023">
                  <a:moveTo>
                    <a:pt x="1302" y="0"/>
                  </a:moveTo>
                  <a:cubicBezTo>
                    <a:pt x="558" y="0"/>
                    <a:pt x="0" y="9"/>
                    <a:pt x="0" y="9"/>
                  </a:cubicBezTo>
                  <a:lnTo>
                    <a:pt x="0" y="386"/>
                  </a:lnTo>
                  <a:cubicBezTo>
                    <a:pt x="0" y="386"/>
                    <a:pt x="558" y="367"/>
                    <a:pt x="1302" y="367"/>
                  </a:cubicBezTo>
                  <a:cubicBezTo>
                    <a:pt x="1674" y="367"/>
                    <a:pt x="2093" y="372"/>
                    <a:pt x="2511" y="386"/>
                  </a:cubicBezTo>
                  <a:cubicBezTo>
                    <a:pt x="3055" y="386"/>
                    <a:pt x="3599" y="386"/>
                    <a:pt x="4039" y="407"/>
                  </a:cubicBezTo>
                  <a:lnTo>
                    <a:pt x="5001" y="449"/>
                  </a:lnTo>
                  <a:lnTo>
                    <a:pt x="5022" y="72"/>
                  </a:lnTo>
                  <a:lnTo>
                    <a:pt x="4060" y="51"/>
                  </a:lnTo>
                  <a:cubicBezTo>
                    <a:pt x="3620" y="30"/>
                    <a:pt x="3055" y="9"/>
                    <a:pt x="2511" y="9"/>
                  </a:cubicBezTo>
                  <a:cubicBezTo>
                    <a:pt x="2093" y="2"/>
                    <a:pt x="1674" y="0"/>
                    <a:pt x="13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18"/>
            <p:cNvSpPr/>
            <p:nvPr/>
          </p:nvSpPr>
          <p:spPr>
            <a:xfrm>
              <a:off x="4514177" y="1498196"/>
              <a:ext cx="109893" cy="9465"/>
            </a:xfrm>
            <a:custGeom>
              <a:rect b="b" l="l" r="r" t="t"/>
              <a:pathLst>
                <a:path extrusionOk="0" h="429" w="4981">
                  <a:moveTo>
                    <a:pt x="1310" y="1"/>
                  </a:moveTo>
                  <a:cubicBezTo>
                    <a:pt x="577" y="1"/>
                    <a:pt x="14" y="10"/>
                    <a:pt x="0" y="10"/>
                  </a:cubicBezTo>
                  <a:lnTo>
                    <a:pt x="0" y="366"/>
                  </a:lnTo>
                  <a:cubicBezTo>
                    <a:pt x="14" y="366"/>
                    <a:pt x="568" y="356"/>
                    <a:pt x="1301" y="356"/>
                  </a:cubicBezTo>
                  <a:cubicBezTo>
                    <a:pt x="1667" y="356"/>
                    <a:pt x="2079" y="359"/>
                    <a:pt x="2490" y="366"/>
                  </a:cubicBezTo>
                  <a:cubicBezTo>
                    <a:pt x="3034" y="366"/>
                    <a:pt x="3557" y="387"/>
                    <a:pt x="3997" y="408"/>
                  </a:cubicBezTo>
                  <a:lnTo>
                    <a:pt x="4959" y="429"/>
                  </a:lnTo>
                  <a:lnTo>
                    <a:pt x="4980" y="73"/>
                  </a:lnTo>
                  <a:lnTo>
                    <a:pt x="4018" y="31"/>
                  </a:lnTo>
                  <a:cubicBezTo>
                    <a:pt x="3578" y="31"/>
                    <a:pt x="3034" y="10"/>
                    <a:pt x="2490" y="10"/>
                  </a:cubicBezTo>
                  <a:cubicBezTo>
                    <a:pt x="2086" y="3"/>
                    <a:pt x="1677" y="1"/>
                    <a:pt x="1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18"/>
            <p:cNvSpPr/>
            <p:nvPr/>
          </p:nvSpPr>
          <p:spPr>
            <a:xfrm>
              <a:off x="4628659" y="1509492"/>
              <a:ext cx="94648" cy="99259"/>
            </a:xfrm>
            <a:custGeom>
              <a:rect b="b" l="l" r="r" t="t"/>
              <a:pathLst>
                <a:path extrusionOk="0" h="4499" w="4290">
                  <a:moveTo>
                    <a:pt x="3934" y="0"/>
                  </a:moveTo>
                  <a:lnTo>
                    <a:pt x="3641" y="3369"/>
                  </a:lnTo>
                  <a:lnTo>
                    <a:pt x="1612" y="3222"/>
                  </a:lnTo>
                  <a:lnTo>
                    <a:pt x="1674" y="2386"/>
                  </a:lnTo>
                  <a:cubicBezTo>
                    <a:pt x="1779" y="2386"/>
                    <a:pt x="1946" y="2427"/>
                    <a:pt x="2093" y="2427"/>
                  </a:cubicBezTo>
                  <a:lnTo>
                    <a:pt x="2867" y="2469"/>
                  </a:lnTo>
                  <a:lnTo>
                    <a:pt x="2992" y="900"/>
                  </a:lnTo>
                  <a:lnTo>
                    <a:pt x="1570" y="816"/>
                  </a:lnTo>
                  <a:lnTo>
                    <a:pt x="168" y="733"/>
                  </a:lnTo>
                  <a:lnTo>
                    <a:pt x="0" y="4478"/>
                  </a:lnTo>
                  <a:lnTo>
                    <a:pt x="356" y="4499"/>
                  </a:lnTo>
                  <a:lnTo>
                    <a:pt x="503" y="1109"/>
                  </a:lnTo>
                  <a:lnTo>
                    <a:pt x="1549" y="1151"/>
                  </a:lnTo>
                  <a:lnTo>
                    <a:pt x="2595" y="1235"/>
                  </a:lnTo>
                  <a:lnTo>
                    <a:pt x="2532" y="2072"/>
                  </a:lnTo>
                  <a:lnTo>
                    <a:pt x="2114" y="2030"/>
                  </a:lnTo>
                  <a:cubicBezTo>
                    <a:pt x="1821" y="2009"/>
                    <a:pt x="1507" y="1988"/>
                    <a:pt x="1507" y="1988"/>
                  </a:cubicBezTo>
                  <a:lnTo>
                    <a:pt x="1340" y="1988"/>
                  </a:lnTo>
                  <a:lnTo>
                    <a:pt x="1235" y="3557"/>
                  </a:lnTo>
                  <a:lnTo>
                    <a:pt x="2595" y="3662"/>
                  </a:lnTo>
                  <a:lnTo>
                    <a:pt x="3976" y="3766"/>
                  </a:lnTo>
                  <a:lnTo>
                    <a:pt x="4290" y="42"/>
                  </a:lnTo>
                  <a:lnTo>
                    <a:pt x="39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18"/>
            <p:cNvSpPr/>
            <p:nvPr/>
          </p:nvSpPr>
          <p:spPr>
            <a:xfrm>
              <a:off x="4618974" y="1603655"/>
              <a:ext cx="104334" cy="15267"/>
            </a:xfrm>
            <a:custGeom>
              <a:rect b="b" l="l" r="r" t="t"/>
              <a:pathLst>
                <a:path extrusionOk="0" h="692" w="4729">
                  <a:moveTo>
                    <a:pt x="21" y="1"/>
                  </a:moveTo>
                  <a:lnTo>
                    <a:pt x="0" y="377"/>
                  </a:lnTo>
                  <a:cubicBezTo>
                    <a:pt x="21" y="377"/>
                    <a:pt x="1193" y="419"/>
                    <a:pt x="2364" y="503"/>
                  </a:cubicBezTo>
                  <a:cubicBezTo>
                    <a:pt x="3536" y="566"/>
                    <a:pt x="4708" y="691"/>
                    <a:pt x="4708" y="691"/>
                  </a:cubicBezTo>
                  <a:lnTo>
                    <a:pt x="4729" y="335"/>
                  </a:lnTo>
                  <a:cubicBezTo>
                    <a:pt x="4729" y="315"/>
                    <a:pt x="3536" y="210"/>
                    <a:pt x="2385" y="126"/>
                  </a:cubicBezTo>
                  <a:cubicBezTo>
                    <a:pt x="1214" y="63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18"/>
            <p:cNvSpPr/>
            <p:nvPr/>
          </p:nvSpPr>
          <p:spPr>
            <a:xfrm>
              <a:off x="4618511" y="1629512"/>
              <a:ext cx="102966" cy="14782"/>
            </a:xfrm>
            <a:custGeom>
              <a:rect b="b" l="l" r="r" t="t"/>
              <a:pathLst>
                <a:path extrusionOk="0" h="670" w="4667">
                  <a:moveTo>
                    <a:pt x="21" y="0"/>
                  </a:moveTo>
                  <a:lnTo>
                    <a:pt x="0" y="356"/>
                  </a:lnTo>
                  <a:cubicBezTo>
                    <a:pt x="0" y="356"/>
                    <a:pt x="1172" y="419"/>
                    <a:pt x="2323" y="482"/>
                  </a:cubicBezTo>
                  <a:cubicBezTo>
                    <a:pt x="3473" y="565"/>
                    <a:pt x="4624" y="670"/>
                    <a:pt x="4624" y="670"/>
                  </a:cubicBezTo>
                  <a:lnTo>
                    <a:pt x="4666" y="314"/>
                  </a:lnTo>
                  <a:cubicBezTo>
                    <a:pt x="4645" y="314"/>
                    <a:pt x="3494" y="189"/>
                    <a:pt x="2344" y="126"/>
                  </a:cubicBezTo>
                  <a:cubicBezTo>
                    <a:pt x="1193" y="42"/>
                    <a:pt x="21" y="0"/>
                    <a:pt x="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18"/>
            <p:cNvSpPr/>
            <p:nvPr/>
          </p:nvSpPr>
          <p:spPr>
            <a:xfrm>
              <a:off x="4624512" y="1473949"/>
              <a:ext cx="111725" cy="15708"/>
            </a:xfrm>
            <a:custGeom>
              <a:rect b="b" l="l" r="r" t="t"/>
              <a:pathLst>
                <a:path extrusionOk="0" h="712" w="5064">
                  <a:moveTo>
                    <a:pt x="21" y="0"/>
                  </a:moveTo>
                  <a:lnTo>
                    <a:pt x="0" y="377"/>
                  </a:lnTo>
                  <a:cubicBezTo>
                    <a:pt x="21" y="377"/>
                    <a:pt x="1276" y="419"/>
                    <a:pt x="2511" y="502"/>
                  </a:cubicBezTo>
                  <a:cubicBezTo>
                    <a:pt x="3745" y="586"/>
                    <a:pt x="5022" y="712"/>
                    <a:pt x="5022" y="712"/>
                  </a:cubicBezTo>
                  <a:lnTo>
                    <a:pt x="5064" y="356"/>
                  </a:lnTo>
                  <a:cubicBezTo>
                    <a:pt x="5043" y="335"/>
                    <a:pt x="3787" y="230"/>
                    <a:pt x="2532" y="147"/>
                  </a:cubicBezTo>
                  <a:cubicBezTo>
                    <a:pt x="1297" y="63"/>
                    <a:pt x="42" y="0"/>
                    <a:pt x="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18"/>
            <p:cNvSpPr/>
            <p:nvPr/>
          </p:nvSpPr>
          <p:spPr>
            <a:xfrm>
              <a:off x="4623585" y="1499785"/>
              <a:ext cx="109893" cy="15267"/>
            </a:xfrm>
            <a:custGeom>
              <a:rect b="b" l="l" r="r" t="t"/>
              <a:pathLst>
                <a:path extrusionOk="0" h="692" w="4981">
                  <a:moveTo>
                    <a:pt x="21" y="1"/>
                  </a:moveTo>
                  <a:lnTo>
                    <a:pt x="0" y="357"/>
                  </a:lnTo>
                  <a:cubicBezTo>
                    <a:pt x="21" y="357"/>
                    <a:pt x="1256" y="419"/>
                    <a:pt x="2490" y="482"/>
                  </a:cubicBezTo>
                  <a:cubicBezTo>
                    <a:pt x="3704" y="566"/>
                    <a:pt x="4938" y="691"/>
                    <a:pt x="4959" y="691"/>
                  </a:cubicBezTo>
                  <a:lnTo>
                    <a:pt x="4980" y="336"/>
                  </a:lnTo>
                  <a:cubicBezTo>
                    <a:pt x="4980" y="336"/>
                    <a:pt x="3725" y="210"/>
                    <a:pt x="2511" y="126"/>
                  </a:cubicBezTo>
                  <a:cubicBezTo>
                    <a:pt x="1277" y="43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18"/>
            <p:cNvSpPr/>
            <p:nvPr/>
          </p:nvSpPr>
          <p:spPr>
            <a:xfrm>
              <a:off x="4732530" y="1521957"/>
              <a:ext cx="100186" cy="94648"/>
            </a:xfrm>
            <a:custGeom>
              <a:rect b="b" l="l" r="r" t="t"/>
              <a:pathLst>
                <a:path extrusionOk="0" h="4290" w="4541">
                  <a:moveTo>
                    <a:pt x="4185" y="0"/>
                  </a:moveTo>
                  <a:lnTo>
                    <a:pt x="3683" y="3348"/>
                  </a:lnTo>
                  <a:lnTo>
                    <a:pt x="2678" y="3201"/>
                  </a:lnTo>
                  <a:cubicBezTo>
                    <a:pt x="2302" y="3160"/>
                    <a:pt x="1904" y="3118"/>
                    <a:pt x="1674" y="3076"/>
                  </a:cubicBezTo>
                  <a:lnTo>
                    <a:pt x="1779" y="2239"/>
                  </a:lnTo>
                  <a:lnTo>
                    <a:pt x="2971" y="2406"/>
                  </a:lnTo>
                  <a:lnTo>
                    <a:pt x="3181" y="858"/>
                  </a:lnTo>
                  <a:lnTo>
                    <a:pt x="2992" y="837"/>
                  </a:lnTo>
                  <a:cubicBezTo>
                    <a:pt x="2992" y="816"/>
                    <a:pt x="2386" y="732"/>
                    <a:pt x="1779" y="670"/>
                  </a:cubicBezTo>
                  <a:lnTo>
                    <a:pt x="942" y="586"/>
                  </a:lnTo>
                  <a:cubicBezTo>
                    <a:pt x="712" y="544"/>
                    <a:pt x="544" y="544"/>
                    <a:pt x="544" y="544"/>
                  </a:cubicBezTo>
                  <a:lnTo>
                    <a:pt x="377" y="523"/>
                  </a:lnTo>
                  <a:lnTo>
                    <a:pt x="0" y="4248"/>
                  </a:lnTo>
                  <a:lnTo>
                    <a:pt x="356" y="4290"/>
                  </a:lnTo>
                  <a:lnTo>
                    <a:pt x="691" y="921"/>
                  </a:lnTo>
                  <a:lnTo>
                    <a:pt x="879" y="942"/>
                  </a:lnTo>
                  <a:lnTo>
                    <a:pt x="1716" y="1025"/>
                  </a:lnTo>
                  <a:cubicBezTo>
                    <a:pt x="2134" y="1067"/>
                    <a:pt x="2553" y="1130"/>
                    <a:pt x="2762" y="1151"/>
                  </a:cubicBezTo>
                  <a:lnTo>
                    <a:pt x="2658" y="1988"/>
                  </a:lnTo>
                  <a:lnTo>
                    <a:pt x="1465" y="1841"/>
                  </a:lnTo>
                  <a:lnTo>
                    <a:pt x="1277" y="3411"/>
                  </a:lnTo>
                  <a:lnTo>
                    <a:pt x="1465" y="3432"/>
                  </a:lnTo>
                  <a:cubicBezTo>
                    <a:pt x="1465" y="3432"/>
                    <a:pt x="2051" y="3494"/>
                    <a:pt x="2637" y="3578"/>
                  </a:cubicBezTo>
                  <a:lnTo>
                    <a:pt x="3997" y="3745"/>
                  </a:lnTo>
                  <a:lnTo>
                    <a:pt x="4541" y="42"/>
                  </a:lnTo>
                  <a:lnTo>
                    <a:pt x="41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18"/>
            <p:cNvSpPr/>
            <p:nvPr/>
          </p:nvSpPr>
          <p:spPr>
            <a:xfrm>
              <a:off x="4723285" y="1611046"/>
              <a:ext cx="103892" cy="20342"/>
            </a:xfrm>
            <a:custGeom>
              <a:rect b="b" l="l" r="r" t="t"/>
              <a:pathLst>
                <a:path extrusionOk="0" h="922" w="4709">
                  <a:moveTo>
                    <a:pt x="22" y="0"/>
                  </a:moveTo>
                  <a:lnTo>
                    <a:pt x="1" y="356"/>
                  </a:lnTo>
                  <a:lnTo>
                    <a:pt x="712" y="419"/>
                  </a:lnTo>
                  <a:lnTo>
                    <a:pt x="2323" y="607"/>
                  </a:lnTo>
                  <a:lnTo>
                    <a:pt x="3913" y="816"/>
                  </a:lnTo>
                  <a:lnTo>
                    <a:pt x="4646" y="921"/>
                  </a:lnTo>
                  <a:lnTo>
                    <a:pt x="4709" y="565"/>
                  </a:lnTo>
                  <a:lnTo>
                    <a:pt x="3976" y="461"/>
                  </a:lnTo>
                  <a:lnTo>
                    <a:pt x="2365" y="252"/>
                  </a:lnTo>
                  <a:lnTo>
                    <a:pt x="754" y="6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18"/>
            <p:cNvSpPr/>
            <p:nvPr/>
          </p:nvSpPr>
          <p:spPr>
            <a:xfrm>
              <a:off x="4720528" y="1636440"/>
              <a:ext cx="102502" cy="20320"/>
            </a:xfrm>
            <a:custGeom>
              <a:rect b="b" l="l" r="r" t="t"/>
              <a:pathLst>
                <a:path extrusionOk="0" h="921" w="4646">
                  <a:moveTo>
                    <a:pt x="42" y="0"/>
                  </a:moveTo>
                  <a:lnTo>
                    <a:pt x="0" y="356"/>
                  </a:lnTo>
                  <a:lnTo>
                    <a:pt x="733" y="419"/>
                  </a:lnTo>
                  <a:lnTo>
                    <a:pt x="2302" y="607"/>
                  </a:lnTo>
                  <a:lnTo>
                    <a:pt x="3871" y="816"/>
                  </a:lnTo>
                  <a:lnTo>
                    <a:pt x="4582" y="921"/>
                  </a:lnTo>
                  <a:lnTo>
                    <a:pt x="4645" y="565"/>
                  </a:lnTo>
                  <a:lnTo>
                    <a:pt x="3934" y="461"/>
                  </a:lnTo>
                  <a:lnTo>
                    <a:pt x="2344" y="251"/>
                  </a:lnTo>
                  <a:lnTo>
                    <a:pt x="753" y="6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18"/>
            <p:cNvSpPr/>
            <p:nvPr/>
          </p:nvSpPr>
          <p:spPr>
            <a:xfrm>
              <a:off x="4735287" y="1481782"/>
              <a:ext cx="111747" cy="21268"/>
            </a:xfrm>
            <a:custGeom>
              <a:rect b="b" l="l" r="r" t="t"/>
              <a:pathLst>
                <a:path extrusionOk="0" h="964" w="5065">
                  <a:moveTo>
                    <a:pt x="43" y="1"/>
                  </a:moveTo>
                  <a:lnTo>
                    <a:pt x="1" y="357"/>
                  </a:lnTo>
                  <a:lnTo>
                    <a:pt x="775" y="419"/>
                  </a:lnTo>
                  <a:lnTo>
                    <a:pt x="2512" y="629"/>
                  </a:lnTo>
                  <a:lnTo>
                    <a:pt x="3872" y="796"/>
                  </a:lnTo>
                  <a:lnTo>
                    <a:pt x="5002" y="963"/>
                  </a:lnTo>
                  <a:lnTo>
                    <a:pt x="5064" y="608"/>
                  </a:lnTo>
                  <a:lnTo>
                    <a:pt x="4269" y="503"/>
                  </a:lnTo>
                  <a:lnTo>
                    <a:pt x="2553" y="252"/>
                  </a:lnTo>
                  <a:lnTo>
                    <a:pt x="1445" y="126"/>
                  </a:lnTo>
                  <a:lnTo>
                    <a:pt x="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18"/>
            <p:cNvSpPr/>
            <p:nvPr/>
          </p:nvSpPr>
          <p:spPr>
            <a:xfrm>
              <a:off x="4732993" y="1507176"/>
              <a:ext cx="109871" cy="21268"/>
            </a:xfrm>
            <a:custGeom>
              <a:rect b="b" l="l" r="r" t="t"/>
              <a:pathLst>
                <a:path extrusionOk="0" h="964" w="4980">
                  <a:moveTo>
                    <a:pt x="21" y="1"/>
                  </a:moveTo>
                  <a:lnTo>
                    <a:pt x="0" y="356"/>
                  </a:lnTo>
                  <a:lnTo>
                    <a:pt x="774" y="419"/>
                  </a:lnTo>
                  <a:lnTo>
                    <a:pt x="2469" y="628"/>
                  </a:lnTo>
                  <a:lnTo>
                    <a:pt x="3536" y="775"/>
                  </a:lnTo>
                  <a:lnTo>
                    <a:pt x="4938" y="963"/>
                  </a:lnTo>
                  <a:lnTo>
                    <a:pt x="4980" y="607"/>
                  </a:lnTo>
                  <a:lnTo>
                    <a:pt x="4206" y="503"/>
                  </a:lnTo>
                  <a:lnTo>
                    <a:pt x="2511" y="273"/>
                  </a:lnTo>
                  <a:lnTo>
                    <a:pt x="795" y="63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18"/>
            <p:cNvSpPr/>
            <p:nvPr/>
          </p:nvSpPr>
          <p:spPr>
            <a:xfrm>
              <a:off x="4835010" y="1541328"/>
              <a:ext cx="106187" cy="89133"/>
            </a:xfrm>
            <a:custGeom>
              <a:rect b="b" l="l" r="r" t="t"/>
              <a:pathLst>
                <a:path extrusionOk="0" h="4040" w="4813">
                  <a:moveTo>
                    <a:pt x="4478" y="1"/>
                  </a:moveTo>
                  <a:lnTo>
                    <a:pt x="3746" y="3307"/>
                  </a:lnTo>
                  <a:lnTo>
                    <a:pt x="2762" y="3098"/>
                  </a:lnTo>
                  <a:cubicBezTo>
                    <a:pt x="2532" y="3056"/>
                    <a:pt x="2302" y="3014"/>
                    <a:pt x="2114" y="2972"/>
                  </a:cubicBezTo>
                  <a:lnTo>
                    <a:pt x="1758" y="2909"/>
                  </a:lnTo>
                  <a:lnTo>
                    <a:pt x="1904" y="2093"/>
                  </a:lnTo>
                  <a:lnTo>
                    <a:pt x="2323" y="2156"/>
                  </a:lnTo>
                  <a:cubicBezTo>
                    <a:pt x="2616" y="2219"/>
                    <a:pt x="2909" y="2282"/>
                    <a:pt x="2909" y="2282"/>
                  </a:cubicBezTo>
                  <a:lnTo>
                    <a:pt x="3097" y="2323"/>
                  </a:lnTo>
                  <a:lnTo>
                    <a:pt x="3390" y="775"/>
                  </a:lnTo>
                  <a:lnTo>
                    <a:pt x="1172" y="378"/>
                  </a:lnTo>
                  <a:lnTo>
                    <a:pt x="607" y="273"/>
                  </a:lnTo>
                  <a:lnTo>
                    <a:pt x="0" y="3976"/>
                  </a:lnTo>
                  <a:lnTo>
                    <a:pt x="356" y="4039"/>
                  </a:lnTo>
                  <a:lnTo>
                    <a:pt x="921" y="691"/>
                  </a:lnTo>
                  <a:lnTo>
                    <a:pt x="1967" y="880"/>
                  </a:lnTo>
                  <a:lnTo>
                    <a:pt x="2992" y="1068"/>
                  </a:lnTo>
                  <a:lnTo>
                    <a:pt x="2825" y="1884"/>
                  </a:lnTo>
                  <a:lnTo>
                    <a:pt x="2406" y="1821"/>
                  </a:lnTo>
                  <a:lnTo>
                    <a:pt x="1632" y="1675"/>
                  </a:lnTo>
                  <a:lnTo>
                    <a:pt x="1360" y="3202"/>
                  </a:lnTo>
                  <a:lnTo>
                    <a:pt x="2072" y="3349"/>
                  </a:lnTo>
                  <a:cubicBezTo>
                    <a:pt x="2260" y="3370"/>
                    <a:pt x="2469" y="3412"/>
                    <a:pt x="2699" y="3453"/>
                  </a:cubicBezTo>
                  <a:lnTo>
                    <a:pt x="4039" y="3746"/>
                  </a:lnTo>
                  <a:lnTo>
                    <a:pt x="4813" y="85"/>
                  </a:lnTo>
                  <a:lnTo>
                    <a:pt x="4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18"/>
            <p:cNvSpPr/>
            <p:nvPr/>
          </p:nvSpPr>
          <p:spPr>
            <a:xfrm>
              <a:off x="4825766" y="1623511"/>
              <a:ext cx="102966" cy="27247"/>
            </a:xfrm>
            <a:custGeom>
              <a:rect b="b" l="l" r="r" t="t"/>
              <a:pathLst>
                <a:path extrusionOk="0" h="1235" w="4667">
                  <a:moveTo>
                    <a:pt x="64" y="0"/>
                  </a:moveTo>
                  <a:lnTo>
                    <a:pt x="1" y="356"/>
                  </a:lnTo>
                  <a:cubicBezTo>
                    <a:pt x="22" y="356"/>
                    <a:pt x="1173" y="523"/>
                    <a:pt x="2302" y="754"/>
                  </a:cubicBezTo>
                  <a:cubicBezTo>
                    <a:pt x="2679" y="816"/>
                    <a:pt x="3035" y="900"/>
                    <a:pt x="3370" y="963"/>
                  </a:cubicBezTo>
                  <a:lnTo>
                    <a:pt x="3872" y="1067"/>
                  </a:lnTo>
                  <a:cubicBezTo>
                    <a:pt x="4060" y="1109"/>
                    <a:pt x="4227" y="1151"/>
                    <a:pt x="4353" y="1172"/>
                  </a:cubicBezTo>
                  <a:lnTo>
                    <a:pt x="4583" y="1235"/>
                  </a:lnTo>
                  <a:lnTo>
                    <a:pt x="4667" y="879"/>
                  </a:lnTo>
                  <a:lnTo>
                    <a:pt x="4437" y="816"/>
                  </a:lnTo>
                  <a:cubicBezTo>
                    <a:pt x="4311" y="795"/>
                    <a:pt x="4144" y="754"/>
                    <a:pt x="3955" y="712"/>
                  </a:cubicBezTo>
                  <a:lnTo>
                    <a:pt x="3453" y="607"/>
                  </a:lnTo>
                  <a:cubicBezTo>
                    <a:pt x="3118" y="544"/>
                    <a:pt x="2742" y="461"/>
                    <a:pt x="2365" y="398"/>
                  </a:cubicBezTo>
                  <a:cubicBezTo>
                    <a:pt x="1235" y="168"/>
                    <a:pt x="64" y="0"/>
                    <a:pt x="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18"/>
            <p:cNvSpPr/>
            <p:nvPr/>
          </p:nvSpPr>
          <p:spPr>
            <a:xfrm>
              <a:off x="4821618" y="1648905"/>
              <a:ext cx="101112" cy="26784"/>
            </a:xfrm>
            <a:custGeom>
              <a:rect b="b" l="l" r="r" t="t"/>
              <a:pathLst>
                <a:path extrusionOk="0" h="1214" w="4583">
                  <a:moveTo>
                    <a:pt x="63" y="0"/>
                  </a:moveTo>
                  <a:lnTo>
                    <a:pt x="0" y="356"/>
                  </a:lnTo>
                  <a:cubicBezTo>
                    <a:pt x="21" y="356"/>
                    <a:pt x="1172" y="544"/>
                    <a:pt x="2281" y="753"/>
                  </a:cubicBezTo>
                  <a:cubicBezTo>
                    <a:pt x="2637" y="816"/>
                    <a:pt x="2993" y="900"/>
                    <a:pt x="3327" y="963"/>
                  </a:cubicBezTo>
                  <a:lnTo>
                    <a:pt x="3830" y="1067"/>
                  </a:lnTo>
                  <a:cubicBezTo>
                    <a:pt x="4018" y="1109"/>
                    <a:pt x="4164" y="1130"/>
                    <a:pt x="4290" y="1172"/>
                  </a:cubicBezTo>
                  <a:lnTo>
                    <a:pt x="4520" y="1214"/>
                  </a:lnTo>
                  <a:lnTo>
                    <a:pt x="4583" y="858"/>
                  </a:lnTo>
                  <a:lnTo>
                    <a:pt x="4353" y="816"/>
                  </a:lnTo>
                  <a:cubicBezTo>
                    <a:pt x="4227" y="774"/>
                    <a:pt x="4081" y="753"/>
                    <a:pt x="3892" y="712"/>
                  </a:cubicBezTo>
                  <a:lnTo>
                    <a:pt x="3390" y="607"/>
                  </a:lnTo>
                  <a:cubicBezTo>
                    <a:pt x="3076" y="544"/>
                    <a:pt x="2700" y="460"/>
                    <a:pt x="2344" y="398"/>
                  </a:cubicBezTo>
                  <a:cubicBezTo>
                    <a:pt x="1214" y="188"/>
                    <a:pt x="63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18"/>
            <p:cNvSpPr/>
            <p:nvPr/>
          </p:nvSpPr>
          <p:spPr>
            <a:xfrm>
              <a:off x="4845622" y="1495174"/>
              <a:ext cx="111747" cy="29100"/>
            </a:xfrm>
            <a:custGeom>
              <a:rect b="b" l="l" r="r" t="t"/>
              <a:pathLst>
                <a:path extrusionOk="0" h="1319" w="5065">
                  <a:moveTo>
                    <a:pt x="42" y="1"/>
                  </a:moveTo>
                  <a:lnTo>
                    <a:pt x="1" y="356"/>
                  </a:lnTo>
                  <a:cubicBezTo>
                    <a:pt x="1" y="377"/>
                    <a:pt x="1256" y="566"/>
                    <a:pt x="2490" y="796"/>
                  </a:cubicBezTo>
                  <a:cubicBezTo>
                    <a:pt x="2888" y="879"/>
                    <a:pt x="3306" y="963"/>
                    <a:pt x="3683" y="1026"/>
                  </a:cubicBezTo>
                  <a:lnTo>
                    <a:pt x="4206" y="1130"/>
                  </a:lnTo>
                  <a:cubicBezTo>
                    <a:pt x="4415" y="1172"/>
                    <a:pt x="4604" y="1214"/>
                    <a:pt x="4729" y="1256"/>
                  </a:cubicBezTo>
                  <a:lnTo>
                    <a:pt x="4980" y="1319"/>
                  </a:lnTo>
                  <a:lnTo>
                    <a:pt x="5064" y="963"/>
                  </a:lnTo>
                  <a:lnTo>
                    <a:pt x="4792" y="900"/>
                  </a:lnTo>
                  <a:cubicBezTo>
                    <a:pt x="4666" y="879"/>
                    <a:pt x="4499" y="838"/>
                    <a:pt x="4269" y="796"/>
                  </a:cubicBezTo>
                  <a:lnTo>
                    <a:pt x="3746" y="670"/>
                  </a:lnTo>
                  <a:cubicBezTo>
                    <a:pt x="3390" y="607"/>
                    <a:pt x="2972" y="524"/>
                    <a:pt x="2553" y="440"/>
                  </a:cubicBezTo>
                  <a:cubicBezTo>
                    <a:pt x="1319" y="210"/>
                    <a:pt x="42" y="1"/>
                    <a:pt x="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18"/>
            <p:cNvSpPr/>
            <p:nvPr/>
          </p:nvSpPr>
          <p:spPr>
            <a:xfrm>
              <a:off x="4841011" y="1520568"/>
              <a:ext cx="110357" cy="28637"/>
            </a:xfrm>
            <a:custGeom>
              <a:rect b="b" l="l" r="r" t="t"/>
              <a:pathLst>
                <a:path extrusionOk="0" h="1298" w="5002">
                  <a:moveTo>
                    <a:pt x="63" y="0"/>
                  </a:moveTo>
                  <a:lnTo>
                    <a:pt x="0" y="356"/>
                  </a:lnTo>
                  <a:cubicBezTo>
                    <a:pt x="21" y="377"/>
                    <a:pt x="1256" y="565"/>
                    <a:pt x="2469" y="795"/>
                  </a:cubicBezTo>
                  <a:cubicBezTo>
                    <a:pt x="2867" y="858"/>
                    <a:pt x="3264" y="942"/>
                    <a:pt x="3641" y="1026"/>
                  </a:cubicBezTo>
                  <a:lnTo>
                    <a:pt x="4164" y="1130"/>
                  </a:lnTo>
                  <a:cubicBezTo>
                    <a:pt x="4373" y="1172"/>
                    <a:pt x="4541" y="1214"/>
                    <a:pt x="4687" y="1235"/>
                  </a:cubicBezTo>
                  <a:lnTo>
                    <a:pt x="4938" y="1298"/>
                  </a:lnTo>
                  <a:lnTo>
                    <a:pt x="5001" y="942"/>
                  </a:lnTo>
                  <a:lnTo>
                    <a:pt x="4750" y="879"/>
                  </a:lnTo>
                  <a:cubicBezTo>
                    <a:pt x="4624" y="858"/>
                    <a:pt x="4436" y="816"/>
                    <a:pt x="4227" y="775"/>
                  </a:cubicBezTo>
                  <a:lnTo>
                    <a:pt x="3704" y="670"/>
                  </a:lnTo>
                  <a:cubicBezTo>
                    <a:pt x="3348" y="586"/>
                    <a:pt x="2930" y="503"/>
                    <a:pt x="2532" y="440"/>
                  </a:cubicBezTo>
                  <a:cubicBezTo>
                    <a:pt x="1318" y="189"/>
                    <a:pt x="84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18"/>
            <p:cNvSpPr/>
            <p:nvPr/>
          </p:nvSpPr>
          <p:spPr>
            <a:xfrm>
              <a:off x="4936564" y="1568112"/>
              <a:ext cx="112188" cy="82646"/>
            </a:xfrm>
            <a:custGeom>
              <a:rect b="b" l="l" r="r" t="t"/>
              <a:pathLst>
                <a:path extrusionOk="0" h="3746" w="5085">
                  <a:moveTo>
                    <a:pt x="858" y="1"/>
                  </a:moveTo>
                  <a:lnTo>
                    <a:pt x="0" y="3662"/>
                  </a:lnTo>
                  <a:lnTo>
                    <a:pt x="356" y="3746"/>
                  </a:lnTo>
                  <a:lnTo>
                    <a:pt x="1109" y="461"/>
                  </a:lnTo>
                  <a:lnTo>
                    <a:pt x="2679" y="858"/>
                  </a:lnTo>
                  <a:lnTo>
                    <a:pt x="3160" y="984"/>
                  </a:lnTo>
                  <a:lnTo>
                    <a:pt x="2930" y="1800"/>
                  </a:lnTo>
                  <a:cubicBezTo>
                    <a:pt x="2825" y="1758"/>
                    <a:pt x="2679" y="1716"/>
                    <a:pt x="2532" y="1695"/>
                  </a:cubicBezTo>
                  <a:lnTo>
                    <a:pt x="1779" y="1486"/>
                  </a:lnTo>
                  <a:lnTo>
                    <a:pt x="1381" y="3014"/>
                  </a:lnTo>
                  <a:lnTo>
                    <a:pt x="1905" y="3139"/>
                  </a:lnTo>
                  <a:cubicBezTo>
                    <a:pt x="2093" y="3181"/>
                    <a:pt x="2386" y="3265"/>
                    <a:pt x="2679" y="3348"/>
                  </a:cubicBezTo>
                  <a:lnTo>
                    <a:pt x="3474" y="3578"/>
                  </a:lnTo>
                  <a:cubicBezTo>
                    <a:pt x="3683" y="3641"/>
                    <a:pt x="3809" y="3683"/>
                    <a:pt x="3809" y="3683"/>
                  </a:cubicBezTo>
                  <a:lnTo>
                    <a:pt x="3997" y="3746"/>
                  </a:lnTo>
                  <a:lnTo>
                    <a:pt x="5085" y="126"/>
                  </a:lnTo>
                  <a:lnTo>
                    <a:pt x="4729" y="21"/>
                  </a:lnTo>
                  <a:lnTo>
                    <a:pt x="3746" y="3265"/>
                  </a:lnTo>
                  <a:lnTo>
                    <a:pt x="3557" y="3202"/>
                  </a:lnTo>
                  <a:lnTo>
                    <a:pt x="2783" y="2993"/>
                  </a:lnTo>
                  <a:cubicBezTo>
                    <a:pt x="2490" y="2888"/>
                    <a:pt x="2177" y="2825"/>
                    <a:pt x="1988" y="2762"/>
                  </a:cubicBezTo>
                  <a:lnTo>
                    <a:pt x="1800" y="2721"/>
                  </a:lnTo>
                  <a:lnTo>
                    <a:pt x="2009" y="1905"/>
                  </a:lnTo>
                  <a:lnTo>
                    <a:pt x="2428" y="2009"/>
                  </a:lnTo>
                  <a:cubicBezTo>
                    <a:pt x="2574" y="2051"/>
                    <a:pt x="2721" y="2093"/>
                    <a:pt x="2825" y="2114"/>
                  </a:cubicBezTo>
                  <a:lnTo>
                    <a:pt x="3181" y="2218"/>
                  </a:lnTo>
                  <a:lnTo>
                    <a:pt x="3599" y="712"/>
                  </a:lnTo>
                  <a:lnTo>
                    <a:pt x="2239" y="356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18"/>
            <p:cNvSpPr/>
            <p:nvPr/>
          </p:nvSpPr>
          <p:spPr>
            <a:xfrm>
              <a:off x="4926878" y="1642904"/>
              <a:ext cx="101112" cy="34638"/>
            </a:xfrm>
            <a:custGeom>
              <a:rect b="b" l="l" r="r" t="t"/>
              <a:pathLst>
                <a:path extrusionOk="0" h="1570" w="4583">
                  <a:moveTo>
                    <a:pt x="63" y="0"/>
                  </a:moveTo>
                  <a:lnTo>
                    <a:pt x="0" y="356"/>
                  </a:lnTo>
                  <a:cubicBezTo>
                    <a:pt x="0" y="356"/>
                    <a:pt x="1130" y="607"/>
                    <a:pt x="2239" y="921"/>
                  </a:cubicBezTo>
                  <a:cubicBezTo>
                    <a:pt x="2616" y="1004"/>
                    <a:pt x="2971" y="1109"/>
                    <a:pt x="3285" y="1214"/>
                  </a:cubicBezTo>
                  <a:lnTo>
                    <a:pt x="3787" y="1339"/>
                  </a:lnTo>
                  <a:lnTo>
                    <a:pt x="4478" y="1569"/>
                  </a:lnTo>
                  <a:lnTo>
                    <a:pt x="4582" y="1214"/>
                  </a:lnTo>
                  <a:lnTo>
                    <a:pt x="3871" y="1004"/>
                  </a:lnTo>
                  <a:lnTo>
                    <a:pt x="3390" y="858"/>
                  </a:lnTo>
                  <a:cubicBezTo>
                    <a:pt x="3055" y="774"/>
                    <a:pt x="2699" y="670"/>
                    <a:pt x="2344" y="565"/>
                  </a:cubicBezTo>
                  <a:cubicBezTo>
                    <a:pt x="1235" y="272"/>
                    <a:pt x="63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18"/>
            <p:cNvSpPr/>
            <p:nvPr/>
          </p:nvSpPr>
          <p:spPr>
            <a:xfrm>
              <a:off x="4921318" y="1667835"/>
              <a:ext cx="98818" cy="34175"/>
            </a:xfrm>
            <a:custGeom>
              <a:rect b="b" l="l" r="r" t="t"/>
              <a:pathLst>
                <a:path extrusionOk="0" h="1549" w="4479">
                  <a:moveTo>
                    <a:pt x="85" y="0"/>
                  </a:moveTo>
                  <a:lnTo>
                    <a:pt x="1" y="356"/>
                  </a:lnTo>
                  <a:cubicBezTo>
                    <a:pt x="1" y="356"/>
                    <a:pt x="1131" y="607"/>
                    <a:pt x="2198" y="900"/>
                  </a:cubicBezTo>
                  <a:cubicBezTo>
                    <a:pt x="2554" y="1004"/>
                    <a:pt x="2888" y="1088"/>
                    <a:pt x="3202" y="1193"/>
                  </a:cubicBezTo>
                  <a:lnTo>
                    <a:pt x="3704" y="1318"/>
                  </a:lnTo>
                  <a:lnTo>
                    <a:pt x="4374" y="1548"/>
                  </a:lnTo>
                  <a:lnTo>
                    <a:pt x="4479" y="1193"/>
                  </a:lnTo>
                  <a:lnTo>
                    <a:pt x="3809" y="983"/>
                  </a:lnTo>
                  <a:lnTo>
                    <a:pt x="3307" y="837"/>
                  </a:lnTo>
                  <a:cubicBezTo>
                    <a:pt x="2993" y="753"/>
                    <a:pt x="2658" y="649"/>
                    <a:pt x="2303" y="565"/>
                  </a:cubicBezTo>
                  <a:cubicBezTo>
                    <a:pt x="1215" y="272"/>
                    <a:pt x="85" y="0"/>
                    <a:pt x="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18"/>
            <p:cNvSpPr/>
            <p:nvPr/>
          </p:nvSpPr>
          <p:spPr>
            <a:xfrm>
              <a:off x="4955493" y="1516420"/>
              <a:ext cx="111725" cy="36933"/>
            </a:xfrm>
            <a:custGeom>
              <a:rect b="b" l="l" r="r" t="t"/>
              <a:pathLst>
                <a:path extrusionOk="0" h="1674" w="5064">
                  <a:moveTo>
                    <a:pt x="84" y="0"/>
                  </a:moveTo>
                  <a:lnTo>
                    <a:pt x="0" y="356"/>
                  </a:lnTo>
                  <a:cubicBezTo>
                    <a:pt x="0" y="356"/>
                    <a:pt x="1256" y="628"/>
                    <a:pt x="2469" y="963"/>
                  </a:cubicBezTo>
                  <a:cubicBezTo>
                    <a:pt x="2888" y="1067"/>
                    <a:pt x="3306" y="1193"/>
                    <a:pt x="3662" y="1297"/>
                  </a:cubicBezTo>
                  <a:lnTo>
                    <a:pt x="4164" y="1444"/>
                  </a:lnTo>
                  <a:lnTo>
                    <a:pt x="4959" y="1674"/>
                  </a:lnTo>
                  <a:lnTo>
                    <a:pt x="5064" y="1339"/>
                  </a:lnTo>
                  <a:lnTo>
                    <a:pt x="4269" y="1088"/>
                  </a:lnTo>
                  <a:lnTo>
                    <a:pt x="3767" y="942"/>
                  </a:lnTo>
                  <a:cubicBezTo>
                    <a:pt x="3390" y="837"/>
                    <a:pt x="2992" y="732"/>
                    <a:pt x="2574" y="607"/>
                  </a:cubicBezTo>
                  <a:cubicBezTo>
                    <a:pt x="1339" y="272"/>
                    <a:pt x="84" y="0"/>
                    <a:pt x="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18"/>
            <p:cNvSpPr/>
            <p:nvPr/>
          </p:nvSpPr>
          <p:spPr>
            <a:xfrm>
              <a:off x="4949956" y="1541328"/>
              <a:ext cx="109430" cy="36491"/>
            </a:xfrm>
            <a:custGeom>
              <a:rect b="b" l="l" r="r" t="t"/>
              <a:pathLst>
                <a:path extrusionOk="0" h="1654" w="4960">
                  <a:moveTo>
                    <a:pt x="84" y="1"/>
                  </a:moveTo>
                  <a:lnTo>
                    <a:pt x="0" y="357"/>
                  </a:lnTo>
                  <a:cubicBezTo>
                    <a:pt x="21" y="357"/>
                    <a:pt x="1235" y="629"/>
                    <a:pt x="2427" y="963"/>
                  </a:cubicBezTo>
                  <a:cubicBezTo>
                    <a:pt x="2846" y="1068"/>
                    <a:pt x="3243" y="1173"/>
                    <a:pt x="3599" y="1277"/>
                  </a:cubicBezTo>
                  <a:lnTo>
                    <a:pt x="4101" y="1424"/>
                  </a:lnTo>
                  <a:lnTo>
                    <a:pt x="4855" y="1654"/>
                  </a:lnTo>
                  <a:lnTo>
                    <a:pt x="4959" y="1319"/>
                  </a:lnTo>
                  <a:lnTo>
                    <a:pt x="4206" y="1089"/>
                  </a:lnTo>
                  <a:lnTo>
                    <a:pt x="3704" y="943"/>
                  </a:lnTo>
                  <a:cubicBezTo>
                    <a:pt x="3327" y="838"/>
                    <a:pt x="2930" y="712"/>
                    <a:pt x="2532" y="608"/>
                  </a:cubicBezTo>
                  <a:cubicBezTo>
                    <a:pt x="1318" y="273"/>
                    <a:pt x="84" y="1"/>
                    <a:pt x="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18"/>
            <p:cNvSpPr/>
            <p:nvPr/>
          </p:nvSpPr>
          <p:spPr>
            <a:xfrm>
              <a:off x="5034896" y="1597654"/>
              <a:ext cx="119115" cy="88206"/>
            </a:xfrm>
            <a:custGeom>
              <a:rect b="b" l="l" r="r" t="t"/>
              <a:pathLst>
                <a:path extrusionOk="0" h="3998" w="5399">
                  <a:moveTo>
                    <a:pt x="1172" y="1"/>
                  </a:moveTo>
                  <a:lnTo>
                    <a:pt x="0" y="3558"/>
                  </a:lnTo>
                  <a:lnTo>
                    <a:pt x="356" y="3662"/>
                  </a:lnTo>
                  <a:lnTo>
                    <a:pt x="1402" y="440"/>
                  </a:lnTo>
                  <a:lnTo>
                    <a:pt x="1611" y="524"/>
                  </a:lnTo>
                  <a:lnTo>
                    <a:pt x="2406" y="796"/>
                  </a:lnTo>
                  <a:cubicBezTo>
                    <a:pt x="2658" y="879"/>
                    <a:pt x="2888" y="984"/>
                    <a:pt x="3097" y="1047"/>
                  </a:cubicBezTo>
                  <a:lnTo>
                    <a:pt x="3390" y="1172"/>
                  </a:lnTo>
                  <a:lnTo>
                    <a:pt x="3097" y="1967"/>
                  </a:lnTo>
                  <a:lnTo>
                    <a:pt x="2699" y="1800"/>
                  </a:lnTo>
                  <a:cubicBezTo>
                    <a:pt x="2406" y="1695"/>
                    <a:pt x="2113" y="1591"/>
                    <a:pt x="2113" y="1591"/>
                  </a:cubicBezTo>
                  <a:lnTo>
                    <a:pt x="1946" y="1549"/>
                  </a:lnTo>
                  <a:lnTo>
                    <a:pt x="1423" y="3014"/>
                  </a:lnTo>
                  <a:lnTo>
                    <a:pt x="2699" y="3474"/>
                  </a:lnTo>
                  <a:cubicBezTo>
                    <a:pt x="3013" y="3600"/>
                    <a:pt x="3264" y="3704"/>
                    <a:pt x="3453" y="3788"/>
                  </a:cubicBezTo>
                  <a:lnTo>
                    <a:pt x="3955" y="3997"/>
                  </a:lnTo>
                  <a:lnTo>
                    <a:pt x="5398" y="524"/>
                  </a:lnTo>
                  <a:lnTo>
                    <a:pt x="5085" y="398"/>
                  </a:lnTo>
                  <a:lnTo>
                    <a:pt x="3746" y="3495"/>
                  </a:lnTo>
                  <a:lnTo>
                    <a:pt x="3578" y="3432"/>
                  </a:lnTo>
                  <a:cubicBezTo>
                    <a:pt x="3348" y="3327"/>
                    <a:pt x="3034" y="3202"/>
                    <a:pt x="2825" y="3139"/>
                  </a:cubicBezTo>
                  <a:lnTo>
                    <a:pt x="1883" y="2783"/>
                  </a:lnTo>
                  <a:lnTo>
                    <a:pt x="2176" y="1988"/>
                  </a:lnTo>
                  <a:cubicBezTo>
                    <a:pt x="2281" y="2030"/>
                    <a:pt x="2427" y="2093"/>
                    <a:pt x="2574" y="2135"/>
                  </a:cubicBezTo>
                  <a:lnTo>
                    <a:pt x="3306" y="2428"/>
                  </a:lnTo>
                  <a:lnTo>
                    <a:pt x="3871" y="963"/>
                  </a:lnTo>
                  <a:lnTo>
                    <a:pt x="3222" y="712"/>
                  </a:lnTo>
                  <a:cubicBezTo>
                    <a:pt x="3013" y="628"/>
                    <a:pt x="2783" y="545"/>
                    <a:pt x="2532" y="461"/>
                  </a:cubicBezTo>
                  <a:lnTo>
                    <a:pt x="1716" y="168"/>
                  </a:lnTo>
                  <a:cubicBezTo>
                    <a:pt x="1507" y="84"/>
                    <a:pt x="1339" y="42"/>
                    <a:pt x="1339" y="42"/>
                  </a:cubicBezTo>
                  <a:lnTo>
                    <a:pt x="11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18"/>
            <p:cNvSpPr/>
            <p:nvPr/>
          </p:nvSpPr>
          <p:spPr>
            <a:xfrm>
              <a:off x="5025652" y="1669666"/>
              <a:ext cx="97428" cy="42956"/>
            </a:xfrm>
            <a:custGeom>
              <a:rect b="b" l="l" r="r" t="t"/>
              <a:pathLst>
                <a:path extrusionOk="0" h="1947" w="4416">
                  <a:moveTo>
                    <a:pt x="105" y="1"/>
                  </a:moveTo>
                  <a:lnTo>
                    <a:pt x="1" y="356"/>
                  </a:lnTo>
                  <a:lnTo>
                    <a:pt x="670" y="566"/>
                  </a:lnTo>
                  <a:lnTo>
                    <a:pt x="1152" y="733"/>
                  </a:lnTo>
                  <a:cubicBezTo>
                    <a:pt x="1465" y="838"/>
                    <a:pt x="1821" y="963"/>
                    <a:pt x="2156" y="1089"/>
                  </a:cubicBezTo>
                  <a:lnTo>
                    <a:pt x="2344" y="1152"/>
                  </a:lnTo>
                  <a:cubicBezTo>
                    <a:pt x="2825" y="1340"/>
                    <a:pt x="3265" y="1507"/>
                    <a:pt x="3621" y="1675"/>
                  </a:cubicBezTo>
                  <a:lnTo>
                    <a:pt x="4269" y="1947"/>
                  </a:lnTo>
                  <a:lnTo>
                    <a:pt x="4416" y="1612"/>
                  </a:lnTo>
                  <a:lnTo>
                    <a:pt x="3767" y="1340"/>
                  </a:lnTo>
                  <a:cubicBezTo>
                    <a:pt x="3411" y="1172"/>
                    <a:pt x="2951" y="1005"/>
                    <a:pt x="2470" y="817"/>
                  </a:cubicBezTo>
                  <a:lnTo>
                    <a:pt x="2281" y="754"/>
                  </a:lnTo>
                  <a:cubicBezTo>
                    <a:pt x="1947" y="628"/>
                    <a:pt x="1591" y="503"/>
                    <a:pt x="1277" y="398"/>
                  </a:cubicBezTo>
                  <a:lnTo>
                    <a:pt x="796" y="23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18"/>
            <p:cNvSpPr/>
            <p:nvPr/>
          </p:nvSpPr>
          <p:spPr>
            <a:xfrm>
              <a:off x="5017820" y="1694133"/>
              <a:ext cx="94648" cy="42029"/>
            </a:xfrm>
            <a:custGeom>
              <a:rect b="b" l="l" r="r" t="t"/>
              <a:pathLst>
                <a:path extrusionOk="0" h="1905" w="4290">
                  <a:moveTo>
                    <a:pt x="105" y="1"/>
                  </a:moveTo>
                  <a:lnTo>
                    <a:pt x="0" y="356"/>
                  </a:lnTo>
                  <a:lnTo>
                    <a:pt x="670" y="566"/>
                  </a:lnTo>
                  <a:cubicBezTo>
                    <a:pt x="816" y="607"/>
                    <a:pt x="963" y="670"/>
                    <a:pt x="1151" y="733"/>
                  </a:cubicBezTo>
                  <a:cubicBezTo>
                    <a:pt x="1444" y="838"/>
                    <a:pt x="1779" y="942"/>
                    <a:pt x="2113" y="1068"/>
                  </a:cubicBezTo>
                  <a:lnTo>
                    <a:pt x="2302" y="1151"/>
                  </a:lnTo>
                  <a:cubicBezTo>
                    <a:pt x="2762" y="1319"/>
                    <a:pt x="3201" y="1486"/>
                    <a:pt x="3515" y="1633"/>
                  </a:cubicBezTo>
                  <a:lnTo>
                    <a:pt x="4164" y="1905"/>
                  </a:lnTo>
                  <a:lnTo>
                    <a:pt x="4289" y="1570"/>
                  </a:lnTo>
                  <a:lnTo>
                    <a:pt x="3662" y="1298"/>
                  </a:lnTo>
                  <a:cubicBezTo>
                    <a:pt x="3327" y="1151"/>
                    <a:pt x="2887" y="984"/>
                    <a:pt x="2427" y="817"/>
                  </a:cubicBezTo>
                  <a:lnTo>
                    <a:pt x="2239" y="733"/>
                  </a:lnTo>
                  <a:cubicBezTo>
                    <a:pt x="1904" y="607"/>
                    <a:pt x="1569" y="503"/>
                    <a:pt x="1255" y="398"/>
                  </a:cubicBezTo>
                  <a:lnTo>
                    <a:pt x="774" y="23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18"/>
            <p:cNvSpPr/>
            <p:nvPr/>
          </p:nvSpPr>
          <p:spPr>
            <a:xfrm>
              <a:off x="5064438" y="1545961"/>
              <a:ext cx="111261" cy="48030"/>
            </a:xfrm>
            <a:custGeom>
              <a:rect b="b" l="l" r="r" t="t"/>
              <a:pathLst>
                <a:path extrusionOk="0" h="2177" w="5043">
                  <a:moveTo>
                    <a:pt x="105" y="0"/>
                  </a:moveTo>
                  <a:lnTo>
                    <a:pt x="0" y="335"/>
                  </a:lnTo>
                  <a:lnTo>
                    <a:pt x="774" y="586"/>
                  </a:lnTo>
                  <a:lnTo>
                    <a:pt x="1298" y="774"/>
                  </a:lnTo>
                  <a:cubicBezTo>
                    <a:pt x="1653" y="879"/>
                    <a:pt x="2051" y="1025"/>
                    <a:pt x="2469" y="1193"/>
                  </a:cubicBezTo>
                  <a:lnTo>
                    <a:pt x="2553" y="1214"/>
                  </a:lnTo>
                  <a:cubicBezTo>
                    <a:pt x="3118" y="1423"/>
                    <a:pt x="3704" y="1653"/>
                    <a:pt x="4143" y="1841"/>
                  </a:cubicBezTo>
                  <a:lnTo>
                    <a:pt x="4896" y="2176"/>
                  </a:lnTo>
                  <a:lnTo>
                    <a:pt x="5043" y="1841"/>
                  </a:lnTo>
                  <a:lnTo>
                    <a:pt x="4290" y="1507"/>
                  </a:lnTo>
                  <a:cubicBezTo>
                    <a:pt x="3850" y="1318"/>
                    <a:pt x="3264" y="1088"/>
                    <a:pt x="2679" y="879"/>
                  </a:cubicBezTo>
                  <a:lnTo>
                    <a:pt x="2595" y="837"/>
                  </a:lnTo>
                  <a:cubicBezTo>
                    <a:pt x="2197" y="691"/>
                    <a:pt x="1779" y="544"/>
                    <a:pt x="1423" y="419"/>
                  </a:cubicBezTo>
                  <a:lnTo>
                    <a:pt x="900" y="251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18"/>
            <p:cNvSpPr/>
            <p:nvPr/>
          </p:nvSpPr>
          <p:spPr>
            <a:xfrm>
              <a:off x="5057047" y="1570429"/>
              <a:ext cx="108040" cy="47103"/>
            </a:xfrm>
            <a:custGeom>
              <a:rect b="b" l="l" r="r" t="t"/>
              <a:pathLst>
                <a:path extrusionOk="0" h="2135" w="4897">
                  <a:moveTo>
                    <a:pt x="105" y="0"/>
                  </a:moveTo>
                  <a:lnTo>
                    <a:pt x="1" y="335"/>
                  </a:lnTo>
                  <a:lnTo>
                    <a:pt x="754" y="586"/>
                  </a:lnTo>
                  <a:lnTo>
                    <a:pt x="1256" y="753"/>
                  </a:lnTo>
                  <a:cubicBezTo>
                    <a:pt x="1612" y="879"/>
                    <a:pt x="2009" y="1025"/>
                    <a:pt x="2386" y="1172"/>
                  </a:cubicBezTo>
                  <a:lnTo>
                    <a:pt x="2490" y="1214"/>
                  </a:lnTo>
                  <a:cubicBezTo>
                    <a:pt x="3076" y="1423"/>
                    <a:pt x="3599" y="1632"/>
                    <a:pt x="4018" y="1821"/>
                  </a:cubicBezTo>
                  <a:lnTo>
                    <a:pt x="4750" y="2134"/>
                  </a:lnTo>
                  <a:lnTo>
                    <a:pt x="4897" y="1800"/>
                  </a:lnTo>
                  <a:lnTo>
                    <a:pt x="4164" y="1486"/>
                  </a:lnTo>
                  <a:cubicBezTo>
                    <a:pt x="3746" y="1297"/>
                    <a:pt x="3202" y="1088"/>
                    <a:pt x="2616" y="858"/>
                  </a:cubicBezTo>
                  <a:lnTo>
                    <a:pt x="2511" y="837"/>
                  </a:lnTo>
                  <a:cubicBezTo>
                    <a:pt x="2114" y="670"/>
                    <a:pt x="1716" y="544"/>
                    <a:pt x="1361" y="419"/>
                  </a:cubicBezTo>
                  <a:lnTo>
                    <a:pt x="858" y="23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18"/>
            <p:cNvSpPr/>
            <p:nvPr/>
          </p:nvSpPr>
          <p:spPr>
            <a:xfrm>
              <a:off x="5129059" y="1637366"/>
              <a:ext cx="126970" cy="95575"/>
            </a:xfrm>
            <a:custGeom>
              <a:rect b="b" l="l" r="r" t="t"/>
              <a:pathLst>
                <a:path extrusionOk="0" h="4332" w="5755">
                  <a:moveTo>
                    <a:pt x="1570" y="0"/>
                  </a:moveTo>
                  <a:lnTo>
                    <a:pt x="1" y="3390"/>
                  </a:lnTo>
                  <a:lnTo>
                    <a:pt x="335" y="3536"/>
                  </a:lnTo>
                  <a:lnTo>
                    <a:pt x="1758" y="481"/>
                  </a:lnTo>
                  <a:lnTo>
                    <a:pt x="1947" y="565"/>
                  </a:lnTo>
                  <a:cubicBezTo>
                    <a:pt x="2135" y="649"/>
                    <a:pt x="2365" y="774"/>
                    <a:pt x="2637" y="900"/>
                  </a:cubicBezTo>
                  <a:lnTo>
                    <a:pt x="2721" y="942"/>
                  </a:lnTo>
                  <a:cubicBezTo>
                    <a:pt x="3097" y="1130"/>
                    <a:pt x="3453" y="1339"/>
                    <a:pt x="3662" y="1444"/>
                  </a:cubicBezTo>
                  <a:lnTo>
                    <a:pt x="3244" y="2176"/>
                  </a:lnTo>
                  <a:lnTo>
                    <a:pt x="2867" y="1967"/>
                  </a:lnTo>
                  <a:lnTo>
                    <a:pt x="2177" y="1611"/>
                  </a:lnTo>
                  <a:lnTo>
                    <a:pt x="1465" y="3013"/>
                  </a:lnTo>
                  <a:lnTo>
                    <a:pt x="1947" y="3264"/>
                  </a:lnTo>
                  <a:cubicBezTo>
                    <a:pt x="2135" y="3369"/>
                    <a:pt x="2365" y="3494"/>
                    <a:pt x="2616" y="3641"/>
                  </a:cubicBezTo>
                  <a:lnTo>
                    <a:pt x="2637" y="3641"/>
                  </a:lnTo>
                  <a:cubicBezTo>
                    <a:pt x="3139" y="3913"/>
                    <a:pt x="3620" y="4227"/>
                    <a:pt x="3620" y="4227"/>
                  </a:cubicBezTo>
                  <a:lnTo>
                    <a:pt x="3767" y="4331"/>
                  </a:lnTo>
                  <a:lnTo>
                    <a:pt x="5755" y="1151"/>
                  </a:lnTo>
                  <a:lnTo>
                    <a:pt x="5462" y="942"/>
                  </a:lnTo>
                  <a:lnTo>
                    <a:pt x="3662" y="3808"/>
                  </a:lnTo>
                  <a:cubicBezTo>
                    <a:pt x="3474" y="3704"/>
                    <a:pt x="3139" y="3494"/>
                    <a:pt x="2783" y="3306"/>
                  </a:cubicBezTo>
                  <a:cubicBezTo>
                    <a:pt x="2553" y="3160"/>
                    <a:pt x="2302" y="3034"/>
                    <a:pt x="2114" y="2929"/>
                  </a:cubicBezTo>
                  <a:lnTo>
                    <a:pt x="1947" y="2846"/>
                  </a:lnTo>
                  <a:lnTo>
                    <a:pt x="2323" y="2092"/>
                  </a:lnTo>
                  <a:lnTo>
                    <a:pt x="2700" y="2281"/>
                  </a:lnTo>
                  <a:lnTo>
                    <a:pt x="3390" y="2678"/>
                  </a:lnTo>
                  <a:lnTo>
                    <a:pt x="4143" y="1318"/>
                  </a:lnTo>
                  <a:lnTo>
                    <a:pt x="3997" y="1214"/>
                  </a:lnTo>
                  <a:cubicBezTo>
                    <a:pt x="3976" y="1214"/>
                    <a:pt x="3432" y="879"/>
                    <a:pt x="2867" y="628"/>
                  </a:cubicBezTo>
                  <a:lnTo>
                    <a:pt x="2804" y="586"/>
                  </a:lnTo>
                  <a:cubicBezTo>
                    <a:pt x="2532" y="439"/>
                    <a:pt x="2281" y="314"/>
                    <a:pt x="2093" y="230"/>
                  </a:cubicBezTo>
                  <a:lnTo>
                    <a:pt x="15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18"/>
            <p:cNvSpPr/>
            <p:nvPr/>
          </p:nvSpPr>
          <p:spPr>
            <a:xfrm>
              <a:off x="5119837" y="1705209"/>
              <a:ext cx="90037" cy="53568"/>
            </a:xfrm>
            <a:custGeom>
              <a:rect b="b" l="l" r="r" t="t"/>
              <a:pathLst>
                <a:path extrusionOk="0" h="2428" w="4081">
                  <a:moveTo>
                    <a:pt x="147" y="1"/>
                  </a:moveTo>
                  <a:lnTo>
                    <a:pt x="0" y="336"/>
                  </a:lnTo>
                  <a:lnTo>
                    <a:pt x="649" y="629"/>
                  </a:lnTo>
                  <a:cubicBezTo>
                    <a:pt x="921" y="754"/>
                    <a:pt x="1276" y="921"/>
                    <a:pt x="1632" y="1110"/>
                  </a:cubicBezTo>
                  <a:lnTo>
                    <a:pt x="2009" y="1319"/>
                  </a:lnTo>
                  <a:cubicBezTo>
                    <a:pt x="2971" y="1821"/>
                    <a:pt x="3871" y="2428"/>
                    <a:pt x="3871" y="2428"/>
                  </a:cubicBezTo>
                  <a:lnTo>
                    <a:pt x="4080" y="2114"/>
                  </a:lnTo>
                  <a:cubicBezTo>
                    <a:pt x="4059" y="2114"/>
                    <a:pt x="3160" y="1507"/>
                    <a:pt x="2176" y="984"/>
                  </a:cubicBezTo>
                  <a:lnTo>
                    <a:pt x="1800" y="796"/>
                  </a:lnTo>
                  <a:cubicBezTo>
                    <a:pt x="1423" y="608"/>
                    <a:pt x="1088" y="419"/>
                    <a:pt x="795" y="294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18"/>
            <p:cNvSpPr/>
            <p:nvPr/>
          </p:nvSpPr>
          <p:spPr>
            <a:xfrm>
              <a:off x="5109203" y="1728749"/>
              <a:ext cx="86353" cy="51273"/>
            </a:xfrm>
            <a:custGeom>
              <a:rect b="b" l="l" r="r" t="t"/>
              <a:pathLst>
                <a:path extrusionOk="0" h="2324" w="3914">
                  <a:moveTo>
                    <a:pt x="168" y="1"/>
                  </a:moveTo>
                  <a:lnTo>
                    <a:pt x="1" y="336"/>
                  </a:lnTo>
                  <a:lnTo>
                    <a:pt x="629" y="629"/>
                  </a:lnTo>
                  <a:cubicBezTo>
                    <a:pt x="901" y="733"/>
                    <a:pt x="1214" y="901"/>
                    <a:pt x="1549" y="1089"/>
                  </a:cubicBezTo>
                  <a:lnTo>
                    <a:pt x="1947" y="1277"/>
                  </a:lnTo>
                  <a:cubicBezTo>
                    <a:pt x="2847" y="1759"/>
                    <a:pt x="3725" y="2323"/>
                    <a:pt x="3725" y="2323"/>
                  </a:cubicBezTo>
                  <a:lnTo>
                    <a:pt x="3914" y="2031"/>
                  </a:lnTo>
                  <a:cubicBezTo>
                    <a:pt x="3914" y="2031"/>
                    <a:pt x="3035" y="1466"/>
                    <a:pt x="2114" y="963"/>
                  </a:cubicBezTo>
                  <a:lnTo>
                    <a:pt x="1717" y="754"/>
                  </a:lnTo>
                  <a:cubicBezTo>
                    <a:pt x="1382" y="587"/>
                    <a:pt x="1047" y="419"/>
                    <a:pt x="775" y="294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18"/>
            <p:cNvSpPr/>
            <p:nvPr/>
          </p:nvSpPr>
          <p:spPr>
            <a:xfrm>
              <a:off x="5172456" y="1586579"/>
              <a:ext cx="109430" cy="64180"/>
            </a:xfrm>
            <a:custGeom>
              <a:rect b="b" l="l" r="r" t="t"/>
              <a:pathLst>
                <a:path extrusionOk="0" h="2909" w="4960">
                  <a:moveTo>
                    <a:pt x="147" y="0"/>
                  </a:moveTo>
                  <a:lnTo>
                    <a:pt x="0" y="314"/>
                  </a:lnTo>
                  <a:lnTo>
                    <a:pt x="754" y="670"/>
                  </a:lnTo>
                  <a:cubicBezTo>
                    <a:pt x="1130" y="837"/>
                    <a:pt x="1591" y="1068"/>
                    <a:pt x="2093" y="1340"/>
                  </a:cubicBezTo>
                  <a:lnTo>
                    <a:pt x="2407" y="1507"/>
                  </a:lnTo>
                  <a:cubicBezTo>
                    <a:pt x="3578" y="2114"/>
                    <a:pt x="4750" y="2909"/>
                    <a:pt x="4750" y="2909"/>
                  </a:cubicBezTo>
                  <a:lnTo>
                    <a:pt x="4959" y="2595"/>
                  </a:lnTo>
                  <a:cubicBezTo>
                    <a:pt x="4938" y="2595"/>
                    <a:pt x="3767" y="1821"/>
                    <a:pt x="2574" y="1172"/>
                  </a:cubicBezTo>
                  <a:lnTo>
                    <a:pt x="2260" y="1026"/>
                  </a:lnTo>
                  <a:cubicBezTo>
                    <a:pt x="1758" y="754"/>
                    <a:pt x="1277" y="524"/>
                    <a:pt x="900" y="356"/>
                  </a:cubicBezTo>
                  <a:lnTo>
                    <a:pt x="1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18"/>
            <p:cNvSpPr/>
            <p:nvPr/>
          </p:nvSpPr>
          <p:spPr>
            <a:xfrm>
              <a:off x="5161844" y="1610119"/>
              <a:ext cx="105724" cy="61885"/>
            </a:xfrm>
            <a:custGeom>
              <a:rect b="b" l="l" r="r" t="t"/>
              <a:pathLst>
                <a:path extrusionOk="0" h="2805" w="4792">
                  <a:moveTo>
                    <a:pt x="147" y="1"/>
                  </a:moveTo>
                  <a:lnTo>
                    <a:pt x="0" y="314"/>
                  </a:lnTo>
                  <a:lnTo>
                    <a:pt x="733" y="670"/>
                  </a:lnTo>
                  <a:cubicBezTo>
                    <a:pt x="1088" y="817"/>
                    <a:pt x="1528" y="1047"/>
                    <a:pt x="2009" y="1298"/>
                  </a:cubicBezTo>
                  <a:lnTo>
                    <a:pt x="2323" y="1465"/>
                  </a:lnTo>
                  <a:cubicBezTo>
                    <a:pt x="3474" y="2072"/>
                    <a:pt x="4582" y="2804"/>
                    <a:pt x="4582" y="2804"/>
                  </a:cubicBezTo>
                  <a:lnTo>
                    <a:pt x="4792" y="2490"/>
                  </a:lnTo>
                  <a:cubicBezTo>
                    <a:pt x="4771" y="2490"/>
                    <a:pt x="3641" y="1758"/>
                    <a:pt x="2490" y="1130"/>
                  </a:cubicBezTo>
                  <a:lnTo>
                    <a:pt x="2176" y="963"/>
                  </a:lnTo>
                  <a:cubicBezTo>
                    <a:pt x="1695" y="733"/>
                    <a:pt x="1256" y="503"/>
                    <a:pt x="879" y="335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18"/>
            <p:cNvSpPr/>
            <p:nvPr/>
          </p:nvSpPr>
          <p:spPr>
            <a:xfrm>
              <a:off x="5214000" y="1692280"/>
              <a:ext cx="135287" cy="103429"/>
            </a:xfrm>
            <a:custGeom>
              <a:rect b="b" l="l" r="r" t="t"/>
              <a:pathLst>
                <a:path extrusionOk="0" h="4688" w="6132">
                  <a:moveTo>
                    <a:pt x="2156" y="1"/>
                  </a:moveTo>
                  <a:lnTo>
                    <a:pt x="1" y="3056"/>
                  </a:lnTo>
                  <a:lnTo>
                    <a:pt x="293" y="3265"/>
                  </a:lnTo>
                  <a:lnTo>
                    <a:pt x="2260" y="503"/>
                  </a:lnTo>
                  <a:lnTo>
                    <a:pt x="2428" y="629"/>
                  </a:lnTo>
                  <a:cubicBezTo>
                    <a:pt x="2553" y="712"/>
                    <a:pt x="2721" y="859"/>
                    <a:pt x="2888" y="984"/>
                  </a:cubicBezTo>
                  <a:lnTo>
                    <a:pt x="3139" y="1173"/>
                  </a:lnTo>
                  <a:cubicBezTo>
                    <a:pt x="3306" y="1298"/>
                    <a:pt x="3474" y="1466"/>
                    <a:pt x="3620" y="1591"/>
                  </a:cubicBezTo>
                  <a:lnTo>
                    <a:pt x="3809" y="1759"/>
                  </a:lnTo>
                  <a:lnTo>
                    <a:pt x="3976" y="1905"/>
                  </a:lnTo>
                  <a:lnTo>
                    <a:pt x="3390" y="2512"/>
                  </a:lnTo>
                  <a:lnTo>
                    <a:pt x="3076" y="2219"/>
                  </a:lnTo>
                  <a:cubicBezTo>
                    <a:pt x="2867" y="2010"/>
                    <a:pt x="2595" y="1821"/>
                    <a:pt x="2595" y="1821"/>
                  </a:cubicBezTo>
                  <a:lnTo>
                    <a:pt x="2470" y="1717"/>
                  </a:lnTo>
                  <a:lnTo>
                    <a:pt x="1486" y="2930"/>
                  </a:lnTo>
                  <a:lnTo>
                    <a:pt x="1716" y="3119"/>
                  </a:lnTo>
                  <a:cubicBezTo>
                    <a:pt x="1779" y="3160"/>
                    <a:pt x="1821" y="3202"/>
                    <a:pt x="1884" y="3265"/>
                  </a:cubicBezTo>
                  <a:lnTo>
                    <a:pt x="2449" y="3767"/>
                  </a:lnTo>
                  <a:lnTo>
                    <a:pt x="2972" y="4311"/>
                  </a:lnTo>
                  <a:cubicBezTo>
                    <a:pt x="3014" y="4353"/>
                    <a:pt x="3076" y="4416"/>
                    <a:pt x="3118" y="4479"/>
                  </a:cubicBezTo>
                  <a:lnTo>
                    <a:pt x="3306" y="4688"/>
                  </a:lnTo>
                  <a:lnTo>
                    <a:pt x="6131" y="2219"/>
                  </a:lnTo>
                  <a:lnTo>
                    <a:pt x="5901" y="1947"/>
                  </a:lnTo>
                  <a:lnTo>
                    <a:pt x="3348" y="4186"/>
                  </a:lnTo>
                  <a:cubicBezTo>
                    <a:pt x="3306" y="4144"/>
                    <a:pt x="3265" y="4102"/>
                    <a:pt x="3223" y="4060"/>
                  </a:cubicBezTo>
                  <a:lnTo>
                    <a:pt x="2700" y="3495"/>
                  </a:lnTo>
                  <a:lnTo>
                    <a:pt x="2135" y="2993"/>
                  </a:lnTo>
                  <a:cubicBezTo>
                    <a:pt x="2072" y="2951"/>
                    <a:pt x="2030" y="2909"/>
                    <a:pt x="1988" y="2888"/>
                  </a:cubicBezTo>
                  <a:lnTo>
                    <a:pt x="2511" y="2219"/>
                  </a:lnTo>
                  <a:cubicBezTo>
                    <a:pt x="2595" y="2282"/>
                    <a:pt x="2721" y="2386"/>
                    <a:pt x="2825" y="2491"/>
                  </a:cubicBezTo>
                  <a:lnTo>
                    <a:pt x="3411" y="3014"/>
                  </a:lnTo>
                  <a:lnTo>
                    <a:pt x="4478" y="1884"/>
                  </a:lnTo>
                  <a:lnTo>
                    <a:pt x="4039" y="1487"/>
                  </a:lnTo>
                  <a:cubicBezTo>
                    <a:pt x="3976" y="1424"/>
                    <a:pt x="3913" y="1382"/>
                    <a:pt x="3851" y="1319"/>
                  </a:cubicBezTo>
                  <a:cubicBezTo>
                    <a:pt x="3704" y="1173"/>
                    <a:pt x="3537" y="1026"/>
                    <a:pt x="3348" y="880"/>
                  </a:cubicBezTo>
                  <a:lnTo>
                    <a:pt x="3097" y="691"/>
                  </a:lnTo>
                  <a:cubicBezTo>
                    <a:pt x="2930" y="566"/>
                    <a:pt x="2783" y="440"/>
                    <a:pt x="2637" y="336"/>
                  </a:cubicBezTo>
                  <a:lnTo>
                    <a:pt x="21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18"/>
            <p:cNvSpPr/>
            <p:nvPr/>
          </p:nvSpPr>
          <p:spPr>
            <a:xfrm>
              <a:off x="5205241" y="1751849"/>
              <a:ext cx="72497" cy="65570"/>
            </a:xfrm>
            <a:custGeom>
              <a:rect b="b" l="l" r="r" t="t"/>
              <a:pathLst>
                <a:path extrusionOk="0" h="2972" w="3286">
                  <a:moveTo>
                    <a:pt x="209" y="0"/>
                  </a:moveTo>
                  <a:lnTo>
                    <a:pt x="0" y="314"/>
                  </a:lnTo>
                  <a:lnTo>
                    <a:pt x="565" y="691"/>
                  </a:lnTo>
                  <a:cubicBezTo>
                    <a:pt x="711" y="795"/>
                    <a:pt x="858" y="921"/>
                    <a:pt x="1025" y="1046"/>
                  </a:cubicBezTo>
                  <a:lnTo>
                    <a:pt x="1172" y="1151"/>
                  </a:lnTo>
                  <a:cubicBezTo>
                    <a:pt x="1339" y="1276"/>
                    <a:pt x="1507" y="1423"/>
                    <a:pt x="1674" y="1569"/>
                  </a:cubicBezTo>
                  <a:cubicBezTo>
                    <a:pt x="2009" y="1862"/>
                    <a:pt x="2323" y="2176"/>
                    <a:pt x="2636" y="2511"/>
                  </a:cubicBezTo>
                  <a:lnTo>
                    <a:pt x="3013" y="2971"/>
                  </a:lnTo>
                  <a:lnTo>
                    <a:pt x="3285" y="2741"/>
                  </a:lnTo>
                  <a:lnTo>
                    <a:pt x="2908" y="2281"/>
                  </a:lnTo>
                  <a:lnTo>
                    <a:pt x="2887" y="2260"/>
                  </a:lnTo>
                  <a:cubicBezTo>
                    <a:pt x="2574" y="1925"/>
                    <a:pt x="2260" y="1611"/>
                    <a:pt x="1904" y="1297"/>
                  </a:cubicBezTo>
                  <a:cubicBezTo>
                    <a:pt x="1737" y="1151"/>
                    <a:pt x="1569" y="1004"/>
                    <a:pt x="1381" y="858"/>
                  </a:cubicBezTo>
                  <a:lnTo>
                    <a:pt x="1255" y="753"/>
                  </a:lnTo>
                  <a:cubicBezTo>
                    <a:pt x="1088" y="628"/>
                    <a:pt x="921" y="502"/>
                    <a:pt x="753" y="398"/>
                  </a:cubicBezTo>
                  <a:lnTo>
                    <a:pt x="2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18"/>
            <p:cNvSpPr/>
            <p:nvPr/>
          </p:nvSpPr>
          <p:spPr>
            <a:xfrm>
              <a:off x="5190922" y="1773536"/>
              <a:ext cx="66960" cy="59569"/>
            </a:xfrm>
            <a:custGeom>
              <a:rect b="b" l="l" r="r" t="t"/>
              <a:pathLst>
                <a:path extrusionOk="0" h="2700" w="3035">
                  <a:moveTo>
                    <a:pt x="210" y="1"/>
                  </a:moveTo>
                  <a:lnTo>
                    <a:pt x="0" y="293"/>
                  </a:lnTo>
                  <a:lnTo>
                    <a:pt x="523" y="670"/>
                  </a:lnTo>
                  <a:cubicBezTo>
                    <a:pt x="649" y="754"/>
                    <a:pt x="795" y="858"/>
                    <a:pt x="942" y="984"/>
                  </a:cubicBezTo>
                  <a:lnTo>
                    <a:pt x="1088" y="1089"/>
                  </a:lnTo>
                  <a:cubicBezTo>
                    <a:pt x="1256" y="1214"/>
                    <a:pt x="1402" y="1340"/>
                    <a:pt x="1549" y="1465"/>
                  </a:cubicBezTo>
                  <a:cubicBezTo>
                    <a:pt x="1842" y="1716"/>
                    <a:pt x="2114" y="1988"/>
                    <a:pt x="2365" y="2260"/>
                  </a:cubicBezTo>
                  <a:lnTo>
                    <a:pt x="2407" y="2302"/>
                  </a:lnTo>
                  <a:cubicBezTo>
                    <a:pt x="2616" y="2553"/>
                    <a:pt x="2741" y="2700"/>
                    <a:pt x="2741" y="2700"/>
                  </a:cubicBezTo>
                  <a:lnTo>
                    <a:pt x="3034" y="2470"/>
                  </a:lnTo>
                  <a:cubicBezTo>
                    <a:pt x="3034" y="2470"/>
                    <a:pt x="2888" y="2344"/>
                    <a:pt x="2679" y="2072"/>
                  </a:cubicBezTo>
                  <a:lnTo>
                    <a:pt x="2637" y="2009"/>
                  </a:lnTo>
                  <a:cubicBezTo>
                    <a:pt x="2365" y="1737"/>
                    <a:pt x="2093" y="1465"/>
                    <a:pt x="1800" y="1214"/>
                  </a:cubicBezTo>
                  <a:cubicBezTo>
                    <a:pt x="1653" y="1068"/>
                    <a:pt x="1486" y="942"/>
                    <a:pt x="1319" y="817"/>
                  </a:cubicBezTo>
                  <a:lnTo>
                    <a:pt x="1172" y="691"/>
                  </a:lnTo>
                  <a:cubicBezTo>
                    <a:pt x="1026" y="565"/>
                    <a:pt x="879" y="461"/>
                    <a:pt x="733" y="356"/>
                  </a:cubicBez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18"/>
            <p:cNvSpPr/>
            <p:nvPr/>
          </p:nvSpPr>
          <p:spPr>
            <a:xfrm>
              <a:off x="5277253" y="1643831"/>
              <a:ext cx="102966" cy="93722"/>
            </a:xfrm>
            <a:custGeom>
              <a:rect b="b" l="l" r="r" t="t"/>
              <a:pathLst>
                <a:path extrusionOk="0" h="4248" w="4667">
                  <a:moveTo>
                    <a:pt x="209" y="0"/>
                  </a:moveTo>
                  <a:lnTo>
                    <a:pt x="0" y="314"/>
                  </a:lnTo>
                  <a:lnTo>
                    <a:pt x="732" y="816"/>
                  </a:lnTo>
                  <a:cubicBezTo>
                    <a:pt x="942" y="962"/>
                    <a:pt x="1193" y="1172"/>
                    <a:pt x="1465" y="1360"/>
                  </a:cubicBezTo>
                  <a:lnTo>
                    <a:pt x="1507" y="1402"/>
                  </a:lnTo>
                  <a:cubicBezTo>
                    <a:pt x="1758" y="1590"/>
                    <a:pt x="2009" y="1799"/>
                    <a:pt x="2281" y="2051"/>
                  </a:cubicBezTo>
                  <a:cubicBezTo>
                    <a:pt x="2804" y="2490"/>
                    <a:pt x="3285" y="2971"/>
                    <a:pt x="3745" y="3473"/>
                  </a:cubicBezTo>
                  <a:lnTo>
                    <a:pt x="4394" y="4247"/>
                  </a:lnTo>
                  <a:lnTo>
                    <a:pt x="4666" y="4017"/>
                  </a:lnTo>
                  <a:lnTo>
                    <a:pt x="4017" y="3243"/>
                  </a:lnTo>
                  <a:cubicBezTo>
                    <a:pt x="3557" y="2720"/>
                    <a:pt x="3055" y="2239"/>
                    <a:pt x="2511" y="1779"/>
                  </a:cubicBezTo>
                  <a:cubicBezTo>
                    <a:pt x="2260" y="1527"/>
                    <a:pt x="1988" y="1318"/>
                    <a:pt x="1737" y="1130"/>
                  </a:cubicBezTo>
                  <a:lnTo>
                    <a:pt x="1674" y="1088"/>
                  </a:lnTo>
                  <a:cubicBezTo>
                    <a:pt x="1423" y="879"/>
                    <a:pt x="1151" y="670"/>
                    <a:pt x="921" y="523"/>
                  </a:cubicBezTo>
                  <a:lnTo>
                    <a:pt x="2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18"/>
            <p:cNvSpPr/>
            <p:nvPr/>
          </p:nvSpPr>
          <p:spPr>
            <a:xfrm>
              <a:off x="5262934" y="1665055"/>
              <a:ext cx="96965" cy="88184"/>
            </a:xfrm>
            <a:custGeom>
              <a:rect b="b" l="l" r="r" t="t"/>
              <a:pathLst>
                <a:path extrusionOk="0" h="3997" w="4395">
                  <a:moveTo>
                    <a:pt x="210" y="0"/>
                  </a:moveTo>
                  <a:lnTo>
                    <a:pt x="0" y="293"/>
                  </a:lnTo>
                  <a:lnTo>
                    <a:pt x="691" y="796"/>
                  </a:lnTo>
                  <a:cubicBezTo>
                    <a:pt x="900" y="921"/>
                    <a:pt x="1130" y="1109"/>
                    <a:pt x="1381" y="1319"/>
                  </a:cubicBezTo>
                  <a:lnTo>
                    <a:pt x="1444" y="1361"/>
                  </a:lnTo>
                  <a:cubicBezTo>
                    <a:pt x="1674" y="1549"/>
                    <a:pt x="1925" y="1737"/>
                    <a:pt x="2156" y="1946"/>
                  </a:cubicBezTo>
                  <a:cubicBezTo>
                    <a:pt x="2637" y="2365"/>
                    <a:pt x="3097" y="2825"/>
                    <a:pt x="3537" y="3306"/>
                  </a:cubicBezTo>
                  <a:lnTo>
                    <a:pt x="4122" y="3997"/>
                  </a:lnTo>
                  <a:lnTo>
                    <a:pt x="4394" y="3767"/>
                  </a:lnTo>
                  <a:lnTo>
                    <a:pt x="3809" y="3055"/>
                  </a:lnTo>
                  <a:cubicBezTo>
                    <a:pt x="3369" y="2574"/>
                    <a:pt x="2888" y="2114"/>
                    <a:pt x="2407" y="1674"/>
                  </a:cubicBezTo>
                  <a:cubicBezTo>
                    <a:pt x="2156" y="1444"/>
                    <a:pt x="1905" y="1256"/>
                    <a:pt x="1674" y="1068"/>
                  </a:cubicBezTo>
                  <a:lnTo>
                    <a:pt x="1591" y="1005"/>
                  </a:lnTo>
                  <a:cubicBezTo>
                    <a:pt x="1340" y="817"/>
                    <a:pt x="1109" y="628"/>
                    <a:pt x="900" y="482"/>
                  </a:cubicBezTo>
                  <a:lnTo>
                    <a:pt x="2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18"/>
            <p:cNvSpPr/>
            <p:nvPr/>
          </p:nvSpPr>
          <p:spPr>
            <a:xfrm>
              <a:off x="5278157" y="1772610"/>
              <a:ext cx="126528" cy="102039"/>
            </a:xfrm>
            <a:custGeom>
              <a:rect b="b" l="l" r="r" t="t"/>
              <a:pathLst>
                <a:path extrusionOk="0" h="4625" w="5735">
                  <a:moveTo>
                    <a:pt x="3098" y="1"/>
                  </a:moveTo>
                  <a:lnTo>
                    <a:pt x="1" y="2114"/>
                  </a:lnTo>
                  <a:lnTo>
                    <a:pt x="210" y="2407"/>
                  </a:lnTo>
                  <a:lnTo>
                    <a:pt x="2993" y="503"/>
                  </a:lnTo>
                  <a:lnTo>
                    <a:pt x="3014" y="524"/>
                  </a:lnTo>
                  <a:cubicBezTo>
                    <a:pt x="3056" y="587"/>
                    <a:pt x="3098" y="628"/>
                    <a:pt x="3119" y="691"/>
                  </a:cubicBezTo>
                  <a:lnTo>
                    <a:pt x="3265" y="921"/>
                  </a:lnTo>
                  <a:cubicBezTo>
                    <a:pt x="3370" y="1089"/>
                    <a:pt x="3474" y="1298"/>
                    <a:pt x="3579" y="1507"/>
                  </a:cubicBezTo>
                  <a:cubicBezTo>
                    <a:pt x="3621" y="1612"/>
                    <a:pt x="3684" y="1716"/>
                    <a:pt x="3725" y="1821"/>
                  </a:cubicBezTo>
                  <a:cubicBezTo>
                    <a:pt x="3809" y="2009"/>
                    <a:pt x="3893" y="2198"/>
                    <a:pt x="3956" y="2386"/>
                  </a:cubicBezTo>
                  <a:lnTo>
                    <a:pt x="4039" y="2637"/>
                  </a:lnTo>
                  <a:lnTo>
                    <a:pt x="3223" y="2888"/>
                  </a:lnTo>
                  <a:lnTo>
                    <a:pt x="3223" y="2867"/>
                  </a:lnTo>
                  <a:cubicBezTo>
                    <a:pt x="3223" y="2825"/>
                    <a:pt x="3202" y="2784"/>
                    <a:pt x="3202" y="2763"/>
                  </a:cubicBezTo>
                  <a:cubicBezTo>
                    <a:pt x="3160" y="2658"/>
                    <a:pt x="3139" y="2553"/>
                    <a:pt x="3098" y="2470"/>
                  </a:cubicBezTo>
                  <a:lnTo>
                    <a:pt x="2763" y="1737"/>
                  </a:lnTo>
                  <a:lnTo>
                    <a:pt x="1361" y="2428"/>
                  </a:lnTo>
                  <a:lnTo>
                    <a:pt x="1570" y="2867"/>
                  </a:lnTo>
                  <a:cubicBezTo>
                    <a:pt x="1570" y="2909"/>
                    <a:pt x="1591" y="2930"/>
                    <a:pt x="1612" y="2993"/>
                  </a:cubicBezTo>
                  <a:cubicBezTo>
                    <a:pt x="1633" y="3035"/>
                    <a:pt x="1654" y="3097"/>
                    <a:pt x="1675" y="3160"/>
                  </a:cubicBezTo>
                  <a:lnTo>
                    <a:pt x="1800" y="3516"/>
                  </a:lnTo>
                  <a:cubicBezTo>
                    <a:pt x="1842" y="3662"/>
                    <a:pt x="1884" y="3809"/>
                    <a:pt x="1905" y="3976"/>
                  </a:cubicBezTo>
                  <a:cubicBezTo>
                    <a:pt x="1926" y="4039"/>
                    <a:pt x="1947" y="4102"/>
                    <a:pt x="1947" y="4164"/>
                  </a:cubicBezTo>
                  <a:cubicBezTo>
                    <a:pt x="1968" y="4248"/>
                    <a:pt x="1968" y="4332"/>
                    <a:pt x="1989" y="4416"/>
                  </a:cubicBezTo>
                  <a:lnTo>
                    <a:pt x="1989" y="4625"/>
                  </a:lnTo>
                  <a:lnTo>
                    <a:pt x="5734" y="4248"/>
                  </a:lnTo>
                  <a:lnTo>
                    <a:pt x="5692" y="3892"/>
                  </a:lnTo>
                  <a:lnTo>
                    <a:pt x="2323" y="4206"/>
                  </a:lnTo>
                  <a:cubicBezTo>
                    <a:pt x="2323" y="4144"/>
                    <a:pt x="2303" y="4102"/>
                    <a:pt x="2303" y="4060"/>
                  </a:cubicBezTo>
                  <a:cubicBezTo>
                    <a:pt x="2282" y="3997"/>
                    <a:pt x="2261" y="3955"/>
                    <a:pt x="2261" y="3892"/>
                  </a:cubicBezTo>
                  <a:cubicBezTo>
                    <a:pt x="2240" y="3725"/>
                    <a:pt x="2198" y="3558"/>
                    <a:pt x="2135" y="3390"/>
                  </a:cubicBezTo>
                  <a:lnTo>
                    <a:pt x="2031" y="3035"/>
                  </a:lnTo>
                  <a:cubicBezTo>
                    <a:pt x="2010" y="2951"/>
                    <a:pt x="1947" y="2846"/>
                    <a:pt x="1947" y="2825"/>
                  </a:cubicBezTo>
                  <a:cubicBezTo>
                    <a:pt x="1926" y="2784"/>
                    <a:pt x="1905" y="2763"/>
                    <a:pt x="1905" y="2721"/>
                  </a:cubicBezTo>
                  <a:lnTo>
                    <a:pt x="1842" y="2595"/>
                  </a:lnTo>
                  <a:lnTo>
                    <a:pt x="2595" y="2219"/>
                  </a:lnTo>
                  <a:lnTo>
                    <a:pt x="2763" y="2595"/>
                  </a:lnTo>
                  <a:cubicBezTo>
                    <a:pt x="2805" y="2679"/>
                    <a:pt x="2826" y="2763"/>
                    <a:pt x="2847" y="2846"/>
                  </a:cubicBezTo>
                  <a:cubicBezTo>
                    <a:pt x="2867" y="2888"/>
                    <a:pt x="2888" y="2930"/>
                    <a:pt x="2888" y="2972"/>
                  </a:cubicBezTo>
                  <a:lnTo>
                    <a:pt x="2993" y="3328"/>
                  </a:lnTo>
                  <a:lnTo>
                    <a:pt x="4500" y="2867"/>
                  </a:lnTo>
                  <a:lnTo>
                    <a:pt x="4311" y="2260"/>
                  </a:lnTo>
                  <a:cubicBezTo>
                    <a:pt x="4228" y="2072"/>
                    <a:pt x="4144" y="1863"/>
                    <a:pt x="4039" y="1654"/>
                  </a:cubicBezTo>
                  <a:cubicBezTo>
                    <a:pt x="3997" y="1570"/>
                    <a:pt x="3956" y="1465"/>
                    <a:pt x="3914" y="1361"/>
                  </a:cubicBezTo>
                  <a:cubicBezTo>
                    <a:pt x="3809" y="1131"/>
                    <a:pt x="3684" y="921"/>
                    <a:pt x="3558" y="733"/>
                  </a:cubicBezTo>
                  <a:lnTo>
                    <a:pt x="3432" y="524"/>
                  </a:lnTo>
                  <a:cubicBezTo>
                    <a:pt x="3391" y="440"/>
                    <a:pt x="3349" y="377"/>
                    <a:pt x="3307" y="315"/>
                  </a:cubicBezTo>
                  <a:lnTo>
                    <a:pt x="3265" y="252"/>
                  </a:lnTo>
                  <a:lnTo>
                    <a:pt x="3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18"/>
            <p:cNvSpPr/>
            <p:nvPr/>
          </p:nvSpPr>
          <p:spPr>
            <a:xfrm>
              <a:off x="5272156" y="1812322"/>
              <a:ext cx="32344" cy="69254"/>
            </a:xfrm>
            <a:custGeom>
              <a:rect b="b" l="l" r="r" t="t"/>
              <a:pathLst>
                <a:path extrusionOk="0" h="3139" w="1466">
                  <a:moveTo>
                    <a:pt x="252" y="0"/>
                  </a:moveTo>
                  <a:lnTo>
                    <a:pt x="1" y="230"/>
                  </a:lnTo>
                  <a:lnTo>
                    <a:pt x="315" y="691"/>
                  </a:lnTo>
                  <a:cubicBezTo>
                    <a:pt x="524" y="1004"/>
                    <a:pt x="691" y="1339"/>
                    <a:pt x="838" y="1695"/>
                  </a:cubicBezTo>
                  <a:cubicBezTo>
                    <a:pt x="880" y="1779"/>
                    <a:pt x="901" y="1883"/>
                    <a:pt x="943" y="1988"/>
                  </a:cubicBezTo>
                  <a:cubicBezTo>
                    <a:pt x="963" y="2051"/>
                    <a:pt x="984" y="2134"/>
                    <a:pt x="1005" y="2218"/>
                  </a:cubicBezTo>
                  <a:cubicBezTo>
                    <a:pt x="1047" y="2385"/>
                    <a:pt x="1068" y="2532"/>
                    <a:pt x="1110" y="2657"/>
                  </a:cubicBezTo>
                  <a:cubicBezTo>
                    <a:pt x="1110" y="2825"/>
                    <a:pt x="1110" y="2971"/>
                    <a:pt x="1131" y="3139"/>
                  </a:cubicBezTo>
                  <a:lnTo>
                    <a:pt x="1466" y="3076"/>
                  </a:lnTo>
                  <a:cubicBezTo>
                    <a:pt x="1445" y="2929"/>
                    <a:pt x="1445" y="2783"/>
                    <a:pt x="1445" y="2636"/>
                  </a:cubicBezTo>
                  <a:lnTo>
                    <a:pt x="1445" y="2595"/>
                  </a:lnTo>
                  <a:cubicBezTo>
                    <a:pt x="1424" y="2469"/>
                    <a:pt x="1382" y="2323"/>
                    <a:pt x="1361" y="2134"/>
                  </a:cubicBezTo>
                  <a:lnTo>
                    <a:pt x="1361" y="2113"/>
                  </a:lnTo>
                  <a:cubicBezTo>
                    <a:pt x="1319" y="2030"/>
                    <a:pt x="1319" y="1988"/>
                    <a:pt x="1277" y="1883"/>
                  </a:cubicBezTo>
                  <a:cubicBezTo>
                    <a:pt x="1256" y="1758"/>
                    <a:pt x="1215" y="1653"/>
                    <a:pt x="1173" y="1548"/>
                  </a:cubicBezTo>
                  <a:cubicBezTo>
                    <a:pt x="1005" y="1172"/>
                    <a:pt x="817" y="816"/>
                    <a:pt x="608" y="481"/>
                  </a:cubicBezTo>
                  <a:lnTo>
                    <a:pt x="357" y="147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18"/>
            <p:cNvSpPr/>
            <p:nvPr/>
          </p:nvSpPr>
          <p:spPr>
            <a:xfrm>
              <a:off x="5251859" y="1826552"/>
              <a:ext cx="27711" cy="55024"/>
            </a:xfrm>
            <a:custGeom>
              <a:rect b="b" l="l" r="r" t="t"/>
              <a:pathLst>
                <a:path extrusionOk="0" h="2494" w="1256">
                  <a:moveTo>
                    <a:pt x="136" y="1"/>
                  </a:moveTo>
                  <a:cubicBezTo>
                    <a:pt x="126" y="1"/>
                    <a:pt x="116" y="2"/>
                    <a:pt x="105" y="4"/>
                  </a:cubicBezTo>
                  <a:lnTo>
                    <a:pt x="126" y="192"/>
                  </a:lnTo>
                  <a:lnTo>
                    <a:pt x="0" y="297"/>
                  </a:lnTo>
                  <a:cubicBezTo>
                    <a:pt x="21" y="339"/>
                    <a:pt x="21" y="359"/>
                    <a:pt x="42" y="380"/>
                  </a:cubicBezTo>
                  <a:cubicBezTo>
                    <a:pt x="84" y="464"/>
                    <a:pt x="168" y="569"/>
                    <a:pt x="251" y="673"/>
                  </a:cubicBezTo>
                  <a:cubicBezTo>
                    <a:pt x="419" y="924"/>
                    <a:pt x="565" y="1196"/>
                    <a:pt x="670" y="1468"/>
                  </a:cubicBezTo>
                  <a:cubicBezTo>
                    <a:pt x="712" y="1531"/>
                    <a:pt x="733" y="1594"/>
                    <a:pt x="733" y="1657"/>
                  </a:cubicBezTo>
                  <a:cubicBezTo>
                    <a:pt x="754" y="1719"/>
                    <a:pt x="774" y="1782"/>
                    <a:pt x="795" y="1845"/>
                  </a:cubicBezTo>
                  <a:cubicBezTo>
                    <a:pt x="816" y="1950"/>
                    <a:pt x="837" y="2054"/>
                    <a:pt x="858" y="2159"/>
                  </a:cubicBezTo>
                  <a:cubicBezTo>
                    <a:pt x="858" y="2264"/>
                    <a:pt x="879" y="2368"/>
                    <a:pt x="879" y="2494"/>
                  </a:cubicBezTo>
                  <a:lnTo>
                    <a:pt x="1256" y="2431"/>
                  </a:lnTo>
                  <a:cubicBezTo>
                    <a:pt x="1235" y="2326"/>
                    <a:pt x="1235" y="2243"/>
                    <a:pt x="1235" y="2138"/>
                  </a:cubicBezTo>
                  <a:lnTo>
                    <a:pt x="1235" y="2117"/>
                  </a:lnTo>
                  <a:lnTo>
                    <a:pt x="1235" y="2096"/>
                  </a:lnTo>
                  <a:cubicBezTo>
                    <a:pt x="1214" y="1991"/>
                    <a:pt x="1193" y="1887"/>
                    <a:pt x="1172" y="1782"/>
                  </a:cubicBezTo>
                  <a:lnTo>
                    <a:pt x="1151" y="1740"/>
                  </a:lnTo>
                  <a:cubicBezTo>
                    <a:pt x="1130" y="1678"/>
                    <a:pt x="1109" y="1615"/>
                    <a:pt x="1109" y="1573"/>
                  </a:cubicBezTo>
                  <a:cubicBezTo>
                    <a:pt x="1088" y="1489"/>
                    <a:pt x="1046" y="1406"/>
                    <a:pt x="1026" y="1343"/>
                  </a:cubicBezTo>
                  <a:cubicBezTo>
                    <a:pt x="900" y="1029"/>
                    <a:pt x="733" y="736"/>
                    <a:pt x="565" y="464"/>
                  </a:cubicBezTo>
                  <a:cubicBezTo>
                    <a:pt x="461" y="359"/>
                    <a:pt x="398" y="255"/>
                    <a:pt x="356" y="192"/>
                  </a:cubicBezTo>
                  <a:cubicBezTo>
                    <a:pt x="281" y="79"/>
                    <a:pt x="223" y="1"/>
                    <a:pt x="1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18"/>
            <p:cNvSpPr/>
            <p:nvPr/>
          </p:nvSpPr>
          <p:spPr>
            <a:xfrm>
              <a:off x="5374195" y="1731992"/>
              <a:ext cx="60495" cy="149120"/>
            </a:xfrm>
            <a:custGeom>
              <a:rect b="b" l="l" r="r" t="t"/>
              <a:pathLst>
                <a:path extrusionOk="0" h="6759" w="2742">
                  <a:moveTo>
                    <a:pt x="272" y="0"/>
                  </a:moveTo>
                  <a:lnTo>
                    <a:pt x="0" y="231"/>
                  </a:lnTo>
                  <a:lnTo>
                    <a:pt x="586" y="1047"/>
                  </a:lnTo>
                  <a:cubicBezTo>
                    <a:pt x="1025" y="1716"/>
                    <a:pt x="1381" y="2407"/>
                    <a:pt x="1674" y="3139"/>
                  </a:cubicBezTo>
                  <a:cubicBezTo>
                    <a:pt x="1820" y="3474"/>
                    <a:pt x="1925" y="3829"/>
                    <a:pt x="2030" y="4164"/>
                  </a:cubicBezTo>
                  <a:lnTo>
                    <a:pt x="2092" y="4394"/>
                  </a:lnTo>
                  <a:cubicBezTo>
                    <a:pt x="2176" y="4792"/>
                    <a:pt x="2260" y="5210"/>
                    <a:pt x="2323" y="5566"/>
                  </a:cubicBezTo>
                  <a:cubicBezTo>
                    <a:pt x="2385" y="6277"/>
                    <a:pt x="2385" y="6759"/>
                    <a:pt x="2385" y="6759"/>
                  </a:cubicBezTo>
                  <a:lnTo>
                    <a:pt x="2741" y="6738"/>
                  </a:lnTo>
                  <a:cubicBezTo>
                    <a:pt x="2741" y="6738"/>
                    <a:pt x="2741" y="6257"/>
                    <a:pt x="2678" y="5524"/>
                  </a:cubicBezTo>
                  <a:cubicBezTo>
                    <a:pt x="2616" y="5148"/>
                    <a:pt x="2532" y="4729"/>
                    <a:pt x="2448" y="4311"/>
                  </a:cubicBezTo>
                  <a:lnTo>
                    <a:pt x="2364" y="4039"/>
                  </a:lnTo>
                  <a:cubicBezTo>
                    <a:pt x="2260" y="3704"/>
                    <a:pt x="2155" y="3348"/>
                    <a:pt x="2009" y="2992"/>
                  </a:cubicBezTo>
                  <a:cubicBezTo>
                    <a:pt x="1716" y="2260"/>
                    <a:pt x="1318" y="1528"/>
                    <a:pt x="879" y="858"/>
                  </a:cubicBezTo>
                  <a:lnTo>
                    <a:pt x="460" y="231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18"/>
            <p:cNvSpPr/>
            <p:nvPr/>
          </p:nvSpPr>
          <p:spPr>
            <a:xfrm>
              <a:off x="5354339" y="1748142"/>
              <a:ext cx="54958" cy="132971"/>
            </a:xfrm>
            <a:custGeom>
              <a:rect b="b" l="l" r="r" t="t"/>
              <a:pathLst>
                <a:path extrusionOk="0" h="6027" w="2491">
                  <a:moveTo>
                    <a:pt x="272" y="1"/>
                  </a:moveTo>
                  <a:lnTo>
                    <a:pt x="0" y="231"/>
                  </a:lnTo>
                  <a:lnTo>
                    <a:pt x="523" y="984"/>
                  </a:lnTo>
                  <a:cubicBezTo>
                    <a:pt x="900" y="1570"/>
                    <a:pt x="1235" y="2198"/>
                    <a:pt x="1507" y="2846"/>
                  </a:cubicBezTo>
                  <a:cubicBezTo>
                    <a:pt x="1611" y="3118"/>
                    <a:pt x="1695" y="3411"/>
                    <a:pt x="1779" y="3683"/>
                  </a:cubicBezTo>
                  <a:lnTo>
                    <a:pt x="1863" y="3955"/>
                  </a:lnTo>
                  <a:cubicBezTo>
                    <a:pt x="1946" y="4311"/>
                    <a:pt x="2009" y="4667"/>
                    <a:pt x="2072" y="4981"/>
                  </a:cubicBezTo>
                  <a:cubicBezTo>
                    <a:pt x="2114" y="5587"/>
                    <a:pt x="2135" y="6027"/>
                    <a:pt x="2135" y="6027"/>
                  </a:cubicBezTo>
                  <a:lnTo>
                    <a:pt x="2490" y="6006"/>
                  </a:lnTo>
                  <a:cubicBezTo>
                    <a:pt x="2490" y="6006"/>
                    <a:pt x="2490" y="5566"/>
                    <a:pt x="2427" y="4939"/>
                  </a:cubicBezTo>
                  <a:cubicBezTo>
                    <a:pt x="2386" y="4604"/>
                    <a:pt x="2302" y="4248"/>
                    <a:pt x="2239" y="3872"/>
                  </a:cubicBezTo>
                  <a:lnTo>
                    <a:pt x="2135" y="3579"/>
                  </a:lnTo>
                  <a:cubicBezTo>
                    <a:pt x="2051" y="3286"/>
                    <a:pt x="1967" y="2993"/>
                    <a:pt x="1842" y="2721"/>
                  </a:cubicBezTo>
                  <a:cubicBezTo>
                    <a:pt x="1570" y="2030"/>
                    <a:pt x="1235" y="1382"/>
                    <a:pt x="816" y="775"/>
                  </a:cubicBezTo>
                  <a:lnTo>
                    <a:pt x="440" y="210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8" name="Google Shape;1508;p18"/>
          <p:cNvGrpSpPr/>
          <p:nvPr/>
        </p:nvGrpSpPr>
        <p:grpSpPr>
          <a:xfrm>
            <a:off x="-1530739" y="-1088362"/>
            <a:ext cx="3854088" cy="1762173"/>
            <a:chOff x="3648158" y="1472361"/>
            <a:chExt cx="1786533" cy="816842"/>
          </a:xfrm>
        </p:grpSpPr>
        <p:sp>
          <p:nvSpPr>
            <p:cNvPr id="1509" name="Google Shape;1509;p18"/>
            <p:cNvSpPr/>
            <p:nvPr/>
          </p:nvSpPr>
          <p:spPr>
            <a:xfrm>
              <a:off x="5296160" y="1884797"/>
              <a:ext cx="86816" cy="115872"/>
            </a:xfrm>
            <a:custGeom>
              <a:rect b="b" l="l" r="r" t="t"/>
              <a:pathLst>
                <a:path extrusionOk="0" h="5252" w="3935">
                  <a:moveTo>
                    <a:pt x="210" y="0"/>
                  </a:moveTo>
                  <a:lnTo>
                    <a:pt x="168" y="377"/>
                  </a:lnTo>
                  <a:lnTo>
                    <a:pt x="3537" y="712"/>
                  </a:lnTo>
                  <a:cubicBezTo>
                    <a:pt x="3537" y="774"/>
                    <a:pt x="3516" y="900"/>
                    <a:pt x="3495" y="963"/>
                  </a:cubicBezTo>
                  <a:cubicBezTo>
                    <a:pt x="3495" y="1025"/>
                    <a:pt x="3474" y="1088"/>
                    <a:pt x="3474" y="1172"/>
                  </a:cubicBezTo>
                  <a:cubicBezTo>
                    <a:pt x="3432" y="1423"/>
                    <a:pt x="3370" y="1653"/>
                    <a:pt x="3286" y="1904"/>
                  </a:cubicBezTo>
                  <a:lnTo>
                    <a:pt x="3140" y="2385"/>
                  </a:lnTo>
                  <a:cubicBezTo>
                    <a:pt x="3098" y="2490"/>
                    <a:pt x="3056" y="2574"/>
                    <a:pt x="3014" y="2678"/>
                  </a:cubicBezTo>
                  <a:cubicBezTo>
                    <a:pt x="2993" y="2720"/>
                    <a:pt x="2972" y="2762"/>
                    <a:pt x="2951" y="2804"/>
                  </a:cubicBezTo>
                  <a:lnTo>
                    <a:pt x="2847" y="3034"/>
                  </a:lnTo>
                  <a:lnTo>
                    <a:pt x="2093" y="2657"/>
                  </a:lnTo>
                  <a:lnTo>
                    <a:pt x="2282" y="2260"/>
                  </a:lnTo>
                  <a:cubicBezTo>
                    <a:pt x="2323" y="2176"/>
                    <a:pt x="2344" y="2072"/>
                    <a:pt x="2386" y="1967"/>
                  </a:cubicBezTo>
                  <a:cubicBezTo>
                    <a:pt x="2386" y="1925"/>
                    <a:pt x="2407" y="1883"/>
                    <a:pt x="2428" y="1841"/>
                  </a:cubicBezTo>
                  <a:lnTo>
                    <a:pt x="2533" y="1486"/>
                  </a:lnTo>
                  <a:lnTo>
                    <a:pt x="1026" y="1046"/>
                  </a:lnTo>
                  <a:lnTo>
                    <a:pt x="880" y="1507"/>
                  </a:lnTo>
                  <a:cubicBezTo>
                    <a:pt x="838" y="1632"/>
                    <a:pt x="796" y="1737"/>
                    <a:pt x="754" y="1862"/>
                  </a:cubicBezTo>
                  <a:cubicBezTo>
                    <a:pt x="712" y="1946"/>
                    <a:pt x="650" y="2030"/>
                    <a:pt x="629" y="2113"/>
                  </a:cubicBezTo>
                  <a:cubicBezTo>
                    <a:pt x="566" y="2239"/>
                    <a:pt x="482" y="2385"/>
                    <a:pt x="419" y="2511"/>
                  </a:cubicBezTo>
                  <a:cubicBezTo>
                    <a:pt x="357" y="2595"/>
                    <a:pt x="315" y="2657"/>
                    <a:pt x="273" y="2741"/>
                  </a:cubicBezTo>
                  <a:cubicBezTo>
                    <a:pt x="252" y="2783"/>
                    <a:pt x="231" y="2825"/>
                    <a:pt x="210" y="2846"/>
                  </a:cubicBezTo>
                  <a:lnTo>
                    <a:pt x="168" y="2909"/>
                  </a:lnTo>
                  <a:lnTo>
                    <a:pt x="1" y="3139"/>
                  </a:lnTo>
                  <a:lnTo>
                    <a:pt x="3098" y="5252"/>
                  </a:lnTo>
                  <a:lnTo>
                    <a:pt x="3286" y="4938"/>
                  </a:lnTo>
                  <a:lnTo>
                    <a:pt x="503" y="3034"/>
                  </a:lnTo>
                  <a:cubicBezTo>
                    <a:pt x="545" y="2992"/>
                    <a:pt x="566" y="2950"/>
                    <a:pt x="587" y="2888"/>
                  </a:cubicBezTo>
                  <a:cubicBezTo>
                    <a:pt x="629" y="2825"/>
                    <a:pt x="671" y="2762"/>
                    <a:pt x="712" y="2678"/>
                  </a:cubicBezTo>
                  <a:cubicBezTo>
                    <a:pt x="796" y="2553"/>
                    <a:pt x="880" y="2406"/>
                    <a:pt x="943" y="2260"/>
                  </a:cubicBezTo>
                  <a:cubicBezTo>
                    <a:pt x="984" y="2176"/>
                    <a:pt x="1026" y="2092"/>
                    <a:pt x="1068" y="1988"/>
                  </a:cubicBezTo>
                  <a:cubicBezTo>
                    <a:pt x="1131" y="1862"/>
                    <a:pt x="1194" y="1737"/>
                    <a:pt x="1235" y="1611"/>
                  </a:cubicBezTo>
                  <a:lnTo>
                    <a:pt x="1277" y="1486"/>
                  </a:lnTo>
                  <a:lnTo>
                    <a:pt x="2072" y="1716"/>
                  </a:lnTo>
                  <a:lnTo>
                    <a:pt x="2031" y="1862"/>
                  </a:lnTo>
                  <a:cubicBezTo>
                    <a:pt x="2010" y="1946"/>
                    <a:pt x="1989" y="2030"/>
                    <a:pt x="1947" y="2113"/>
                  </a:cubicBezTo>
                  <a:lnTo>
                    <a:pt x="1633" y="2825"/>
                  </a:lnTo>
                  <a:lnTo>
                    <a:pt x="3035" y="3515"/>
                  </a:lnTo>
                  <a:lnTo>
                    <a:pt x="3286" y="2929"/>
                  </a:lnTo>
                  <a:cubicBezTo>
                    <a:pt x="3307" y="2888"/>
                    <a:pt x="3328" y="2846"/>
                    <a:pt x="3349" y="2804"/>
                  </a:cubicBezTo>
                  <a:cubicBezTo>
                    <a:pt x="3391" y="2720"/>
                    <a:pt x="3432" y="2616"/>
                    <a:pt x="3474" y="2511"/>
                  </a:cubicBezTo>
                  <a:lnTo>
                    <a:pt x="3642" y="2009"/>
                  </a:lnTo>
                  <a:cubicBezTo>
                    <a:pt x="3725" y="1758"/>
                    <a:pt x="3788" y="1486"/>
                    <a:pt x="3830" y="1235"/>
                  </a:cubicBezTo>
                  <a:cubicBezTo>
                    <a:pt x="3830" y="1151"/>
                    <a:pt x="3851" y="1088"/>
                    <a:pt x="3851" y="1025"/>
                  </a:cubicBezTo>
                  <a:cubicBezTo>
                    <a:pt x="3893" y="858"/>
                    <a:pt x="3914" y="712"/>
                    <a:pt x="3935" y="544"/>
                  </a:cubicBezTo>
                  <a:lnTo>
                    <a:pt x="3935" y="377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18"/>
            <p:cNvSpPr/>
            <p:nvPr/>
          </p:nvSpPr>
          <p:spPr>
            <a:xfrm>
              <a:off x="5272156" y="1880164"/>
              <a:ext cx="32807" cy="69276"/>
            </a:xfrm>
            <a:custGeom>
              <a:rect b="b" l="l" r="r" t="t"/>
              <a:pathLst>
                <a:path extrusionOk="0" h="3140" w="1487">
                  <a:moveTo>
                    <a:pt x="1131" y="1"/>
                  </a:moveTo>
                  <a:cubicBezTo>
                    <a:pt x="1110" y="168"/>
                    <a:pt x="1110" y="315"/>
                    <a:pt x="1110" y="461"/>
                  </a:cubicBezTo>
                  <a:cubicBezTo>
                    <a:pt x="1068" y="608"/>
                    <a:pt x="1047" y="754"/>
                    <a:pt x="1005" y="922"/>
                  </a:cubicBezTo>
                  <a:cubicBezTo>
                    <a:pt x="984" y="1005"/>
                    <a:pt x="963" y="1068"/>
                    <a:pt x="943" y="1152"/>
                  </a:cubicBezTo>
                  <a:cubicBezTo>
                    <a:pt x="922" y="1256"/>
                    <a:pt x="880" y="1361"/>
                    <a:pt x="838" y="1445"/>
                  </a:cubicBezTo>
                  <a:cubicBezTo>
                    <a:pt x="691" y="1800"/>
                    <a:pt x="524" y="2135"/>
                    <a:pt x="315" y="2449"/>
                  </a:cubicBezTo>
                  <a:lnTo>
                    <a:pt x="85" y="2784"/>
                  </a:lnTo>
                  <a:lnTo>
                    <a:pt x="1" y="2909"/>
                  </a:lnTo>
                  <a:lnTo>
                    <a:pt x="252" y="3139"/>
                  </a:lnTo>
                  <a:lnTo>
                    <a:pt x="629" y="2658"/>
                  </a:lnTo>
                  <a:cubicBezTo>
                    <a:pt x="838" y="2323"/>
                    <a:pt x="1026" y="1968"/>
                    <a:pt x="1194" y="1591"/>
                  </a:cubicBezTo>
                  <a:cubicBezTo>
                    <a:pt x="1235" y="1466"/>
                    <a:pt x="1277" y="1340"/>
                    <a:pt x="1298" y="1256"/>
                  </a:cubicBezTo>
                  <a:cubicBezTo>
                    <a:pt x="1319" y="1194"/>
                    <a:pt x="1340" y="1110"/>
                    <a:pt x="1382" y="1026"/>
                  </a:cubicBezTo>
                  <a:lnTo>
                    <a:pt x="1382" y="1005"/>
                  </a:lnTo>
                  <a:cubicBezTo>
                    <a:pt x="1403" y="817"/>
                    <a:pt x="1424" y="670"/>
                    <a:pt x="1466" y="524"/>
                  </a:cubicBezTo>
                  <a:lnTo>
                    <a:pt x="1466" y="503"/>
                  </a:lnTo>
                  <a:cubicBezTo>
                    <a:pt x="1466" y="357"/>
                    <a:pt x="1466" y="189"/>
                    <a:pt x="1487" y="43"/>
                  </a:cubicBezTo>
                  <a:lnTo>
                    <a:pt x="11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18"/>
            <p:cNvSpPr/>
            <p:nvPr/>
          </p:nvSpPr>
          <p:spPr>
            <a:xfrm>
              <a:off x="5251859" y="1880164"/>
              <a:ext cx="27247" cy="54958"/>
            </a:xfrm>
            <a:custGeom>
              <a:rect b="b" l="l" r="r" t="t"/>
              <a:pathLst>
                <a:path extrusionOk="0" h="2491" w="1235">
                  <a:moveTo>
                    <a:pt x="879" y="1"/>
                  </a:moveTo>
                  <a:cubicBezTo>
                    <a:pt x="879" y="126"/>
                    <a:pt x="858" y="231"/>
                    <a:pt x="858" y="336"/>
                  </a:cubicBezTo>
                  <a:cubicBezTo>
                    <a:pt x="837" y="440"/>
                    <a:pt x="816" y="545"/>
                    <a:pt x="816" y="650"/>
                  </a:cubicBezTo>
                  <a:cubicBezTo>
                    <a:pt x="774" y="712"/>
                    <a:pt x="754" y="775"/>
                    <a:pt x="754" y="838"/>
                  </a:cubicBezTo>
                  <a:cubicBezTo>
                    <a:pt x="733" y="901"/>
                    <a:pt x="712" y="963"/>
                    <a:pt x="670" y="1026"/>
                  </a:cubicBezTo>
                  <a:cubicBezTo>
                    <a:pt x="565" y="1298"/>
                    <a:pt x="419" y="1549"/>
                    <a:pt x="251" y="1800"/>
                  </a:cubicBezTo>
                  <a:cubicBezTo>
                    <a:pt x="168" y="1926"/>
                    <a:pt x="105" y="2030"/>
                    <a:pt x="42" y="2114"/>
                  </a:cubicBezTo>
                  <a:cubicBezTo>
                    <a:pt x="21" y="2135"/>
                    <a:pt x="21" y="2156"/>
                    <a:pt x="0" y="2177"/>
                  </a:cubicBezTo>
                  <a:lnTo>
                    <a:pt x="126" y="2302"/>
                  </a:lnTo>
                  <a:lnTo>
                    <a:pt x="147" y="2135"/>
                  </a:lnTo>
                  <a:lnTo>
                    <a:pt x="105" y="2491"/>
                  </a:lnTo>
                  <a:lnTo>
                    <a:pt x="126" y="2491"/>
                  </a:lnTo>
                  <a:cubicBezTo>
                    <a:pt x="230" y="2491"/>
                    <a:pt x="314" y="2386"/>
                    <a:pt x="356" y="2323"/>
                  </a:cubicBezTo>
                  <a:cubicBezTo>
                    <a:pt x="398" y="2261"/>
                    <a:pt x="461" y="2156"/>
                    <a:pt x="565" y="2030"/>
                  </a:cubicBezTo>
                  <a:cubicBezTo>
                    <a:pt x="733" y="1758"/>
                    <a:pt x="879" y="1466"/>
                    <a:pt x="1026" y="1173"/>
                  </a:cubicBezTo>
                  <a:cubicBezTo>
                    <a:pt x="1046" y="1089"/>
                    <a:pt x="1067" y="1026"/>
                    <a:pt x="1088" y="942"/>
                  </a:cubicBezTo>
                  <a:cubicBezTo>
                    <a:pt x="1109" y="880"/>
                    <a:pt x="1130" y="817"/>
                    <a:pt x="1151" y="775"/>
                  </a:cubicBezTo>
                  <a:lnTo>
                    <a:pt x="1172" y="712"/>
                  </a:lnTo>
                  <a:cubicBezTo>
                    <a:pt x="1172" y="608"/>
                    <a:pt x="1193" y="503"/>
                    <a:pt x="1235" y="398"/>
                  </a:cubicBezTo>
                  <a:lnTo>
                    <a:pt x="1235" y="378"/>
                  </a:lnTo>
                  <a:lnTo>
                    <a:pt x="1235" y="357"/>
                  </a:lnTo>
                  <a:cubicBezTo>
                    <a:pt x="1214" y="252"/>
                    <a:pt x="1235" y="168"/>
                    <a:pt x="1235" y="85"/>
                  </a:cubicBezTo>
                  <a:lnTo>
                    <a:pt x="8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18"/>
            <p:cNvSpPr/>
            <p:nvPr/>
          </p:nvSpPr>
          <p:spPr>
            <a:xfrm>
              <a:off x="5374195" y="1880628"/>
              <a:ext cx="60495" cy="148679"/>
            </a:xfrm>
            <a:custGeom>
              <a:rect b="b" l="l" r="r" t="t"/>
              <a:pathLst>
                <a:path extrusionOk="0" h="6739" w="2742">
                  <a:moveTo>
                    <a:pt x="2385" y="1"/>
                  </a:moveTo>
                  <a:cubicBezTo>
                    <a:pt x="2385" y="1"/>
                    <a:pt x="2364" y="482"/>
                    <a:pt x="2323" y="1173"/>
                  </a:cubicBezTo>
                  <a:cubicBezTo>
                    <a:pt x="2260" y="1549"/>
                    <a:pt x="2176" y="1947"/>
                    <a:pt x="2092" y="2323"/>
                  </a:cubicBezTo>
                  <a:lnTo>
                    <a:pt x="2030" y="2595"/>
                  </a:lnTo>
                  <a:cubicBezTo>
                    <a:pt x="1925" y="2930"/>
                    <a:pt x="1820" y="3286"/>
                    <a:pt x="1674" y="3600"/>
                  </a:cubicBezTo>
                  <a:cubicBezTo>
                    <a:pt x="1381" y="4332"/>
                    <a:pt x="1025" y="5022"/>
                    <a:pt x="586" y="5671"/>
                  </a:cubicBezTo>
                  <a:lnTo>
                    <a:pt x="147" y="6299"/>
                  </a:lnTo>
                  <a:lnTo>
                    <a:pt x="0" y="6508"/>
                  </a:lnTo>
                  <a:lnTo>
                    <a:pt x="272" y="6738"/>
                  </a:lnTo>
                  <a:lnTo>
                    <a:pt x="879" y="5880"/>
                  </a:lnTo>
                  <a:cubicBezTo>
                    <a:pt x="1339" y="5190"/>
                    <a:pt x="1716" y="4478"/>
                    <a:pt x="2009" y="3725"/>
                  </a:cubicBezTo>
                  <a:cubicBezTo>
                    <a:pt x="2155" y="3390"/>
                    <a:pt x="2260" y="3035"/>
                    <a:pt x="2364" y="2679"/>
                  </a:cubicBezTo>
                  <a:lnTo>
                    <a:pt x="2448" y="2428"/>
                  </a:lnTo>
                  <a:cubicBezTo>
                    <a:pt x="2532" y="2009"/>
                    <a:pt x="2616" y="1591"/>
                    <a:pt x="2678" y="1214"/>
                  </a:cubicBezTo>
                  <a:cubicBezTo>
                    <a:pt x="2741" y="503"/>
                    <a:pt x="2741" y="1"/>
                    <a:pt x="27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18"/>
            <p:cNvSpPr/>
            <p:nvPr/>
          </p:nvSpPr>
          <p:spPr>
            <a:xfrm>
              <a:off x="5353876" y="1880628"/>
              <a:ext cx="55421" cy="132971"/>
            </a:xfrm>
            <a:custGeom>
              <a:rect b="b" l="l" r="r" t="t"/>
              <a:pathLst>
                <a:path extrusionOk="0" h="6027" w="2512">
                  <a:moveTo>
                    <a:pt x="2156" y="1"/>
                  </a:moveTo>
                  <a:cubicBezTo>
                    <a:pt x="2156" y="1"/>
                    <a:pt x="2135" y="419"/>
                    <a:pt x="2093" y="1026"/>
                  </a:cubicBezTo>
                  <a:cubicBezTo>
                    <a:pt x="2030" y="1340"/>
                    <a:pt x="1967" y="1717"/>
                    <a:pt x="1884" y="2051"/>
                  </a:cubicBezTo>
                  <a:lnTo>
                    <a:pt x="1800" y="2344"/>
                  </a:lnTo>
                  <a:cubicBezTo>
                    <a:pt x="1716" y="2616"/>
                    <a:pt x="1632" y="2909"/>
                    <a:pt x="1528" y="3181"/>
                  </a:cubicBezTo>
                  <a:cubicBezTo>
                    <a:pt x="1256" y="3830"/>
                    <a:pt x="921" y="4458"/>
                    <a:pt x="544" y="5043"/>
                  </a:cubicBezTo>
                  <a:lnTo>
                    <a:pt x="147" y="5587"/>
                  </a:lnTo>
                  <a:lnTo>
                    <a:pt x="0" y="5797"/>
                  </a:lnTo>
                  <a:lnTo>
                    <a:pt x="272" y="6027"/>
                  </a:lnTo>
                  <a:lnTo>
                    <a:pt x="837" y="5232"/>
                  </a:lnTo>
                  <a:cubicBezTo>
                    <a:pt x="1235" y="4625"/>
                    <a:pt x="1591" y="3976"/>
                    <a:pt x="1863" y="3307"/>
                  </a:cubicBezTo>
                  <a:cubicBezTo>
                    <a:pt x="1967" y="3014"/>
                    <a:pt x="2072" y="2721"/>
                    <a:pt x="2156" y="2428"/>
                  </a:cubicBezTo>
                  <a:lnTo>
                    <a:pt x="2239" y="2135"/>
                  </a:lnTo>
                  <a:cubicBezTo>
                    <a:pt x="2323" y="1758"/>
                    <a:pt x="2386" y="1403"/>
                    <a:pt x="2448" y="1068"/>
                  </a:cubicBezTo>
                  <a:cubicBezTo>
                    <a:pt x="2490" y="440"/>
                    <a:pt x="2511" y="22"/>
                    <a:pt x="2511" y="22"/>
                  </a:cubicBezTo>
                  <a:lnTo>
                    <a:pt x="21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18"/>
            <p:cNvSpPr/>
            <p:nvPr/>
          </p:nvSpPr>
          <p:spPr>
            <a:xfrm>
              <a:off x="5226002" y="1951735"/>
              <a:ext cx="107113" cy="135265"/>
            </a:xfrm>
            <a:custGeom>
              <a:rect b="b" l="l" r="r" t="t"/>
              <a:pathLst>
                <a:path extrusionOk="0" h="6131" w="4855">
                  <a:moveTo>
                    <a:pt x="2030" y="0"/>
                  </a:moveTo>
                  <a:lnTo>
                    <a:pt x="1779" y="272"/>
                  </a:lnTo>
                  <a:lnTo>
                    <a:pt x="4332" y="2490"/>
                  </a:lnTo>
                  <a:cubicBezTo>
                    <a:pt x="4311" y="2532"/>
                    <a:pt x="4248" y="2595"/>
                    <a:pt x="4185" y="2657"/>
                  </a:cubicBezTo>
                  <a:lnTo>
                    <a:pt x="3558" y="3285"/>
                  </a:lnTo>
                  <a:lnTo>
                    <a:pt x="2888" y="3892"/>
                  </a:lnTo>
                  <a:cubicBezTo>
                    <a:pt x="2825" y="3955"/>
                    <a:pt x="2762" y="3996"/>
                    <a:pt x="2721" y="4038"/>
                  </a:cubicBezTo>
                  <a:lnTo>
                    <a:pt x="2198" y="3369"/>
                  </a:lnTo>
                  <a:cubicBezTo>
                    <a:pt x="2281" y="3306"/>
                    <a:pt x="2407" y="3201"/>
                    <a:pt x="2532" y="3097"/>
                  </a:cubicBezTo>
                  <a:lnTo>
                    <a:pt x="3118" y="2574"/>
                  </a:lnTo>
                  <a:lnTo>
                    <a:pt x="2051" y="1444"/>
                  </a:lnTo>
                  <a:lnTo>
                    <a:pt x="1654" y="1779"/>
                  </a:lnTo>
                  <a:lnTo>
                    <a:pt x="1465" y="1946"/>
                  </a:lnTo>
                  <a:cubicBezTo>
                    <a:pt x="1340" y="2071"/>
                    <a:pt x="1193" y="2176"/>
                    <a:pt x="1068" y="2302"/>
                  </a:cubicBezTo>
                  <a:lnTo>
                    <a:pt x="796" y="2490"/>
                  </a:lnTo>
                  <a:cubicBezTo>
                    <a:pt x="670" y="2595"/>
                    <a:pt x="545" y="2678"/>
                    <a:pt x="461" y="2762"/>
                  </a:cubicBezTo>
                  <a:lnTo>
                    <a:pt x="1" y="3076"/>
                  </a:lnTo>
                  <a:lnTo>
                    <a:pt x="2177" y="6131"/>
                  </a:lnTo>
                  <a:lnTo>
                    <a:pt x="2470" y="5901"/>
                  </a:lnTo>
                  <a:lnTo>
                    <a:pt x="524" y="3139"/>
                  </a:lnTo>
                  <a:lnTo>
                    <a:pt x="670" y="3055"/>
                  </a:lnTo>
                  <a:cubicBezTo>
                    <a:pt x="754" y="2971"/>
                    <a:pt x="900" y="2867"/>
                    <a:pt x="1026" y="2762"/>
                  </a:cubicBezTo>
                  <a:lnTo>
                    <a:pt x="1277" y="2574"/>
                  </a:lnTo>
                  <a:cubicBezTo>
                    <a:pt x="1444" y="2448"/>
                    <a:pt x="1591" y="2343"/>
                    <a:pt x="1716" y="2197"/>
                  </a:cubicBezTo>
                  <a:cubicBezTo>
                    <a:pt x="1779" y="2155"/>
                    <a:pt x="1821" y="2113"/>
                    <a:pt x="1884" y="2051"/>
                  </a:cubicBezTo>
                  <a:lnTo>
                    <a:pt x="2009" y="1946"/>
                  </a:lnTo>
                  <a:lnTo>
                    <a:pt x="2595" y="2553"/>
                  </a:lnTo>
                  <a:lnTo>
                    <a:pt x="2281" y="2825"/>
                  </a:lnTo>
                  <a:cubicBezTo>
                    <a:pt x="2135" y="2971"/>
                    <a:pt x="1988" y="3097"/>
                    <a:pt x="1821" y="3222"/>
                  </a:cubicBezTo>
                  <a:lnTo>
                    <a:pt x="1674" y="3327"/>
                  </a:lnTo>
                  <a:lnTo>
                    <a:pt x="2658" y="4540"/>
                  </a:lnTo>
                  <a:lnTo>
                    <a:pt x="2909" y="4352"/>
                  </a:lnTo>
                  <a:cubicBezTo>
                    <a:pt x="2972" y="4310"/>
                    <a:pt x="3055" y="4248"/>
                    <a:pt x="3139" y="4164"/>
                  </a:cubicBezTo>
                  <a:lnTo>
                    <a:pt x="3809" y="3557"/>
                  </a:lnTo>
                  <a:lnTo>
                    <a:pt x="4436" y="2908"/>
                  </a:lnTo>
                  <a:cubicBezTo>
                    <a:pt x="4520" y="2846"/>
                    <a:pt x="4583" y="2762"/>
                    <a:pt x="4667" y="2678"/>
                  </a:cubicBezTo>
                  <a:lnTo>
                    <a:pt x="4855" y="2469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18"/>
            <p:cNvSpPr/>
            <p:nvPr/>
          </p:nvSpPr>
          <p:spPr>
            <a:xfrm>
              <a:off x="5205241" y="1944344"/>
              <a:ext cx="72497" cy="65106"/>
            </a:xfrm>
            <a:custGeom>
              <a:rect b="b" l="l" r="r" t="t"/>
              <a:pathLst>
                <a:path extrusionOk="0" h="2951" w="3286">
                  <a:moveTo>
                    <a:pt x="3013" y="0"/>
                  </a:moveTo>
                  <a:lnTo>
                    <a:pt x="2615" y="461"/>
                  </a:lnTo>
                  <a:cubicBezTo>
                    <a:pt x="2323" y="795"/>
                    <a:pt x="1988" y="1109"/>
                    <a:pt x="1653" y="1402"/>
                  </a:cubicBezTo>
                  <a:cubicBezTo>
                    <a:pt x="1507" y="1549"/>
                    <a:pt x="1339" y="1674"/>
                    <a:pt x="1172" y="1800"/>
                  </a:cubicBezTo>
                  <a:lnTo>
                    <a:pt x="1025" y="1904"/>
                  </a:lnTo>
                  <a:cubicBezTo>
                    <a:pt x="858" y="2051"/>
                    <a:pt x="711" y="2176"/>
                    <a:pt x="544" y="2281"/>
                  </a:cubicBezTo>
                  <a:lnTo>
                    <a:pt x="0" y="2658"/>
                  </a:lnTo>
                  <a:lnTo>
                    <a:pt x="209" y="2951"/>
                  </a:lnTo>
                  <a:lnTo>
                    <a:pt x="732" y="2574"/>
                  </a:lnTo>
                  <a:cubicBezTo>
                    <a:pt x="900" y="2469"/>
                    <a:pt x="1067" y="2344"/>
                    <a:pt x="1235" y="2197"/>
                  </a:cubicBezTo>
                  <a:lnTo>
                    <a:pt x="1360" y="2093"/>
                  </a:lnTo>
                  <a:cubicBezTo>
                    <a:pt x="1548" y="1967"/>
                    <a:pt x="1737" y="1821"/>
                    <a:pt x="1883" y="1674"/>
                  </a:cubicBezTo>
                  <a:cubicBezTo>
                    <a:pt x="2239" y="1360"/>
                    <a:pt x="2553" y="1046"/>
                    <a:pt x="2867" y="712"/>
                  </a:cubicBezTo>
                  <a:lnTo>
                    <a:pt x="3285" y="230"/>
                  </a:lnTo>
                  <a:lnTo>
                    <a:pt x="30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18"/>
            <p:cNvSpPr/>
            <p:nvPr/>
          </p:nvSpPr>
          <p:spPr>
            <a:xfrm>
              <a:off x="5190922" y="1928172"/>
              <a:ext cx="66496" cy="60054"/>
            </a:xfrm>
            <a:custGeom>
              <a:rect b="b" l="l" r="r" t="t"/>
              <a:pathLst>
                <a:path extrusionOk="0" h="2722" w="3014">
                  <a:moveTo>
                    <a:pt x="2762" y="1"/>
                  </a:moveTo>
                  <a:cubicBezTo>
                    <a:pt x="2762" y="1"/>
                    <a:pt x="2616" y="168"/>
                    <a:pt x="2428" y="398"/>
                  </a:cubicBezTo>
                  <a:lnTo>
                    <a:pt x="2386" y="461"/>
                  </a:lnTo>
                  <a:cubicBezTo>
                    <a:pt x="2114" y="733"/>
                    <a:pt x="1842" y="1005"/>
                    <a:pt x="1549" y="1256"/>
                  </a:cubicBezTo>
                  <a:cubicBezTo>
                    <a:pt x="1423" y="1382"/>
                    <a:pt x="1256" y="1507"/>
                    <a:pt x="1109" y="1633"/>
                  </a:cubicBezTo>
                  <a:lnTo>
                    <a:pt x="963" y="1738"/>
                  </a:lnTo>
                  <a:cubicBezTo>
                    <a:pt x="816" y="1863"/>
                    <a:pt x="670" y="1968"/>
                    <a:pt x="523" y="2072"/>
                  </a:cubicBezTo>
                  <a:lnTo>
                    <a:pt x="0" y="2428"/>
                  </a:lnTo>
                  <a:lnTo>
                    <a:pt x="210" y="2721"/>
                  </a:lnTo>
                  <a:lnTo>
                    <a:pt x="712" y="2365"/>
                  </a:lnTo>
                  <a:cubicBezTo>
                    <a:pt x="879" y="2261"/>
                    <a:pt x="1026" y="2135"/>
                    <a:pt x="1172" y="2031"/>
                  </a:cubicBezTo>
                  <a:lnTo>
                    <a:pt x="1319" y="1905"/>
                  </a:lnTo>
                  <a:cubicBezTo>
                    <a:pt x="1486" y="1800"/>
                    <a:pt x="1632" y="1654"/>
                    <a:pt x="1779" y="1528"/>
                  </a:cubicBezTo>
                  <a:cubicBezTo>
                    <a:pt x="2072" y="1256"/>
                    <a:pt x="2365" y="984"/>
                    <a:pt x="2637" y="712"/>
                  </a:cubicBezTo>
                  <a:lnTo>
                    <a:pt x="2700" y="650"/>
                  </a:lnTo>
                  <a:cubicBezTo>
                    <a:pt x="2888" y="398"/>
                    <a:pt x="3013" y="252"/>
                    <a:pt x="3013" y="252"/>
                  </a:cubicBezTo>
                  <a:lnTo>
                    <a:pt x="27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18"/>
            <p:cNvSpPr/>
            <p:nvPr/>
          </p:nvSpPr>
          <p:spPr>
            <a:xfrm>
              <a:off x="5277253" y="2024210"/>
              <a:ext cx="102502" cy="93722"/>
            </a:xfrm>
            <a:custGeom>
              <a:rect b="b" l="l" r="r" t="t"/>
              <a:pathLst>
                <a:path extrusionOk="0" h="4248" w="4646">
                  <a:moveTo>
                    <a:pt x="4394" y="0"/>
                  </a:moveTo>
                  <a:lnTo>
                    <a:pt x="3766" y="753"/>
                  </a:lnTo>
                  <a:cubicBezTo>
                    <a:pt x="3285" y="1276"/>
                    <a:pt x="2804" y="1758"/>
                    <a:pt x="2281" y="2218"/>
                  </a:cubicBezTo>
                  <a:cubicBezTo>
                    <a:pt x="2030" y="2448"/>
                    <a:pt x="1779" y="2657"/>
                    <a:pt x="1507" y="2846"/>
                  </a:cubicBezTo>
                  <a:lnTo>
                    <a:pt x="1444" y="2888"/>
                  </a:lnTo>
                  <a:cubicBezTo>
                    <a:pt x="1214" y="3097"/>
                    <a:pt x="942" y="3306"/>
                    <a:pt x="732" y="3452"/>
                  </a:cubicBezTo>
                  <a:lnTo>
                    <a:pt x="0" y="3955"/>
                  </a:lnTo>
                  <a:lnTo>
                    <a:pt x="209" y="4248"/>
                  </a:lnTo>
                  <a:lnTo>
                    <a:pt x="942" y="3724"/>
                  </a:lnTo>
                  <a:cubicBezTo>
                    <a:pt x="1172" y="3578"/>
                    <a:pt x="1423" y="3369"/>
                    <a:pt x="1695" y="3160"/>
                  </a:cubicBezTo>
                  <a:lnTo>
                    <a:pt x="1737" y="3118"/>
                  </a:lnTo>
                  <a:cubicBezTo>
                    <a:pt x="2009" y="2929"/>
                    <a:pt x="2260" y="2720"/>
                    <a:pt x="2532" y="2469"/>
                  </a:cubicBezTo>
                  <a:cubicBezTo>
                    <a:pt x="3055" y="2009"/>
                    <a:pt x="3557" y="1507"/>
                    <a:pt x="4038" y="983"/>
                  </a:cubicBezTo>
                  <a:lnTo>
                    <a:pt x="4645" y="230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18"/>
            <p:cNvSpPr/>
            <p:nvPr/>
          </p:nvSpPr>
          <p:spPr>
            <a:xfrm>
              <a:off x="5262934" y="2008502"/>
              <a:ext cx="96965" cy="87743"/>
            </a:xfrm>
            <a:custGeom>
              <a:rect b="b" l="l" r="r" t="t"/>
              <a:pathLst>
                <a:path extrusionOk="0" h="3977" w="4395">
                  <a:moveTo>
                    <a:pt x="4122" y="1"/>
                  </a:moveTo>
                  <a:lnTo>
                    <a:pt x="3537" y="691"/>
                  </a:lnTo>
                  <a:cubicBezTo>
                    <a:pt x="3097" y="1172"/>
                    <a:pt x="2637" y="1612"/>
                    <a:pt x="2156" y="2051"/>
                  </a:cubicBezTo>
                  <a:cubicBezTo>
                    <a:pt x="1925" y="2260"/>
                    <a:pt x="1674" y="2449"/>
                    <a:pt x="1444" y="2637"/>
                  </a:cubicBezTo>
                  <a:lnTo>
                    <a:pt x="1381" y="2700"/>
                  </a:lnTo>
                  <a:cubicBezTo>
                    <a:pt x="1130" y="2888"/>
                    <a:pt x="900" y="3056"/>
                    <a:pt x="691" y="3202"/>
                  </a:cubicBezTo>
                  <a:lnTo>
                    <a:pt x="0" y="3683"/>
                  </a:lnTo>
                  <a:lnTo>
                    <a:pt x="210" y="3976"/>
                  </a:lnTo>
                  <a:lnTo>
                    <a:pt x="900" y="3495"/>
                  </a:lnTo>
                  <a:cubicBezTo>
                    <a:pt x="1109" y="3348"/>
                    <a:pt x="1340" y="3160"/>
                    <a:pt x="1612" y="2972"/>
                  </a:cubicBezTo>
                  <a:lnTo>
                    <a:pt x="1674" y="2909"/>
                  </a:lnTo>
                  <a:cubicBezTo>
                    <a:pt x="1905" y="2721"/>
                    <a:pt x="2156" y="2532"/>
                    <a:pt x="2386" y="2302"/>
                  </a:cubicBezTo>
                  <a:cubicBezTo>
                    <a:pt x="2888" y="1884"/>
                    <a:pt x="3369" y="1423"/>
                    <a:pt x="3809" y="921"/>
                  </a:cubicBezTo>
                  <a:lnTo>
                    <a:pt x="4394" y="231"/>
                  </a:lnTo>
                  <a:lnTo>
                    <a:pt x="41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18"/>
            <p:cNvSpPr/>
            <p:nvPr/>
          </p:nvSpPr>
          <p:spPr>
            <a:xfrm>
              <a:off x="5138303" y="2010355"/>
              <a:ext cx="106650" cy="133434"/>
            </a:xfrm>
            <a:custGeom>
              <a:rect b="b" l="l" r="r" t="t"/>
              <a:pathLst>
                <a:path extrusionOk="0" h="6048" w="4834">
                  <a:moveTo>
                    <a:pt x="2846" y="0"/>
                  </a:moveTo>
                  <a:lnTo>
                    <a:pt x="2532" y="210"/>
                  </a:lnTo>
                  <a:lnTo>
                    <a:pt x="4331" y="3055"/>
                  </a:lnTo>
                  <a:cubicBezTo>
                    <a:pt x="4143" y="3181"/>
                    <a:pt x="3766" y="3411"/>
                    <a:pt x="3411" y="3620"/>
                  </a:cubicBezTo>
                  <a:cubicBezTo>
                    <a:pt x="3160" y="3767"/>
                    <a:pt x="2867" y="3913"/>
                    <a:pt x="2657" y="4018"/>
                  </a:cubicBezTo>
                  <a:lnTo>
                    <a:pt x="2469" y="4122"/>
                  </a:lnTo>
                  <a:lnTo>
                    <a:pt x="2072" y="3369"/>
                  </a:lnTo>
                  <a:lnTo>
                    <a:pt x="2469" y="3181"/>
                  </a:lnTo>
                  <a:lnTo>
                    <a:pt x="3160" y="2783"/>
                  </a:lnTo>
                  <a:lnTo>
                    <a:pt x="2385" y="1423"/>
                  </a:lnTo>
                  <a:lnTo>
                    <a:pt x="2218" y="1528"/>
                  </a:lnTo>
                  <a:cubicBezTo>
                    <a:pt x="2218" y="1528"/>
                    <a:pt x="1737" y="1800"/>
                    <a:pt x="1214" y="2051"/>
                  </a:cubicBezTo>
                  <a:lnTo>
                    <a:pt x="1109" y="2114"/>
                  </a:lnTo>
                  <a:cubicBezTo>
                    <a:pt x="879" y="2218"/>
                    <a:pt x="670" y="2344"/>
                    <a:pt x="502" y="2407"/>
                  </a:cubicBezTo>
                  <a:lnTo>
                    <a:pt x="0" y="2637"/>
                  </a:lnTo>
                  <a:lnTo>
                    <a:pt x="1569" y="6047"/>
                  </a:lnTo>
                  <a:lnTo>
                    <a:pt x="1883" y="5901"/>
                  </a:lnTo>
                  <a:lnTo>
                    <a:pt x="460" y="2825"/>
                  </a:lnTo>
                  <a:lnTo>
                    <a:pt x="628" y="2741"/>
                  </a:lnTo>
                  <a:cubicBezTo>
                    <a:pt x="816" y="2658"/>
                    <a:pt x="1025" y="2553"/>
                    <a:pt x="1256" y="2427"/>
                  </a:cubicBezTo>
                  <a:lnTo>
                    <a:pt x="1360" y="2386"/>
                  </a:lnTo>
                  <a:cubicBezTo>
                    <a:pt x="1716" y="2218"/>
                    <a:pt x="2030" y="2030"/>
                    <a:pt x="2239" y="1925"/>
                  </a:cubicBezTo>
                  <a:lnTo>
                    <a:pt x="2657" y="2658"/>
                  </a:lnTo>
                  <a:lnTo>
                    <a:pt x="2281" y="2846"/>
                  </a:lnTo>
                  <a:lnTo>
                    <a:pt x="1590" y="3223"/>
                  </a:lnTo>
                  <a:lnTo>
                    <a:pt x="2302" y="4604"/>
                  </a:lnTo>
                  <a:lnTo>
                    <a:pt x="2804" y="4352"/>
                  </a:lnTo>
                  <a:cubicBezTo>
                    <a:pt x="3034" y="4248"/>
                    <a:pt x="3327" y="4080"/>
                    <a:pt x="3578" y="3934"/>
                  </a:cubicBezTo>
                  <a:cubicBezTo>
                    <a:pt x="4143" y="3620"/>
                    <a:pt x="4687" y="3264"/>
                    <a:pt x="4687" y="3264"/>
                  </a:cubicBezTo>
                  <a:lnTo>
                    <a:pt x="4833" y="3181"/>
                  </a:lnTo>
                  <a:lnTo>
                    <a:pt x="2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18"/>
            <p:cNvSpPr/>
            <p:nvPr/>
          </p:nvSpPr>
          <p:spPr>
            <a:xfrm>
              <a:off x="5119837" y="2002964"/>
              <a:ext cx="90037" cy="53568"/>
            </a:xfrm>
            <a:custGeom>
              <a:rect b="b" l="l" r="r" t="t"/>
              <a:pathLst>
                <a:path extrusionOk="0" h="2428" w="4081">
                  <a:moveTo>
                    <a:pt x="3871" y="1"/>
                  </a:moveTo>
                  <a:cubicBezTo>
                    <a:pt x="3871" y="1"/>
                    <a:pt x="2971" y="586"/>
                    <a:pt x="2009" y="1110"/>
                  </a:cubicBezTo>
                  <a:lnTo>
                    <a:pt x="1632" y="1298"/>
                  </a:lnTo>
                  <a:cubicBezTo>
                    <a:pt x="1256" y="1486"/>
                    <a:pt x="921" y="1674"/>
                    <a:pt x="628" y="1800"/>
                  </a:cubicBezTo>
                  <a:lnTo>
                    <a:pt x="0" y="2093"/>
                  </a:lnTo>
                  <a:lnTo>
                    <a:pt x="147" y="2428"/>
                  </a:lnTo>
                  <a:lnTo>
                    <a:pt x="774" y="2114"/>
                  </a:lnTo>
                  <a:cubicBezTo>
                    <a:pt x="1088" y="1988"/>
                    <a:pt x="1423" y="1821"/>
                    <a:pt x="1800" y="1633"/>
                  </a:cubicBezTo>
                  <a:lnTo>
                    <a:pt x="2176" y="1423"/>
                  </a:lnTo>
                  <a:cubicBezTo>
                    <a:pt x="3160" y="900"/>
                    <a:pt x="4080" y="294"/>
                    <a:pt x="4080" y="294"/>
                  </a:cubicBezTo>
                  <a:lnTo>
                    <a:pt x="38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18"/>
            <p:cNvSpPr/>
            <p:nvPr/>
          </p:nvSpPr>
          <p:spPr>
            <a:xfrm>
              <a:off x="5109203" y="1981740"/>
              <a:ext cx="85889" cy="51251"/>
            </a:xfrm>
            <a:custGeom>
              <a:rect b="b" l="l" r="r" t="t"/>
              <a:pathLst>
                <a:path extrusionOk="0" h="2323" w="3893">
                  <a:moveTo>
                    <a:pt x="3704" y="0"/>
                  </a:moveTo>
                  <a:cubicBezTo>
                    <a:pt x="3704" y="0"/>
                    <a:pt x="2847" y="565"/>
                    <a:pt x="1926" y="1046"/>
                  </a:cubicBezTo>
                  <a:lnTo>
                    <a:pt x="1549" y="1235"/>
                  </a:lnTo>
                  <a:cubicBezTo>
                    <a:pt x="1214" y="1423"/>
                    <a:pt x="880" y="1590"/>
                    <a:pt x="608" y="1695"/>
                  </a:cubicBezTo>
                  <a:lnTo>
                    <a:pt x="1" y="1988"/>
                  </a:lnTo>
                  <a:lnTo>
                    <a:pt x="147" y="2323"/>
                  </a:lnTo>
                  <a:lnTo>
                    <a:pt x="754" y="2051"/>
                  </a:lnTo>
                  <a:cubicBezTo>
                    <a:pt x="1047" y="1925"/>
                    <a:pt x="1361" y="1758"/>
                    <a:pt x="1717" y="1569"/>
                  </a:cubicBezTo>
                  <a:lnTo>
                    <a:pt x="2093" y="1381"/>
                  </a:lnTo>
                  <a:cubicBezTo>
                    <a:pt x="3035" y="879"/>
                    <a:pt x="3893" y="293"/>
                    <a:pt x="3893" y="293"/>
                  </a:cubicBezTo>
                  <a:lnTo>
                    <a:pt x="37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18"/>
            <p:cNvSpPr/>
            <p:nvPr/>
          </p:nvSpPr>
          <p:spPr>
            <a:xfrm>
              <a:off x="5172456" y="2110982"/>
              <a:ext cx="109430" cy="64202"/>
            </a:xfrm>
            <a:custGeom>
              <a:rect b="b" l="l" r="r" t="t"/>
              <a:pathLst>
                <a:path extrusionOk="0" h="2910" w="4960">
                  <a:moveTo>
                    <a:pt x="4771" y="1"/>
                  </a:moveTo>
                  <a:cubicBezTo>
                    <a:pt x="4750" y="22"/>
                    <a:pt x="3578" y="775"/>
                    <a:pt x="2407" y="1403"/>
                  </a:cubicBezTo>
                  <a:lnTo>
                    <a:pt x="2093" y="1570"/>
                  </a:lnTo>
                  <a:cubicBezTo>
                    <a:pt x="1612" y="1821"/>
                    <a:pt x="1130" y="2072"/>
                    <a:pt x="754" y="2219"/>
                  </a:cubicBezTo>
                  <a:lnTo>
                    <a:pt x="0" y="2574"/>
                  </a:lnTo>
                  <a:lnTo>
                    <a:pt x="168" y="2909"/>
                  </a:lnTo>
                  <a:lnTo>
                    <a:pt x="900" y="2553"/>
                  </a:lnTo>
                  <a:cubicBezTo>
                    <a:pt x="1277" y="2386"/>
                    <a:pt x="1758" y="2156"/>
                    <a:pt x="2260" y="1884"/>
                  </a:cubicBezTo>
                  <a:lnTo>
                    <a:pt x="2574" y="1716"/>
                  </a:lnTo>
                  <a:cubicBezTo>
                    <a:pt x="3767" y="1089"/>
                    <a:pt x="4959" y="294"/>
                    <a:pt x="4959" y="294"/>
                  </a:cubicBezTo>
                  <a:lnTo>
                    <a:pt x="47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18"/>
            <p:cNvSpPr/>
            <p:nvPr/>
          </p:nvSpPr>
          <p:spPr>
            <a:xfrm>
              <a:off x="5161844" y="2089758"/>
              <a:ext cx="105724" cy="61863"/>
            </a:xfrm>
            <a:custGeom>
              <a:rect b="b" l="l" r="r" t="t"/>
              <a:pathLst>
                <a:path extrusionOk="0" h="2804" w="4792">
                  <a:moveTo>
                    <a:pt x="4582" y="0"/>
                  </a:moveTo>
                  <a:cubicBezTo>
                    <a:pt x="4582" y="0"/>
                    <a:pt x="3474" y="733"/>
                    <a:pt x="2323" y="1339"/>
                  </a:cubicBezTo>
                  <a:lnTo>
                    <a:pt x="2009" y="1507"/>
                  </a:lnTo>
                  <a:cubicBezTo>
                    <a:pt x="1528" y="1758"/>
                    <a:pt x="1088" y="1967"/>
                    <a:pt x="733" y="2134"/>
                  </a:cubicBezTo>
                  <a:lnTo>
                    <a:pt x="0" y="2469"/>
                  </a:lnTo>
                  <a:lnTo>
                    <a:pt x="147" y="2804"/>
                  </a:lnTo>
                  <a:lnTo>
                    <a:pt x="879" y="2469"/>
                  </a:lnTo>
                  <a:cubicBezTo>
                    <a:pt x="1256" y="2302"/>
                    <a:pt x="1695" y="2072"/>
                    <a:pt x="2176" y="1821"/>
                  </a:cubicBezTo>
                  <a:lnTo>
                    <a:pt x="2490" y="1653"/>
                  </a:lnTo>
                  <a:cubicBezTo>
                    <a:pt x="3641" y="1046"/>
                    <a:pt x="4792" y="293"/>
                    <a:pt x="4792" y="293"/>
                  </a:cubicBezTo>
                  <a:lnTo>
                    <a:pt x="45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18"/>
            <p:cNvSpPr/>
            <p:nvPr/>
          </p:nvSpPr>
          <p:spPr>
            <a:xfrm>
              <a:off x="5041824" y="2056046"/>
              <a:ext cx="103870" cy="128360"/>
            </a:xfrm>
            <a:custGeom>
              <a:rect b="b" l="l" r="r" t="t"/>
              <a:pathLst>
                <a:path extrusionOk="0" h="5818" w="4708">
                  <a:moveTo>
                    <a:pt x="3243" y="1"/>
                  </a:moveTo>
                  <a:lnTo>
                    <a:pt x="2908" y="147"/>
                  </a:lnTo>
                  <a:lnTo>
                    <a:pt x="4227" y="3244"/>
                  </a:lnTo>
                  <a:lnTo>
                    <a:pt x="4038" y="3328"/>
                  </a:lnTo>
                  <a:cubicBezTo>
                    <a:pt x="3850" y="3411"/>
                    <a:pt x="3578" y="3537"/>
                    <a:pt x="3264" y="3641"/>
                  </a:cubicBezTo>
                  <a:lnTo>
                    <a:pt x="2260" y="4018"/>
                  </a:lnTo>
                  <a:lnTo>
                    <a:pt x="1988" y="3244"/>
                  </a:lnTo>
                  <a:lnTo>
                    <a:pt x="2385" y="3097"/>
                  </a:lnTo>
                  <a:lnTo>
                    <a:pt x="3118" y="2805"/>
                  </a:lnTo>
                  <a:lnTo>
                    <a:pt x="2553" y="1361"/>
                  </a:lnTo>
                  <a:lnTo>
                    <a:pt x="1925" y="1591"/>
                  </a:lnTo>
                  <a:cubicBezTo>
                    <a:pt x="1737" y="1675"/>
                    <a:pt x="1507" y="1758"/>
                    <a:pt x="1276" y="1821"/>
                  </a:cubicBezTo>
                  <a:lnTo>
                    <a:pt x="523" y="2093"/>
                  </a:lnTo>
                  <a:cubicBezTo>
                    <a:pt x="314" y="2156"/>
                    <a:pt x="167" y="2198"/>
                    <a:pt x="167" y="2198"/>
                  </a:cubicBezTo>
                  <a:lnTo>
                    <a:pt x="0" y="2261"/>
                  </a:lnTo>
                  <a:lnTo>
                    <a:pt x="1172" y="5818"/>
                  </a:lnTo>
                  <a:lnTo>
                    <a:pt x="1507" y="5713"/>
                  </a:lnTo>
                  <a:lnTo>
                    <a:pt x="460" y="2491"/>
                  </a:lnTo>
                  <a:lnTo>
                    <a:pt x="649" y="2428"/>
                  </a:lnTo>
                  <a:lnTo>
                    <a:pt x="1402" y="2156"/>
                  </a:lnTo>
                  <a:cubicBezTo>
                    <a:pt x="1632" y="2093"/>
                    <a:pt x="1862" y="1989"/>
                    <a:pt x="2051" y="1926"/>
                  </a:cubicBezTo>
                  <a:lnTo>
                    <a:pt x="2344" y="1821"/>
                  </a:lnTo>
                  <a:lnTo>
                    <a:pt x="2657" y="2595"/>
                  </a:lnTo>
                  <a:lnTo>
                    <a:pt x="2260" y="2742"/>
                  </a:lnTo>
                  <a:cubicBezTo>
                    <a:pt x="1988" y="2846"/>
                    <a:pt x="1695" y="2951"/>
                    <a:pt x="1695" y="2951"/>
                  </a:cubicBezTo>
                  <a:lnTo>
                    <a:pt x="1527" y="3014"/>
                  </a:lnTo>
                  <a:lnTo>
                    <a:pt x="2051" y="4478"/>
                  </a:lnTo>
                  <a:lnTo>
                    <a:pt x="3390" y="3997"/>
                  </a:lnTo>
                  <a:cubicBezTo>
                    <a:pt x="3620" y="3893"/>
                    <a:pt x="3934" y="3767"/>
                    <a:pt x="4185" y="3662"/>
                  </a:cubicBezTo>
                  <a:lnTo>
                    <a:pt x="4708" y="3453"/>
                  </a:lnTo>
                  <a:lnTo>
                    <a:pt x="32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18"/>
            <p:cNvSpPr/>
            <p:nvPr/>
          </p:nvSpPr>
          <p:spPr>
            <a:xfrm>
              <a:off x="5025652" y="2048678"/>
              <a:ext cx="97428" cy="43397"/>
            </a:xfrm>
            <a:custGeom>
              <a:rect b="b" l="l" r="r" t="t"/>
              <a:pathLst>
                <a:path extrusionOk="0" h="1967" w="4416">
                  <a:moveTo>
                    <a:pt x="4269" y="0"/>
                  </a:moveTo>
                  <a:lnTo>
                    <a:pt x="3621" y="293"/>
                  </a:lnTo>
                  <a:cubicBezTo>
                    <a:pt x="3265" y="439"/>
                    <a:pt x="2804" y="628"/>
                    <a:pt x="2323" y="816"/>
                  </a:cubicBezTo>
                  <a:lnTo>
                    <a:pt x="2156" y="879"/>
                  </a:lnTo>
                  <a:cubicBezTo>
                    <a:pt x="1821" y="1004"/>
                    <a:pt x="1465" y="1130"/>
                    <a:pt x="1152" y="1235"/>
                  </a:cubicBezTo>
                  <a:lnTo>
                    <a:pt x="691" y="1402"/>
                  </a:lnTo>
                  <a:lnTo>
                    <a:pt x="1" y="1611"/>
                  </a:lnTo>
                  <a:lnTo>
                    <a:pt x="105" y="1967"/>
                  </a:lnTo>
                  <a:lnTo>
                    <a:pt x="796" y="1737"/>
                  </a:lnTo>
                  <a:lnTo>
                    <a:pt x="1277" y="1569"/>
                  </a:lnTo>
                  <a:cubicBezTo>
                    <a:pt x="1591" y="1465"/>
                    <a:pt x="1947" y="1339"/>
                    <a:pt x="2281" y="1193"/>
                  </a:cubicBezTo>
                  <a:lnTo>
                    <a:pt x="2470" y="1130"/>
                  </a:lnTo>
                  <a:cubicBezTo>
                    <a:pt x="2951" y="942"/>
                    <a:pt x="3411" y="774"/>
                    <a:pt x="3746" y="607"/>
                  </a:cubicBezTo>
                  <a:lnTo>
                    <a:pt x="4416" y="335"/>
                  </a:lnTo>
                  <a:lnTo>
                    <a:pt x="42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18"/>
            <p:cNvSpPr/>
            <p:nvPr/>
          </p:nvSpPr>
          <p:spPr>
            <a:xfrm>
              <a:off x="5017820" y="2025578"/>
              <a:ext cx="94648" cy="42029"/>
            </a:xfrm>
            <a:custGeom>
              <a:rect b="b" l="l" r="r" t="t"/>
              <a:pathLst>
                <a:path extrusionOk="0" h="1905" w="4290">
                  <a:moveTo>
                    <a:pt x="4143" y="1"/>
                  </a:moveTo>
                  <a:lnTo>
                    <a:pt x="3515" y="273"/>
                  </a:lnTo>
                  <a:cubicBezTo>
                    <a:pt x="3180" y="419"/>
                    <a:pt x="2762" y="587"/>
                    <a:pt x="2281" y="754"/>
                  </a:cubicBezTo>
                  <a:lnTo>
                    <a:pt x="2113" y="838"/>
                  </a:lnTo>
                  <a:cubicBezTo>
                    <a:pt x="1779" y="963"/>
                    <a:pt x="1444" y="1068"/>
                    <a:pt x="1151" y="1173"/>
                  </a:cubicBezTo>
                  <a:cubicBezTo>
                    <a:pt x="963" y="1235"/>
                    <a:pt x="816" y="1298"/>
                    <a:pt x="670" y="1340"/>
                  </a:cubicBezTo>
                  <a:lnTo>
                    <a:pt x="0" y="1549"/>
                  </a:lnTo>
                  <a:lnTo>
                    <a:pt x="105" y="1905"/>
                  </a:lnTo>
                  <a:lnTo>
                    <a:pt x="774" y="1675"/>
                  </a:lnTo>
                  <a:lnTo>
                    <a:pt x="1255" y="1507"/>
                  </a:lnTo>
                  <a:cubicBezTo>
                    <a:pt x="1569" y="1403"/>
                    <a:pt x="1904" y="1298"/>
                    <a:pt x="2239" y="1173"/>
                  </a:cubicBezTo>
                  <a:lnTo>
                    <a:pt x="2427" y="1089"/>
                  </a:lnTo>
                  <a:cubicBezTo>
                    <a:pt x="2867" y="921"/>
                    <a:pt x="3327" y="754"/>
                    <a:pt x="3662" y="608"/>
                  </a:cubicBezTo>
                  <a:lnTo>
                    <a:pt x="4289" y="336"/>
                  </a:lnTo>
                  <a:lnTo>
                    <a:pt x="41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18"/>
            <p:cNvSpPr/>
            <p:nvPr/>
          </p:nvSpPr>
          <p:spPr>
            <a:xfrm>
              <a:off x="5064901" y="2167771"/>
              <a:ext cx="110798" cy="48030"/>
            </a:xfrm>
            <a:custGeom>
              <a:rect b="b" l="l" r="r" t="t"/>
              <a:pathLst>
                <a:path extrusionOk="0" h="2177" w="5022">
                  <a:moveTo>
                    <a:pt x="4875" y="0"/>
                  </a:moveTo>
                  <a:lnTo>
                    <a:pt x="4122" y="314"/>
                  </a:lnTo>
                  <a:cubicBezTo>
                    <a:pt x="3683" y="523"/>
                    <a:pt x="3097" y="733"/>
                    <a:pt x="2511" y="963"/>
                  </a:cubicBezTo>
                  <a:lnTo>
                    <a:pt x="2448" y="984"/>
                  </a:lnTo>
                  <a:cubicBezTo>
                    <a:pt x="2051" y="1151"/>
                    <a:pt x="1632" y="1277"/>
                    <a:pt x="1256" y="1402"/>
                  </a:cubicBezTo>
                  <a:lnTo>
                    <a:pt x="753" y="1590"/>
                  </a:lnTo>
                  <a:lnTo>
                    <a:pt x="0" y="1821"/>
                  </a:lnTo>
                  <a:lnTo>
                    <a:pt x="105" y="2176"/>
                  </a:lnTo>
                  <a:lnTo>
                    <a:pt x="879" y="1925"/>
                  </a:lnTo>
                  <a:lnTo>
                    <a:pt x="1381" y="1758"/>
                  </a:lnTo>
                  <a:cubicBezTo>
                    <a:pt x="1737" y="1632"/>
                    <a:pt x="2155" y="1486"/>
                    <a:pt x="2553" y="1318"/>
                  </a:cubicBezTo>
                  <a:lnTo>
                    <a:pt x="2637" y="1298"/>
                  </a:lnTo>
                  <a:cubicBezTo>
                    <a:pt x="3202" y="1067"/>
                    <a:pt x="3808" y="858"/>
                    <a:pt x="4248" y="649"/>
                  </a:cubicBezTo>
                  <a:lnTo>
                    <a:pt x="5022" y="335"/>
                  </a:lnTo>
                  <a:lnTo>
                    <a:pt x="48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18"/>
            <p:cNvSpPr/>
            <p:nvPr/>
          </p:nvSpPr>
          <p:spPr>
            <a:xfrm>
              <a:off x="5057047" y="2144230"/>
              <a:ext cx="108040" cy="47103"/>
            </a:xfrm>
            <a:custGeom>
              <a:rect b="b" l="l" r="r" t="t"/>
              <a:pathLst>
                <a:path extrusionOk="0" h="2135" w="4897">
                  <a:moveTo>
                    <a:pt x="4750" y="0"/>
                  </a:moveTo>
                  <a:lnTo>
                    <a:pt x="4018" y="314"/>
                  </a:lnTo>
                  <a:cubicBezTo>
                    <a:pt x="3599" y="502"/>
                    <a:pt x="3055" y="712"/>
                    <a:pt x="2490" y="921"/>
                  </a:cubicBezTo>
                  <a:lnTo>
                    <a:pt x="2386" y="963"/>
                  </a:lnTo>
                  <a:cubicBezTo>
                    <a:pt x="2009" y="1109"/>
                    <a:pt x="1591" y="1256"/>
                    <a:pt x="1256" y="1360"/>
                  </a:cubicBezTo>
                  <a:lnTo>
                    <a:pt x="754" y="1549"/>
                  </a:lnTo>
                  <a:lnTo>
                    <a:pt x="1" y="1779"/>
                  </a:lnTo>
                  <a:lnTo>
                    <a:pt x="105" y="2134"/>
                  </a:lnTo>
                  <a:lnTo>
                    <a:pt x="858" y="1883"/>
                  </a:lnTo>
                  <a:lnTo>
                    <a:pt x="1361" y="1695"/>
                  </a:lnTo>
                  <a:cubicBezTo>
                    <a:pt x="1716" y="1590"/>
                    <a:pt x="2114" y="1444"/>
                    <a:pt x="2511" y="1297"/>
                  </a:cubicBezTo>
                  <a:lnTo>
                    <a:pt x="2616" y="1256"/>
                  </a:lnTo>
                  <a:cubicBezTo>
                    <a:pt x="3202" y="1025"/>
                    <a:pt x="3746" y="816"/>
                    <a:pt x="4164" y="649"/>
                  </a:cubicBezTo>
                  <a:lnTo>
                    <a:pt x="4897" y="335"/>
                  </a:lnTo>
                  <a:lnTo>
                    <a:pt x="47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18"/>
            <p:cNvSpPr/>
            <p:nvPr/>
          </p:nvSpPr>
          <p:spPr>
            <a:xfrm>
              <a:off x="4941638" y="2090685"/>
              <a:ext cx="100649" cy="123263"/>
            </a:xfrm>
            <a:custGeom>
              <a:rect b="b" l="l" r="r" t="t"/>
              <a:pathLst>
                <a:path extrusionOk="0" h="5587" w="4562">
                  <a:moveTo>
                    <a:pt x="3474" y="0"/>
                  </a:moveTo>
                  <a:lnTo>
                    <a:pt x="3139" y="105"/>
                  </a:lnTo>
                  <a:lnTo>
                    <a:pt x="4123" y="3348"/>
                  </a:lnTo>
                  <a:lnTo>
                    <a:pt x="3913" y="3390"/>
                  </a:lnTo>
                  <a:lnTo>
                    <a:pt x="3097" y="3620"/>
                  </a:lnTo>
                  <a:cubicBezTo>
                    <a:pt x="2783" y="3724"/>
                    <a:pt x="2491" y="3808"/>
                    <a:pt x="2281" y="3850"/>
                  </a:cubicBezTo>
                  <a:lnTo>
                    <a:pt x="2093" y="3892"/>
                  </a:lnTo>
                  <a:lnTo>
                    <a:pt x="1884" y="3097"/>
                  </a:lnTo>
                  <a:lnTo>
                    <a:pt x="2281" y="2971"/>
                  </a:lnTo>
                  <a:cubicBezTo>
                    <a:pt x="2428" y="2950"/>
                    <a:pt x="2595" y="2908"/>
                    <a:pt x="2700" y="2867"/>
                  </a:cubicBezTo>
                  <a:lnTo>
                    <a:pt x="3055" y="2762"/>
                  </a:lnTo>
                  <a:lnTo>
                    <a:pt x="2637" y="1255"/>
                  </a:lnTo>
                  <a:lnTo>
                    <a:pt x="691" y="1779"/>
                  </a:lnTo>
                  <a:lnTo>
                    <a:pt x="1" y="1946"/>
                  </a:lnTo>
                  <a:lnTo>
                    <a:pt x="859" y="5587"/>
                  </a:lnTo>
                  <a:lnTo>
                    <a:pt x="1214" y="5503"/>
                  </a:lnTo>
                  <a:lnTo>
                    <a:pt x="419" y="2218"/>
                  </a:lnTo>
                  <a:lnTo>
                    <a:pt x="2030" y="1820"/>
                  </a:lnTo>
                  <a:lnTo>
                    <a:pt x="2365" y="1716"/>
                  </a:lnTo>
                  <a:lnTo>
                    <a:pt x="2595" y="2532"/>
                  </a:lnTo>
                  <a:cubicBezTo>
                    <a:pt x="2491" y="2574"/>
                    <a:pt x="2344" y="2616"/>
                    <a:pt x="2198" y="2636"/>
                  </a:cubicBezTo>
                  <a:lnTo>
                    <a:pt x="1444" y="2846"/>
                  </a:lnTo>
                  <a:lnTo>
                    <a:pt x="1821" y="4352"/>
                  </a:lnTo>
                  <a:lnTo>
                    <a:pt x="2386" y="4206"/>
                  </a:lnTo>
                  <a:cubicBezTo>
                    <a:pt x="2574" y="4164"/>
                    <a:pt x="2888" y="4080"/>
                    <a:pt x="3202" y="3996"/>
                  </a:cubicBezTo>
                  <a:lnTo>
                    <a:pt x="4018" y="3745"/>
                  </a:lnTo>
                  <a:cubicBezTo>
                    <a:pt x="4248" y="3683"/>
                    <a:pt x="4395" y="3641"/>
                    <a:pt x="4395" y="3641"/>
                  </a:cubicBezTo>
                  <a:lnTo>
                    <a:pt x="4562" y="3599"/>
                  </a:lnTo>
                  <a:lnTo>
                    <a:pt x="3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18"/>
            <p:cNvSpPr/>
            <p:nvPr/>
          </p:nvSpPr>
          <p:spPr>
            <a:xfrm>
              <a:off x="4926878" y="2084220"/>
              <a:ext cx="101112" cy="34175"/>
            </a:xfrm>
            <a:custGeom>
              <a:rect b="b" l="l" r="r" t="t"/>
              <a:pathLst>
                <a:path extrusionOk="0" h="1549" w="4583">
                  <a:moveTo>
                    <a:pt x="4478" y="0"/>
                  </a:moveTo>
                  <a:lnTo>
                    <a:pt x="3787" y="209"/>
                  </a:lnTo>
                  <a:lnTo>
                    <a:pt x="3285" y="356"/>
                  </a:lnTo>
                  <a:cubicBezTo>
                    <a:pt x="2971" y="460"/>
                    <a:pt x="2616" y="565"/>
                    <a:pt x="2260" y="649"/>
                  </a:cubicBezTo>
                  <a:cubicBezTo>
                    <a:pt x="1151" y="942"/>
                    <a:pt x="0" y="1214"/>
                    <a:pt x="0" y="1214"/>
                  </a:cubicBezTo>
                  <a:lnTo>
                    <a:pt x="84" y="1548"/>
                  </a:lnTo>
                  <a:cubicBezTo>
                    <a:pt x="84" y="1548"/>
                    <a:pt x="1235" y="1297"/>
                    <a:pt x="2344" y="1004"/>
                  </a:cubicBezTo>
                  <a:cubicBezTo>
                    <a:pt x="2699" y="900"/>
                    <a:pt x="3055" y="795"/>
                    <a:pt x="3390" y="712"/>
                  </a:cubicBezTo>
                  <a:lnTo>
                    <a:pt x="3892" y="565"/>
                  </a:lnTo>
                  <a:lnTo>
                    <a:pt x="4582" y="356"/>
                  </a:lnTo>
                  <a:lnTo>
                    <a:pt x="44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18"/>
            <p:cNvSpPr/>
            <p:nvPr/>
          </p:nvSpPr>
          <p:spPr>
            <a:xfrm>
              <a:off x="4921318" y="2059753"/>
              <a:ext cx="98818" cy="33712"/>
            </a:xfrm>
            <a:custGeom>
              <a:rect b="b" l="l" r="r" t="t"/>
              <a:pathLst>
                <a:path extrusionOk="0" h="1528" w="4479">
                  <a:moveTo>
                    <a:pt x="4374" y="0"/>
                  </a:moveTo>
                  <a:lnTo>
                    <a:pt x="3704" y="209"/>
                  </a:lnTo>
                  <a:lnTo>
                    <a:pt x="3202" y="356"/>
                  </a:lnTo>
                  <a:cubicBezTo>
                    <a:pt x="2909" y="440"/>
                    <a:pt x="2554" y="544"/>
                    <a:pt x="2198" y="628"/>
                  </a:cubicBezTo>
                  <a:cubicBezTo>
                    <a:pt x="1131" y="921"/>
                    <a:pt x="1" y="1172"/>
                    <a:pt x="1" y="1172"/>
                  </a:cubicBezTo>
                  <a:lnTo>
                    <a:pt x="85" y="1528"/>
                  </a:lnTo>
                  <a:cubicBezTo>
                    <a:pt x="85" y="1528"/>
                    <a:pt x="1215" y="1277"/>
                    <a:pt x="2303" y="984"/>
                  </a:cubicBezTo>
                  <a:cubicBezTo>
                    <a:pt x="2658" y="900"/>
                    <a:pt x="2993" y="795"/>
                    <a:pt x="3307" y="691"/>
                  </a:cubicBezTo>
                  <a:lnTo>
                    <a:pt x="3809" y="565"/>
                  </a:lnTo>
                  <a:lnTo>
                    <a:pt x="4479" y="335"/>
                  </a:lnTo>
                  <a:lnTo>
                    <a:pt x="43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18"/>
            <p:cNvSpPr/>
            <p:nvPr/>
          </p:nvSpPr>
          <p:spPr>
            <a:xfrm>
              <a:off x="4955493" y="2207925"/>
              <a:ext cx="111725" cy="37418"/>
            </a:xfrm>
            <a:custGeom>
              <a:rect b="b" l="l" r="r" t="t"/>
              <a:pathLst>
                <a:path extrusionOk="0" h="1696" w="5064">
                  <a:moveTo>
                    <a:pt x="4959" y="1"/>
                  </a:moveTo>
                  <a:lnTo>
                    <a:pt x="4185" y="252"/>
                  </a:lnTo>
                  <a:lnTo>
                    <a:pt x="3683" y="398"/>
                  </a:lnTo>
                  <a:cubicBezTo>
                    <a:pt x="3306" y="503"/>
                    <a:pt x="2909" y="628"/>
                    <a:pt x="2490" y="733"/>
                  </a:cubicBezTo>
                  <a:cubicBezTo>
                    <a:pt x="1256" y="1068"/>
                    <a:pt x="0" y="1340"/>
                    <a:pt x="0" y="1340"/>
                  </a:cubicBezTo>
                  <a:lnTo>
                    <a:pt x="84" y="1695"/>
                  </a:lnTo>
                  <a:cubicBezTo>
                    <a:pt x="105" y="1695"/>
                    <a:pt x="1360" y="1423"/>
                    <a:pt x="2574" y="1068"/>
                  </a:cubicBezTo>
                  <a:cubicBezTo>
                    <a:pt x="2971" y="963"/>
                    <a:pt x="3390" y="838"/>
                    <a:pt x="3767" y="733"/>
                  </a:cubicBezTo>
                  <a:lnTo>
                    <a:pt x="4290" y="587"/>
                  </a:lnTo>
                  <a:lnTo>
                    <a:pt x="5064" y="356"/>
                  </a:lnTo>
                  <a:lnTo>
                    <a:pt x="49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18"/>
            <p:cNvSpPr/>
            <p:nvPr/>
          </p:nvSpPr>
          <p:spPr>
            <a:xfrm>
              <a:off x="4949956" y="2183457"/>
              <a:ext cx="109430" cy="36955"/>
            </a:xfrm>
            <a:custGeom>
              <a:rect b="b" l="l" r="r" t="t"/>
              <a:pathLst>
                <a:path extrusionOk="0" h="1675" w="4960">
                  <a:moveTo>
                    <a:pt x="4855" y="1"/>
                  </a:moveTo>
                  <a:lnTo>
                    <a:pt x="4101" y="252"/>
                  </a:lnTo>
                  <a:lnTo>
                    <a:pt x="3599" y="377"/>
                  </a:lnTo>
                  <a:cubicBezTo>
                    <a:pt x="3243" y="482"/>
                    <a:pt x="2846" y="607"/>
                    <a:pt x="2427" y="712"/>
                  </a:cubicBezTo>
                  <a:cubicBezTo>
                    <a:pt x="1235" y="1047"/>
                    <a:pt x="0" y="1319"/>
                    <a:pt x="0" y="1319"/>
                  </a:cubicBezTo>
                  <a:lnTo>
                    <a:pt x="84" y="1675"/>
                  </a:lnTo>
                  <a:cubicBezTo>
                    <a:pt x="84" y="1654"/>
                    <a:pt x="1318" y="1382"/>
                    <a:pt x="2532" y="1068"/>
                  </a:cubicBezTo>
                  <a:cubicBezTo>
                    <a:pt x="2930" y="963"/>
                    <a:pt x="3327" y="838"/>
                    <a:pt x="3704" y="733"/>
                  </a:cubicBezTo>
                  <a:lnTo>
                    <a:pt x="4206" y="587"/>
                  </a:lnTo>
                  <a:lnTo>
                    <a:pt x="4959" y="3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18"/>
            <p:cNvSpPr/>
            <p:nvPr/>
          </p:nvSpPr>
          <p:spPr>
            <a:xfrm>
              <a:off x="4838694" y="2116520"/>
              <a:ext cx="97891" cy="119138"/>
            </a:xfrm>
            <a:custGeom>
              <a:rect b="b" l="l" r="r" t="t"/>
              <a:pathLst>
                <a:path extrusionOk="0" h="5400" w="4437">
                  <a:moveTo>
                    <a:pt x="3641" y="1"/>
                  </a:moveTo>
                  <a:lnTo>
                    <a:pt x="3286" y="84"/>
                  </a:lnTo>
                  <a:lnTo>
                    <a:pt x="4018" y="3390"/>
                  </a:lnTo>
                  <a:lnTo>
                    <a:pt x="2972" y="3600"/>
                  </a:lnTo>
                  <a:cubicBezTo>
                    <a:pt x="2742" y="3662"/>
                    <a:pt x="2512" y="3704"/>
                    <a:pt x="2323" y="3725"/>
                  </a:cubicBezTo>
                  <a:lnTo>
                    <a:pt x="1947" y="3788"/>
                  </a:lnTo>
                  <a:lnTo>
                    <a:pt x="1800" y="2972"/>
                  </a:lnTo>
                  <a:lnTo>
                    <a:pt x="2219" y="2888"/>
                  </a:lnTo>
                  <a:cubicBezTo>
                    <a:pt x="2532" y="2846"/>
                    <a:pt x="2825" y="2784"/>
                    <a:pt x="2825" y="2784"/>
                  </a:cubicBezTo>
                  <a:lnTo>
                    <a:pt x="2993" y="2742"/>
                  </a:lnTo>
                  <a:lnTo>
                    <a:pt x="2700" y="1214"/>
                  </a:lnTo>
                  <a:lnTo>
                    <a:pt x="545" y="1612"/>
                  </a:lnTo>
                  <a:lnTo>
                    <a:pt x="1" y="1696"/>
                  </a:lnTo>
                  <a:lnTo>
                    <a:pt x="607" y="5399"/>
                  </a:lnTo>
                  <a:lnTo>
                    <a:pt x="963" y="5336"/>
                  </a:lnTo>
                  <a:lnTo>
                    <a:pt x="419" y="1989"/>
                  </a:lnTo>
                  <a:lnTo>
                    <a:pt x="2239" y="1675"/>
                  </a:lnTo>
                  <a:lnTo>
                    <a:pt x="2428" y="1633"/>
                  </a:lnTo>
                  <a:lnTo>
                    <a:pt x="2574" y="2470"/>
                  </a:lnTo>
                  <a:cubicBezTo>
                    <a:pt x="2470" y="2491"/>
                    <a:pt x="2323" y="2512"/>
                    <a:pt x="2177" y="2533"/>
                  </a:cubicBezTo>
                  <a:lnTo>
                    <a:pt x="1382" y="2679"/>
                  </a:lnTo>
                  <a:lnTo>
                    <a:pt x="1654" y="4227"/>
                  </a:lnTo>
                  <a:lnTo>
                    <a:pt x="2365" y="4081"/>
                  </a:lnTo>
                  <a:cubicBezTo>
                    <a:pt x="2574" y="4060"/>
                    <a:pt x="2804" y="3997"/>
                    <a:pt x="3056" y="3955"/>
                  </a:cubicBezTo>
                  <a:lnTo>
                    <a:pt x="4436" y="366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5" name="Google Shape;1535;p18"/>
            <p:cNvSpPr/>
            <p:nvPr/>
          </p:nvSpPr>
          <p:spPr>
            <a:xfrm>
              <a:off x="4825766" y="2110982"/>
              <a:ext cx="102966" cy="26806"/>
            </a:xfrm>
            <a:custGeom>
              <a:rect b="b" l="l" r="r" t="t"/>
              <a:pathLst>
                <a:path extrusionOk="0" h="1215" w="4667">
                  <a:moveTo>
                    <a:pt x="4583" y="1"/>
                  </a:moveTo>
                  <a:lnTo>
                    <a:pt x="4332" y="43"/>
                  </a:lnTo>
                  <a:cubicBezTo>
                    <a:pt x="4227" y="84"/>
                    <a:pt x="4060" y="105"/>
                    <a:pt x="3872" y="147"/>
                  </a:cubicBezTo>
                  <a:lnTo>
                    <a:pt x="3370" y="252"/>
                  </a:lnTo>
                  <a:cubicBezTo>
                    <a:pt x="3035" y="315"/>
                    <a:pt x="2679" y="398"/>
                    <a:pt x="2302" y="461"/>
                  </a:cubicBezTo>
                  <a:cubicBezTo>
                    <a:pt x="1173" y="691"/>
                    <a:pt x="1" y="859"/>
                    <a:pt x="1" y="859"/>
                  </a:cubicBezTo>
                  <a:lnTo>
                    <a:pt x="64" y="1214"/>
                  </a:lnTo>
                  <a:cubicBezTo>
                    <a:pt x="64" y="1214"/>
                    <a:pt x="1235" y="1047"/>
                    <a:pt x="2365" y="817"/>
                  </a:cubicBezTo>
                  <a:cubicBezTo>
                    <a:pt x="2742" y="754"/>
                    <a:pt x="3118" y="670"/>
                    <a:pt x="3453" y="607"/>
                  </a:cubicBezTo>
                  <a:lnTo>
                    <a:pt x="3955" y="503"/>
                  </a:lnTo>
                  <a:cubicBezTo>
                    <a:pt x="4144" y="461"/>
                    <a:pt x="4290" y="440"/>
                    <a:pt x="4416" y="398"/>
                  </a:cubicBezTo>
                  <a:lnTo>
                    <a:pt x="4667" y="335"/>
                  </a:lnTo>
                  <a:lnTo>
                    <a:pt x="4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6" name="Google Shape;1536;p18"/>
            <p:cNvSpPr/>
            <p:nvPr/>
          </p:nvSpPr>
          <p:spPr>
            <a:xfrm>
              <a:off x="4821618" y="2085588"/>
              <a:ext cx="101112" cy="26806"/>
            </a:xfrm>
            <a:custGeom>
              <a:rect b="b" l="l" r="r" t="t"/>
              <a:pathLst>
                <a:path extrusionOk="0" h="1215" w="4583">
                  <a:moveTo>
                    <a:pt x="4520" y="1"/>
                  </a:moveTo>
                  <a:lnTo>
                    <a:pt x="4290" y="64"/>
                  </a:lnTo>
                  <a:cubicBezTo>
                    <a:pt x="4164" y="85"/>
                    <a:pt x="3997" y="126"/>
                    <a:pt x="3809" y="168"/>
                  </a:cubicBezTo>
                  <a:lnTo>
                    <a:pt x="3327" y="273"/>
                  </a:lnTo>
                  <a:cubicBezTo>
                    <a:pt x="2993" y="336"/>
                    <a:pt x="2637" y="398"/>
                    <a:pt x="2281" y="482"/>
                  </a:cubicBezTo>
                  <a:cubicBezTo>
                    <a:pt x="1151" y="691"/>
                    <a:pt x="0" y="859"/>
                    <a:pt x="0" y="859"/>
                  </a:cubicBezTo>
                  <a:lnTo>
                    <a:pt x="63" y="1214"/>
                  </a:lnTo>
                  <a:cubicBezTo>
                    <a:pt x="84" y="1214"/>
                    <a:pt x="1214" y="1047"/>
                    <a:pt x="2344" y="838"/>
                  </a:cubicBezTo>
                  <a:cubicBezTo>
                    <a:pt x="2700" y="775"/>
                    <a:pt x="3055" y="691"/>
                    <a:pt x="3390" y="629"/>
                  </a:cubicBezTo>
                  <a:lnTo>
                    <a:pt x="3892" y="524"/>
                  </a:lnTo>
                  <a:cubicBezTo>
                    <a:pt x="4081" y="482"/>
                    <a:pt x="4248" y="440"/>
                    <a:pt x="4374" y="419"/>
                  </a:cubicBezTo>
                  <a:lnTo>
                    <a:pt x="4583" y="357"/>
                  </a:lnTo>
                  <a:lnTo>
                    <a:pt x="45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18"/>
            <p:cNvSpPr/>
            <p:nvPr/>
          </p:nvSpPr>
          <p:spPr>
            <a:xfrm>
              <a:off x="4845622" y="2237466"/>
              <a:ext cx="112188" cy="28659"/>
            </a:xfrm>
            <a:custGeom>
              <a:rect b="b" l="l" r="r" t="t"/>
              <a:pathLst>
                <a:path extrusionOk="0" h="1299" w="5085">
                  <a:moveTo>
                    <a:pt x="5001" y="1"/>
                  </a:moveTo>
                  <a:lnTo>
                    <a:pt x="4729" y="64"/>
                  </a:lnTo>
                  <a:lnTo>
                    <a:pt x="4206" y="168"/>
                  </a:lnTo>
                  <a:lnTo>
                    <a:pt x="3683" y="273"/>
                  </a:lnTo>
                  <a:cubicBezTo>
                    <a:pt x="3327" y="356"/>
                    <a:pt x="2909" y="440"/>
                    <a:pt x="2490" y="524"/>
                  </a:cubicBezTo>
                  <a:cubicBezTo>
                    <a:pt x="1277" y="754"/>
                    <a:pt x="1" y="942"/>
                    <a:pt x="1" y="942"/>
                  </a:cubicBezTo>
                  <a:lnTo>
                    <a:pt x="63" y="1298"/>
                  </a:lnTo>
                  <a:cubicBezTo>
                    <a:pt x="63" y="1298"/>
                    <a:pt x="1340" y="1131"/>
                    <a:pt x="2574" y="880"/>
                  </a:cubicBezTo>
                  <a:cubicBezTo>
                    <a:pt x="2993" y="796"/>
                    <a:pt x="3411" y="712"/>
                    <a:pt x="3767" y="628"/>
                  </a:cubicBezTo>
                  <a:lnTo>
                    <a:pt x="4290" y="524"/>
                  </a:lnTo>
                  <a:cubicBezTo>
                    <a:pt x="4499" y="482"/>
                    <a:pt x="4687" y="440"/>
                    <a:pt x="4813" y="398"/>
                  </a:cubicBezTo>
                  <a:lnTo>
                    <a:pt x="5085" y="356"/>
                  </a:lnTo>
                  <a:lnTo>
                    <a:pt x="5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18"/>
            <p:cNvSpPr/>
            <p:nvPr/>
          </p:nvSpPr>
          <p:spPr>
            <a:xfrm>
              <a:off x="4841938" y="2212536"/>
              <a:ext cx="109871" cy="28196"/>
            </a:xfrm>
            <a:custGeom>
              <a:rect b="b" l="l" r="r" t="t"/>
              <a:pathLst>
                <a:path extrusionOk="0" h="1278" w="4980">
                  <a:moveTo>
                    <a:pt x="4896" y="1"/>
                  </a:moveTo>
                  <a:lnTo>
                    <a:pt x="4645" y="64"/>
                  </a:lnTo>
                  <a:cubicBezTo>
                    <a:pt x="4520" y="85"/>
                    <a:pt x="4352" y="126"/>
                    <a:pt x="4143" y="168"/>
                  </a:cubicBezTo>
                  <a:lnTo>
                    <a:pt x="3620" y="273"/>
                  </a:lnTo>
                  <a:cubicBezTo>
                    <a:pt x="3264" y="357"/>
                    <a:pt x="2846" y="440"/>
                    <a:pt x="2448" y="503"/>
                  </a:cubicBezTo>
                  <a:cubicBezTo>
                    <a:pt x="1235" y="733"/>
                    <a:pt x="0" y="922"/>
                    <a:pt x="0" y="922"/>
                  </a:cubicBezTo>
                  <a:lnTo>
                    <a:pt x="42" y="1277"/>
                  </a:lnTo>
                  <a:cubicBezTo>
                    <a:pt x="63" y="1277"/>
                    <a:pt x="1297" y="1089"/>
                    <a:pt x="2511" y="859"/>
                  </a:cubicBezTo>
                  <a:cubicBezTo>
                    <a:pt x="2909" y="796"/>
                    <a:pt x="3327" y="691"/>
                    <a:pt x="3683" y="629"/>
                  </a:cubicBezTo>
                  <a:lnTo>
                    <a:pt x="4206" y="524"/>
                  </a:lnTo>
                  <a:cubicBezTo>
                    <a:pt x="4415" y="482"/>
                    <a:pt x="4603" y="440"/>
                    <a:pt x="4729" y="398"/>
                  </a:cubicBezTo>
                  <a:lnTo>
                    <a:pt x="4980" y="357"/>
                  </a:lnTo>
                  <a:lnTo>
                    <a:pt x="48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9" name="Google Shape;1539;p18"/>
            <p:cNvSpPr/>
            <p:nvPr/>
          </p:nvSpPr>
          <p:spPr>
            <a:xfrm>
              <a:off x="4734824" y="2135449"/>
              <a:ext cx="95133" cy="114041"/>
            </a:xfrm>
            <a:custGeom>
              <a:rect b="b" l="l" r="r" t="t"/>
              <a:pathLst>
                <a:path extrusionOk="0" h="5169" w="4312">
                  <a:moveTo>
                    <a:pt x="3767" y="1"/>
                  </a:moveTo>
                  <a:lnTo>
                    <a:pt x="3411" y="42"/>
                  </a:lnTo>
                  <a:lnTo>
                    <a:pt x="3893" y="3390"/>
                  </a:lnTo>
                  <a:lnTo>
                    <a:pt x="2846" y="3537"/>
                  </a:lnTo>
                  <a:cubicBezTo>
                    <a:pt x="2449" y="3600"/>
                    <a:pt x="2051" y="3641"/>
                    <a:pt x="1821" y="3662"/>
                  </a:cubicBezTo>
                  <a:lnTo>
                    <a:pt x="1717" y="2825"/>
                  </a:lnTo>
                  <a:lnTo>
                    <a:pt x="2930" y="2679"/>
                  </a:lnTo>
                  <a:lnTo>
                    <a:pt x="2721" y="1131"/>
                  </a:lnTo>
                  <a:lnTo>
                    <a:pt x="2533" y="1151"/>
                  </a:lnTo>
                  <a:cubicBezTo>
                    <a:pt x="2533" y="1151"/>
                    <a:pt x="1947" y="1235"/>
                    <a:pt x="1361" y="1298"/>
                  </a:cubicBezTo>
                  <a:lnTo>
                    <a:pt x="545" y="1403"/>
                  </a:lnTo>
                  <a:cubicBezTo>
                    <a:pt x="315" y="1444"/>
                    <a:pt x="189" y="1444"/>
                    <a:pt x="189" y="1444"/>
                  </a:cubicBezTo>
                  <a:lnTo>
                    <a:pt x="1" y="1444"/>
                  </a:lnTo>
                  <a:lnTo>
                    <a:pt x="377" y="5169"/>
                  </a:lnTo>
                  <a:lnTo>
                    <a:pt x="733" y="5148"/>
                  </a:lnTo>
                  <a:lnTo>
                    <a:pt x="398" y="1779"/>
                  </a:lnTo>
                  <a:lnTo>
                    <a:pt x="587" y="1758"/>
                  </a:lnTo>
                  <a:lnTo>
                    <a:pt x="1403" y="1654"/>
                  </a:lnTo>
                  <a:cubicBezTo>
                    <a:pt x="1800" y="1612"/>
                    <a:pt x="2177" y="1570"/>
                    <a:pt x="2407" y="1528"/>
                  </a:cubicBezTo>
                  <a:lnTo>
                    <a:pt x="2512" y="2365"/>
                  </a:lnTo>
                  <a:lnTo>
                    <a:pt x="1319" y="2511"/>
                  </a:lnTo>
                  <a:lnTo>
                    <a:pt x="1507" y="4060"/>
                  </a:lnTo>
                  <a:lnTo>
                    <a:pt x="1675" y="4060"/>
                  </a:lnTo>
                  <a:cubicBezTo>
                    <a:pt x="1696" y="4039"/>
                    <a:pt x="2302" y="3976"/>
                    <a:pt x="2909" y="3892"/>
                  </a:cubicBezTo>
                  <a:lnTo>
                    <a:pt x="4311" y="3704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0" name="Google Shape;1540;p18"/>
            <p:cNvSpPr/>
            <p:nvPr/>
          </p:nvSpPr>
          <p:spPr>
            <a:xfrm>
              <a:off x="4723285" y="2129912"/>
              <a:ext cx="103892" cy="20805"/>
            </a:xfrm>
            <a:custGeom>
              <a:rect b="b" l="l" r="r" t="t"/>
              <a:pathLst>
                <a:path extrusionOk="0" h="943" w="4709">
                  <a:moveTo>
                    <a:pt x="4646" y="1"/>
                  </a:moveTo>
                  <a:lnTo>
                    <a:pt x="3913" y="126"/>
                  </a:lnTo>
                  <a:lnTo>
                    <a:pt x="2323" y="335"/>
                  </a:lnTo>
                  <a:lnTo>
                    <a:pt x="733" y="524"/>
                  </a:lnTo>
                  <a:lnTo>
                    <a:pt x="1" y="586"/>
                  </a:lnTo>
                  <a:lnTo>
                    <a:pt x="22" y="942"/>
                  </a:lnTo>
                  <a:lnTo>
                    <a:pt x="754" y="879"/>
                  </a:lnTo>
                  <a:lnTo>
                    <a:pt x="2365" y="691"/>
                  </a:lnTo>
                  <a:lnTo>
                    <a:pt x="3976" y="482"/>
                  </a:lnTo>
                  <a:lnTo>
                    <a:pt x="4709" y="356"/>
                  </a:lnTo>
                  <a:lnTo>
                    <a:pt x="46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18"/>
            <p:cNvSpPr/>
            <p:nvPr/>
          </p:nvSpPr>
          <p:spPr>
            <a:xfrm>
              <a:off x="4720528" y="2104518"/>
              <a:ext cx="102502" cy="20805"/>
            </a:xfrm>
            <a:custGeom>
              <a:rect b="b" l="l" r="r" t="t"/>
              <a:pathLst>
                <a:path extrusionOk="0" h="943" w="4646">
                  <a:moveTo>
                    <a:pt x="4582" y="1"/>
                  </a:moveTo>
                  <a:lnTo>
                    <a:pt x="3871" y="126"/>
                  </a:lnTo>
                  <a:lnTo>
                    <a:pt x="2302" y="336"/>
                  </a:lnTo>
                  <a:lnTo>
                    <a:pt x="733" y="503"/>
                  </a:lnTo>
                  <a:lnTo>
                    <a:pt x="0" y="587"/>
                  </a:lnTo>
                  <a:lnTo>
                    <a:pt x="42" y="942"/>
                  </a:lnTo>
                  <a:lnTo>
                    <a:pt x="774" y="880"/>
                  </a:lnTo>
                  <a:lnTo>
                    <a:pt x="2344" y="691"/>
                  </a:lnTo>
                  <a:lnTo>
                    <a:pt x="3934" y="482"/>
                  </a:lnTo>
                  <a:lnTo>
                    <a:pt x="4645" y="356"/>
                  </a:lnTo>
                  <a:lnTo>
                    <a:pt x="4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2" name="Google Shape;1542;p18"/>
            <p:cNvSpPr/>
            <p:nvPr/>
          </p:nvSpPr>
          <p:spPr>
            <a:xfrm>
              <a:off x="4735287" y="2258249"/>
              <a:ext cx="111747" cy="21710"/>
            </a:xfrm>
            <a:custGeom>
              <a:rect b="b" l="l" r="r" t="t"/>
              <a:pathLst>
                <a:path extrusionOk="0" h="984" w="5065">
                  <a:moveTo>
                    <a:pt x="5002" y="0"/>
                  </a:moveTo>
                  <a:lnTo>
                    <a:pt x="4227" y="126"/>
                  </a:lnTo>
                  <a:lnTo>
                    <a:pt x="2512" y="356"/>
                  </a:lnTo>
                  <a:lnTo>
                    <a:pt x="942" y="544"/>
                  </a:lnTo>
                  <a:lnTo>
                    <a:pt x="1" y="628"/>
                  </a:lnTo>
                  <a:lnTo>
                    <a:pt x="43" y="984"/>
                  </a:lnTo>
                  <a:lnTo>
                    <a:pt x="817" y="921"/>
                  </a:lnTo>
                  <a:lnTo>
                    <a:pt x="2553" y="712"/>
                  </a:lnTo>
                  <a:lnTo>
                    <a:pt x="4186" y="502"/>
                  </a:lnTo>
                  <a:lnTo>
                    <a:pt x="5064" y="356"/>
                  </a:lnTo>
                  <a:lnTo>
                    <a:pt x="50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3" name="Google Shape;1543;p18"/>
            <p:cNvSpPr/>
            <p:nvPr/>
          </p:nvSpPr>
          <p:spPr>
            <a:xfrm>
              <a:off x="4732993" y="2232855"/>
              <a:ext cx="109871" cy="21710"/>
            </a:xfrm>
            <a:custGeom>
              <a:rect b="b" l="l" r="r" t="t"/>
              <a:pathLst>
                <a:path extrusionOk="0" h="984" w="4980">
                  <a:moveTo>
                    <a:pt x="4938" y="1"/>
                  </a:moveTo>
                  <a:lnTo>
                    <a:pt x="4164" y="126"/>
                  </a:lnTo>
                  <a:lnTo>
                    <a:pt x="2469" y="356"/>
                  </a:lnTo>
                  <a:lnTo>
                    <a:pt x="774" y="545"/>
                  </a:lnTo>
                  <a:lnTo>
                    <a:pt x="0" y="628"/>
                  </a:lnTo>
                  <a:lnTo>
                    <a:pt x="21" y="984"/>
                  </a:lnTo>
                  <a:lnTo>
                    <a:pt x="816" y="900"/>
                  </a:lnTo>
                  <a:lnTo>
                    <a:pt x="2511" y="712"/>
                  </a:lnTo>
                  <a:lnTo>
                    <a:pt x="3934" y="524"/>
                  </a:lnTo>
                  <a:lnTo>
                    <a:pt x="4980" y="356"/>
                  </a:lnTo>
                  <a:lnTo>
                    <a:pt x="49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18"/>
            <p:cNvSpPr/>
            <p:nvPr/>
          </p:nvSpPr>
          <p:spPr>
            <a:xfrm>
              <a:off x="4629586" y="2147915"/>
              <a:ext cx="92332" cy="109430"/>
            </a:xfrm>
            <a:custGeom>
              <a:rect b="b" l="l" r="r" t="t"/>
              <a:pathLst>
                <a:path extrusionOk="0" h="4960" w="4185">
                  <a:moveTo>
                    <a:pt x="3850" y="1"/>
                  </a:moveTo>
                  <a:lnTo>
                    <a:pt x="3495" y="22"/>
                  </a:lnTo>
                  <a:lnTo>
                    <a:pt x="3787" y="3411"/>
                  </a:lnTo>
                  <a:lnTo>
                    <a:pt x="1695" y="3558"/>
                  </a:lnTo>
                  <a:lnTo>
                    <a:pt x="1653" y="2721"/>
                  </a:lnTo>
                  <a:lnTo>
                    <a:pt x="2072" y="2679"/>
                  </a:lnTo>
                  <a:lnTo>
                    <a:pt x="2867" y="2637"/>
                  </a:lnTo>
                  <a:lnTo>
                    <a:pt x="2741" y="1068"/>
                  </a:lnTo>
                  <a:lnTo>
                    <a:pt x="1381" y="1151"/>
                  </a:lnTo>
                  <a:lnTo>
                    <a:pt x="0" y="1235"/>
                  </a:lnTo>
                  <a:lnTo>
                    <a:pt x="189" y="4959"/>
                  </a:lnTo>
                  <a:lnTo>
                    <a:pt x="544" y="4959"/>
                  </a:lnTo>
                  <a:lnTo>
                    <a:pt x="398" y="1591"/>
                  </a:lnTo>
                  <a:lnTo>
                    <a:pt x="1423" y="1528"/>
                  </a:lnTo>
                  <a:lnTo>
                    <a:pt x="2427" y="1465"/>
                  </a:lnTo>
                  <a:lnTo>
                    <a:pt x="2490" y="2302"/>
                  </a:lnTo>
                  <a:lnTo>
                    <a:pt x="2072" y="2323"/>
                  </a:lnTo>
                  <a:cubicBezTo>
                    <a:pt x="1758" y="2344"/>
                    <a:pt x="1465" y="2365"/>
                    <a:pt x="1465" y="2365"/>
                  </a:cubicBezTo>
                  <a:lnTo>
                    <a:pt x="1277" y="2365"/>
                  </a:lnTo>
                  <a:lnTo>
                    <a:pt x="1381" y="3934"/>
                  </a:lnTo>
                  <a:lnTo>
                    <a:pt x="2678" y="3851"/>
                  </a:lnTo>
                  <a:lnTo>
                    <a:pt x="4185" y="3725"/>
                  </a:lnTo>
                  <a:lnTo>
                    <a:pt x="38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18"/>
            <p:cNvSpPr/>
            <p:nvPr/>
          </p:nvSpPr>
          <p:spPr>
            <a:xfrm>
              <a:off x="4619415" y="2142840"/>
              <a:ext cx="104819" cy="14782"/>
            </a:xfrm>
            <a:custGeom>
              <a:rect b="b" l="l" r="r" t="t"/>
              <a:pathLst>
                <a:path extrusionOk="0" h="670" w="4751">
                  <a:moveTo>
                    <a:pt x="4709" y="0"/>
                  </a:moveTo>
                  <a:cubicBezTo>
                    <a:pt x="4688" y="0"/>
                    <a:pt x="3516" y="105"/>
                    <a:pt x="2365" y="189"/>
                  </a:cubicBezTo>
                  <a:cubicBezTo>
                    <a:pt x="1194" y="272"/>
                    <a:pt x="1" y="314"/>
                    <a:pt x="1" y="314"/>
                  </a:cubicBezTo>
                  <a:lnTo>
                    <a:pt x="22" y="670"/>
                  </a:lnTo>
                  <a:cubicBezTo>
                    <a:pt x="22" y="670"/>
                    <a:pt x="1235" y="628"/>
                    <a:pt x="2386" y="544"/>
                  </a:cubicBezTo>
                  <a:cubicBezTo>
                    <a:pt x="3558" y="482"/>
                    <a:pt x="4751" y="356"/>
                    <a:pt x="4751" y="356"/>
                  </a:cubicBezTo>
                  <a:lnTo>
                    <a:pt x="47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18"/>
            <p:cNvSpPr/>
            <p:nvPr/>
          </p:nvSpPr>
          <p:spPr>
            <a:xfrm>
              <a:off x="4618511" y="2117446"/>
              <a:ext cx="102966" cy="14804"/>
            </a:xfrm>
            <a:custGeom>
              <a:rect b="b" l="l" r="r" t="t"/>
              <a:pathLst>
                <a:path extrusionOk="0" h="671" w="4667">
                  <a:moveTo>
                    <a:pt x="4624" y="1"/>
                  </a:moveTo>
                  <a:cubicBezTo>
                    <a:pt x="4624" y="1"/>
                    <a:pt x="3452" y="105"/>
                    <a:pt x="2323" y="168"/>
                  </a:cubicBezTo>
                  <a:cubicBezTo>
                    <a:pt x="1172" y="252"/>
                    <a:pt x="0" y="314"/>
                    <a:pt x="0" y="314"/>
                  </a:cubicBezTo>
                  <a:lnTo>
                    <a:pt x="21" y="670"/>
                  </a:lnTo>
                  <a:cubicBezTo>
                    <a:pt x="21" y="670"/>
                    <a:pt x="1193" y="607"/>
                    <a:pt x="2344" y="545"/>
                  </a:cubicBezTo>
                  <a:cubicBezTo>
                    <a:pt x="3494" y="461"/>
                    <a:pt x="4645" y="356"/>
                    <a:pt x="4666" y="356"/>
                  </a:cubicBezTo>
                  <a:lnTo>
                    <a:pt x="46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18"/>
            <p:cNvSpPr/>
            <p:nvPr/>
          </p:nvSpPr>
          <p:spPr>
            <a:xfrm>
              <a:off x="4624512" y="2272105"/>
              <a:ext cx="111725" cy="15245"/>
            </a:xfrm>
            <a:custGeom>
              <a:rect b="b" l="l" r="r" t="t"/>
              <a:pathLst>
                <a:path extrusionOk="0" h="691" w="5064">
                  <a:moveTo>
                    <a:pt x="5022" y="0"/>
                  </a:moveTo>
                  <a:cubicBezTo>
                    <a:pt x="5001" y="0"/>
                    <a:pt x="3766" y="126"/>
                    <a:pt x="2511" y="209"/>
                  </a:cubicBezTo>
                  <a:cubicBezTo>
                    <a:pt x="1276" y="293"/>
                    <a:pt x="0" y="335"/>
                    <a:pt x="0" y="335"/>
                  </a:cubicBezTo>
                  <a:lnTo>
                    <a:pt x="21" y="691"/>
                  </a:lnTo>
                  <a:cubicBezTo>
                    <a:pt x="42" y="691"/>
                    <a:pt x="1297" y="649"/>
                    <a:pt x="2532" y="565"/>
                  </a:cubicBezTo>
                  <a:cubicBezTo>
                    <a:pt x="3787" y="481"/>
                    <a:pt x="5064" y="356"/>
                    <a:pt x="5064" y="356"/>
                  </a:cubicBezTo>
                  <a:lnTo>
                    <a:pt x="50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18"/>
            <p:cNvSpPr/>
            <p:nvPr/>
          </p:nvSpPr>
          <p:spPr>
            <a:xfrm>
              <a:off x="4623585" y="2246711"/>
              <a:ext cx="109893" cy="15708"/>
            </a:xfrm>
            <a:custGeom>
              <a:rect b="b" l="l" r="r" t="t"/>
              <a:pathLst>
                <a:path extrusionOk="0" h="712" w="4981">
                  <a:moveTo>
                    <a:pt x="4959" y="0"/>
                  </a:moveTo>
                  <a:cubicBezTo>
                    <a:pt x="4938" y="0"/>
                    <a:pt x="3704" y="126"/>
                    <a:pt x="2490" y="209"/>
                  </a:cubicBezTo>
                  <a:cubicBezTo>
                    <a:pt x="1256" y="293"/>
                    <a:pt x="0" y="335"/>
                    <a:pt x="0" y="335"/>
                  </a:cubicBezTo>
                  <a:lnTo>
                    <a:pt x="21" y="712"/>
                  </a:lnTo>
                  <a:cubicBezTo>
                    <a:pt x="21" y="712"/>
                    <a:pt x="1277" y="649"/>
                    <a:pt x="2511" y="565"/>
                  </a:cubicBezTo>
                  <a:cubicBezTo>
                    <a:pt x="3725" y="481"/>
                    <a:pt x="4980" y="377"/>
                    <a:pt x="4980" y="377"/>
                  </a:cubicBezTo>
                  <a:lnTo>
                    <a:pt x="49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18"/>
            <p:cNvSpPr/>
            <p:nvPr/>
          </p:nvSpPr>
          <p:spPr>
            <a:xfrm>
              <a:off x="4523862" y="2154379"/>
              <a:ext cx="89574" cy="105282"/>
            </a:xfrm>
            <a:custGeom>
              <a:rect b="b" l="l" r="r" t="t"/>
              <a:pathLst>
                <a:path extrusionOk="0" h="4772" w="4060">
                  <a:moveTo>
                    <a:pt x="3579" y="1"/>
                  </a:moveTo>
                  <a:lnTo>
                    <a:pt x="3683" y="3390"/>
                  </a:lnTo>
                  <a:lnTo>
                    <a:pt x="2637" y="3411"/>
                  </a:lnTo>
                  <a:lnTo>
                    <a:pt x="1591" y="3411"/>
                  </a:lnTo>
                  <a:lnTo>
                    <a:pt x="1591" y="2574"/>
                  </a:lnTo>
                  <a:lnTo>
                    <a:pt x="2805" y="2574"/>
                  </a:lnTo>
                  <a:lnTo>
                    <a:pt x="2763" y="1005"/>
                  </a:lnTo>
                  <a:lnTo>
                    <a:pt x="1403" y="1026"/>
                  </a:lnTo>
                  <a:lnTo>
                    <a:pt x="22" y="1026"/>
                  </a:lnTo>
                  <a:lnTo>
                    <a:pt x="1" y="4771"/>
                  </a:lnTo>
                  <a:lnTo>
                    <a:pt x="356" y="4771"/>
                  </a:lnTo>
                  <a:lnTo>
                    <a:pt x="398" y="1361"/>
                  </a:lnTo>
                  <a:lnTo>
                    <a:pt x="2428" y="1361"/>
                  </a:lnTo>
                  <a:lnTo>
                    <a:pt x="2449" y="2218"/>
                  </a:lnTo>
                  <a:lnTo>
                    <a:pt x="1235" y="2218"/>
                  </a:lnTo>
                  <a:lnTo>
                    <a:pt x="1235" y="3788"/>
                  </a:lnTo>
                  <a:lnTo>
                    <a:pt x="2658" y="3767"/>
                  </a:lnTo>
                  <a:lnTo>
                    <a:pt x="4060" y="3725"/>
                  </a:lnTo>
                  <a:lnTo>
                    <a:pt x="39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18"/>
            <p:cNvSpPr/>
            <p:nvPr/>
          </p:nvSpPr>
          <p:spPr>
            <a:xfrm>
              <a:off x="4515567" y="2150231"/>
              <a:ext cx="103870" cy="9244"/>
            </a:xfrm>
            <a:custGeom>
              <a:rect b="b" l="l" r="r" t="t"/>
              <a:pathLst>
                <a:path extrusionOk="0" h="419" w="4708">
                  <a:moveTo>
                    <a:pt x="4708" y="0"/>
                  </a:moveTo>
                  <a:lnTo>
                    <a:pt x="3787" y="21"/>
                  </a:lnTo>
                  <a:cubicBezTo>
                    <a:pt x="3369" y="42"/>
                    <a:pt x="2867" y="42"/>
                    <a:pt x="2344" y="42"/>
                  </a:cubicBezTo>
                  <a:cubicBezTo>
                    <a:pt x="1960" y="49"/>
                    <a:pt x="1572" y="51"/>
                    <a:pt x="1225" y="51"/>
                  </a:cubicBezTo>
                  <a:cubicBezTo>
                    <a:pt x="530" y="51"/>
                    <a:pt x="0" y="42"/>
                    <a:pt x="0" y="42"/>
                  </a:cubicBezTo>
                  <a:lnTo>
                    <a:pt x="0" y="419"/>
                  </a:lnTo>
                  <a:lnTo>
                    <a:pt x="2344" y="419"/>
                  </a:lnTo>
                  <a:cubicBezTo>
                    <a:pt x="2867" y="419"/>
                    <a:pt x="3369" y="377"/>
                    <a:pt x="3787" y="377"/>
                  </a:cubicBezTo>
                  <a:lnTo>
                    <a:pt x="4708" y="356"/>
                  </a:lnTo>
                  <a:lnTo>
                    <a:pt x="4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18"/>
            <p:cNvSpPr/>
            <p:nvPr/>
          </p:nvSpPr>
          <p:spPr>
            <a:xfrm>
              <a:off x="4516030" y="2124374"/>
              <a:ext cx="102502" cy="9244"/>
            </a:xfrm>
            <a:custGeom>
              <a:rect b="b" l="l" r="r" t="t"/>
              <a:pathLst>
                <a:path extrusionOk="0" h="419" w="4646">
                  <a:moveTo>
                    <a:pt x="4645" y="0"/>
                  </a:moveTo>
                  <a:lnTo>
                    <a:pt x="3724" y="21"/>
                  </a:lnTo>
                  <a:cubicBezTo>
                    <a:pt x="3327" y="42"/>
                    <a:pt x="2825" y="63"/>
                    <a:pt x="2323" y="63"/>
                  </a:cubicBezTo>
                  <a:cubicBezTo>
                    <a:pt x="1939" y="70"/>
                    <a:pt x="1553" y="73"/>
                    <a:pt x="1209" y="73"/>
                  </a:cubicBezTo>
                  <a:cubicBezTo>
                    <a:pt x="521" y="73"/>
                    <a:pt x="0" y="63"/>
                    <a:pt x="0" y="63"/>
                  </a:cubicBezTo>
                  <a:lnTo>
                    <a:pt x="0" y="419"/>
                  </a:lnTo>
                  <a:lnTo>
                    <a:pt x="2302" y="419"/>
                  </a:lnTo>
                  <a:cubicBezTo>
                    <a:pt x="2825" y="419"/>
                    <a:pt x="3327" y="398"/>
                    <a:pt x="3724" y="398"/>
                  </a:cubicBezTo>
                  <a:lnTo>
                    <a:pt x="4645" y="356"/>
                  </a:lnTo>
                  <a:lnTo>
                    <a:pt x="46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18"/>
            <p:cNvSpPr/>
            <p:nvPr/>
          </p:nvSpPr>
          <p:spPr>
            <a:xfrm>
              <a:off x="4513714" y="2279937"/>
              <a:ext cx="110820" cy="9266"/>
            </a:xfrm>
            <a:custGeom>
              <a:rect b="b" l="l" r="r" t="t"/>
              <a:pathLst>
                <a:path extrusionOk="0" h="420" w="5023">
                  <a:moveTo>
                    <a:pt x="5022" y="1"/>
                  </a:moveTo>
                  <a:lnTo>
                    <a:pt x="4060" y="22"/>
                  </a:lnTo>
                  <a:cubicBezTo>
                    <a:pt x="3620" y="43"/>
                    <a:pt x="3076" y="64"/>
                    <a:pt x="2511" y="64"/>
                  </a:cubicBezTo>
                  <a:cubicBezTo>
                    <a:pt x="2100" y="70"/>
                    <a:pt x="1686" y="73"/>
                    <a:pt x="1316" y="73"/>
                  </a:cubicBezTo>
                  <a:cubicBezTo>
                    <a:pt x="577" y="73"/>
                    <a:pt x="14" y="64"/>
                    <a:pt x="0" y="64"/>
                  </a:cubicBezTo>
                  <a:lnTo>
                    <a:pt x="0" y="419"/>
                  </a:lnTo>
                  <a:lnTo>
                    <a:pt x="2511" y="419"/>
                  </a:lnTo>
                  <a:cubicBezTo>
                    <a:pt x="3055" y="419"/>
                    <a:pt x="3620" y="398"/>
                    <a:pt x="4060" y="377"/>
                  </a:cubicBezTo>
                  <a:lnTo>
                    <a:pt x="5022" y="356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18"/>
            <p:cNvSpPr/>
            <p:nvPr/>
          </p:nvSpPr>
          <p:spPr>
            <a:xfrm>
              <a:off x="4513714" y="2254102"/>
              <a:ext cx="109893" cy="9244"/>
            </a:xfrm>
            <a:custGeom>
              <a:rect b="b" l="l" r="r" t="t"/>
              <a:pathLst>
                <a:path extrusionOk="0" h="419" w="4981">
                  <a:moveTo>
                    <a:pt x="4959" y="0"/>
                  </a:moveTo>
                  <a:lnTo>
                    <a:pt x="3997" y="42"/>
                  </a:lnTo>
                  <a:cubicBezTo>
                    <a:pt x="3557" y="42"/>
                    <a:pt x="3034" y="63"/>
                    <a:pt x="2490" y="63"/>
                  </a:cubicBezTo>
                  <a:cubicBezTo>
                    <a:pt x="2079" y="70"/>
                    <a:pt x="1665" y="72"/>
                    <a:pt x="1296" y="72"/>
                  </a:cubicBezTo>
                  <a:cubicBezTo>
                    <a:pt x="558" y="72"/>
                    <a:pt x="0" y="63"/>
                    <a:pt x="0" y="63"/>
                  </a:cubicBezTo>
                  <a:lnTo>
                    <a:pt x="0" y="418"/>
                  </a:lnTo>
                  <a:lnTo>
                    <a:pt x="2490" y="418"/>
                  </a:lnTo>
                  <a:cubicBezTo>
                    <a:pt x="3034" y="418"/>
                    <a:pt x="3578" y="398"/>
                    <a:pt x="4018" y="398"/>
                  </a:cubicBezTo>
                  <a:lnTo>
                    <a:pt x="4980" y="356"/>
                  </a:lnTo>
                  <a:lnTo>
                    <a:pt x="49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18"/>
            <p:cNvSpPr/>
            <p:nvPr/>
          </p:nvSpPr>
          <p:spPr>
            <a:xfrm>
              <a:off x="4414455" y="2155306"/>
              <a:ext cx="92354" cy="101112"/>
            </a:xfrm>
            <a:custGeom>
              <a:rect b="b" l="l" r="r" t="t"/>
              <a:pathLst>
                <a:path extrusionOk="0" h="4583" w="4186">
                  <a:moveTo>
                    <a:pt x="3830" y="0"/>
                  </a:moveTo>
                  <a:lnTo>
                    <a:pt x="3746" y="3390"/>
                  </a:lnTo>
                  <a:lnTo>
                    <a:pt x="2700" y="3348"/>
                  </a:lnTo>
                  <a:cubicBezTo>
                    <a:pt x="2302" y="3348"/>
                    <a:pt x="1884" y="3306"/>
                    <a:pt x="1654" y="3306"/>
                  </a:cubicBezTo>
                  <a:lnTo>
                    <a:pt x="1696" y="2469"/>
                  </a:lnTo>
                  <a:lnTo>
                    <a:pt x="2909" y="2511"/>
                  </a:lnTo>
                  <a:lnTo>
                    <a:pt x="2972" y="942"/>
                  </a:lnTo>
                  <a:lnTo>
                    <a:pt x="2407" y="921"/>
                  </a:lnTo>
                  <a:cubicBezTo>
                    <a:pt x="2177" y="921"/>
                    <a:pt x="1884" y="921"/>
                    <a:pt x="1591" y="900"/>
                  </a:cubicBezTo>
                  <a:lnTo>
                    <a:pt x="231" y="816"/>
                  </a:lnTo>
                  <a:lnTo>
                    <a:pt x="1" y="4562"/>
                  </a:lnTo>
                  <a:lnTo>
                    <a:pt x="357" y="4583"/>
                  </a:lnTo>
                  <a:lnTo>
                    <a:pt x="566" y="1214"/>
                  </a:lnTo>
                  <a:lnTo>
                    <a:pt x="1570" y="1256"/>
                  </a:lnTo>
                  <a:cubicBezTo>
                    <a:pt x="1884" y="1277"/>
                    <a:pt x="2177" y="1298"/>
                    <a:pt x="2407" y="1298"/>
                  </a:cubicBezTo>
                  <a:lnTo>
                    <a:pt x="2595" y="1298"/>
                  </a:lnTo>
                  <a:lnTo>
                    <a:pt x="2574" y="2135"/>
                  </a:lnTo>
                  <a:lnTo>
                    <a:pt x="1361" y="2093"/>
                  </a:lnTo>
                  <a:lnTo>
                    <a:pt x="1298" y="3662"/>
                  </a:lnTo>
                  <a:lnTo>
                    <a:pt x="1466" y="3662"/>
                  </a:lnTo>
                  <a:cubicBezTo>
                    <a:pt x="1486" y="3662"/>
                    <a:pt x="2093" y="3704"/>
                    <a:pt x="2700" y="3704"/>
                  </a:cubicBezTo>
                  <a:lnTo>
                    <a:pt x="4102" y="3746"/>
                  </a:lnTo>
                  <a:lnTo>
                    <a:pt x="41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18"/>
            <p:cNvSpPr/>
            <p:nvPr/>
          </p:nvSpPr>
          <p:spPr>
            <a:xfrm>
              <a:off x="4411233" y="2146988"/>
              <a:ext cx="104356" cy="12024"/>
            </a:xfrm>
            <a:custGeom>
              <a:rect b="b" l="l" r="r" t="t"/>
              <a:pathLst>
                <a:path extrusionOk="0" h="545" w="4730">
                  <a:moveTo>
                    <a:pt x="21" y="1"/>
                  </a:moveTo>
                  <a:lnTo>
                    <a:pt x="0" y="356"/>
                  </a:lnTo>
                  <a:lnTo>
                    <a:pt x="210" y="377"/>
                  </a:lnTo>
                  <a:cubicBezTo>
                    <a:pt x="335" y="377"/>
                    <a:pt x="523" y="419"/>
                    <a:pt x="733" y="419"/>
                  </a:cubicBezTo>
                  <a:lnTo>
                    <a:pt x="2365" y="482"/>
                  </a:lnTo>
                  <a:lnTo>
                    <a:pt x="3432" y="524"/>
                  </a:lnTo>
                  <a:lnTo>
                    <a:pt x="4729" y="545"/>
                  </a:lnTo>
                  <a:lnTo>
                    <a:pt x="4729" y="189"/>
                  </a:lnTo>
                  <a:lnTo>
                    <a:pt x="3997" y="189"/>
                  </a:lnTo>
                  <a:lnTo>
                    <a:pt x="2386" y="126"/>
                  </a:lnTo>
                  <a:lnTo>
                    <a:pt x="754" y="43"/>
                  </a:lnTo>
                  <a:cubicBezTo>
                    <a:pt x="544" y="43"/>
                    <a:pt x="356" y="22"/>
                    <a:pt x="231" y="22"/>
                  </a:cubicBezTo>
                  <a:lnTo>
                    <a:pt x="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6" name="Google Shape;1556;p18"/>
            <p:cNvSpPr/>
            <p:nvPr/>
          </p:nvSpPr>
          <p:spPr>
            <a:xfrm>
              <a:off x="4413087" y="2121594"/>
              <a:ext cx="103407" cy="12024"/>
            </a:xfrm>
            <a:custGeom>
              <a:rect b="b" l="l" r="r" t="t"/>
              <a:pathLst>
                <a:path extrusionOk="0" h="545" w="4687">
                  <a:moveTo>
                    <a:pt x="42" y="1"/>
                  </a:moveTo>
                  <a:lnTo>
                    <a:pt x="0" y="357"/>
                  </a:lnTo>
                  <a:lnTo>
                    <a:pt x="209" y="357"/>
                  </a:lnTo>
                  <a:cubicBezTo>
                    <a:pt x="335" y="378"/>
                    <a:pt x="502" y="398"/>
                    <a:pt x="732" y="398"/>
                  </a:cubicBezTo>
                  <a:lnTo>
                    <a:pt x="2323" y="482"/>
                  </a:lnTo>
                  <a:lnTo>
                    <a:pt x="3264" y="503"/>
                  </a:lnTo>
                  <a:lnTo>
                    <a:pt x="4666" y="545"/>
                  </a:lnTo>
                  <a:lnTo>
                    <a:pt x="4687" y="189"/>
                  </a:lnTo>
                  <a:lnTo>
                    <a:pt x="3955" y="189"/>
                  </a:lnTo>
                  <a:lnTo>
                    <a:pt x="2364" y="126"/>
                  </a:lnTo>
                  <a:lnTo>
                    <a:pt x="753" y="43"/>
                  </a:lnTo>
                  <a:cubicBezTo>
                    <a:pt x="544" y="43"/>
                    <a:pt x="356" y="22"/>
                    <a:pt x="230" y="22"/>
                  </a:cubicBezTo>
                  <a:lnTo>
                    <a:pt x="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18"/>
            <p:cNvSpPr/>
            <p:nvPr/>
          </p:nvSpPr>
          <p:spPr>
            <a:xfrm>
              <a:off x="4402453" y="2276716"/>
              <a:ext cx="111747" cy="12024"/>
            </a:xfrm>
            <a:custGeom>
              <a:rect b="b" l="l" r="r" t="t"/>
              <a:pathLst>
                <a:path extrusionOk="0" h="545" w="5065">
                  <a:moveTo>
                    <a:pt x="43" y="0"/>
                  </a:moveTo>
                  <a:lnTo>
                    <a:pt x="1" y="356"/>
                  </a:lnTo>
                  <a:lnTo>
                    <a:pt x="231" y="377"/>
                  </a:lnTo>
                  <a:cubicBezTo>
                    <a:pt x="357" y="377"/>
                    <a:pt x="566" y="398"/>
                    <a:pt x="796" y="398"/>
                  </a:cubicBezTo>
                  <a:lnTo>
                    <a:pt x="2533" y="482"/>
                  </a:lnTo>
                  <a:lnTo>
                    <a:pt x="3955" y="544"/>
                  </a:lnTo>
                  <a:lnTo>
                    <a:pt x="5043" y="544"/>
                  </a:lnTo>
                  <a:lnTo>
                    <a:pt x="5064" y="189"/>
                  </a:lnTo>
                  <a:lnTo>
                    <a:pt x="4269" y="189"/>
                  </a:lnTo>
                  <a:lnTo>
                    <a:pt x="2554" y="126"/>
                  </a:lnTo>
                  <a:lnTo>
                    <a:pt x="817" y="42"/>
                  </a:lnTo>
                  <a:cubicBezTo>
                    <a:pt x="587" y="42"/>
                    <a:pt x="398" y="21"/>
                    <a:pt x="252" y="21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18"/>
            <p:cNvSpPr/>
            <p:nvPr/>
          </p:nvSpPr>
          <p:spPr>
            <a:xfrm>
              <a:off x="4404306" y="2251322"/>
              <a:ext cx="109893" cy="12024"/>
            </a:xfrm>
            <a:custGeom>
              <a:rect b="b" l="l" r="r" t="t"/>
              <a:pathLst>
                <a:path extrusionOk="0" h="545" w="4981">
                  <a:moveTo>
                    <a:pt x="21" y="0"/>
                  </a:moveTo>
                  <a:lnTo>
                    <a:pt x="1" y="356"/>
                  </a:lnTo>
                  <a:lnTo>
                    <a:pt x="210" y="377"/>
                  </a:lnTo>
                  <a:cubicBezTo>
                    <a:pt x="356" y="377"/>
                    <a:pt x="545" y="398"/>
                    <a:pt x="775" y="398"/>
                  </a:cubicBezTo>
                  <a:lnTo>
                    <a:pt x="2490" y="482"/>
                  </a:lnTo>
                  <a:lnTo>
                    <a:pt x="4206" y="544"/>
                  </a:lnTo>
                  <a:lnTo>
                    <a:pt x="4980" y="544"/>
                  </a:lnTo>
                  <a:lnTo>
                    <a:pt x="4980" y="189"/>
                  </a:lnTo>
                  <a:lnTo>
                    <a:pt x="4206" y="189"/>
                  </a:lnTo>
                  <a:lnTo>
                    <a:pt x="2511" y="126"/>
                  </a:lnTo>
                  <a:lnTo>
                    <a:pt x="796" y="42"/>
                  </a:lnTo>
                  <a:cubicBezTo>
                    <a:pt x="565" y="42"/>
                    <a:pt x="377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18"/>
            <p:cNvSpPr/>
            <p:nvPr/>
          </p:nvSpPr>
          <p:spPr>
            <a:xfrm>
              <a:off x="4305047" y="2149768"/>
              <a:ext cx="97891" cy="96965"/>
            </a:xfrm>
            <a:custGeom>
              <a:rect b="b" l="l" r="r" t="t"/>
              <a:pathLst>
                <a:path extrusionOk="0" h="4395" w="4437">
                  <a:moveTo>
                    <a:pt x="4081" y="0"/>
                  </a:moveTo>
                  <a:lnTo>
                    <a:pt x="3830" y="3390"/>
                  </a:lnTo>
                  <a:lnTo>
                    <a:pt x="3621" y="3369"/>
                  </a:lnTo>
                  <a:cubicBezTo>
                    <a:pt x="3391" y="3348"/>
                    <a:pt x="3077" y="3327"/>
                    <a:pt x="2784" y="3306"/>
                  </a:cubicBezTo>
                  <a:lnTo>
                    <a:pt x="1738" y="3202"/>
                  </a:lnTo>
                  <a:lnTo>
                    <a:pt x="1821" y="2365"/>
                  </a:lnTo>
                  <a:lnTo>
                    <a:pt x="3035" y="2469"/>
                  </a:lnTo>
                  <a:lnTo>
                    <a:pt x="3160" y="900"/>
                  </a:lnTo>
                  <a:lnTo>
                    <a:pt x="1800" y="774"/>
                  </a:lnTo>
                  <a:lnTo>
                    <a:pt x="440" y="628"/>
                  </a:lnTo>
                  <a:lnTo>
                    <a:pt x="1" y="4352"/>
                  </a:lnTo>
                  <a:lnTo>
                    <a:pt x="357" y="4394"/>
                  </a:lnTo>
                  <a:lnTo>
                    <a:pt x="775" y="1046"/>
                  </a:lnTo>
                  <a:lnTo>
                    <a:pt x="1800" y="1151"/>
                  </a:lnTo>
                  <a:lnTo>
                    <a:pt x="2805" y="1256"/>
                  </a:lnTo>
                  <a:lnTo>
                    <a:pt x="2721" y="2093"/>
                  </a:lnTo>
                  <a:lnTo>
                    <a:pt x="1528" y="1967"/>
                  </a:lnTo>
                  <a:lnTo>
                    <a:pt x="1361" y="3536"/>
                  </a:lnTo>
                  <a:lnTo>
                    <a:pt x="2763" y="3662"/>
                  </a:lnTo>
                  <a:cubicBezTo>
                    <a:pt x="3077" y="3683"/>
                    <a:pt x="3391" y="3725"/>
                    <a:pt x="3621" y="3725"/>
                  </a:cubicBezTo>
                  <a:lnTo>
                    <a:pt x="4186" y="3767"/>
                  </a:lnTo>
                  <a:lnTo>
                    <a:pt x="4437" y="42"/>
                  </a:lnTo>
                  <a:lnTo>
                    <a:pt x="40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18"/>
            <p:cNvSpPr/>
            <p:nvPr/>
          </p:nvSpPr>
          <p:spPr>
            <a:xfrm>
              <a:off x="4307826" y="2137303"/>
              <a:ext cx="103892" cy="17562"/>
            </a:xfrm>
            <a:custGeom>
              <a:rect b="b" l="l" r="r" t="t"/>
              <a:pathLst>
                <a:path extrusionOk="0" h="796" w="4709">
                  <a:moveTo>
                    <a:pt x="42" y="0"/>
                  </a:moveTo>
                  <a:lnTo>
                    <a:pt x="1" y="356"/>
                  </a:lnTo>
                  <a:lnTo>
                    <a:pt x="733" y="440"/>
                  </a:lnTo>
                  <a:cubicBezTo>
                    <a:pt x="1172" y="503"/>
                    <a:pt x="1758" y="565"/>
                    <a:pt x="2344" y="607"/>
                  </a:cubicBezTo>
                  <a:cubicBezTo>
                    <a:pt x="2972" y="670"/>
                    <a:pt x="3537" y="733"/>
                    <a:pt x="3955" y="754"/>
                  </a:cubicBezTo>
                  <a:lnTo>
                    <a:pt x="4687" y="795"/>
                  </a:lnTo>
                  <a:lnTo>
                    <a:pt x="4708" y="440"/>
                  </a:lnTo>
                  <a:lnTo>
                    <a:pt x="3976" y="398"/>
                  </a:lnTo>
                  <a:cubicBezTo>
                    <a:pt x="3558" y="356"/>
                    <a:pt x="3014" y="314"/>
                    <a:pt x="2365" y="251"/>
                  </a:cubicBezTo>
                  <a:cubicBezTo>
                    <a:pt x="1800" y="210"/>
                    <a:pt x="1214" y="126"/>
                    <a:pt x="775" y="8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18"/>
            <p:cNvSpPr/>
            <p:nvPr/>
          </p:nvSpPr>
          <p:spPr>
            <a:xfrm>
              <a:off x="4311048" y="2111909"/>
              <a:ext cx="102524" cy="17562"/>
            </a:xfrm>
            <a:custGeom>
              <a:rect b="b" l="l" r="r" t="t"/>
              <a:pathLst>
                <a:path extrusionOk="0" h="796" w="4647">
                  <a:moveTo>
                    <a:pt x="43" y="1"/>
                  </a:moveTo>
                  <a:lnTo>
                    <a:pt x="1" y="356"/>
                  </a:lnTo>
                  <a:lnTo>
                    <a:pt x="733" y="440"/>
                  </a:lnTo>
                  <a:cubicBezTo>
                    <a:pt x="1152" y="503"/>
                    <a:pt x="1738" y="565"/>
                    <a:pt x="2303" y="607"/>
                  </a:cubicBezTo>
                  <a:cubicBezTo>
                    <a:pt x="2951" y="670"/>
                    <a:pt x="3474" y="712"/>
                    <a:pt x="3893" y="754"/>
                  </a:cubicBezTo>
                  <a:lnTo>
                    <a:pt x="4625" y="796"/>
                  </a:lnTo>
                  <a:lnTo>
                    <a:pt x="4646" y="440"/>
                  </a:lnTo>
                  <a:lnTo>
                    <a:pt x="3914" y="377"/>
                  </a:lnTo>
                  <a:cubicBezTo>
                    <a:pt x="3495" y="356"/>
                    <a:pt x="2972" y="314"/>
                    <a:pt x="2323" y="252"/>
                  </a:cubicBezTo>
                  <a:cubicBezTo>
                    <a:pt x="1779" y="210"/>
                    <a:pt x="1194" y="126"/>
                    <a:pt x="754" y="84"/>
                  </a:cubicBezTo>
                  <a:lnTo>
                    <a:pt x="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18"/>
            <p:cNvSpPr/>
            <p:nvPr/>
          </p:nvSpPr>
          <p:spPr>
            <a:xfrm>
              <a:off x="4291677" y="2266104"/>
              <a:ext cx="111725" cy="18466"/>
            </a:xfrm>
            <a:custGeom>
              <a:rect b="b" l="l" r="r" t="t"/>
              <a:pathLst>
                <a:path extrusionOk="0" h="837" w="5064">
                  <a:moveTo>
                    <a:pt x="42" y="0"/>
                  </a:moveTo>
                  <a:lnTo>
                    <a:pt x="0" y="356"/>
                  </a:lnTo>
                  <a:lnTo>
                    <a:pt x="795" y="460"/>
                  </a:lnTo>
                  <a:cubicBezTo>
                    <a:pt x="1256" y="502"/>
                    <a:pt x="1862" y="565"/>
                    <a:pt x="2511" y="628"/>
                  </a:cubicBezTo>
                  <a:cubicBezTo>
                    <a:pt x="3160" y="691"/>
                    <a:pt x="3787" y="753"/>
                    <a:pt x="4248" y="774"/>
                  </a:cubicBezTo>
                  <a:lnTo>
                    <a:pt x="5043" y="837"/>
                  </a:lnTo>
                  <a:lnTo>
                    <a:pt x="5064" y="481"/>
                  </a:lnTo>
                  <a:lnTo>
                    <a:pt x="4269" y="419"/>
                  </a:lnTo>
                  <a:cubicBezTo>
                    <a:pt x="3808" y="398"/>
                    <a:pt x="3181" y="335"/>
                    <a:pt x="2553" y="272"/>
                  </a:cubicBezTo>
                  <a:cubicBezTo>
                    <a:pt x="1904" y="209"/>
                    <a:pt x="1277" y="146"/>
                    <a:pt x="816" y="8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18"/>
            <p:cNvSpPr/>
            <p:nvPr/>
          </p:nvSpPr>
          <p:spPr>
            <a:xfrm>
              <a:off x="4294898" y="2240710"/>
              <a:ext cx="109893" cy="18488"/>
            </a:xfrm>
            <a:custGeom>
              <a:rect b="b" l="l" r="r" t="t"/>
              <a:pathLst>
                <a:path extrusionOk="0" h="838" w="4981">
                  <a:moveTo>
                    <a:pt x="22" y="0"/>
                  </a:moveTo>
                  <a:lnTo>
                    <a:pt x="1" y="356"/>
                  </a:lnTo>
                  <a:lnTo>
                    <a:pt x="754" y="440"/>
                  </a:lnTo>
                  <a:cubicBezTo>
                    <a:pt x="1214" y="502"/>
                    <a:pt x="1842" y="565"/>
                    <a:pt x="2470" y="628"/>
                  </a:cubicBezTo>
                  <a:cubicBezTo>
                    <a:pt x="3097" y="691"/>
                    <a:pt x="3725" y="733"/>
                    <a:pt x="4185" y="774"/>
                  </a:cubicBezTo>
                  <a:lnTo>
                    <a:pt x="4960" y="837"/>
                  </a:lnTo>
                  <a:lnTo>
                    <a:pt x="4980" y="461"/>
                  </a:lnTo>
                  <a:lnTo>
                    <a:pt x="4206" y="419"/>
                  </a:lnTo>
                  <a:cubicBezTo>
                    <a:pt x="3746" y="377"/>
                    <a:pt x="3118" y="314"/>
                    <a:pt x="2511" y="272"/>
                  </a:cubicBezTo>
                  <a:cubicBezTo>
                    <a:pt x="1884" y="209"/>
                    <a:pt x="1256" y="147"/>
                    <a:pt x="796" y="8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18"/>
            <p:cNvSpPr/>
            <p:nvPr/>
          </p:nvSpPr>
          <p:spPr>
            <a:xfrm>
              <a:off x="4196102" y="2139156"/>
              <a:ext cx="103429" cy="91868"/>
            </a:xfrm>
            <a:custGeom>
              <a:rect b="b" l="l" r="r" t="t"/>
              <a:pathLst>
                <a:path extrusionOk="0" h="4164" w="4688">
                  <a:moveTo>
                    <a:pt x="4332" y="0"/>
                  </a:moveTo>
                  <a:lnTo>
                    <a:pt x="3893" y="3348"/>
                  </a:lnTo>
                  <a:lnTo>
                    <a:pt x="2847" y="3201"/>
                  </a:lnTo>
                  <a:lnTo>
                    <a:pt x="1800" y="3034"/>
                  </a:lnTo>
                  <a:lnTo>
                    <a:pt x="1947" y="2218"/>
                  </a:lnTo>
                  <a:lnTo>
                    <a:pt x="3140" y="2406"/>
                  </a:lnTo>
                  <a:lnTo>
                    <a:pt x="3370" y="858"/>
                  </a:lnTo>
                  <a:lnTo>
                    <a:pt x="2010" y="649"/>
                  </a:lnTo>
                  <a:cubicBezTo>
                    <a:pt x="1717" y="586"/>
                    <a:pt x="1445" y="544"/>
                    <a:pt x="1215" y="502"/>
                  </a:cubicBezTo>
                  <a:lnTo>
                    <a:pt x="671" y="398"/>
                  </a:lnTo>
                  <a:lnTo>
                    <a:pt x="1" y="4080"/>
                  </a:lnTo>
                  <a:lnTo>
                    <a:pt x="357" y="4164"/>
                  </a:lnTo>
                  <a:lnTo>
                    <a:pt x="963" y="816"/>
                  </a:lnTo>
                  <a:lnTo>
                    <a:pt x="1152" y="858"/>
                  </a:lnTo>
                  <a:cubicBezTo>
                    <a:pt x="1382" y="900"/>
                    <a:pt x="1675" y="942"/>
                    <a:pt x="1968" y="983"/>
                  </a:cubicBezTo>
                  <a:lnTo>
                    <a:pt x="2972" y="1151"/>
                  </a:lnTo>
                  <a:lnTo>
                    <a:pt x="2847" y="1988"/>
                  </a:lnTo>
                  <a:lnTo>
                    <a:pt x="1654" y="1799"/>
                  </a:lnTo>
                  <a:lnTo>
                    <a:pt x="1403" y="3327"/>
                  </a:lnTo>
                  <a:lnTo>
                    <a:pt x="2784" y="3557"/>
                  </a:lnTo>
                  <a:lnTo>
                    <a:pt x="4186" y="3745"/>
                  </a:lnTo>
                  <a:lnTo>
                    <a:pt x="4688" y="42"/>
                  </a:lnTo>
                  <a:lnTo>
                    <a:pt x="43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18"/>
            <p:cNvSpPr/>
            <p:nvPr/>
          </p:nvSpPr>
          <p:spPr>
            <a:xfrm>
              <a:off x="4204883" y="2121594"/>
              <a:ext cx="103892" cy="23585"/>
            </a:xfrm>
            <a:custGeom>
              <a:rect b="b" l="l" r="r" t="t"/>
              <a:pathLst>
                <a:path extrusionOk="0" h="1069" w="4709">
                  <a:moveTo>
                    <a:pt x="63" y="1"/>
                  </a:moveTo>
                  <a:lnTo>
                    <a:pt x="1" y="357"/>
                  </a:lnTo>
                  <a:lnTo>
                    <a:pt x="733" y="482"/>
                  </a:lnTo>
                  <a:cubicBezTo>
                    <a:pt x="1172" y="566"/>
                    <a:pt x="1758" y="650"/>
                    <a:pt x="2323" y="733"/>
                  </a:cubicBezTo>
                  <a:cubicBezTo>
                    <a:pt x="2762" y="817"/>
                    <a:pt x="3223" y="880"/>
                    <a:pt x="3620" y="922"/>
                  </a:cubicBezTo>
                  <a:lnTo>
                    <a:pt x="4667" y="1068"/>
                  </a:lnTo>
                  <a:lnTo>
                    <a:pt x="4708" y="712"/>
                  </a:lnTo>
                  <a:lnTo>
                    <a:pt x="3662" y="566"/>
                  </a:lnTo>
                  <a:cubicBezTo>
                    <a:pt x="3265" y="524"/>
                    <a:pt x="2825" y="461"/>
                    <a:pt x="2386" y="378"/>
                  </a:cubicBezTo>
                  <a:cubicBezTo>
                    <a:pt x="1800" y="294"/>
                    <a:pt x="1214" y="210"/>
                    <a:pt x="796" y="126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18"/>
            <p:cNvSpPr/>
            <p:nvPr/>
          </p:nvSpPr>
          <p:spPr>
            <a:xfrm>
              <a:off x="4209957" y="2096222"/>
              <a:ext cx="102039" cy="23563"/>
            </a:xfrm>
            <a:custGeom>
              <a:rect b="b" l="l" r="r" t="t"/>
              <a:pathLst>
                <a:path extrusionOk="0" h="1068" w="4625">
                  <a:moveTo>
                    <a:pt x="63" y="0"/>
                  </a:moveTo>
                  <a:lnTo>
                    <a:pt x="1" y="356"/>
                  </a:lnTo>
                  <a:lnTo>
                    <a:pt x="712" y="481"/>
                  </a:lnTo>
                  <a:cubicBezTo>
                    <a:pt x="1131" y="565"/>
                    <a:pt x="1716" y="649"/>
                    <a:pt x="2281" y="732"/>
                  </a:cubicBezTo>
                  <a:cubicBezTo>
                    <a:pt x="2721" y="816"/>
                    <a:pt x="3160" y="879"/>
                    <a:pt x="3537" y="921"/>
                  </a:cubicBezTo>
                  <a:lnTo>
                    <a:pt x="4583" y="1067"/>
                  </a:lnTo>
                  <a:lnTo>
                    <a:pt x="4625" y="712"/>
                  </a:lnTo>
                  <a:lnTo>
                    <a:pt x="3600" y="565"/>
                  </a:lnTo>
                  <a:cubicBezTo>
                    <a:pt x="3223" y="523"/>
                    <a:pt x="2784" y="460"/>
                    <a:pt x="2344" y="398"/>
                  </a:cubicBezTo>
                  <a:cubicBezTo>
                    <a:pt x="1779" y="293"/>
                    <a:pt x="1193" y="209"/>
                    <a:pt x="775" y="126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18"/>
            <p:cNvSpPr/>
            <p:nvPr/>
          </p:nvSpPr>
          <p:spPr>
            <a:xfrm>
              <a:off x="4180879" y="2249005"/>
              <a:ext cx="111747" cy="24953"/>
            </a:xfrm>
            <a:custGeom>
              <a:rect b="b" l="l" r="r" t="t"/>
              <a:pathLst>
                <a:path extrusionOk="0" h="1131" w="5065">
                  <a:moveTo>
                    <a:pt x="63" y="1"/>
                  </a:moveTo>
                  <a:lnTo>
                    <a:pt x="1" y="357"/>
                  </a:lnTo>
                  <a:lnTo>
                    <a:pt x="775" y="503"/>
                  </a:lnTo>
                  <a:cubicBezTo>
                    <a:pt x="1235" y="587"/>
                    <a:pt x="1821" y="670"/>
                    <a:pt x="2511" y="775"/>
                  </a:cubicBezTo>
                  <a:cubicBezTo>
                    <a:pt x="3014" y="859"/>
                    <a:pt x="3516" y="942"/>
                    <a:pt x="3934" y="984"/>
                  </a:cubicBezTo>
                  <a:lnTo>
                    <a:pt x="5022" y="1131"/>
                  </a:lnTo>
                  <a:lnTo>
                    <a:pt x="5064" y="775"/>
                  </a:lnTo>
                  <a:lnTo>
                    <a:pt x="3976" y="629"/>
                  </a:lnTo>
                  <a:cubicBezTo>
                    <a:pt x="3537" y="566"/>
                    <a:pt x="3055" y="503"/>
                    <a:pt x="2574" y="419"/>
                  </a:cubicBezTo>
                  <a:cubicBezTo>
                    <a:pt x="2009" y="336"/>
                    <a:pt x="1340" y="231"/>
                    <a:pt x="858" y="126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18"/>
            <p:cNvSpPr/>
            <p:nvPr/>
          </p:nvSpPr>
          <p:spPr>
            <a:xfrm>
              <a:off x="4185953" y="2223633"/>
              <a:ext cx="109893" cy="24931"/>
            </a:xfrm>
            <a:custGeom>
              <a:rect b="b" l="l" r="r" t="t"/>
              <a:pathLst>
                <a:path extrusionOk="0" h="1130" w="4981">
                  <a:moveTo>
                    <a:pt x="63" y="0"/>
                  </a:moveTo>
                  <a:lnTo>
                    <a:pt x="1" y="356"/>
                  </a:lnTo>
                  <a:lnTo>
                    <a:pt x="754" y="502"/>
                  </a:lnTo>
                  <a:cubicBezTo>
                    <a:pt x="1214" y="586"/>
                    <a:pt x="1800" y="670"/>
                    <a:pt x="2449" y="774"/>
                  </a:cubicBezTo>
                  <a:cubicBezTo>
                    <a:pt x="2951" y="858"/>
                    <a:pt x="3453" y="942"/>
                    <a:pt x="3851" y="983"/>
                  </a:cubicBezTo>
                  <a:lnTo>
                    <a:pt x="4939" y="1130"/>
                  </a:lnTo>
                  <a:lnTo>
                    <a:pt x="4980" y="774"/>
                  </a:lnTo>
                  <a:lnTo>
                    <a:pt x="3892" y="628"/>
                  </a:lnTo>
                  <a:cubicBezTo>
                    <a:pt x="3474" y="565"/>
                    <a:pt x="2993" y="502"/>
                    <a:pt x="2512" y="419"/>
                  </a:cubicBezTo>
                  <a:cubicBezTo>
                    <a:pt x="1863" y="314"/>
                    <a:pt x="1277" y="230"/>
                    <a:pt x="817" y="147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18"/>
            <p:cNvSpPr/>
            <p:nvPr/>
          </p:nvSpPr>
          <p:spPr>
            <a:xfrm>
              <a:off x="4088084" y="2122057"/>
              <a:ext cx="108967" cy="85426"/>
            </a:xfrm>
            <a:custGeom>
              <a:rect b="b" l="l" r="r" t="t"/>
              <a:pathLst>
                <a:path extrusionOk="0" h="3872" w="4939">
                  <a:moveTo>
                    <a:pt x="4583" y="1"/>
                  </a:moveTo>
                  <a:lnTo>
                    <a:pt x="3914" y="3328"/>
                  </a:lnTo>
                  <a:lnTo>
                    <a:pt x="2888" y="3118"/>
                  </a:lnTo>
                  <a:lnTo>
                    <a:pt x="1863" y="2867"/>
                  </a:lnTo>
                  <a:lnTo>
                    <a:pt x="2072" y="2051"/>
                  </a:lnTo>
                  <a:lnTo>
                    <a:pt x="3244" y="2323"/>
                  </a:lnTo>
                  <a:lnTo>
                    <a:pt x="3579" y="796"/>
                  </a:lnTo>
                  <a:lnTo>
                    <a:pt x="3411" y="754"/>
                  </a:lnTo>
                  <a:cubicBezTo>
                    <a:pt x="3390" y="754"/>
                    <a:pt x="3265" y="712"/>
                    <a:pt x="3035" y="670"/>
                  </a:cubicBezTo>
                  <a:lnTo>
                    <a:pt x="2240" y="482"/>
                  </a:lnTo>
                  <a:cubicBezTo>
                    <a:pt x="1947" y="419"/>
                    <a:pt x="1675" y="357"/>
                    <a:pt x="1466" y="294"/>
                  </a:cubicBezTo>
                  <a:lnTo>
                    <a:pt x="942" y="147"/>
                  </a:lnTo>
                  <a:lnTo>
                    <a:pt x="1" y="3788"/>
                  </a:lnTo>
                  <a:lnTo>
                    <a:pt x="357" y="3872"/>
                  </a:lnTo>
                  <a:lnTo>
                    <a:pt x="1214" y="587"/>
                  </a:lnTo>
                  <a:lnTo>
                    <a:pt x="1382" y="629"/>
                  </a:lnTo>
                  <a:cubicBezTo>
                    <a:pt x="1591" y="691"/>
                    <a:pt x="1884" y="754"/>
                    <a:pt x="2177" y="838"/>
                  </a:cubicBezTo>
                  <a:lnTo>
                    <a:pt x="2972" y="1005"/>
                  </a:lnTo>
                  <a:lnTo>
                    <a:pt x="3160" y="1068"/>
                  </a:lnTo>
                  <a:lnTo>
                    <a:pt x="2993" y="1884"/>
                  </a:lnTo>
                  <a:lnTo>
                    <a:pt x="1800" y="1612"/>
                  </a:lnTo>
                  <a:lnTo>
                    <a:pt x="1445" y="3139"/>
                  </a:lnTo>
                  <a:lnTo>
                    <a:pt x="2826" y="3453"/>
                  </a:lnTo>
                  <a:lnTo>
                    <a:pt x="4207" y="3725"/>
                  </a:lnTo>
                  <a:lnTo>
                    <a:pt x="4939" y="64"/>
                  </a:lnTo>
                  <a:lnTo>
                    <a:pt x="4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18"/>
            <p:cNvSpPr/>
            <p:nvPr/>
          </p:nvSpPr>
          <p:spPr>
            <a:xfrm>
              <a:off x="4104719" y="2098980"/>
              <a:ext cx="102039" cy="30490"/>
            </a:xfrm>
            <a:custGeom>
              <a:rect b="b" l="l" r="r" t="t"/>
              <a:pathLst>
                <a:path extrusionOk="0" h="1382" w="4625">
                  <a:moveTo>
                    <a:pt x="84" y="1"/>
                  </a:moveTo>
                  <a:lnTo>
                    <a:pt x="0" y="335"/>
                  </a:lnTo>
                  <a:lnTo>
                    <a:pt x="691" y="524"/>
                  </a:lnTo>
                  <a:cubicBezTo>
                    <a:pt x="1109" y="628"/>
                    <a:pt x="1653" y="754"/>
                    <a:pt x="2197" y="879"/>
                  </a:cubicBezTo>
                  <a:lnTo>
                    <a:pt x="2260" y="900"/>
                  </a:lnTo>
                  <a:cubicBezTo>
                    <a:pt x="2636" y="1005"/>
                    <a:pt x="3034" y="1068"/>
                    <a:pt x="3390" y="1151"/>
                  </a:cubicBezTo>
                  <a:lnTo>
                    <a:pt x="3829" y="1235"/>
                  </a:lnTo>
                  <a:cubicBezTo>
                    <a:pt x="4269" y="1340"/>
                    <a:pt x="4561" y="1382"/>
                    <a:pt x="4561" y="1382"/>
                  </a:cubicBezTo>
                  <a:lnTo>
                    <a:pt x="4624" y="1026"/>
                  </a:lnTo>
                  <a:cubicBezTo>
                    <a:pt x="4624" y="1026"/>
                    <a:pt x="4331" y="984"/>
                    <a:pt x="3913" y="879"/>
                  </a:cubicBezTo>
                  <a:lnTo>
                    <a:pt x="3453" y="796"/>
                  </a:lnTo>
                  <a:cubicBezTo>
                    <a:pt x="3118" y="733"/>
                    <a:pt x="2720" y="649"/>
                    <a:pt x="2344" y="545"/>
                  </a:cubicBezTo>
                  <a:lnTo>
                    <a:pt x="2281" y="545"/>
                  </a:lnTo>
                  <a:cubicBezTo>
                    <a:pt x="1737" y="419"/>
                    <a:pt x="1193" y="294"/>
                    <a:pt x="795" y="168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18"/>
            <p:cNvSpPr/>
            <p:nvPr/>
          </p:nvSpPr>
          <p:spPr>
            <a:xfrm>
              <a:off x="4111183" y="2073586"/>
              <a:ext cx="100186" cy="30490"/>
            </a:xfrm>
            <a:custGeom>
              <a:rect b="b" l="l" r="r" t="t"/>
              <a:pathLst>
                <a:path extrusionOk="0" h="1382" w="4541">
                  <a:moveTo>
                    <a:pt x="84" y="1"/>
                  </a:moveTo>
                  <a:lnTo>
                    <a:pt x="0" y="357"/>
                  </a:lnTo>
                  <a:lnTo>
                    <a:pt x="691" y="545"/>
                  </a:lnTo>
                  <a:cubicBezTo>
                    <a:pt x="1088" y="650"/>
                    <a:pt x="1590" y="754"/>
                    <a:pt x="2134" y="880"/>
                  </a:cubicBezTo>
                  <a:lnTo>
                    <a:pt x="2218" y="901"/>
                  </a:lnTo>
                  <a:cubicBezTo>
                    <a:pt x="2595" y="1005"/>
                    <a:pt x="2992" y="1068"/>
                    <a:pt x="3327" y="1152"/>
                  </a:cubicBezTo>
                  <a:lnTo>
                    <a:pt x="3766" y="1235"/>
                  </a:lnTo>
                  <a:cubicBezTo>
                    <a:pt x="4206" y="1319"/>
                    <a:pt x="4478" y="1382"/>
                    <a:pt x="4478" y="1382"/>
                  </a:cubicBezTo>
                  <a:lnTo>
                    <a:pt x="4540" y="1026"/>
                  </a:lnTo>
                  <a:cubicBezTo>
                    <a:pt x="4540" y="1026"/>
                    <a:pt x="4268" y="963"/>
                    <a:pt x="3850" y="880"/>
                  </a:cubicBezTo>
                  <a:lnTo>
                    <a:pt x="3390" y="796"/>
                  </a:lnTo>
                  <a:cubicBezTo>
                    <a:pt x="3055" y="712"/>
                    <a:pt x="2678" y="650"/>
                    <a:pt x="2302" y="545"/>
                  </a:cubicBezTo>
                  <a:lnTo>
                    <a:pt x="2218" y="524"/>
                  </a:lnTo>
                  <a:cubicBezTo>
                    <a:pt x="1674" y="419"/>
                    <a:pt x="1172" y="294"/>
                    <a:pt x="774" y="189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18"/>
            <p:cNvSpPr/>
            <p:nvPr/>
          </p:nvSpPr>
          <p:spPr>
            <a:xfrm>
              <a:off x="4070544" y="2224074"/>
              <a:ext cx="111747" cy="32807"/>
            </a:xfrm>
            <a:custGeom>
              <a:rect b="b" l="l" r="r" t="t"/>
              <a:pathLst>
                <a:path extrusionOk="0" h="1487" w="5065">
                  <a:moveTo>
                    <a:pt x="105" y="1"/>
                  </a:moveTo>
                  <a:lnTo>
                    <a:pt x="1" y="357"/>
                  </a:lnTo>
                  <a:lnTo>
                    <a:pt x="796" y="545"/>
                  </a:lnTo>
                  <a:cubicBezTo>
                    <a:pt x="1256" y="691"/>
                    <a:pt x="1905" y="817"/>
                    <a:pt x="2512" y="963"/>
                  </a:cubicBezTo>
                  <a:cubicBezTo>
                    <a:pt x="2930" y="1068"/>
                    <a:pt x="3369" y="1152"/>
                    <a:pt x="3746" y="1235"/>
                  </a:cubicBezTo>
                  <a:lnTo>
                    <a:pt x="4227" y="1319"/>
                  </a:lnTo>
                  <a:cubicBezTo>
                    <a:pt x="4688" y="1424"/>
                    <a:pt x="5002" y="1487"/>
                    <a:pt x="5002" y="1487"/>
                  </a:cubicBezTo>
                  <a:lnTo>
                    <a:pt x="5064" y="1131"/>
                  </a:lnTo>
                  <a:cubicBezTo>
                    <a:pt x="5064" y="1131"/>
                    <a:pt x="4750" y="1068"/>
                    <a:pt x="4290" y="984"/>
                  </a:cubicBezTo>
                  <a:lnTo>
                    <a:pt x="3809" y="880"/>
                  </a:lnTo>
                  <a:cubicBezTo>
                    <a:pt x="3432" y="796"/>
                    <a:pt x="3014" y="712"/>
                    <a:pt x="2595" y="608"/>
                  </a:cubicBezTo>
                  <a:cubicBezTo>
                    <a:pt x="1968" y="461"/>
                    <a:pt x="1340" y="336"/>
                    <a:pt x="880" y="210"/>
                  </a:cubicBez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18"/>
            <p:cNvSpPr/>
            <p:nvPr/>
          </p:nvSpPr>
          <p:spPr>
            <a:xfrm>
              <a:off x="4077472" y="2199166"/>
              <a:ext cx="109430" cy="32322"/>
            </a:xfrm>
            <a:custGeom>
              <a:rect b="b" l="l" r="r" t="t"/>
              <a:pathLst>
                <a:path extrusionOk="0" h="1465" w="4960">
                  <a:moveTo>
                    <a:pt x="84" y="0"/>
                  </a:moveTo>
                  <a:lnTo>
                    <a:pt x="1" y="356"/>
                  </a:lnTo>
                  <a:lnTo>
                    <a:pt x="754" y="544"/>
                  </a:lnTo>
                  <a:cubicBezTo>
                    <a:pt x="1214" y="670"/>
                    <a:pt x="1842" y="816"/>
                    <a:pt x="2428" y="963"/>
                  </a:cubicBezTo>
                  <a:cubicBezTo>
                    <a:pt x="2867" y="1046"/>
                    <a:pt x="3286" y="1151"/>
                    <a:pt x="3662" y="1214"/>
                  </a:cubicBezTo>
                  <a:lnTo>
                    <a:pt x="4123" y="1318"/>
                  </a:lnTo>
                  <a:cubicBezTo>
                    <a:pt x="4604" y="1423"/>
                    <a:pt x="4918" y="1465"/>
                    <a:pt x="4918" y="1465"/>
                  </a:cubicBezTo>
                  <a:lnTo>
                    <a:pt x="4960" y="1109"/>
                  </a:lnTo>
                  <a:cubicBezTo>
                    <a:pt x="4960" y="1109"/>
                    <a:pt x="4667" y="1067"/>
                    <a:pt x="4206" y="963"/>
                  </a:cubicBezTo>
                  <a:lnTo>
                    <a:pt x="3725" y="858"/>
                  </a:lnTo>
                  <a:cubicBezTo>
                    <a:pt x="3348" y="795"/>
                    <a:pt x="2930" y="712"/>
                    <a:pt x="2511" y="607"/>
                  </a:cubicBezTo>
                  <a:cubicBezTo>
                    <a:pt x="1926" y="460"/>
                    <a:pt x="1298" y="314"/>
                    <a:pt x="838" y="209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18"/>
            <p:cNvSpPr/>
            <p:nvPr/>
          </p:nvSpPr>
          <p:spPr>
            <a:xfrm>
              <a:off x="3981456" y="2094832"/>
              <a:ext cx="115431" cy="84963"/>
            </a:xfrm>
            <a:custGeom>
              <a:rect b="b" l="l" r="r" t="t"/>
              <a:pathLst>
                <a:path extrusionOk="0" h="3851" w="5232">
                  <a:moveTo>
                    <a:pt x="1256" y="0"/>
                  </a:moveTo>
                  <a:lnTo>
                    <a:pt x="1" y="3536"/>
                  </a:lnTo>
                  <a:lnTo>
                    <a:pt x="335" y="3641"/>
                  </a:lnTo>
                  <a:lnTo>
                    <a:pt x="1486" y="461"/>
                  </a:lnTo>
                  <a:lnTo>
                    <a:pt x="2428" y="795"/>
                  </a:lnTo>
                  <a:lnTo>
                    <a:pt x="3390" y="1088"/>
                  </a:lnTo>
                  <a:lnTo>
                    <a:pt x="3139" y="1904"/>
                  </a:lnTo>
                  <a:lnTo>
                    <a:pt x="1988" y="1528"/>
                  </a:lnTo>
                  <a:lnTo>
                    <a:pt x="1507" y="3013"/>
                  </a:lnTo>
                  <a:lnTo>
                    <a:pt x="2867" y="3453"/>
                  </a:lnTo>
                  <a:lnTo>
                    <a:pt x="4227" y="3850"/>
                  </a:lnTo>
                  <a:lnTo>
                    <a:pt x="5231" y="231"/>
                  </a:lnTo>
                  <a:lnTo>
                    <a:pt x="4897" y="147"/>
                  </a:lnTo>
                  <a:lnTo>
                    <a:pt x="3976" y="3390"/>
                  </a:lnTo>
                  <a:lnTo>
                    <a:pt x="2972" y="3097"/>
                  </a:lnTo>
                  <a:lnTo>
                    <a:pt x="1967" y="2783"/>
                  </a:lnTo>
                  <a:lnTo>
                    <a:pt x="2239" y="1988"/>
                  </a:lnTo>
                  <a:lnTo>
                    <a:pt x="3390" y="2365"/>
                  </a:lnTo>
                  <a:lnTo>
                    <a:pt x="3850" y="858"/>
                  </a:lnTo>
                  <a:lnTo>
                    <a:pt x="2553" y="440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18"/>
            <p:cNvSpPr/>
            <p:nvPr/>
          </p:nvSpPr>
          <p:spPr>
            <a:xfrm>
              <a:off x="4006850" y="2068048"/>
              <a:ext cx="99722" cy="38345"/>
            </a:xfrm>
            <a:custGeom>
              <a:rect b="b" l="l" r="r" t="t"/>
              <a:pathLst>
                <a:path extrusionOk="0" h="1738" w="4520">
                  <a:moveTo>
                    <a:pt x="147" y="1"/>
                  </a:moveTo>
                  <a:lnTo>
                    <a:pt x="0" y="336"/>
                  </a:lnTo>
                  <a:cubicBezTo>
                    <a:pt x="21" y="357"/>
                    <a:pt x="272" y="461"/>
                    <a:pt x="691" y="587"/>
                  </a:cubicBezTo>
                  <a:lnTo>
                    <a:pt x="712" y="587"/>
                  </a:lnTo>
                  <a:cubicBezTo>
                    <a:pt x="1109" y="733"/>
                    <a:pt x="1653" y="901"/>
                    <a:pt x="2197" y="1089"/>
                  </a:cubicBezTo>
                  <a:cubicBezTo>
                    <a:pt x="2741" y="1277"/>
                    <a:pt x="3285" y="1424"/>
                    <a:pt x="3704" y="1528"/>
                  </a:cubicBezTo>
                  <a:lnTo>
                    <a:pt x="4436" y="1737"/>
                  </a:lnTo>
                  <a:lnTo>
                    <a:pt x="4520" y="1403"/>
                  </a:lnTo>
                  <a:lnTo>
                    <a:pt x="3787" y="1193"/>
                  </a:lnTo>
                  <a:cubicBezTo>
                    <a:pt x="3390" y="1068"/>
                    <a:pt x="2846" y="901"/>
                    <a:pt x="2302" y="733"/>
                  </a:cubicBezTo>
                  <a:cubicBezTo>
                    <a:pt x="1758" y="587"/>
                    <a:pt x="1235" y="398"/>
                    <a:pt x="837" y="252"/>
                  </a:cubicBezTo>
                  <a:lnTo>
                    <a:pt x="795" y="252"/>
                  </a:lnTo>
                  <a:cubicBezTo>
                    <a:pt x="398" y="105"/>
                    <a:pt x="147" y="1"/>
                    <a:pt x="1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18"/>
            <p:cNvSpPr/>
            <p:nvPr/>
          </p:nvSpPr>
          <p:spPr>
            <a:xfrm>
              <a:off x="4016072" y="2044044"/>
              <a:ext cx="96965" cy="37418"/>
            </a:xfrm>
            <a:custGeom>
              <a:rect b="b" l="l" r="r" t="t"/>
              <a:pathLst>
                <a:path extrusionOk="0" h="1696" w="4395">
                  <a:moveTo>
                    <a:pt x="126" y="1"/>
                  </a:moveTo>
                  <a:lnTo>
                    <a:pt x="1" y="336"/>
                  </a:lnTo>
                  <a:cubicBezTo>
                    <a:pt x="1" y="336"/>
                    <a:pt x="273" y="440"/>
                    <a:pt x="670" y="587"/>
                  </a:cubicBezTo>
                  <a:lnTo>
                    <a:pt x="691" y="587"/>
                  </a:lnTo>
                  <a:cubicBezTo>
                    <a:pt x="1089" y="712"/>
                    <a:pt x="1612" y="880"/>
                    <a:pt x="2135" y="1068"/>
                  </a:cubicBezTo>
                  <a:cubicBezTo>
                    <a:pt x="2658" y="1235"/>
                    <a:pt x="3181" y="1382"/>
                    <a:pt x="3579" y="1486"/>
                  </a:cubicBezTo>
                  <a:lnTo>
                    <a:pt x="4311" y="1696"/>
                  </a:lnTo>
                  <a:lnTo>
                    <a:pt x="4395" y="1361"/>
                  </a:lnTo>
                  <a:lnTo>
                    <a:pt x="3683" y="1152"/>
                  </a:lnTo>
                  <a:cubicBezTo>
                    <a:pt x="3265" y="1047"/>
                    <a:pt x="2763" y="880"/>
                    <a:pt x="2240" y="733"/>
                  </a:cubicBezTo>
                  <a:cubicBezTo>
                    <a:pt x="1717" y="566"/>
                    <a:pt x="1193" y="377"/>
                    <a:pt x="817" y="252"/>
                  </a:cubicBezTo>
                  <a:lnTo>
                    <a:pt x="775" y="231"/>
                  </a:lnTo>
                  <a:cubicBezTo>
                    <a:pt x="398" y="105"/>
                    <a:pt x="126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18"/>
            <p:cNvSpPr/>
            <p:nvPr/>
          </p:nvSpPr>
          <p:spPr>
            <a:xfrm>
              <a:off x="3961600" y="2189458"/>
              <a:ext cx="111283" cy="42492"/>
            </a:xfrm>
            <a:custGeom>
              <a:rect b="b" l="l" r="r" t="t"/>
              <a:pathLst>
                <a:path extrusionOk="0" h="1926" w="5044">
                  <a:moveTo>
                    <a:pt x="126" y="1"/>
                  </a:moveTo>
                  <a:lnTo>
                    <a:pt x="1" y="335"/>
                  </a:lnTo>
                  <a:cubicBezTo>
                    <a:pt x="1" y="335"/>
                    <a:pt x="336" y="461"/>
                    <a:pt x="775" y="607"/>
                  </a:cubicBezTo>
                  <a:cubicBezTo>
                    <a:pt x="1193" y="754"/>
                    <a:pt x="1842" y="963"/>
                    <a:pt x="2470" y="1172"/>
                  </a:cubicBezTo>
                  <a:cubicBezTo>
                    <a:pt x="3077" y="1382"/>
                    <a:pt x="3704" y="1570"/>
                    <a:pt x="4165" y="1696"/>
                  </a:cubicBezTo>
                  <a:lnTo>
                    <a:pt x="4960" y="1926"/>
                  </a:lnTo>
                  <a:lnTo>
                    <a:pt x="5043" y="1549"/>
                  </a:lnTo>
                  <a:lnTo>
                    <a:pt x="4269" y="1319"/>
                  </a:lnTo>
                  <a:cubicBezTo>
                    <a:pt x="3809" y="1193"/>
                    <a:pt x="3223" y="1005"/>
                    <a:pt x="2574" y="817"/>
                  </a:cubicBezTo>
                  <a:cubicBezTo>
                    <a:pt x="1926" y="628"/>
                    <a:pt x="1340" y="398"/>
                    <a:pt x="880" y="252"/>
                  </a:cubicBezTo>
                  <a:cubicBezTo>
                    <a:pt x="440" y="105"/>
                    <a:pt x="126" y="1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18"/>
            <p:cNvSpPr/>
            <p:nvPr/>
          </p:nvSpPr>
          <p:spPr>
            <a:xfrm>
              <a:off x="3970381" y="2165918"/>
              <a:ext cx="109430" cy="41102"/>
            </a:xfrm>
            <a:custGeom>
              <a:rect b="b" l="l" r="r" t="t"/>
              <a:pathLst>
                <a:path extrusionOk="0" h="1863" w="4960">
                  <a:moveTo>
                    <a:pt x="147" y="1"/>
                  </a:moveTo>
                  <a:lnTo>
                    <a:pt x="0" y="335"/>
                  </a:lnTo>
                  <a:cubicBezTo>
                    <a:pt x="21" y="335"/>
                    <a:pt x="335" y="440"/>
                    <a:pt x="775" y="586"/>
                  </a:cubicBezTo>
                  <a:cubicBezTo>
                    <a:pt x="1193" y="754"/>
                    <a:pt x="1821" y="942"/>
                    <a:pt x="2427" y="1151"/>
                  </a:cubicBezTo>
                  <a:cubicBezTo>
                    <a:pt x="3034" y="1340"/>
                    <a:pt x="3641" y="1507"/>
                    <a:pt x="4101" y="1654"/>
                  </a:cubicBezTo>
                  <a:lnTo>
                    <a:pt x="4855" y="1863"/>
                  </a:lnTo>
                  <a:lnTo>
                    <a:pt x="4959" y="1507"/>
                  </a:lnTo>
                  <a:lnTo>
                    <a:pt x="4185" y="1298"/>
                  </a:lnTo>
                  <a:cubicBezTo>
                    <a:pt x="3746" y="1172"/>
                    <a:pt x="3139" y="984"/>
                    <a:pt x="2532" y="796"/>
                  </a:cubicBezTo>
                  <a:cubicBezTo>
                    <a:pt x="1925" y="607"/>
                    <a:pt x="1319" y="398"/>
                    <a:pt x="879" y="252"/>
                  </a:cubicBezTo>
                  <a:cubicBezTo>
                    <a:pt x="440" y="105"/>
                    <a:pt x="147" y="1"/>
                    <a:pt x="1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18"/>
            <p:cNvSpPr/>
            <p:nvPr/>
          </p:nvSpPr>
          <p:spPr>
            <a:xfrm>
              <a:off x="3877586" y="2053289"/>
              <a:ext cx="123285" cy="92332"/>
            </a:xfrm>
            <a:custGeom>
              <a:rect b="b" l="l" r="r" t="t"/>
              <a:pathLst>
                <a:path extrusionOk="0" h="4185" w="5588">
                  <a:moveTo>
                    <a:pt x="1696" y="0"/>
                  </a:moveTo>
                  <a:lnTo>
                    <a:pt x="1" y="3348"/>
                  </a:lnTo>
                  <a:lnTo>
                    <a:pt x="315" y="3515"/>
                  </a:lnTo>
                  <a:lnTo>
                    <a:pt x="1863" y="502"/>
                  </a:lnTo>
                  <a:cubicBezTo>
                    <a:pt x="2051" y="607"/>
                    <a:pt x="2407" y="753"/>
                    <a:pt x="2742" y="921"/>
                  </a:cubicBezTo>
                  <a:cubicBezTo>
                    <a:pt x="3097" y="1088"/>
                    <a:pt x="3453" y="1256"/>
                    <a:pt x="3662" y="1339"/>
                  </a:cubicBezTo>
                  <a:lnTo>
                    <a:pt x="3328" y="2114"/>
                  </a:lnTo>
                  <a:lnTo>
                    <a:pt x="2951" y="1946"/>
                  </a:lnTo>
                  <a:lnTo>
                    <a:pt x="2240" y="1632"/>
                  </a:lnTo>
                  <a:lnTo>
                    <a:pt x="1570" y="3034"/>
                  </a:lnTo>
                  <a:lnTo>
                    <a:pt x="1737" y="3118"/>
                  </a:lnTo>
                  <a:cubicBezTo>
                    <a:pt x="1737" y="3139"/>
                    <a:pt x="2323" y="3411"/>
                    <a:pt x="2888" y="3641"/>
                  </a:cubicBezTo>
                  <a:lnTo>
                    <a:pt x="3181" y="3766"/>
                  </a:lnTo>
                  <a:cubicBezTo>
                    <a:pt x="3369" y="3850"/>
                    <a:pt x="3537" y="3913"/>
                    <a:pt x="3683" y="3976"/>
                  </a:cubicBezTo>
                  <a:lnTo>
                    <a:pt x="4206" y="4185"/>
                  </a:lnTo>
                  <a:lnTo>
                    <a:pt x="5587" y="670"/>
                  </a:lnTo>
                  <a:lnTo>
                    <a:pt x="5253" y="544"/>
                  </a:lnTo>
                  <a:lnTo>
                    <a:pt x="4018" y="3683"/>
                  </a:lnTo>
                  <a:lnTo>
                    <a:pt x="3830" y="3620"/>
                  </a:lnTo>
                  <a:cubicBezTo>
                    <a:pt x="3683" y="3557"/>
                    <a:pt x="3516" y="3494"/>
                    <a:pt x="3348" y="3411"/>
                  </a:cubicBezTo>
                  <a:lnTo>
                    <a:pt x="3035" y="3285"/>
                  </a:lnTo>
                  <a:cubicBezTo>
                    <a:pt x="2658" y="3118"/>
                    <a:pt x="2281" y="2950"/>
                    <a:pt x="2072" y="2867"/>
                  </a:cubicBezTo>
                  <a:lnTo>
                    <a:pt x="2428" y="2093"/>
                  </a:lnTo>
                  <a:lnTo>
                    <a:pt x="2804" y="2281"/>
                  </a:lnTo>
                  <a:lnTo>
                    <a:pt x="3537" y="2574"/>
                  </a:lnTo>
                  <a:lnTo>
                    <a:pt x="4144" y="1130"/>
                  </a:lnTo>
                  <a:lnTo>
                    <a:pt x="3976" y="1067"/>
                  </a:lnTo>
                  <a:cubicBezTo>
                    <a:pt x="3976" y="1067"/>
                    <a:pt x="3432" y="837"/>
                    <a:pt x="2909" y="607"/>
                  </a:cubicBezTo>
                  <a:cubicBezTo>
                    <a:pt x="2386" y="356"/>
                    <a:pt x="1863" y="84"/>
                    <a:pt x="1863" y="84"/>
                  </a:cubicBezTo>
                  <a:lnTo>
                    <a:pt x="1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18"/>
            <p:cNvSpPr/>
            <p:nvPr/>
          </p:nvSpPr>
          <p:spPr>
            <a:xfrm>
              <a:off x="3915445" y="2027431"/>
              <a:ext cx="94185" cy="48030"/>
            </a:xfrm>
            <a:custGeom>
              <a:rect b="b" l="l" r="r" t="t"/>
              <a:pathLst>
                <a:path extrusionOk="0" h="2177" w="4269">
                  <a:moveTo>
                    <a:pt x="168" y="1"/>
                  </a:moveTo>
                  <a:lnTo>
                    <a:pt x="0" y="314"/>
                  </a:lnTo>
                  <a:lnTo>
                    <a:pt x="628" y="649"/>
                  </a:lnTo>
                  <a:cubicBezTo>
                    <a:pt x="858" y="775"/>
                    <a:pt x="1172" y="921"/>
                    <a:pt x="1486" y="1068"/>
                  </a:cubicBezTo>
                  <a:cubicBezTo>
                    <a:pt x="1674" y="1151"/>
                    <a:pt x="1842" y="1235"/>
                    <a:pt x="2030" y="1319"/>
                  </a:cubicBezTo>
                  <a:cubicBezTo>
                    <a:pt x="3055" y="1758"/>
                    <a:pt x="4164" y="2177"/>
                    <a:pt x="4164" y="2177"/>
                  </a:cubicBezTo>
                  <a:lnTo>
                    <a:pt x="4269" y="1842"/>
                  </a:lnTo>
                  <a:cubicBezTo>
                    <a:pt x="4269" y="1842"/>
                    <a:pt x="3181" y="1444"/>
                    <a:pt x="2176" y="984"/>
                  </a:cubicBezTo>
                  <a:lnTo>
                    <a:pt x="1653" y="733"/>
                  </a:lnTo>
                  <a:cubicBezTo>
                    <a:pt x="1319" y="586"/>
                    <a:pt x="1026" y="440"/>
                    <a:pt x="796" y="314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18"/>
            <p:cNvSpPr/>
            <p:nvPr/>
          </p:nvSpPr>
          <p:spPr>
            <a:xfrm>
              <a:off x="3927910" y="2004817"/>
              <a:ext cx="90964" cy="46640"/>
            </a:xfrm>
            <a:custGeom>
              <a:rect b="b" l="l" r="r" t="t"/>
              <a:pathLst>
                <a:path extrusionOk="0" h="2114" w="4123">
                  <a:moveTo>
                    <a:pt x="147" y="0"/>
                  </a:moveTo>
                  <a:lnTo>
                    <a:pt x="0" y="314"/>
                  </a:lnTo>
                  <a:lnTo>
                    <a:pt x="586" y="628"/>
                  </a:lnTo>
                  <a:cubicBezTo>
                    <a:pt x="816" y="754"/>
                    <a:pt x="1109" y="879"/>
                    <a:pt x="1423" y="1026"/>
                  </a:cubicBezTo>
                  <a:lnTo>
                    <a:pt x="1946" y="1277"/>
                  </a:lnTo>
                  <a:cubicBezTo>
                    <a:pt x="2930" y="1716"/>
                    <a:pt x="3997" y="2114"/>
                    <a:pt x="3997" y="2114"/>
                  </a:cubicBezTo>
                  <a:lnTo>
                    <a:pt x="4122" y="1758"/>
                  </a:lnTo>
                  <a:cubicBezTo>
                    <a:pt x="4122" y="1758"/>
                    <a:pt x="3076" y="1381"/>
                    <a:pt x="2093" y="942"/>
                  </a:cubicBezTo>
                  <a:lnTo>
                    <a:pt x="1570" y="691"/>
                  </a:lnTo>
                  <a:cubicBezTo>
                    <a:pt x="1256" y="565"/>
                    <a:pt x="984" y="419"/>
                    <a:pt x="754" y="314"/>
                  </a:cubicBezTo>
                  <a:lnTo>
                    <a:pt x="1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18"/>
            <p:cNvSpPr/>
            <p:nvPr/>
          </p:nvSpPr>
          <p:spPr>
            <a:xfrm>
              <a:off x="3854508" y="2141914"/>
              <a:ext cx="110357" cy="54958"/>
            </a:xfrm>
            <a:custGeom>
              <a:rect b="b" l="l" r="r" t="t"/>
              <a:pathLst>
                <a:path extrusionOk="0" h="2491" w="5002">
                  <a:moveTo>
                    <a:pt x="168" y="1"/>
                  </a:moveTo>
                  <a:lnTo>
                    <a:pt x="1" y="314"/>
                  </a:lnTo>
                  <a:lnTo>
                    <a:pt x="733" y="712"/>
                  </a:lnTo>
                  <a:cubicBezTo>
                    <a:pt x="1047" y="879"/>
                    <a:pt x="1423" y="1068"/>
                    <a:pt x="1842" y="1235"/>
                  </a:cubicBezTo>
                  <a:lnTo>
                    <a:pt x="2407" y="1507"/>
                  </a:lnTo>
                  <a:cubicBezTo>
                    <a:pt x="3620" y="2030"/>
                    <a:pt x="4855" y="2490"/>
                    <a:pt x="4855" y="2490"/>
                  </a:cubicBezTo>
                  <a:lnTo>
                    <a:pt x="5001" y="2156"/>
                  </a:lnTo>
                  <a:cubicBezTo>
                    <a:pt x="4980" y="2156"/>
                    <a:pt x="3767" y="1695"/>
                    <a:pt x="2574" y="1172"/>
                  </a:cubicBezTo>
                  <a:lnTo>
                    <a:pt x="2009" y="921"/>
                  </a:lnTo>
                  <a:cubicBezTo>
                    <a:pt x="1612" y="733"/>
                    <a:pt x="1214" y="545"/>
                    <a:pt x="921" y="398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18"/>
            <p:cNvSpPr/>
            <p:nvPr/>
          </p:nvSpPr>
          <p:spPr>
            <a:xfrm>
              <a:off x="3866510" y="2119300"/>
              <a:ext cx="107113" cy="53568"/>
            </a:xfrm>
            <a:custGeom>
              <a:rect b="b" l="l" r="r" t="t"/>
              <a:pathLst>
                <a:path extrusionOk="0" h="2428" w="4855">
                  <a:moveTo>
                    <a:pt x="168" y="0"/>
                  </a:moveTo>
                  <a:lnTo>
                    <a:pt x="1" y="314"/>
                  </a:lnTo>
                  <a:lnTo>
                    <a:pt x="712" y="691"/>
                  </a:lnTo>
                  <a:cubicBezTo>
                    <a:pt x="1005" y="858"/>
                    <a:pt x="1381" y="1026"/>
                    <a:pt x="1758" y="1193"/>
                  </a:cubicBezTo>
                  <a:lnTo>
                    <a:pt x="2344" y="1465"/>
                  </a:lnTo>
                  <a:cubicBezTo>
                    <a:pt x="3516" y="1967"/>
                    <a:pt x="4708" y="2427"/>
                    <a:pt x="4729" y="2427"/>
                  </a:cubicBezTo>
                  <a:lnTo>
                    <a:pt x="4855" y="2093"/>
                  </a:lnTo>
                  <a:cubicBezTo>
                    <a:pt x="4855" y="2093"/>
                    <a:pt x="3662" y="1653"/>
                    <a:pt x="2511" y="1130"/>
                  </a:cubicBezTo>
                  <a:lnTo>
                    <a:pt x="1926" y="879"/>
                  </a:lnTo>
                  <a:cubicBezTo>
                    <a:pt x="1549" y="691"/>
                    <a:pt x="1172" y="523"/>
                    <a:pt x="879" y="377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18"/>
            <p:cNvSpPr/>
            <p:nvPr/>
          </p:nvSpPr>
          <p:spPr>
            <a:xfrm>
              <a:off x="3778812" y="1999743"/>
              <a:ext cx="131117" cy="99259"/>
            </a:xfrm>
            <a:custGeom>
              <a:rect b="b" l="l" r="r" t="t"/>
              <a:pathLst>
                <a:path extrusionOk="0" h="4499" w="5943">
                  <a:moveTo>
                    <a:pt x="2343" y="0"/>
                  </a:moveTo>
                  <a:lnTo>
                    <a:pt x="0" y="2908"/>
                  </a:lnTo>
                  <a:lnTo>
                    <a:pt x="272" y="3139"/>
                  </a:lnTo>
                  <a:lnTo>
                    <a:pt x="2406" y="502"/>
                  </a:lnTo>
                  <a:lnTo>
                    <a:pt x="3180" y="1088"/>
                  </a:lnTo>
                  <a:cubicBezTo>
                    <a:pt x="3494" y="1297"/>
                    <a:pt x="3808" y="1507"/>
                    <a:pt x="3996" y="1632"/>
                  </a:cubicBezTo>
                  <a:lnTo>
                    <a:pt x="3536" y="2344"/>
                  </a:lnTo>
                  <a:lnTo>
                    <a:pt x="3180" y="2113"/>
                  </a:lnTo>
                  <a:lnTo>
                    <a:pt x="2553" y="1674"/>
                  </a:lnTo>
                  <a:lnTo>
                    <a:pt x="1653" y="2950"/>
                  </a:lnTo>
                  <a:lnTo>
                    <a:pt x="2113" y="3264"/>
                  </a:lnTo>
                  <a:cubicBezTo>
                    <a:pt x="2281" y="3390"/>
                    <a:pt x="2511" y="3536"/>
                    <a:pt x="2741" y="3683"/>
                  </a:cubicBezTo>
                  <a:lnTo>
                    <a:pt x="2992" y="3850"/>
                  </a:lnTo>
                  <a:cubicBezTo>
                    <a:pt x="3222" y="3997"/>
                    <a:pt x="3432" y="4122"/>
                    <a:pt x="3620" y="4206"/>
                  </a:cubicBezTo>
                  <a:lnTo>
                    <a:pt x="4122" y="4499"/>
                  </a:lnTo>
                  <a:lnTo>
                    <a:pt x="5942" y="1235"/>
                  </a:lnTo>
                  <a:lnTo>
                    <a:pt x="5629" y="1067"/>
                  </a:lnTo>
                  <a:lnTo>
                    <a:pt x="3976" y="3997"/>
                  </a:lnTo>
                  <a:lnTo>
                    <a:pt x="3787" y="3892"/>
                  </a:lnTo>
                  <a:cubicBezTo>
                    <a:pt x="3620" y="3808"/>
                    <a:pt x="3411" y="3683"/>
                    <a:pt x="3180" y="3536"/>
                  </a:cubicBezTo>
                  <a:lnTo>
                    <a:pt x="2929" y="3369"/>
                  </a:lnTo>
                  <a:cubicBezTo>
                    <a:pt x="2699" y="3243"/>
                    <a:pt x="2490" y="3097"/>
                    <a:pt x="2323" y="2971"/>
                  </a:cubicBezTo>
                  <a:lnTo>
                    <a:pt x="2134" y="2846"/>
                  </a:lnTo>
                  <a:lnTo>
                    <a:pt x="2636" y="2176"/>
                  </a:lnTo>
                  <a:lnTo>
                    <a:pt x="2992" y="2406"/>
                  </a:lnTo>
                  <a:lnTo>
                    <a:pt x="3641" y="2846"/>
                  </a:lnTo>
                  <a:lnTo>
                    <a:pt x="4478" y="1507"/>
                  </a:lnTo>
                  <a:lnTo>
                    <a:pt x="4331" y="1423"/>
                  </a:lnTo>
                  <a:cubicBezTo>
                    <a:pt x="4331" y="1402"/>
                    <a:pt x="3829" y="1109"/>
                    <a:pt x="3390" y="795"/>
                  </a:cubicBezTo>
                  <a:lnTo>
                    <a:pt x="3055" y="544"/>
                  </a:lnTo>
                  <a:lnTo>
                    <a:pt x="23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18"/>
            <p:cNvSpPr/>
            <p:nvPr/>
          </p:nvSpPr>
          <p:spPr>
            <a:xfrm>
              <a:off x="3836042" y="1975276"/>
              <a:ext cx="83109" cy="59105"/>
            </a:xfrm>
            <a:custGeom>
              <a:rect b="b" l="l" r="r" t="t"/>
              <a:pathLst>
                <a:path extrusionOk="0" h="2679" w="3767">
                  <a:moveTo>
                    <a:pt x="231" y="0"/>
                  </a:moveTo>
                  <a:lnTo>
                    <a:pt x="1" y="272"/>
                  </a:lnTo>
                  <a:lnTo>
                    <a:pt x="126" y="377"/>
                  </a:lnTo>
                  <a:cubicBezTo>
                    <a:pt x="189" y="440"/>
                    <a:pt x="294" y="523"/>
                    <a:pt x="377" y="586"/>
                  </a:cubicBezTo>
                  <a:lnTo>
                    <a:pt x="503" y="691"/>
                  </a:lnTo>
                  <a:cubicBezTo>
                    <a:pt x="566" y="732"/>
                    <a:pt x="628" y="774"/>
                    <a:pt x="691" y="816"/>
                  </a:cubicBezTo>
                  <a:cubicBezTo>
                    <a:pt x="796" y="921"/>
                    <a:pt x="921" y="1004"/>
                    <a:pt x="1047" y="1109"/>
                  </a:cubicBezTo>
                  <a:lnTo>
                    <a:pt x="1695" y="1549"/>
                  </a:lnTo>
                  <a:cubicBezTo>
                    <a:pt x="2595" y="2155"/>
                    <a:pt x="3599" y="2678"/>
                    <a:pt x="3599" y="2678"/>
                  </a:cubicBezTo>
                  <a:lnTo>
                    <a:pt x="3767" y="2365"/>
                  </a:lnTo>
                  <a:cubicBezTo>
                    <a:pt x="3746" y="2365"/>
                    <a:pt x="2783" y="1841"/>
                    <a:pt x="1884" y="1256"/>
                  </a:cubicBezTo>
                  <a:lnTo>
                    <a:pt x="1256" y="816"/>
                  </a:lnTo>
                  <a:cubicBezTo>
                    <a:pt x="1130" y="732"/>
                    <a:pt x="1005" y="628"/>
                    <a:pt x="900" y="544"/>
                  </a:cubicBezTo>
                  <a:lnTo>
                    <a:pt x="733" y="419"/>
                  </a:lnTo>
                  <a:lnTo>
                    <a:pt x="586" y="314"/>
                  </a:lnTo>
                  <a:cubicBezTo>
                    <a:pt x="503" y="230"/>
                    <a:pt x="419" y="168"/>
                    <a:pt x="356" y="126"/>
                  </a:cubicBezTo>
                  <a:lnTo>
                    <a:pt x="2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18"/>
            <p:cNvSpPr/>
            <p:nvPr/>
          </p:nvSpPr>
          <p:spPr>
            <a:xfrm>
              <a:off x="3853118" y="1955883"/>
              <a:ext cx="78035" cy="55884"/>
            </a:xfrm>
            <a:custGeom>
              <a:rect b="b" l="l" r="r" t="t"/>
              <a:pathLst>
                <a:path extrusionOk="0" h="2533" w="3537">
                  <a:moveTo>
                    <a:pt x="231" y="0"/>
                  </a:moveTo>
                  <a:lnTo>
                    <a:pt x="1" y="251"/>
                  </a:lnTo>
                  <a:lnTo>
                    <a:pt x="105" y="356"/>
                  </a:lnTo>
                  <a:cubicBezTo>
                    <a:pt x="168" y="419"/>
                    <a:pt x="252" y="482"/>
                    <a:pt x="336" y="544"/>
                  </a:cubicBezTo>
                  <a:lnTo>
                    <a:pt x="461" y="649"/>
                  </a:lnTo>
                  <a:lnTo>
                    <a:pt x="628" y="775"/>
                  </a:lnTo>
                  <a:cubicBezTo>
                    <a:pt x="733" y="858"/>
                    <a:pt x="838" y="963"/>
                    <a:pt x="963" y="1047"/>
                  </a:cubicBezTo>
                  <a:lnTo>
                    <a:pt x="1570" y="1465"/>
                  </a:lnTo>
                  <a:cubicBezTo>
                    <a:pt x="2428" y="2009"/>
                    <a:pt x="3369" y="2532"/>
                    <a:pt x="3369" y="2532"/>
                  </a:cubicBezTo>
                  <a:lnTo>
                    <a:pt x="3537" y="2218"/>
                  </a:lnTo>
                  <a:cubicBezTo>
                    <a:pt x="3537" y="2218"/>
                    <a:pt x="2595" y="1716"/>
                    <a:pt x="1779" y="1172"/>
                  </a:cubicBezTo>
                  <a:lnTo>
                    <a:pt x="1172" y="754"/>
                  </a:lnTo>
                  <a:cubicBezTo>
                    <a:pt x="1047" y="670"/>
                    <a:pt x="942" y="586"/>
                    <a:pt x="859" y="503"/>
                  </a:cubicBezTo>
                  <a:lnTo>
                    <a:pt x="691" y="377"/>
                  </a:lnTo>
                  <a:lnTo>
                    <a:pt x="566" y="272"/>
                  </a:lnTo>
                  <a:cubicBezTo>
                    <a:pt x="482" y="210"/>
                    <a:pt x="419" y="168"/>
                    <a:pt x="356" y="105"/>
                  </a:cubicBezTo>
                  <a:lnTo>
                    <a:pt x="2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18"/>
            <p:cNvSpPr/>
            <p:nvPr/>
          </p:nvSpPr>
          <p:spPr>
            <a:xfrm>
              <a:off x="3750638" y="2073123"/>
              <a:ext cx="107577" cy="75741"/>
            </a:xfrm>
            <a:custGeom>
              <a:rect b="b" l="l" r="r" t="t"/>
              <a:pathLst>
                <a:path extrusionOk="0" h="3433" w="4876">
                  <a:moveTo>
                    <a:pt x="252" y="1"/>
                  </a:moveTo>
                  <a:lnTo>
                    <a:pt x="1" y="252"/>
                  </a:lnTo>
                  <a:lnTo>
                    <a:pt x="189" y="419"/>
                  </a:lnTo>
                  <a:cubicBezTo>
                    <a:pt x="294" y="524"/>
                    <a:pt x="419" y="608"/>
                    <a:pt x="566" y="733"/>
                  </a:cubicBezTo>
                  <a:lnTo>
                    <a:pt x="712" y="859"/>
                  </a:lnTo>
                  <a:lnTo>
                    <a:pt x="942" y="1026"/>
                  </a:lnTo>
                  <a:cubicBezTo>
                    <a:pt x="1089" y="1152"/>
                    <a:pt x="1277" y="1277"/>
                    <a:pt x="1465" y="1424"/>
                  </a:cubicBezTo>
                  <a:lnTo>
                    <a:pt x="2323" y="2031"/>
                  </a:lnTo>
                  <a:lnTo>
                    <a:pt x="2428" y="2093"/>
                  </a:lnTo>
                  <a:cubicBezTo>
                    <a:pt x="2993" y="2449"/>
                    <a:pt x="3537" y="2784"/>
                    <a:pt x="3955" y="3014"/>
                  </a:cubicBezTo>
                  <a:lnTo>
                    <a:pt x="4499" y="3328"/>
                  </a:lnTo>
                  <a:cubicBezTo>
                    <a:pt x="4625" y="3412"/>
                    <a:pt x="4709" y="3432"/>
                    <a:pt x="4709" y="3432"/>
                  </a:cubicBezTo>
                  <a:lnTo>
                    <a:pt x="4876" y="3119"/>
                  </a:lnTo>
                  <a:cubicBezTo>
                    <a:pt x="4876" y="3119"/>
                    <a:pt x="4792" y="3098"/>
                    <a:pt x="4667" y="3014"/>
                  </a:cubicBezTo>
                  <a:lnTo>
                    <a:pt x="4123" y="2721"/>
                  </a:lnTo>
                  <a:cubicBezTo>
                    <a:pt x="3704" y="2491"/>
                    <a:pt x="3160" y="2135"/>
                    <a:pt x="2616" y="1800"/>
                  </a:cubicBezTo>
                  <a:lnTo>
                    <a:pt x="1675" y="1131"/>
                  </a:lnTo>
                  <a:cubicBezTo>
                    <a:pt x="1486" y="1005"/>
                    <a:pt x="1319" y="880"/>
                    <a:pt x="1172" y="754"/>
                  </a:cubicBezTo>
                  <a:lnTo>
                    <a:pt x="942" y="566"/>
                  </a:lnTo>
                  <a:lnTo>
                    <a:pt x="796" y="461"/>
                  </a:lnTo>
                  <a:cubicBezTo>
                    <a:pt x="649" y="336"/>
                    <a:pt x="524" y="252"/>
                    <a:pt x="440" y="168"/>
                  </a:cubicBez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18"/>
            <p:cNvSpPr/>
            <p:nvPr/>
          </p:nvSpPr>
          <p:spPr>
            <a:xfrm>
              <a:off x="3767251" y="2053752"/>
              <a:ext cx="102502" cy="72961"/>
            </a:xfrm>
            <a:custGeom>
              <a:rect b="b" l="l" r="r" t="t"/>
              <a:pathLst>
                <a:path extrusionOk="0" h="3307" w="4646">
                  <a:moveTo>
                    <a:pt x="252" y="0"/>
                  </a:moveTo>
                  <a:lnTo>
                    <a:pt x="1" y="251"/>
                  </a:lnTo>
                  <a:lnTo>
                    <a:pt x="189" y="419"/>
                  </a:lnTo>
                  <a:cubicBezTo>
                    <a:pt x="294" y="523"/>
                    <a:pt x="399" y="607"/>
                    <a:pt x="524" y="712"/>
                  </a:cubicBezTo>
                  <a:lnTo>
                    <a:pt x="671" y="816"/>
                  </a:lnTo>
                  <a:cubicBezTo>
                    <a:pt x="754" y="879"/>
                    <a:pt x="817" y="921"/>
                    <a:pt x="880" y="984"/>
                  </a:cubicBezTo>
                  <a:cubicBezTo>
                    <a:pt x="1026" y="1088"/>
                    <a:pt x="1194" y="1235"/>
                    <a:pt x="1382" y="1360"/>
                  </a:cubicBezTo>
                  <a:lnTo>
                    <a:pt x="2198" y="1925"/>
                  </a:lnTo>
                  <a:lnTo>
                    <a:pt x="2344" y="2030"/>
                  </a:lnTo>
                  <a:cubicBezTo>
                    <a:pt x="2867" y="2365"/>
                    <a:pt x="3370" y="2678"/>
                    <a:pt x="3767" y="2888"/>
                  </a:cubicBezTo>
                  <a:lnTo>
                    <a:pt x="4290" y="3181"/>
                  </a:lnTo>
                  <a:cubicBezTo>
                    <a:pt x="4416" y="3264"/>
                    <a:pt x="4500" y="3306"/>
                    <a:pt x="4500" y="3306"/>
                  </a:cubicBezTo>
                  <a:lnTo>
                    <a:pt x="4646" y="2971"/>
                  </a:lnTo>
                  <a:cubicBezTo>
                    <a:pt x="4646" y="2971"/>
                    <a:pt x="4583" y="2929"/>
                    <a:pt x="4458" y="2867"/>
                  </a:cubicBezTo>
                  <a:lnTo>
                    <a:pt x="3935" y="2574"/>
                  </a:lnTo>
                  <a:cubicBezTo>
                    <a:pt x="3558" y="2365"/>
                    <a:pt x="3077" y="2051"/>
                    <a:pt x="2554" y="1716"/>
                  </a:cubicBezTo>
                  <a:lnTo>
                    <a:pt x="1591" y="1067"/>
                  </a:lnTo>
                  <a:cubicBezTo>
                    <a:pt x="1424" y="942"/>
                    <a:pt x="1256" y="816"/>
                    <a:pt x="1110" y="712"/>
                  </a:cubicBezTo>
                  <a:lnTo>
                    <a:pt x="901" y="544"/>
                  </a:lnTo>
                  <a:lnTo>
                    <a:pt x="754" y="419"/>
                  </a:lnTo>
                  <a:cubicBezTo>
                    <a:pt x="629" y="335"/>
                    <a:pt x="524" y="251"/>
                    <a:pt x="419" y="147"/>
                  </a:cubicBez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18"/>
            <p:cNvSpPr/>
            <p:nvPr/>
          </p:nvSpPr>
          <p:spPr>
            <a:xfrm>
              <a:off x="3697556" y="1927731"/>
              <a:ext cx="135751" cy="105260"/>
            </a:xfrm>
            <a:custGeom>
              <a:rect b="b" l="l" r="r" t="t"/>
              <a:pathLst>
                <a:path extrusionOk="0" h="4771" w="6153">
                  <a:moveTo>
                    <a:pt x="3369" y="0"/>
                  </a:moveTo>
                  <a:lnTo>
                    <a:pt x="0" y="1695"/>
                  </a:lnTo>
                  <a:lnTo>
                    <a:pt x="168" y="2009"/>
                  </a:lnTo>
                  <a:lnTo>
                    <a:pt x="3202" y="502"/>
                  </a:lnTo>
                  <a:lnTo>
                    <a:pt x="3265" y="649"/>
                  </a:lnTo>
                  <a:cubicBezTo>
                    <a:pt x="3306" y="691"/>
                    <a:pt x="3327" y="732"/>
                    <a:pt x="3348" y="774"/>
                  </a:cubicBezTo>
                  <a:cubicBezTo>
                    <a:pt x="3432" y="942"/>
                    <a:pt x="3537" y="1088"/>
                    <a:pt x="3662" y="1235"/>
                  </a:cubicBezTo>
                  <a:lnTo>
                    <a:pt x="3725" y="1339"/>
                  </a:lnTo>
                  <a:cubicBezTo>
                    <a:pt x="3850" y="1527"/>
                    <a:pt x="3976" y="1695"/>
                    <a:pt x="4102" y="1841"/>
                  </a:cubicBezTo>
                  <a:lnTo>
                    <a:pt x="4206" y="1967"/>
                  </a:lnTo>
                  <a:lnTo>
                    <a:pt x="3578" y="2511"/>
                  </a:lnTo>
                  <a:lnTo>
                    <a:pt x="3306" y="2197"/>
                  </a:lnTo>
                  <a:cubicBezTo>
                    <a:pt x="3139" y="1967"/>
                    <a:pt x="2972" y="1716"/>
                    <a:pt x="2972" y="1716"/>
                  </a:cubicBezTo>
                  <a:lnTo>
                    <a:pt x="2867" y="1569"/>
                  </a:lnTo>
                  <a:lnTo>
                    <a:pt x="1570" y="2448"/>
                  </a:lnTo>
                  <a:lnTo>
                    <a:pt x="1925" y="2950"/>
                  </a:lnTo>
                  <a:cubicBezTo>
                    <a:pt x="2030" y="3118"/>
                    <a:pt x="2156" y="3264"/>
                    <a:pt x="2302" y="3411"/>
                  </a:cubicBezTo>
                  <a:lnTo>
                    <a:pt x="2511" y="3683"/>
                  </a:lnTo>
                  <a:cubicBezTo>
                    <a:pt x="2637" y="3850"/>
                    <a:pt x="2804" y="4017"/>
                    <a:pt x="2951" y="4164"/>
                  </a:cubicBezTo>
                  <a:cubicBezTo>
                    <a:pt x="3034" y="4248"/>
                    <a:pt x="3076" y="4289"/>
                    <a:pt x="3139" y="4352"/>
                  </a:cubicBezTo>
                  <a:lnTo>
                    <a:pt x="3348" y="4582"/>
                  </a:lnTo>
                  <a:cubicBezTo>
                    <a:pt x="3411" y="4645"/>
                    <a:pt x="3453" y="4666"/>
                    <a:pt x="3453" y="4666"/>
                  </a:cubicBezTo>
                  <a:lnTo>
                    <a:pt x="3578" y="4771"/>
                  </a:lnTo>
                  <a:lnTo>
                    <a:pt x="6152" y="2051"/>
                  </a:lnTo>
                  <a:lnTo>
                    <a:pt x="5880" y="1799"/>
                  </a:lnTo>
                  <a:lnTo>
                    <a:pt x="3558" y="4268"/>
                  </a:lnTo>
                  <a:lnTo>
                    <a:pt x="3411" y="4101"/>
                  </a:lnTo>
                  <a:cubicBezTo>
                    <a:pt x="3348" y="4038"/>
                    <a:pt x="3285" y="3976"/>
                    <a:pt x="3223" y="3913"/>
                  </a:cubicBezTo>
                  <a:cubicBezTo>
                    <a:pt x="3055" y="3766"/>
                    <a:pt x="2930" y="3599"/>
                    <a:pt x="2783" y="3452"/>
                  </a:cubicBezTo>
                  <a:cubicBezTo>
                    <a:pt x="2721" y="3348"/>
                    <a:pt x="2637" y="3264"/>
                    <a:pt x="2574" y="3180"/>
                  </a:cubicBezTo>
                  <a:cubicBezTo>
                    <a:pt x="2449" y="3055"/>
                    <a:pt x="2323" y="2887"/>
                    <a:pt x="2218" y="2741"/>
                  </a:cubicBezTo>
                  <a:lnTo>
                    <a:pt x="2072" y="2532"/>
                  </a:lnTo>
                  <a:lnTo>
                    <a:pt x="2762" y="2071"/>
                  </a:lnTo>
                  <a:cubicBezTo>
                    <a:pt x="2825" y="2155"/>
                    <a:pt x="2930" y="2302"/>
                    <a:pt x="3034" y="2427"/>
                  </a:cubicBezTo>
                  <a:lnTo>
                    <a:pt x="3537" y="3034"/>
                  </a:lnTo>
                  <a:lnTo>
                    <a:pt x="4708" y="2009"/>
                  </a:lnTo>
                  <a:lnTo>
                    <a:pt x="4374" y="1590"/>
                  </a:lnTo>
                  <a:cubicBezTo>
                    <a:pt x="4248" y="1444"/>
                    <a:pt x="4143" y="1297"/>
                    <a:pt x="4018" y="1130"/>
                  </a:cubicBezTo>
                  <a:lnTo>
                    <a:pt x="3955" y="1025"/>
                  </a:lnTo>
                  <a:cubicBezTo>
                    <a:pt x="3850" y="879"/>
                    <a:pt x="3746" y="732"/>
                    <a:pt x="3662" y="586"/>
                  </a:cubicBezTo>
                  <a:cubicBezTo>
                    <a:pt x="3641" y="523"/>
                    <a:pt x="3599" y="481"/>
                    <a:pt x="3578" y="439"/>
                  </a:cubicBezTo>
                  <a:lnTo>
                    <a:pt x="3474" y="230"/>
                  </a:lnTo>
                  <a:lnTo>
                    <a:pt x="3432" y="188"/>
                  </a:lnTo>
                  <a:lnTo>
                    <a:pt x="33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18"/>
            <p:cNvSpPr/>
            <p:nvPr/>
          </p:nvSpPr>
          <p:spPr>
            <a:xfrm>
              <a:off x="3785717" y="1912022"/>
              <a:ext cx="55421" cy="68813"/>
            </a:xfrm>
            <a:custGeom>
              <a:rect b="b" l="l" r="r" t="t"/>
              <a:pathLst>
                <a:path extrusionOk="0" h="3119" w="2512">
                  <a:moveTo>
                    <a:pt x="315" y="1"/>
                  </a:moveTo>
                  <a:lnTo>
                    <a:pt x="1" y="147"/>
                  </a:lnTo>
                  <a:lnTo>
                    <a:pt x="210" y="628"/>
                  </a:lnTo>
                  <a:lnTo>
                    <a:pt x="503" y="1130"/>
                  </a:lnTo>
                  <a:lnTo>
                    <a:pt x="880" y="1695"/>
                  </a:lnTo>
                  <a:lnTo>
                    <a:pt x="1340" y="2239"/>
                  </a:lnTo>
                  <a:lnTo>
                    <a:pt x="1779" y="2700"/>
                  </a:lnTo>
                  <a:cubicBezTo>
                    <a:pt x="1863" y="2783"/>
                    <a:pt x="1968" y="2846"/>
                    <a:pt x="2051" y="2930"/>
                  </a:cubicBezTo>
                  <a:cubicBezTo>
                    <a:pt x="2093" y="2951"/>
                    <a:pt x="2114" y="2972"/>
                    <a:pt x="2156" y="3014"/>
                  </a:cubicBezTo>
                  <a:lnTo>
                    <a:pt x="2282" y="3118"/>
                  </a:lnTo>
                  <a:lnTo>
                    <a:pt x="2512" y="2846"/>
                  </a:lnTo>
                  <a:lnTo>
                    <a:pt x="2386" y="2742"/>
                  </a:lnTo>
                  <a:lnTo>
                    <a:pt x="2282" y="2637"/>
                  </a:lnTo>
                  <a:cubicBezTo>
                    <a:pt x="2198" y="2574"/>
                    <a:pt x="2135" y="2511"/>
                    <a:pt x="2051" y="2428"/>
                  </a:cubicBezTo>
                  <a:lnTo>
                    <a:pt x="1612" y="1988"/>
                  </a:lnTo>
                  <a:lnTo>
                    <a:pt x="1173" y="1465"/>
                  </a:lnTo>
                  <a:lnTo>
                    <a:pt x="796" y="942"/>
                  </a:lnTo>
                  <a:lnTo>
                    <a:pt x="524" y="46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18"/>
            <p:cNvSpPr/>
            <p:nvPr/>
          </p:nvSpPr>
          <p:spPr>
            <a:xfrm>
              <a:off x="3809280" y="1902337"/>
              <a:ext cx="48935" cy="59569"/>
            </a:xfrm>
            <a:custGeom>
              <a:rect b="b" l="l" r="r" t="t"/>
              <a:pathLst>
                <a:path extrusionOk="0" h="2700" w="2218">
                  <a:moveTo>
                    <a:pt x="335" y="0"/>
                  </a:moveTo>
                  <a:lnTo>
                    <a:pt x="0" y="168"/>
                  </a:lnTo>
                  <a:lnTo>
                    <a:pt x="42" y="272"/>
                  </a:lnTo>
                  <a:lnTo>
                    <a:pt x="84" y="335"/>
                  </a:lnTo>
                  <a:cubicBezTo>
                    <a:pt x="105" y="419"/>
                    <a:pt x="146" y="481"/>
                    <a:pt x="167" y="544"/>
                  </a:cubicBezTo>
                  <a:cubicBezTo>
                    <a:pt x="230" y="628"/>
                    <a:pt x="293" y="733"/>
                    <a:pt x="356" y="837"/>
                  </a:cubicBezTo>
                  <a:lnTo>
                    <a:pt x="753" y="1423"/>
                  </a:lnTo>
                  <a:lnTo>
                    <a:pt x="1151" y="1883"/>
                  </a:lnTo>
                  <a:lnTo>
                    <a:pt x="1548" y="2302"/>
                  </a:lnTo>
                  <a:cubicBezTo>
                    <a:pt x="1611" y="2365"/>
                    <a:pt x="1695" y="2448"/>
                    <a:pt x="1779" y="2511"/>
                  </a:cubicBezTo>
                  <a:lnTo>
                    <a:pt x="1862" y="2595"/>
                  </a:lnTo>
                  <a:lnTo>
                    <a:pt x="1988" y="2699"/>
                  </a:lnTo>
                  <a:lnTo>
                    <a:pt x="2218" y="2427"/>
                  </a:lnTo>
                  <a:lnTo>
                    <a:pt x="2113" y="2323"/>
                  </a:lnTo>
                  <a:cubicBezTo>
                    <a:pt x="2071" y="2302"/>
                    <a:pt x="2051" y="2260"/>
                    <a:pt x="2009" y="2239"/>
                  </a:cubicBezTo>
                  <a:cubicBezTo>
                    <a:pt x="1925" y="2176"/>
                    <a:pt x="1862" y="2114"/>
                    <a:pt x="1799" y="2051"/>
                  </a:cubicBezTo>
                  <a:lnTo>
                    <a:pt x="1423" y="1653"/>
                  </a:lnTo>
                  <a:lnTo>
                    <a:pt x="1025" y="1193"/>
                  </a:lnTo>
                  <a:lnTo>
                    <a:pt x="711" y="753"/>
                  </a:lnTo>
                  <a:lnTo>
                    <a:pt x="670" y="670"/>
                  </a:lnTo>
                  <a:cubicBezTo>
                    <a:pt x="607" y="544"/>
                    <a:pt x="544" y="440"/>
                    <a:pt x="481" y="356"/>
                  </a:cubicBezTo>
                  <a:cubicBezTo>
                    <a:pt x="460" y="314"/>
                    <a:pt x="439" y="251"/>
                    <a:pt x="418" y="209"/>
                  </a:cubicBezTo>
                  <a:lnTo>
                    <a:pt x="377" y="105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18"/>
            <p:cNvSpPr/>
            <p:nvPr/>
          </p:nvSpPr>
          <p:spPr>
            <a:xfrm>
              <a:off x="3664771" y="1960030"/>
              <a:ext cx="90964" cy="118674"/>
            </a:xfrm>
            <a:custGeom>
              <a:rect b="b" l="l" r="r" t="t"/>
              <a:pathLst>
                <a:path extrusionOk="0" h="5379" w="4123">
                  <a:moveTo>
                    <a:pt x="336" y="1"/>
                  </a:moveTo>
                  <a:lnTo>
                    <a:pt x="1" y="147"/>
                  </a:lnTo>
                  <a:lnTo>
                    <a:pt x="126" y="440"/>
                  </a:lnTo>
                  <a:lnTo>
                    <a:pt x="189" y="587"/>
                  </a:lnTo>
                  <a:cubicBezTo>
                    <a:pt x="273" y="754"/>
                    <a:pt x="357" y="963"/>
                    <a:pt x="461" y="1172"/>
                  </a:cubicBezTo>
                  <a:lnTo>
                    <a:pt x="482" y="1214"/>
                  </a:lnTo>
                  <a:cubicBezTo>
                    <a:pt x="650" y="1486"/>
                    <a:pt x="817" y="1800"/>
                    <a:pt x="1026" y="2135"/>
                  </a:cubicBezTo>
                  <a:lnTo>
                    <a:pt x="1131" y="2281"/>
                  </a:lnTo>
                  <a:cubicBezTo>
                    <a:pt x="1319" y="2574"/>
                    <a:pt x="1528" y="2846"/>
                    <a:pt x="1738" y="3139"/>
                  </a:cubicBezTo>
                  <a:lnTo>
                    <a:pt x="1842" y="3265"/>
                  </a:lnTo>
                  <a:cubicBezTo>
                    <a:pt x="2051" y="3516"/>
                    <a:pt x="2282" y="3788"/>
                    <a:pt x="2512" y="4039"/>
                  </a:cubicBezTo>
                  <a:lnTo>
                    <a:pt x="3202" y="4750"/>
                  </a:lnTo>
                  <a:cubicBezTo>
                    <a:pt x="3328" y="4897"/>
                    <a:pt x="3453" y="5001"/>
                    <a:pt x="3558" y="5085"/>
                  </a:cubicBezTo>
                  <a:lnTo>
                    <a:pt x="3704" y="5211"/>
                  </a:lnTo>
                  <a:lnTo>
                    <a:pt x="3893" y="5378"/>
                  </a:lnTo>
                  <a:lnTo>
                    <a:pt x="4123" y="5106"/>
                  </a:lnTo>
                  <a:lnTo>
                    <a:pt x="3935" y="4939"/>
                  </a:lnTo>
                  <a:lnTo>
                    <a:pt x="3809" y="4813"/>
                  </a:lnTo>
                  <a:cubicBezTo>
                    <a:pt x="3704" y="4729"/>
                    <a:pt x="3579" y="4625"/>
                    <a:pt x="3453" y="4499"/>
                  </a:cubicBezTo>
                  <a:lnTo>
                    <a:pt x="2763" y="3788"/>
                  </a:lnTo>
                  <a:cubicBezTo>
                    <a:pt x="2554" y="3558"/>
                    <a:pt x="2323" y="3286"/>
                    <a:pt x="2114" y="3035"/>
                  </a:cubicBezTo>
                  <a:lnTo>
                    <a:pt x="2010" y="2909"/>
                  </a:lnTo>
                  <a:cubicBezTo>
                    <a:pt x="1821" y="2637"/>
                    <a:pt x="1612" y="2365"/>
                    <a:pt x="1424" y="2072"/>
                  </a:cubicBezTo>
                  <a:lnTo>
                    <a:pt x="1319" y="1947"/>
                  </a:lnTo>
                  <a:cubicBezTo>
                    <a:pt x="1131" y="1612"/>
                    <a:pt x="963" y="1319"/>
                    <a:pt x="796" y="1026"/>
                  </a:cubicBezTo>
                  <a:lnTo>
                    <a:pt x="796" y="1005"/>
                  </a:lnTo>
                  <a:cubicBezTo>
                    <a:pt x="670" y="796"/>
                    <a:pt x="587" y="607"/>
                    <a:pt x="524" y="440"/>
                  </a:cubicBezTo>
                  <a:lnTo>
                    <a:pt x="461" y="294"/>
                  </a:lnTo>
                  <a:lnTo>
                    <a:pt x="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18"/>
            <p:cNvSpPr/>
            <p:nvPr/>
          </p:nvSpPr>
          <p:spPr>
            <a:xfrm>
              <a:off x="3688334" y="1950808"/>
              <a:ext cx="84499" cy="108503"/>
            </a:xfrm>
            <a:custGeom>
              <a:rect b="b" l="l" r="r" t="t"/>
              <a:pathLst>
                <a:path extrusionOk="0" h="4918" w="3830">
                  <a:moveTo>
                    <a:pt x="335" y="0"/>
                  </a:moveTo>
                  <a:lnTo>
                    <a:pt x="0" y="147"/>
                  </a:lnTo>
                  <a:lnTo>
                    <a:pt x="105" y="398"/>
                  </a:lnTo>
                  <a:cubicBezTo>
                    <a:pt x="146" y="440"/>
                    <a:pt x="167" y="502"/>
                    <a:pt x="188" y="565"/>
                  </a:cubicBezTo>
                  <a:cubicBezTo>
                    <a:pt x="251" y="691"/>
                    <a:pt x="314" y="879"/>
                    <a:pt x="418" y="1067"/>
                  </a:cubicBezTo>
                  <a:lnTo>
                    <a:pt x="460" y="1151"/>
                  </a:lnTo>
                  <a:cubicBezTo>
                    <a:pt x="607" y="1360"/>
                    <a:pt x="753" y="1632"/>
                    <a:pt x="921" y="1925"/>
                  </a:cubicBezTo>
                  <a:lnTo>
                    <a:pt x="1067" y="2113"/>
                  </a:lnTo>
                  <a:cubicBezTo>
                    <a:pt x="1235" y="2344"/>
                    <a:pt x="1402" y="2595"/>
                    <a:pt x="1590" y="2846"/>
                  </a:cubicBezTo>
                  <a:lnTo>
                    <a:pt x="1716" y="3013"/>
                  </a:lnTo>
                  <a:cubicBezTo>
                    <a:pt x="1904" y="3222"/>
                    <a:pt x="2092" y="3453"/>
                    <a:pt x="2281" y="3662"/>
                  </a:cubicBezTo>
                  <a:lnTo>
                    <a:pt x="2929" y="4331"/>
                  </a:lnTo>
                  <a:cubicBezTo>
                    <a:pt x="3055" y="4457"/>
                    <a:pt x="3180" y="4562"/>
                    <a:pt x="3285" y="4645"/>
                  </a:cubicBezTo>
                  <a:cubicBezTo>
                    <a:pt x="3327" y="4687"/>
                    <a:pt x="3369" y="4729"/>
                    <a:pt x="3411" y="4771"/>
                  </a:cubicBezTo>
                  <a:lnTo>
                    <a:pt x="3578" y="4917"/>
                  </a:lnTo>
                  <a:lnTo>
                    <a:pt x="3829" y="4687"/>
                  </a:lnTo>
                  <a:lnTo>
                    <a:pt x="3641" y="4520"/>
                  </a:lnTo>
                  <a:lnTo>
                    <a:pt x="3515" y="4415"/>
                  </a:lnTo>
                  <a:cubicBezTo>
                    <a:pt x="3411" y="4310"/>
                    <a:pt x="3306" y="4227"/>
                    <a:pt x="3180" y="4101"/>
                  </a:cubicBezTo>
                  <a:lnTo>
                    <a:pt x="2553" y="3453"/>
                  </a:lnTo>
                  <a:cubicBezTo>
                    <a:pt x="2364" y="3243"/>
                    <a:pt x="2176" y="3034"/>
                    <a:pt x="1988" y="2804"/>
                  </a:cubicBezTo>
                  <a:lnTo>
                    <a:pt x="1862" y="2637"/>
                  </a:lnTo>
                  <a:cubicBezTo>
                    <a:pt x="1695" y="2406"/>
                    <a:pt x="1527" y="2176"/>
                    <a:pt x="1360" y="1925"/>
                  </a:cubicBezTo>
                  <a:lnTo>
                    <a:pt x="1235" y="1758"/>
                  </a:lnTo>
                  <a:cubicBezTo>
                    <a:pt x="1067" y="1465"/>
                    <a:pt x="921" y="1214"/>
                    <a:pt x="774" y="963"/>
                  </a:cubicBezTo>
                  <a:lnTo>
                    <a:pt x="732" y="900"/>
                  </a:lnTo>
                  <a:cubicBezTo>
                    <a:pt x="649" y="712"/>
                    <a:pt x="586" y="544"/>
                    <a:pt x="523" y="419"/>
                  </a:cubicBezTo>
                  <a:lnTo>
                    <a:pt x="439" y="25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18"/>
            <p:cNvSpPr/>
            <p:nvPr/>
          </p:nvSpPr>
          <p:spPr>
            <a:xfrm>
              <a:off x="3685090" y="1822471"/>
              <a:ext cx="102039" cy="110357"/>
            </a:xfrm>
            <a:custGeom>
              <a:rect b="b" l="l" r="r" t="t"/>
              <a:pathLst>
                <a:path extrusionOk="0" h="5002" w="4625">
                  <a:moveTo>
                    <a:pt x="105" y="0"/>
                  </a:moveTo>
                  <a:lnTo>
                    <a:pt x="1" y="356"/>
                  </a:lnTo>
                  <a:lnTo>
                    <a:pt x="3244" y="1319"/>
                  </a:lnTo>
                  <a:cubicBezTo>
                    <a:pt x="3223" y="1360"/>
                    <a:pt x="3223" y="1423"/>
                    <a:pt x="3202" y="1465"/>
                  </a:cubicBezTo>
                  <a:lnTo>
                    <a:pt x="3139" y="1842"/>
                  </a:lnTo>
                  <a:cubicBezTo>
                    <a:pt x="3118" y="1946"/>
                    <a:pt x="3097" y="2051"/>
                    <a:pt x="3097" y="2156"/>
                  </a:cubicBezTo>
                  <a:cubicBezTo>
                    <a:pt x="3076" y="2239"/>
                    <a:pt x="3076" y="2302"/>
                    <a:pt x="3076" y="2386"/>
                  </a:cubicBezTo>
                  <a:cubicBezTo>
                    <a:pt x="3076" y="2532"/>
                    <a:pt x="3076" y="2679"/>
                    <a:pt x="3076" y="2825"/>
                  </a:cubicBezTo>
                  <a:lnTo>
                    <a:pt x="3076" y="2972"/>
                  </a:lnTo>
                  <a:lnTo>
                    <a:pt x="2239" y="3055"/>
                  </a:lnTo>
                  <a:lnTo>
                    <a:pt x="2218" y="2658"/>
                  </a:lnTo>
                  <a:lnTo>
                    <a:pt x="2281" y="1863"/>
                  </a:lnTo>
                  <a:lnTo>
                    <a:pt x="712" y="1716"/>
                  </a:lnTo>
                  <a:lnTo>
                    <a:pt x="670" y="2344"/>
                  </a:lnTo>
                  <a:cubicBezTo>
                    <a:pt x="649" y="2595"/>
                    <a:pt x="649" y="2867"/>
                    <a:pt x="691" y="3118"/>
                  </a:cubicBezTo>
                  <a:lnTo>
                    <a:pt x="712" y="3369"/>
                  </a:lnTo>
                  <a:cubicBezTo>
                    <a:pt x="712" y="3516"/>
                    <a:pt x="733" y="3683"/>
                    <a:pt x="754" y="3829"/>
                  </a:cubicBezTo>
                  <a:lnTo>
                    <a:pt x="858" y="4373"/>
                  </a:lnTo>
                  <a:cubicBezTo>
                    <a:pt x="879" y="4457"/>
                    <a:pt x="900" y="4541"/>
                    <a:pt x="942" y="4645"/>
                  </a:cubicBezTo>
                  <a:cubicBezTo>
                    <a:pt x="942" y="4666"/>
                    <a:pt x="963" y="4687"/>
                    <a:pt x="963" y="4708"/>
                  </a:cubicBezTo>
                  <a:lnTo>
                    <a:pt x="1047" y="5001"/>
                  </a:lnTo>
                  <a:lnTo>
                    <a:pt x="4625" y="3934"/>
                  </a:lnTo>
                  <a:lnTo>
                    <a:pt x="4520" y="3599"/>
                  </a:lnTo>
                  <a:lnTo>
                    <a:pt x="1277" y="4562"/>
                  </a:lnTo>
                  <a:cubicBezTo>
                    <a:pt x="1277" y="4562"/>
                    <a:pt x="1277" y="4541"/>
                    <a:pt x="1277" y="4541"/>
                  </a:cubicBezTo>
                  <a:cubicBezTo>
                    <a:pt x="1256" y="4457"/>
                    <a:pt x="1235" y="4394"/>
                    <a:pt x="1214" y="4311"/>
                  </a:cubicBezTo>
                  <a:lnTo>
                    <a:pt x="1110" y="3767"/>
                  </a:lnTo>
                  <a:cubicBezTo>
                    <a:pt x="1089" y="3641"/>
                    <a:pt x="1068" y="3495"/>
                    <a:pt x="1068" y="3369"/>
                  </a:cubicBezTo>
                  <a:cubicBezTo>
                    <a:pt x="1047" y="3285"/>
                    <a:pt x="1047" y="3181"/>
                    <a:pt x="1047" y="3097"/>
                  </a:cubicBezTo>
                  <a:cubicBezTo>
                    <a:pt x="1026" y="2867"/>
                    <a:pt x="1026" y="2637"/>
                    <a:pt x="1047" y="2386"/>
                  </a:cubicBezTo>
                  <a:lnTo>
                    <a:pt x="1068" y="2135"/>
                  </a:lnTo>
                  <a:lnTo>
                    <a:pt x="1905" y="2218"/>
                  </a:lnTo>
                  <a:lnTo>
                    <a:pt x="1863" y="2679"/>
                  </a:lnTo>
                  <a:lnTo>
                    <a:pt x="1926" y="3453"/>
                  </a:lnTo>
                  <a:lnTo>
                    <a:pt x="3474" y="3306"/>
                  </a:lnTo>
                  <a:lnTo>
                    <a:pt x="3432" y="2804"/>
                  </a:lnTo>
                  <a:cubicBezTo>
                    <a:pt x="3432" y="2679"/>
                    <a:pt x="3432" y="2553"/>
                    <a:pt x="3432" y="2428"/>
                  </a:cubicBezTo>
                  <a:cubicBezTo>
                    <a:pt x="3453" y="2344"/>
                    <a:pt x="3453" y="2260"/>
                    <a:pt x="3453" y="2156"/>
                  </a:cubicBezTo>
                  <a:cubicBezTo>
                    <a:pt x="3453" y="2093"/>
                    <a:pt x="3474" y="2009"/>
                    <a:pt x="3495" y="1925"/>
                  </a:cubicBezTo>
                  <a:lnTo>
                    <a:pt x="3558" y="1528"/>
                  </a:lnTo>
                  <a:cubicBezTo>
                    <a:pt x="3578" y="1486"/>
                    <a:pt x="3578" y="1444"/>
                    <a:pt x="3599" y="1402"/>
                  </a:cubicBezTo>
                  <a:cubicBezTo>
                    <a:pt x="3599" y="1381"/>
                    <a:pt x="3620" y="1360"/>
                    <a:pt x="3620" y="1340"/>
                  </a:cubicBezTo>
                  <a:lnTo>
                    <a:pt x="3704" y="1068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18"/>
            <p:cNvSpPr/>
            <p:nvPr/>
          </p:nvSpPr>
          <p:spPr>
            <a:xfrm>
              <a:off x="3778349" y="1846475"/>
              <a:ext cx="14782" cy="69276"/>
            </a:xfrm>
            <a:custGeom>
              <a:rect b="b" l="l" r="r" t="t"/>
              <a:pathLst>
                <a:path extrusionOk="0" h="3140" w="670">
                  <a:moveTo>
                    <a:pt x="314" y="0"/>
                  </a:moveTo>
                  <a:cubicBezTo>
                    <a:pt x="293" y="63"/>
                    <a:pt x="272" y="105"/>
                    <a:pt x="251" y="168"/>
                  </a:cubicBezTo>
                  <a:cubicBezTo>
                    <a:pt x="230" y="231"/>
                    <a:pt x="188" y="356"/>
                    <a:pt x="147" y="482"/>
                  </a:cubicBezTo>
                  <a:cubicBezTo>
                    <a:pt x="126" y="544"/>
                    <a:pt x="105" y="628"/>
                    <a:pt x="105" y="712"/>
                  </a:cubicBezTo>
                  <a:lnTo>
                    <a:pt x="42" y="984"/>
                  </a:lnTo>
                  <a:cubicBezTo>
                    <a:pt x="21" y="1047"/>
                    <a:pt x="21" y="1130"/>
                    <a:pt x="21" y="1193"/>
                  </a:cubicBezTo>
                  <a:cubicBezTo>
                    <a:pt x="21" y="1235"/>
                    <a:pt x="21" y="1256"/>
                    <a:pt x="21" y="1298"/>
                  </a:cubicBezTo>
                  <a:cubicBezTo>
                    <a:pt x="21" y="1381"/>
                    <a:pt x="0" y="1465"/>
                    <a:pt x="0" y="1549"/>
                  </a:cubicBezTo>
                  <a:lnTo>
                    <a:pt x="0" y="1591"/>
                  </a:lnTo>
                  <a:cubicBezTo>
                    <a:pt x="0" y="1674"/>
                    <a:pt x="21" y="1758"/>
                    <a:pt x="21" y="1842"/>
                  </a:cubicBezTo>
                  <a:lnTo>
                    <a:pt x="21" y="1925"/>
                  </a:lnTo>
                  <a:cubicBezTo>
                    <a:pt x="21" y="1988"/>
                    <a:pt x="21" y="2072"/>
                    <a:pt x="42" y="2135"/>
                  </a:cubicBezTo>
                  <a:lnTo>
                    <a:pt x="105" y="2407"/>
                  </a:lnTo>
                  <a:cubicBezTo>
                    <a:pt x="105" y="2490"/>
                    <a:pt x="126" y="2553"/>
                    <a:pt x="147" y="2637"/>
                  </a:cubicBezTo>
                  <a:cubicBezTo>
                    <a:pt x="188" y="2762"/>
                    <a:pt x="230" y="2888"/>
                    <a:pt x="251" y="2951"/>
                  </a:cubicBezTo>
                  <a:cubicBezTo>
                    <a:pt x="272" y="3013"/>
                    <a:pt x="293" y="3076"/>
                    <a:pt x="314" y="3118"/>
                  </a:cubicBezTo>
                  <a:lnTo>
                    <a:pt x="466" y="3042"/>
                  </a:lnTo>
                  <a:lnTo>
                    <a:pt x="466" y="3042"/>
                  </a:lnTo>
                  <a:lnTo>
                    <a:pt x="628" y="3139"/>
                  </a:lnTo>
                  <a:lnTo>
                    <a:pt x="670" y="3055"/>
                  </a:lnTo>
                  <a:lnTo>
                    <a:pt x="628" y="2951"/>
                  </a:lnTo>
                  <a:cubicBezTo>
                    <a:pt x="607" y="2930"/>
                    <a:pt x="607" y="2909"/>
                    <a:pt x="586" y="2888"/>
                  </a:cubicBezTo>
                  <a:cubicBezTo>
                    <a:pt x="565" y="2804"/>
                    <a:pt x="523" y="2679"/>
                    <a:pt x="481" y="2511"/>
                  </a:cubicBezTo>
                  <a:cubicBezTo>
                    <a:pt x="460" y="2469"/>
                    <a:pt x="440" y="2407"/>
                    <a:pt x="440" y="2365"/>
                  </a:cubicBezTo>
                  <a:lnTo>
                    <a:pt x="377" y="2051"/>
                  </a:lnTo>
                  <a:cubicBezTo>
                    <a:pt x="377" y="2009"/>
                    <a:pt x="377" y="1967"/>
                    <a:pt x="377" y="1925"/>
                  </a:cubicBezTo>
                  <a:lnTo>
                    <a:pt x="377" y="1842"/>
                  </a:lnTo>
                  <a:cubicBezTo>
                    <a:pt x="377" y="1758"/>
                    <a:pt x="335" y="1674"/>
                    <a:pt x="356" y="1570"/>
                  </a:cubicBezTo>
                  <a:cubicBezTo>
                    <a:pt x="377" y="1486"/>
                    <a:pt x="377" y="1402"/>
                    <a:pt x="377" y="1319"/>
                  </a:cubicBezTo>
                  <a:lnTo>
                    <a:pt x="377" y="1193"/>
                  </a:lnTo>
                  <a:cubicBezTo>
                    <a:pt x="377" y="1151"/>
                    <a:pt x="377" y="1109"/>
                    <a:pt x="398" y="1068"/>
                  </a:cubicBezTo>
                  <a:lnTo>
                    <a:pt x="460" y="775"/>
                  </a:lnTo>
                  <a:cubicBezTo>
                    <a:pt x="460" y="712"/>
                    <a:pt x="481" y="670"/>
                    <a:pt x="502" y="607"/>
                  </a:cubicBezTo>
                  <a:cubicBezTo>
                    <a:pt x="544" y="461"/>
                    <a:pt x="586" y="335"/>
                    <a:pt x="607" y="252"/>
                  </a:cubicBezTo>
                  <a:cubicBezTo>
                    <a:pt x="607" y="231"/>
                    <a:pt x="628" y="210"/>
                    <a:pt x="628" y="189"/>
                  </a:cubicBezTo>
                  <a:lnTo>
                    <a:pt x="628" y="0"/>
                  </a:lnTo>
                  <a:lnTo>
                    <a:pt x="460" y="84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18"/>
            <p:cNvSpPr/>
            <p:nvPr/>
          </p:nvSpPr>
          <p:spPr>
            <a:xfrm>
              <a:off x="3804184" y="1855256"/>
              <a:ext cx="13414" cy="50788"/>
            </a:xfrm>
            <a:custGeom>
              <a:rect b="b" l="l" r="r" t="t"/>
              <a:pathLst>
                <a:path extrusionOk="0" h="2302" w="608">
                  <a:moveTo>
                    <a:pt x="545" y="0"/>
                  </a:moveTo>
                  <a:lnTo>
                    <a:pt x="377" y="105"/>
                  </a:lnTo>
                  <a:lnTo>
                    <a:pt x="231" y="21"/>
                  </a:lnTo>
                  <a:cubicBezTo>
                    <a:pt x="210" y="63"/>
                    <a:pt x="189" y="105"/>
                    <a:pt x="168" y="146"/>
                  </a:cubicBezTo>
                  <a:cubicBezTo>
                    <a:pt x="168" y="209"/>
                    <a:pt x="126" y="293"/>
                    <a:pt x="105" y="377"/>
                  </a:cubicBezTo>
                  <a:cubicBezTo>
                    <a:pt x="85" y="418"/>
                    <a:pt x="64" y="481"/>
                    <a:pt x="64" y="544"/>
                  </a:cubicBezTo>
                  <a:lnTo>
                    <a:pt x="64" y="586"/>
                  </a:lnTo>
                  <a:cubicBezTo>
                    <a:pt x="43" y="628"/>
                    <a:pt x="43" y="690"/>
                    <a:pt x="43" y="711"/>
                  </a:cubicBezTo>
                  <a:cubicBezTo>
                    <a:pt x="22" y="774"/>
                    <a:pt x="1" y="837"/>
                    <a:pt x="1" y="900"/>
                  </a:cubicBezTo>
                  <a:cubicBezTo>
                    <a:pt x="22" y="921"/>
                    <a:pt x="22" y="942"/>
                    <a:pt x="1" y="963"/>
                  </a:cubicBezTo>
                  <a:cubicBezTo>
                    <a:pt x="1" y="1025"/>
                    <a:pt x="1" y="1067"/>
                    <a:pt x="1" y="1130"/>
                  </a:cubicBezTo>
                  <a:lnTo>
                    <a:pt x="1" y="1193"/>
                  </a:lnTo>
                  <a:cubicBezTo>
                    <a:pt x="1" y="1255"/>
                    <a:pt x="1" y="1297"/>
                    <a:pt x="1" y="1360"/>
                  </a:cubicBezTo>
                  <a:cubicBezTo>
                    <a:pt x="22" y="1381"/>
                    <a:pt x="22" y="1402"/>
                    <a:pt x="1" y="1423"/>
                  </a:cubicBezTo>
                  <a:cubicBezTo>
                    <a:pt x="1" y="1465"/>
                    <a:pt x="22" y="1527"/>
                    <a:pt x="22" y="1569"/>
                  </a:cubicBezTo>
                  <a:cubicBezTo>
                    <a:pt x="43" y="1632"/>
                    <a:pt x="64" y="1695"/>
                    <a:pt x="64" y="1737"/>
                  </a:cubicBezTo>
                  <a:lnTo>
                    <a:pt x="64" y="1758"/>
                  </a:lnTo>
                  <a:cubicBezTo>
                    <a:pt x="64" y="1820"/>
                    <a:pt x="85" y="1883"/>
                    <a:pt x="105" y="1925"/>
                  </a:cubicBezTo>
                  <a:cubicBezTo>
                    <a:pt x="126" y="2030"/>
                    <a:pt x="168" y="2113"/>
                    <a:pt x="168" y="2155"/>
                  </a:cubicBezTo>
                  <a:cubicBezTo>
                    <a:pt x="189" y="2197"/>
                    <a:pt x="210" y="2260"/>
                    <a:pt x="231" y="2302"/>
                  </a:cubicBezTo>
                  <a:lnTo>
                    <a:pt x="398" y="2218"/>
                  </a:lnTo>
                  <a:lnTo>
                    <a:pt x="231" y="2113"/>
                  </a:lnTo>
                  <a:lnTo>
                    <a:pt x="231" y="2113"/>
                  </a:lnTo>
                  <a:lnTo>
                    <a:pt x="545" y="2302"/>
                  </a:lnTo>
                  <a:lnTo>
                    <a:pt x="608" y="2218"/>
                  </a:lnTo>
                  <a:lnTo>
                    <a:pt x="545" y="2113"/>
                  </a:lnTo>
                  <a:cubicBezTo>
                    <a:pt x="545" y="2092"/>
                    <a:pt x="545" y="2092"/>
                    <a:pt x="545" y="2071"/>
                  </a:cubicBezTo>
                  <a:cubicBezTo>
                    <a:pt x="524" y="2009"/>
                    <a:pt x="503" y="1925"/>
                    <a:pt x="461" y="1799"/>
                  </a:cubicBezTo>
                  <a:cubicBezTo>
                    <a:pt x="440" y="1758"/>
                    <a:pt x="440" y="1737"/>
                    <a:pt x="440" y="1716"/>
                  </a:cubicBezTo>
                  <a:lnTo>
                    <a:pt x="440" y="1674"/>
                  </a:lnTo>
                  <a:cubicBezTo>
                    <a:pt x="440" y="1611"/>
                    <a:pt x="419" y="1527"/>
                    <a:pt x="398" y="1465"/>
                  </a:cubicBezTo>
                  <a:cubicBezTo>
                    <a:pt x="398" y="1444"/>
                    <a:pt x="398" y="1444"/>
                    <a:pt x="398" y="1423"/>
                  </a:cubicBezTo>
                  <a:cubicBezTo>
                    <a:pt x="398" y="1402"/>
                    <a:pt x="398" y="1360"/>
                    <a:pt x="398" y="1339"/>
                  </a:cubicBezTo>
                  <a:cubicBezTo>
                    <a:pt x="398" y="1276"/>
                    <a:pt x="398" y="1214"/>
                    <a:pt x="377" y="1151"/>
                  </a:cubicBezTo>
                  <a:cubicBezTo>
                    <a:pt x="398" y="1109"/>
                    <a:pt x="398" y="1046"/>
                    <a:pt x="398" y="983"/>
                  </a:cubicBezTo>
                  <a:cubicBezTo>
                    <a:pt x="398" y="963"/>
                    <a:pt x="398" y="921"/>
                    <a:pt x="398" y="900"/>
                  </a:cubicBezTo>
                  <a:cubicBezTo>
                    <a:pt x="398" y="879"/>
                    <a:pt x="398" y="858"/>
                    <a:pt x="398" y="816"/>
                  </a:cubicBezTo>
                  <a:cubicBezTo>
                    <a:pt x="419" y="753"/>
                    <a:pt x="419" y="690"/>
                    <a:pt x="440" y="628"/>
                  </a:cubicBezTo>
                  <a:lnTo>
                    <a:pt x="440" y="607"/>
                  </a:lnTo>
                  <a:cubicBezTo>
                    <a:pt x="440" y="565"/>
                    <a:pt x="440" y="544"/>
                    <a:pt x="461" y="502"/>
                  </a:cubicBezTo>
                  <a:cubicBezTo>
                    <a:pt x="503" y="398"/>
                    <a:pt x="524" y="314"/>
                    <a:pt x="545" y="230"/>
                  </a:cubicBezTo>
                  <a:lnTo>
                    <a:pt x="545" y="209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18"/>
            <p:cNvSpPr/>
            <p:nvPr/>
          </p:nvSpPr>
          <p:spPr>
            <a:xfrm>
              <a:off x="3648158" y="1798930"/>
              <a:ext cx="23563" cy="164366"/>
            </a:xfrm>
            <a:custGeom>
              <a:rect b="b" l="l" r="r" t="t"/>
              <a:pathLst>
                <a:path extrusionOk="0" h="7450" w="1068">
                  <a:moveTo>
                    <a:pt x="754" y="0"/>
                  </a:moveTo>
                  <a:lnTo>
                    <a:pt x="712" y="63"/>
                  </a:lnTo>
                  <a:cubicBezTo>
                    <a:pt x="691" y="147"/>
                    <a:pt x="649" y="210"/>
                    <a:pt x="628" y="293"/>
                  </a:cubicBezTo>
                  <a:cubicBezTo>
                    <a:pt x="566" y="482"/>
                    <a:pt x="461" y="754"/>
                    <a:pt x="377" y="1088"/>
                  </a:cubicBezTo>
                  <a:cubicBezTo>
                    <a:pt x="315" y="1277"/>
                    <a:pt x="273" y="1465"/>
                    <a:pt x="231" y="1653"/>
                  </a:cubicBezTo>
                  <a:lnTo>
                    <a:pt x="105" y="2281"/>
                  </a:lnTo>
                  <a:cubicBezTo>
                    <a:pt x="84" y="2448"/>
                    <a:pt x="63" y="2637"/>
                    <a:pt x="63" y="2804"/>
                  </a:cubicBezTo>
                  <a:cubicBezTo>
                    <a:pt x="43" y="2867"/>
                    <a:pt x="43" y="2930"/>
                    <a:pt x="43" y="2992"/>
                  </a:cubicBezTo>
                  <a:cubicBezTo>
                    <a:pt x="22" y="3223"/>
                    <a:pt x="1" y="3474"/>
                    <a:pt x="1" y="3725"/>
                  </a:cubicBezTo>
                  <a:cubicBezTo>
                    <a:pt x="22" y="3955"/>
                    <a:pt x="22" y="4206"/>
                    <a:pt x="43" y="4436"/>
                  </a:cubicBezTo>
                  <a:cubicBezTo>
                    <a:pt x="63" y="4499"/>
                    <a:pt x="63" y="4562"/>
                    <a:pt x="63" y="4624"/>
                  </a:cubicBezTo>
                  <a:cubicBezTo>
                    <a:pt x="63" y="4792"/>
                    <a:pt x="84" y="4959"/>
                    <a:pt x="105" y="5148"/>
                  </a:cubicBezTo>
                  <a:lnTo>
                    <a:pt x="231" y="5775"/>
                  </a:lnTo>
                  <a:cubicBezTo>
                    <a:pt x="273" y="5964"/>
                    <a:pt x="315" y="6152"/>
                    <a:pt x="356" y="6340"/>
                  </a:cubicBezTo>
                  <a:cubicBezTo>
                    <a:pt x="482" y="6675"/>
                    <a:pt x="566" y="6947"/>
                    <a:pt x="628" y="7135"/>
                  </a:cubicBezTo>
                  <a:cubicBezTo>
                    <a:pt x="649" y="7219"/>
                    <a:pt x="670" y="7303"/>
                    <a:pt x="712" y="7365"/>
                  </a:cubicBezTo>
                  <a:lnTo>
                    <a:pt x="754" y="7449"/>
                  </a:lnTo>
                  <a:lnTo>
                    <a:pt x="1068" y="7303"/>
                  </a:lnTo>
                  <a:lnTo>
                    <a:pt x="1047" y="7219"/>
                  </a:lnTo>
                  <a:cubicBezTo>
                    <a:pt x="1005" y="7156"/>
                    <a:pt x="984" y="7093"/>
                    <a:pt x="963" y="7031"/>
                  </a:cubicBezTo>
                  <a:cubicBezTo>
                    <a:pt x="900" y="6821"/>
                    <a:pt x="817" y="6549"/>
                    <a:pt x="712" y="6215"/>
                  </a:cubicBezTo>
                  <a:cubicBezTo>
                    <a:pt x="649" y="6047"/>
                    <a:pt x="607" y="5880"/>
                    <a:pt x="587" y="5692"/>
                  </a:cubicBezTo>
                  <a:lnTo>
                    <a:pt x="461" y="5064"/>
                  </a:lnTo>
                  <a:cubicBezTo>
                    <a:pt x="440" y="4917"/>
                    <a:pt x="419" y="4750"/>
                    <a:pt x="419" y="4583"/>
                  </a:cubicBezTo>
                  <a:cubicBezTo>
                    <a:pt x="398" y="4520"/>
                    <a:pt x="398" y="4478"/>
                    <a:pt x="398" y="4415"/>
                  </a:cubicBezTo>
                  <a:cubicBezTo>
                    <a:pt x="377" y="4185"/>
                    <a:pt x="356" y="3955"/>
                    <a:pt x="356" y="3725"/>
                  </a:cubicBezTo>
                  <a:cubicBezTo>
                    <a:pt x="377" y="3474"/>
                    <a:pt x="377" y="3243"/>
                    <a:pt x="398" y="3013"/>
                  </a:cubicBezTo>
                  <a:cubicBezTo>
                    <a:pt x="419" y="2951"/>
                    <a:pt x="419" y="2888"/>
                    <a:pt x="419" y="2825"/>
                  </a:cubicBezTo>
                  <a:cubicBezTo>
                    <a:pt x="419" y="2658"/>
                    <a:pt x="440" y="2511"/>
                    <a:pt x="461" y="2344"/>
                  </a:cubicBezTo>
                  <a:lnTo>
                    <a:pt x="587" y="1716"/>
                  </a:lnTo>
                  <a:cubicBezTo>
                    <a:pt x="607" y="1549"/>
                    <a:pt x="649" y="1360"/>
                    <a:pt x="712" y="1193"/>
                  </a:cubicBezTo>
                  <a:cubicBezTo>
                    <a:pt x="817" y="879"/>
                    <a:pt x="900" y="607"/>
                    <a:pt x="963" y="419"/>
                  </a:cubicBezTo>
                  <a:cubicBezTo>
                    <a:pt x="984" y="335"/>
                    <a:pt x="1005" y="272"/>
                    <a:pt x="1047" y="210"/>
                  </a:cubicBezTo>
                  <a:lnTo>
                    <a:pt x="1068" y="147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18"/>
            <p:cNvSpPr/>
            <p:nvPr/>
          </p:nvSpPr>
          <p:spPr>
            <a:xfrm>
              <a:off x="3674478" y="1807689"/>
              <a:ext cx="21246" cy="145899"/>
            </a:xfrm>
            <a:custGeom>
              <a:rect b="b" l="l" r="r" t="t"/>
              <a:pathLst>
                <a:path extrusionOk="0" h="6613" w="963">
                  <a:moveTo>
                    <a:pt x="628" y="1"/>
                  </a:moveTo>
                  <a:lnTo>
                    <a:pt x="607" y="64"/>
                  </a:lnTo>
                  <a:cubicBezTo>
                    <a:pt x="565" y="126"/>
                    <a:pt x="544" y="210"/>
                    <a:pt x="523" y="273"/>
                  </a:cubicBezTo>
                  <a:lnTo>
                    <a:pt x="314" y="984"/>
                  </a:lnTo>
                  <a:cubicBezTo>
                    <a:pt x="251" y="1152"/>
                    <a:pt x="210" y="1319"/>
                    <a:pt x="189" y="1507"/>
                  </a:cubicBezTo>
                  <a:lnTo>
                    <a:pt x="84" y="2051"/>
                  </a:lnTo>
                  <a:cubicBezTo>
                    <a:pt x="42" y="2198"/>
                    <a:pt x="42" y="2344"/>
                    <a:pt x="21" y="2512"/>
                  </a:cubicBezTo>
                  <a:lnTo>
                    <a:pt x="21" y="2679"/>
                  </a:lnTo>
                  <a:lnTo>
                    <a:pt x="0" y="3328"/>
                  </a:lnTo>
                  <a:lnTo>
                    <a:pt x="21" y="3955"/>
                  </a:lnTo>
                  <a:lnTo>
                    <a:pt x="21" y="4123"/>
                  </a:lnTo>
                  <a:cubicBezTo>
                    <a:pt x="42" y="4269"/>
                    <a:pt x="42" y="4416"/>
                    <a:pt x="84" y="4583"/>
                  </a:cubicBezTo>
                  <a:lnTo>
                    <a:pt x="189" y="5127"/>
                  </a:lnTo>
                  <a:cubicBezTo>
                    <a:pt x="210" y="5295"/>
                    <a:pt x="251" y="5462"/>
                    <a:pt x="314" y="5629"/>
                  </a:cubicBezTo>
                  <a:lnTo>
                    <a:pt x="523" y="6341"/>
                  </a:lnTo>
                  <a:cubicBezTo>
                    <a:pt x="544" y="6404"/>
                    <a:pt x="565" y="6487"/>
                    <a:pt x="607" y="6550"/>
                  </a:cubicBezTo>
                  <a:lnTo>
                    <a:pt x="628" y="6613"/>
                  </a:lnTo>
                  <a:lnTo>
                    <a:pt x="963" y="6466"/>
                  </a:lnTo>
                  <a:lnTo>
                    <a:pt x="942" y="6404"/>
                  </a:lnTo>
                  <a:cubicBezTo>
                    <a:pt x="900" y="6341"/>
                    <a:pt x="879" y="6278"/>
                    <a:pt x="879" y="6215"/>
                  </a:cubicBezTo>
                  <a:lnTo>
                    <a:pt x="649" y="5504"/>
                  </a:lnTo>
                  <a:cubicBezTo>
                    <a:pt x="607" y="5357"/>
                    <a:pt x="565" y="5211"/>
                    <a:pt x="544" y="5043"/>
                  </a:cubicBezTo>
                  <a:lnTo>
                    <a:pt x="440" y="4499"/>
                  </a:lnTo>
                  <a:cubicBezTo>
                    <a:pt x="398" y="4353"/>
                    <a:pt x="398" y="4227"/>
                    <a:pt x="398" y="4081"/>
                  </a:cubicBezTo>
                  <a:lnTo>
                    <a:pt x="398" y="3914"/>
                  </a:lnTo>
                  <a:lnTo>
                    <a:pt x="356" y="3307"/>
                  </a:lnTo>
                  <a:lnTo>
                    <a:pt x="398" y="2700"/>
                  </a:lnTo>
                  <a:lnTo>
                    <a:pt x="398" y="2512"/>
                  </a:lnTo>
                  <a:cubicBezTo>
                    <a:pt x="398" y="2386"/>
                    <a:pt x="398" y="2240"/>
                    <a:pt x="440" y="2114"/>
                  </a:cubicBezTo>
                  <a:lnTo>
                    <a:pt x="544" y="1549"/>
                  </a:lnTo>
                  <a:cubicBezTo>
                    <a:pt x="565" y="1403"/>
                    <a:pt x="607" y="1235"/>
                    <a:pt x="649" y="1089"/>
                  </a:cubicBezTo>
                  <a:lnTo>
                    <a:pt x="879" y="378"/>
                  </a:lnTo>
                  <a:cubicBezTo>
                    <a:pt x="879" y="315"/>
                    <a:pt x="921" y="273"/>
                    <a:pt x="942" y="210"/>
                  </a:cubicBezTo>
                  <a:lnTo>
                    <a:pt x="963" y="147"/>
                  </a:lnTo>
                  <a:lnTo>
                    <a:pt x="6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18"/>
            <p:cNvSpPr/>
            <p:nvPr/>
          </p:nvSpPr>
          <p:spPr>
            <a:xfrm>
              <a:off x="3717412" y="1712136"/>
              <a:ext cx="101112" cy="131117"/>
            </a:xfrm>
            <a:custGeom>
              <a:rect b="b" l="l" r="r" t="t"/>
              <a:pathLst>
                <a:path extrusionOk="0" h="5943" w="4583">
                  <a:moveTo>
                    <a:pt x="2009" y="1"/>
                  </a:moveTo>
                  <a:lnTo>
                    <a:pt x="1737" y="273"/>
                  </a:lnTo>
                  <a:lnTo>
                    <a:pt x="4080" y="2721"/>
                  </a:lnTo>
                  <a:lnTo>
                    <a:pt x="3955" y="2846"/>
                  </a:lnTo>
                  <a:cubicBezTo>
                    <a:pt x="3913" y="2909"/>
                    <a:pt x="3850" y="2972"/>
                    <a:pt x="3787" y="3014"/>
                  </a:cubicBezTo>
                  <a:cubicBezTo>
                    <a:pt x="3662" y="3139"/>
                    <a:pt x="3536" y="3265"/>
                    <a:pt x="3432" y="3411"/>
                  </a:cubicBezTo>
                  <a:cubicBezTo>
                    <a:pt x="3369" y="3495"/>
                    <a:pt x="3306" y="3558"/>
                    <a:pt x="3243" y="3641"/>
                  </a:cubicBezTo>
                  <a:cubicBezTo>
                    <a:pt x="3139" y="3746"/>
                    <a:pt x="3034" y="3872"/>
                    <a:pt x="2950" y="3997"/>
                  </a:cubicBezTo>
                  <a:lnTo>
                    <a:pt x="2867" y="4123"/>
                  </a:lnTo>
                  <a:lnTo>
                    <a:pt x="2176" y="3641"/>
                  </a:lnTo>
                  <a:cubicBezTo>
                    <a:pt x="2239" y="3558"/>
                    <a:pt x="2323" y="3432"/>
                    <a:pt x="2406" y="3328"/>
                  </a:cubicBezTo>
                  <a:lnTo>
                    <a:pt x="2909" y="2721"/>
                  </a:lnTo>
                  <a:lnTo>
                    <a:pt x="1737" y="1696"/>
                  </a:lnTo>
                  <a:lnTo>
                    <a:pt x="1360" y="2156"/>
                  </a:lnTo>
                  <a:cubicBezTo>
                    <a:pt x="1151" y="2365"/>
                    <a:pt x="984" y="2616"/>
                    <a:pt x="816" y="2867"/>
                  </a:cubicBezTo>
                  <a:lnTo>
                    <a:pt x="795" y="2909"/>
                  </a:lnTo>
                  <a:cubicBezTo>
                    <a:pt x="628" y="3118"/>
                    <a:pt x="481" y="3348"/>
                    <a:pt x="356" y="3579"/>
                  </a:cubicBezTo>
                  <a:lnTo>
                    <a:pt x="126" y="3997"/>
                  </a:lnTo>
                  <a:cubicBezTo>
                    <a:pt x="84" y="4039"/>
                    <a:pt x="63" y="4081"/>
                    <a:pt x="63" y="4144"/>
                  </a:cubicBezTo>
                  <a:lnTo>
                    <a:pt x="0" y="4290"/>
                  </a:lnTo>
                  <a:lnTo>
                    <a:pt x="3348" y="5943"/>
                  </a:lnTo>
                  <a:lnTo>
                    <a:pt x="3474" y="5608"/>
                  </a:lnTo>
                  <a:lnTo>
                    <a:pt x="461" y="4123"/>
                  </a:lnTo>
                  <a:lnTo>
                    <a:pt x="649" y="3767"/>
                  </a:lnTo>
                  <a:cubicBezTo>
                    <a:pt x="774" y="3537"/>
                    <a:pt x="900" y="3328"/>
                    <a:pt x="1067" y="3118"/>
                  </a:cubicBezTo>
                  <a:lnTo>
                    <a:pt x="1088" y="3076"/>
                  </a:lnTo>
                  <a:cubicBezTo>
                    <a:pt x="1256" y="2825"/>
                    <a:pt x="1423" y="2595"/>
                    <a:pt x="1611" y="2386"/>
                  </a:cubicBezTo>
                  <a:lnTo>
                    <a:pt x="1779" y="2198"/>
                  </a:lnTo>
                  <a:lnTo>
                    <a:pt x="2406" y="2763"/>
                  </a:lnTo>
                  <a:lnTo>
                    <a:pt x="2113" y="3097"/>
                  </a:lnTo>
                  <a:cubicBezTo>
                    <a:pt x="1946" y="3328"/>
                    <a:pt x="1758" y="3600"/>
                    <a:pt x="1758" y="3600"/>
                  </a:cubicBezTo>
                  <a:lnTo>
                    <a:pt x="1653" y="3746"/>
                  </a:lnTo>
                  <a:lnTo>
                    <a:pt x="2950" y="4604"/>
                  </a:lnTo>
                  <a:lnTo>
                    <a:pt x="3243" y="4185"/>
                  </a:lnTo>
                  <a:cubicBezTo>
                    <a:pt x="3327" y="4081"/>
                    <a:pt x="3411" y="3955"/>
                    <a:pt x="3515" y="3851"/>
                  </a:cubicBezTo>
                  <a:cubicBezTo>
                    <a:pt x="3578" y="3788"/>
                    <a:pt x="3641" y="3704"/>
                    <a:pt x="3725" y="3620"/>
                  </a:cubicBezTo>
                  <a:cubicBezTo>
                    <a:pt x="3808" y="3495"/>
                    <a:pt x="3934" y="3369"/>
                    <a:pt x="4059" y="3265"/>
                  </a:cubicBezTo>
                  <a:cubicBezTo>
                    <a:pt x="4122" y="3202"/>
                    <a:pt x="4164" y="3139"/>
                    <a:pt x="4206" y="3097"/>
                  </a:cubicBezTo>
                  <a:lnTo>
                    <a:pt x="4394" y="2909"/>
                  </a:lnTo>
                  <a:cubicBezTo>
                    <a:pt x="4415" y="2888"/>
                    <a:pt x="4415" y="2867"/>
                    <a:pt x="4436" y="2846"/>
                  </a:cubicBezTo>
                  <a:lnTo>
                    <a:pt x="4582" y="2742"/>
                  </a:lnTo>
                  <a:lnTo>
                    <a:pt x="200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18"/>
            <p:cNvSpPr/>
            <p:nvPr/>
          </p:nvSpPr>
          <p:spPr>
            <a:xfrm>
              <a:off x="3785254" y="1780464"/>
              <a:ext cx="56348" cy="69254"/>
            </a:xfrm>
            <a:custGeom>
              <a:rect b="b" l="l" r="r" t="t"/>
              <a:pathLst>
                <a:path extrusionOk="0" h="3139" w="2554">
                  <a:moveTo>
                    <a:pt x="2323" y="0"/>
                  </a:moveTo>
                  <a:lnTo>
                    <a:pt x="2198" y="126"/>
                  </a:lnTo>
                  <a:cubicBezTo>
                    <a:pt x="2156" y="147"/>
                    <a:pt x="2135" y="168"/>
                    <a:pt x="2093" y="210"/>
                  </a:cubicBezTo>
                  <a:cubicBezTo>
                    <a:pt x="2010" y="272"/>
                    <a:pt x="1905" y="356"/>
                    <a:pt x="1842" y="440"/>
                  </a:cubicBezTo>
                  <a:lnTo>
                    <a:pt x="1361" y="900"/>
                  </a:lnTo>
                  <a:lnTo>
                    <a:pt x="901" y="1444"/>
                  </a:lnTo>
                  <a:lnTo>
                    <a:pt x="503" y="2009"/>
                  </a:lnTo>
                  <a:lnTo>
                    <a:pt x="210" y="2511"/>
                  </a:lnTo>
                  <a:lnTo>
                    <a:pt x="1" y="2992"/>
                  </a:lnTo>
                  <a:lnTo>
                    <a:pt x="336" y="3139"/>
                  </a:lnTo>
                  <a:lnTo>
                    <a:pt x="566" y="2658"/>
                  </a:lnTo>
                  <a:lnTo>
                    <a:pt x="838" y="2197"/>
                  </a:lnTo>
                  <a:lnTo>
                    <a:pt x="1215" y="1674"/>
                  </a:lnTo>
                  <a:lnTo>
                    <a:pt x="1549" y="1256"/>
                  </a:lnTo>
                  <a:lnTo>
                    <a:pt x="2093" y="691"/>
                  </a:lnTo>
                  <a:cubicBezTo>
                    <a:pt x="2177" y="607"/>
                    <a:pt x="2240" y="544"/>
                    <a:pt x="2323" y="482"/>
                  </a:cubicBezTo>
                  <a:lnTo>
                    <a:pt x="2428" y="377"/>
                  </a:lnTo>
                  <a:lnTo>
                    <a:pt x="2554" y="272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18"/>
            <p:cNvSpPr/>
            <p:nvPr/>
          </p:nvSpPr>
          <p:spPr>
            <a:xfrm>
              <a:off x="3809280" y="1799857"/>
              <a:ext cx="48935" cy="59105"/>
            </a:xfrm>
            <a:custGeom>
              <a:rect b="b" l="l" r="r" t="t"/>
              <a:pathLst>
                <a:path extrusionOk="0" h="2679" w="2218">
                  <a:moveTo>
                    <a:pt x="1988" y="0"/>
                  </a:moveTo>
                  <a:lnTo>
                    <a:pt x="1862" y="105"/>
                  </a:lnTo>
                  <a:cubicBezTo>
                    <a:pt x="1841" y="126"/>
                    <a:pt x="1841" y="126"/>
                    <a:pt x="1779" y="188"/>
                  </a:cubicBezTo>
                  <a:cubicBezTo>
                    <a:pt x="1695" y="251"/>
                    <a:pt x="1611" y="314"/>
                    <a:pt x="1548" y="398"/>
                  </a:cubicBezTo>
                  <a:lnTo>
                    <a:pt x="1130" y="816"/>
                  </a:lnTo>
                  <a:lnTo>
                    <a:pt x="732" y="1277"/>
                  </a:lnTo>
                  <a:lnTo>
                    <a:pt x="439" y="1695"/>
                  </a:lnTo>
                  <a:lnTo>
                    <a:pt x="335" y="1841"/>
                  </a:lnTo>
                  <a:cubicBezTo>
                    <a:pt x="272" y="1967"/>
                    <a:pt x="230" y="2072"/>
                    <a:pt x="167" y="2155"/>
                  </a:cubicBezTo>
                  <a:cubicBezTo>
                    <a:pt x="126" y="2218"/>
                    <a:pt x="105" y="2281"/>
                    <a:pt x="84" y="2344"/>
                  </a:cubicBezTo>
                  <a:lnTo>
                    <a:pt x="42" y="2427"/>
                  </a:lnTo>
                  <a:lnTo>
                    <a:pt x="0" y="2532"/>
                  </a:lnTo>
                  <a:lnTo>
                    <a:pt x="314" y="2678"/>
                  </a:lnTo>
                  <a:lnTo>
                    <a:pt x="356" y="2595"/>
                  </a:lnTo>
                  <a:cubicBezTo>
                    <a:pt x="377" y="2553"/>
                    <a:pt x="398" y="2532"/>
                    <a:pt x="418" y="2490"/>
                  </a:cubicBezTo>
                  <a:cubicBezTo>
                    <a:pt x="439" y="2448"/>
                    <a:pt x="460" y="2385"/>
                    <a:pt x="481" y="2344"/>
                  </a:cubicBezTo>
                  <a:cubicBezTo>
                    <a:pt x="544" y="2239"/>
                    <a:pt x="607" y="2134"/>
                    <a:pt x="670" y="2030"/>
                  </a:cubicBezTo>
                  <a:lnTo>
                    <a:pt x="1025" y="1507"/>
                  </a:lnTo>
                  <a:lnTo>
                    <a:pt x="1402" y="1046"/>
                  </a:lnTo>
                  <a:lnTo>
                    <a:pt x="1799" y="628"/>
                  </a:lnTo>
                  <a:cubicBezTo>
                    <a:pt x="1862" y="565"/>
                    <a:pt x="1925" y="502"/>
                    <a:pt x="2009" y="461"/>
                  </a:cubicBezTo>
                  <a:lnTo>
                    <a:pt x="2092" y="356"/>
                  </a:lnTo>
                  <a:lnTo>
                    <a:pt x="2218" y="251"/>
                  </a:lnTo>
                  <a:lnTo>
                    <a:pt x="19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18"/>
            <p:cNvSpPr/>
            <p:nvPr/>
          </p:nvSpPr>
          <p:spPr>
            <a:xfrm>
              <a:off x="3664771" y="1682595"/>
              <a:ext cx="90964" cy="119115"/>
            </a:xfrm>
            <a:custGeom>
              <a:rect b="b" l="l" r="r" t="t"/>
              <a:pathLst>
                <a:path extrusionOk="0" h="5399" w="4123">
                  <a:moveTo>
                    <a:pt x="3893" y="1"/>
                  </a:moveTo>
                  <a:lnTo>
                    <a:pt x="3683" y="168"/>
                  </a:lnTo>
                  <a:lnTo>
                    <a:pt x="3558" y="294"/>
                  </a:lnTo>
                  <a:cubicBezTo>
                    <a:pt x="3453" y="377"/>
                    <a:pt x="3328" y="503"/>
                    <a:pt x="3181" y="649"/>
                  </a:cubicBezTo>
                  <a:lnTo>
                    <a:pt x="2491" y="1361"/>
                  </a:lnTo>
                  <a:cubicBezTo>
                    <a:pt x="2261" y="1612"/>
                    <a:pt x="2031" y="1884"/>
                    <a:pt x="1821" y="2135"/>
                  </a:cubicBezTo>
                  <a:lnTo>
                    <a:pt x="1717" y="2260"/>
                  </a:lnTo>
                  <a:cubicBezTo>
                    <a:pt x="1507" y="2532"/>
                    <a:pt x="1298" y="2825"/>
                    <a:pt x="1110" y="3118"/>
                  </a:cubicBezTo>
                  <a:lnTo>
                    <a:pt x="1005" y="3265"/>
                  </a:lnTo>
                  <a:cubicBezTo>
                    <a:pt x="796" y="3599"/>
                    <a:pt x="629" y="3913"/>
                    <a:pt x="461" y="4185"/>
                  </a:cubicBezTo>
                  <a:lnTo>
                    <a:pt x="440" y="4227"/>
                  </a:lnTo>
                  <a:cubicBezTo>
                    <a:pt x="357" y="4436"/>
                    <a:pt x="252" y="4646"/>
                    <a:pt x="189" y="4813"/>
                  </a:cubicBezTo>
                  <a:lnTo>
                    <a:pt x="106" y="4959"/>
                  </a:lnTo>
                  <a:lnTo>
                    <a:pt x="1" y="5252"/>
                  </a:lnTo>
                  <a:lnTo>
                    <a:pt x="315" y="5399"/>
                  </a:lnTo>
                  <a:lnTo>
                    <a:pt x="440" y="5085"/>
                  </a:lnTo>
                  <a:lnTo>
                    <a:pt x="503" y="4918"/>
                  </a:lnTo>
                  <a:cubicBezTo>
                    <a:pt x="587" y="4771"/>
                    <a:pt x="670" y="4583"/>
                    <a:pt x="775" y="4374"/>
                  </a:cubicBezTo>
                  <a:lnTo>
                    <a:pt x="796" y="4332"/>
                  </a:lnTo>
                  <a:cubicBezTo>
                    <a:pt x="942" y="4060"/>
                    <a:pt x="1131" y="3746"/>
                    <a:pt x="1319" y="3432"/>
                  </a:cubicBezTo>
                  <a:lnTo>
                    <a:pt x="1424" y="3286"/>
                  </a:lnTo>
                  <a:cubicBezTo>
                    <a:pt x="1612" y="3014"/>
                    <a:pt x="1800" y="2721"/>
                    <a:pt x="2010" y="2470"/>
                  </a:cubicBezTo>
                  <a:lnTo>
                    <a:pt x="2114" y="2344"/>
                  </a:lnTo>
                  <a:cubicBezTo>
                    <a:pt x="2323" y="2093"/>
                    <a:pt x="2554" y="1821"/>
                    <a:pt x="2763" y="1591"/>
                  </a:cubicBezTo>
                  <a:lnTo>
                    <a:pt x="3453" y="879"/>
                  </a:lnTo>
                  <a:cubicBezTo>
                    <a:pt x="3579" y="754"/>
                    <a:pt x="3704" y="649"/>
                    <a:pt x="3809" y="545"/>
                  </a:cubicBezTo>
                  <a:lnTo>
                    <a:pt x="3935" y="440"/>
                  </a:lnTo>
                  <a:lnTo>
                    <a:pt x="4123" y="252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18"/>
            <p:cNvSpPr/>
            <p:nvPr/>
          </p:nvSpPr>
          <p:spPr>
            <a:xfrm>
              <a:off x="3688334" y="1701987"/>
              <a:ext cx="84499" cy="108967"/>
            </a:xfrm>
            <a:custGeom>
              <a:rect b="b" l="l" r="r" t="t"/>
              <a:pathLst>
                <a:path extrusionOk="0" h="4939" w="3830">
                  <a:moveTo>
                    <a:pt x="3599" y="0"/>
                  </a:moveTo>
                  <a:lnTo>
                    <a:pt x="3411" y="147"/>
                  </a:lnTo>
                  <a:lnTo>
                    <a:pt x="3285" y="272"/>
                  </a:lnTo>
                  <a:cubicBezTo>
                    <a:pt x="3201" y="356"/>
                    <a:pt x="3076" y="461"/>
                    <a:pt x="2929" y="586"/>
                  </a:cubicBezTo>
                  <a:lnTo>
                    <a:pt x="2281" y="1256"/>
                  </a:lnTo>
                  <a:cubicBezTo>
                    <a:pt x="2113" y="1465"/>
                    <a:pt x="1925" y="1674"/>
                    <a:pt x="1737" y="1904"/>
                  </a:cubicBezTo>
                  <a:lnTo>
                    <a:pt x="1590" y="2093"/>
                  </a:lnTo>
                  <a:cubicBezTo>
                    <a:pt x="1402" y="2323"/>
                    <a:pt x="1235" y="2574"/>
                    <a:pt x="1067" y="2804"/>
                  </a:cubicBezTo>
                  <a:lnTo>
                    <a:pt x="921" y="2992"/>
                  </a:lnTo>
                  <a:cubicBezTo>
                    <a:pt x="753" y="3285"/>
                    <a:pt x="607" y="3557"/>
                    <a:pt x="481" y="3788"/>
                  </a:cubicBezTo>
                  <a:lnTo>
                    <a:pt x="418" y="3871"/>
                  </a:lnTo>
                  <a:cubicBezTo>
                    <a:pt x="335" y="4060"/>
                    <a:pt x="251" y="4227"/>
                    <a:pt x="188" y="4373"/>
                  </a:cubicBezTo>
                  <a:cubicBezTo>
                    <a:pt x="167" y="4436"/>
                    <a:pt x="146" y="4478"/>
                    <a:pt x="126" y="4541"/>
                  </a:cubicBezTo>
                  <a:lnTo>
                    <a:pt x="0" y="4792"/>
                  </a:lnTo>
                  <a:lnTo>
                    <a:pt x="335" y="4938"/>
                  </a:lnTo>
                  <a:lnTo>
                    <a:pt x="460" y="4666"/>
                  </a:lnTo>
                  <a:lnTo>
                    <a:pt x="523" y="4499"/>
                  </a:lnTo>
                  <a:cubicBezTo>
                    <a:pt x="586" y="4373"/>
                    <a:pt x="670" y="4206"/>
                    <a:pt x="753" y="4039"/>
                  </a:cubicBezTo>
                  <a:lnTo>
                    <a:pt x="795" y="3955"/>
                  </a:lnTo>
                  <a:cubicBezTo>
                    <a:pt x="921" y="3704"/>
                    <a:pt x="1067" y="3453"/>
                    <a:pt x="1235" y="3181"/>
                  </a:cubicBezTo>
                  <a:lnTo>
                    <a:pt x="1360" y="2992"/>
                  </a:lnTo>
                  <a:cubicBezTo>
                    <a:pt x="1527" y="2762"/>
                    <a:pt x="1695" y="2532"/>
                    <a:pt x="1862" y="2302"/>
                  </a:cubicBezTo>
                  <a:lnTo>
                    <a:pt x="2009" y="2135"/>
                  </a:lnTo>
                  <a:cubicBezTo>
                    <a:pt x="2197" y="1904"/>
                    <a:pt x="2385" y="1695"/>
                    <a:pt x="2553" y="1486"/>
                  </a:cubicBezTo>
                  <a:lnTo>
                    <a:pt x="3201" y="837"/>
                  </a:lnTo>
                  <a:cubicBezTo>
                    <a:pt x="3306" y="712"/>
                    <a:pt x="3431" y="607"/>
                    <a:pt x="3515" y="523"/>
                  </a:cubicBezTo>
                  <a:lnTo>
                    <a:pt x="3662" y="419"/>
                  </a:lnTo>
                  <a:lnTo>
                    <a:pt x="3829" y="251"/>
                  </a:lnTo>
                  <a:lnTo>
                    <a:pt x="35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18"/>
            <p:cNvSpPr/>
            <p:nvPr/>
          </p:nvSpPr>
          <p:spPr>
            <a:xfrm>
              <a:off x="3792182" y="1643831"/>
              <a:ext cx="106672" cy="134802"/>
            </a:xfrm>
            <a:custGeom>
              <a:rect b="b" l="l" r="r" t="t"/>
              <a:pathLst>
                <a:path extrusionOk="0" h="6110" w="4835">
                  <a:moveTo>
                    <a:pt x="3014" y="0"/>
                  </a:moveTo>
                  <a:lnTo>
                    <a:pt x="2679" y="188"/>
                  </a:lnTo>
                  <a:lnTo>
                    <a:pt x="4353" y="3118"/>
                  </a:lnTo>
                  <a:lnTo>
                    <a:pt x="4206" y="3222"/>
                  </a:lnTo>
                  <a:cubicBezTo>
                    <a:pt x="4039" y="3306"/>
                    <a:pt x="3851" y="3411"/>
                    <a:pt x="3662" y="3536"/>
                  </a:cubicBezTo>
                  <a:lnTo>
                    <a:pt x="3370" y="3724"/>
                  </a:lnTo>
                  <a:cubicBezTo>
                    <a:pt x="3181" y="3850"/>
                    <a:pt x="2993" y="3955"/>
                    <a:pt x="2846" y="4059"/>
                  </a:cubicBezTo>
                  <a:lnTo>
                    <a:pt x="2721" y="4164"/>
                  </a:lnTo>
                  <a:lnTo>
                    <a:pt x="2219" y="3473"/>
                  </a:lnTo>
                  <a:lnTo>
                    <a:pt x="2574" y="3243"/>
                  </a:lnTo>
                  <a:lnTo>
                    <a:pt x="3244" y="2825"/>
                  </a:lnTo>
                  <a:lnTo>
                    <a:pt x="2407" y="1507"/>
                  </a:lnTo>
                  <a:lnTo>
                    <a:pt x="2261" y="1590"/>
                  </a:lnTo>
                  <a:cubicBezTo>
                    <a:pt x="2240" y="1611"/>
                    <a:pt x="1717" y="1925"/>
                    <a:pt x="1193" y="2302"/>
                  </a:cubicBezTo>
                  <a:lnTo>
                    <a:pt x="796" y="2574"/>
                  </a:lnTo>
                  <a:lnTo>
                    <a:pt x="1" y="3201"/>
                  </a:lnTo>
                  <a:lnTo>
                    <a:pt x="2365" y="6110"/>
                  </a:lnTo>
                  <a:lnTo>
                    <a:pt x="2637" y="5880"/>
                  </a:lnTo>
                  <a:lnTo>
                    <a:pt x="524" y="3264"/>
                  </a:lnTo>
                  <a:lnTo>
                    <a:pt x="942" y="2929"/>
                  </a:lnTo>
                  <a:lnTo>
                    <a:pt x="1403" y="2595"/>
                  </a:lnTo>
                  <a:cubicBezTo>
                    <a:pt x="1737" y="2343"/>
                    <a:pt x="2114" y="2113"/>
                    <a:pt x="2302" y="1988"/>
                  </a:cubicBezTo>
                  <a:lnTo>
                    <a:pt x="2700" y="2699"/>
                  </a:lnTo>
                  <a:lnTo>
                    <a:pt x="2344" y="2929"/>
                  </a:lnTo>
                  <a:lnTo>
                    <a:pt x="1696" y="3390"/>
                  </a:lnTo>
                  <a:lnTo>
                    <a:pt x="2595" y="4666"/>
                  </a:lnTo>
                  <a:lnTo>
                    <a:pt x="3035" y="4352"/>
                  </a:lnTo>
                  <a:cubicBezTo>
                    <a:pt x="3181" y="4247"/>
                    <a:pt x="3370" y="4143"/>
                    <a:pt x="3558" y="4017"/>
                  </a:cubicBezTo>
                  <a:lnTo>
                    <a:pt x="3851" y="3850"/>
                  </a:lnTo>
                  <a:cubicBezTo>
                    <a:pt x="4018" y="3724"/>
                    <a:pt x="4206" y="3599"/>
                    <a:pt x="4374" y="3515"/>
                  </a:cubicBezTo>
                  <a:lnTo>
                    <a:pt x="4834" y="3264"/>
                  </a:lnTo>
                  <a:lnTo>
                    <a:pt x="30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18"/>
            <p:cNvSpPr/>
            <p:nvPr/>
          </p:nvSpPr>
          <p:spPr>
            <a:xfrm>
              <a:off x="3836042" y="1727381"/>
              <a:ext cx="83573" cy="59105"/>
            </a:xfrm>
            <a:custGeom>
              <a:rect b="b" l="l" r="r" t="t"/>
              <a:pathLst>
                <a:path extrusionOk="0" h="2679" w="3788">
                  <a:moveTo>
                    <a:pt x="3599" y="0"/>
                  </a:moveTo>
                  <a:cubicBezTo>
                    <a:pt x="3599" y="0"/>
                    <a:pt x="2616" y="523"/>
                    <a:pt x="1695" y="1130"/>
                  </a:cubicBezTo>
                  <a:lnTo>
                    <a:pt x="1068" y="1569"/>
                  </a:lnTo>
                  <a:cubicBezTo>
                    <a:pt x="921" y="1674"/>
                    <a:pt x="817" y="1758"/>
                    <a:pt x="691" y="1862"/>
                  </a:cubicBezTo>
                  <a:lnTo>
                    <a:pt x="524" y="1988"/>
                  </a:lnTo>
                  <a:lnTo>
                    <a:pt x="398" y="2093"/>
                  </a:lnTo>
                  <a:cubicBezTo>
                    <a:pt x="294" y="2155"/>
                    <a:pt x="210" y="2218"/>
                    <a:pt x="126" y="2302"/>
                  </a:cubicBezTo>
                  <a:lnTo>
                    <a:pt x="1" y="2427"/>
                  </a:lnTo>
                  <a:lnTo>
                    <a:pt x="231" y="2678"/>
                  </a:lnTo>
                  <a:lnTo>
                    <a:pt x="377" y="2553"/>
                  </a:lnTo>
                  <a:cubicBezTo>
                    <a:pt x="461" y="2490"/>
                    <a:pt x="524" y="2427"/>
                    <a:pt x="607" y="2385"/>
                  </a:cubicBezTo>
                  <a:lnTo>
                    <a:pt x="733" y="2281"/>
                  </a:lnTo>
                  <a:lnTo>
                    <a:pt x="921" y="2134"/>
                  </a:lnTo>
                  <a:cubicBezTo>
                    <a:pt x="1026" y="2051"/>
                    <a:pt x="1130" y="1967"/>
                    <a:pt x="1256" y="1862"/>
                  </a:cubicBezTo>
                  <a:lnTo>
                    <a:pt x="1905" y="1423"/>
                  </a:lnTo>
                  <a:cubicBezTo>
                    <a:pt x="2783" y="837"/>
                    <a:pt x="3788" y="314"/>
                    <a:pt x="3788" y="314"/>
                  </a:cubicBezTo>
                  <a:lnTo>
                    <a:pt x="35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18"/>
            <p:cNvSpPr/>
            <p:nvPr/>
          </p:nvSpPr>
          <p:spPr>
            <a:xfrm>
              <a:off x="3853118" y="1749532"/>
              <a:ext cx="78035" cy="56348"/>
            </a:xfrm>
            <a:custGeom>
              <a:rect b="b" l="l" r="r" t="t"/>
              <a:pathLst>
                <a:path extrusionOk="0" h="2554" w="3537">
                  <a:moveTo>
                    <a:pt x="3369" y="1"/>
                  </a:moveTo>
                  <a:cubicBezTo>
                    <a:pt x="3369" y="21"/>
                    <a:pt x="2407" y="524"/>
                    <a:pt x="1570" y="1089"/>
                  </a:cubicBezTo>
                  <a:lnTo>
                    <a:pt x="963" y="1507"/>
                  </a:lnTo>
                  <a:cubicBezTo>
                    <a:pt x="838" y="1591"/>
                    <a:pt x="733" y="1695"/>
                    <a:pt x="628" y="1758"/>
                  </a:cubicBezTo>
                  <a:lnTo>
                    <a:pt x="461" y="1905"/>
                  </a:lnTo>
                  <a:lnTo>
                    <a:pt x="336" y="1988"/>
                  </a:lnTo>
                  <a:cubicBezTo>
                    <a:pt x="252" y="2051"/>
                    <a:pt x="189" y="2114"/>
                    <a:pt x="105" y="2177"/>
                  </a:cubicBezTo>
                  <a:lnTo>
                    <a:pt x="1" y="2281"/>
                  </a:lnTo>
                  <a:lnTo>
                    <a:pt x="231" y="2553"/>
                  </a:lnTo>
                  <a:lnTo>
                    <a:pt x="356" y="2428"/>
                  </a:lnTo>
                  <a:cubicBezTo>
                    <a:pt x="419" y="2365"/>
                    <a:pt x="482" y="2323"/>
                    <a:pt x="566" y="2260"/>
                  </a:cubicBezTo>
                  <a:lnTo>
                    <a:pt x="670" y="2177"/>
                  </a:lnTo>
                  <a:lnTo>
                    <a:pt x="859" y="2030"/>
                  </a:lnTo>
                  <a:cubicBezTo>
                    <a:pt x="942" y="1967"/>
                    <a:pt x="1047" y="1884"/>
                    <a:pt x="1172" y="1800"/>
                  </a:cubicBezTo>
                  <a:lnTo>
                    <a:pt x="1758" y="1381"/>
                  </a:lnTo>
                  <a:cubicBezTo>
                    <a:pt x="2595" y="837"/>
                    <a:pt x="3537" y="335"/>
                    <a:pt x="3537" y="335"/>
                  </a:cubicBezTo>
                  <a:lnTo>
                    <a:pt x="33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18"/>
            <p:cNvSpPr/>
            <p:nvPr/>
          </p:nvSpPr>
          <p:spPr>
            <a:xfrm>
              <a:off x="3750638" y="1612899"/>
              <a:ext cx="107113" cy="75719"/>
            </a:xfrm>
            <a:custGeom>
              <a:rect b="b" l="l" r="r" t="t"/>
              <a:pathLst>
                <a:path extrusionOk="0" h="3432" w="4855">
                  <a:moveTo>
                    <a:pt x="4709" y="0"/>
                  </a:moveTo>
                  <a:cubicBezTo>
                    <a:pt x="4709" y="0"/>
                    <a:pt x="4625" y="42"/>
                    <a:pt x="4478" y="105"/>
                  </a:cubicBezTo>
                  <a:lnTo>
                    <a:pt x="3955" y="419"/>
                  </a:lnTo>
                  <a:cubicBezTo>
                    <a:pt x="3516" y="649"/>
                    <a:pt x="2993" y="984"/>
                    <a:pt x="2407" y="1339"/>
                  </a:cubicBezTo>
                  <a:lnTo>
                    <a:pt x="1444" y="2009"/>
                  </a:lnTo>
                  <a:cubicBezTo>
                    <a:pt x="1256" y="2155"/>
                    <a:pt x="1089" y="2281"/>
                    <a:pt x="921" y="2406"/>
                  </a:cubicBezTo>
                  <a:cubicBezTo>
                    <a:pt x="859" y="2469"/>
                    <a:pt x="775" y="2532"/>
                    <a:pt x="712" y="2595"/>
                  </a:cubicBezTo>
                  <a:lnTo>
                    <a:pt x="566" y="2699"/>
                  </a:lnTo>
                  <a:cubicBezTo>
                    <a:pt x="419" y="2825"/>
                    <a:pt x="273" y="2929"/>
                    <a:pt x="189" y="3013"/>
                  </a:cubicBezTo>
                  <a:lnTo>
                    <a:pt x="1" y="3181"/>
                  </a:lnTo>
                  <a:lnTo>
                    <a:pt x="231" y="3432"/>
                  </a:lnTo>
                  <a:lnTo>
                    <a:pt x="419" y="3285"/>
                  </a:lnTo>
                  <a:cubicBezTo>
                    <a:pt x="524" y="3201"/>
                    <a:pt x="628" y="3097"/>
                    <a:pt x="775" y="2992"/>
                  </a:cubicBezTo>
                  <a:lnTo>
                    <a:pt x="921" y="2867"/>
                  </a:lnTo>
                  <a:lnTo>
                    <a:pt x="1152" y="2699"/>
                  </a:lnTo>
                  <a:cubicBezTo>
                    <a:pt x="1319" y="2574"/>
                    <a:pt x="1486" y="2427"/>
                    <a:pt x="1654" y="2302"/>
                  </a:cubicBezTo>
                  <a:lnTo>
                    <a:pt x="2512" y="1716"/>
                  </a:lnTo>
                  <a:lnTo>
                    <a:pt x="2616" y="1653"/>
                  </a:lnTo>
                  <a:cubicBezTo>
                    <a:pt x="3139" y="1318"/>
                    <a:pt x="3704" y="963"/>
                    <a:pt x="4123" y="732"/>
                  </a:cubicBezTo>
                  <a:lnTo>
                    <a:pt x="4667" y="419"/>
                  </a:lnTo>
                  <a:cubicBezTo>
                    <a:pt x="4792" y="356"/>
                    <a:pt x="4855" y="314"/>
                    <a:pt x="4855" y="314"/>
                  </a:cubicBezTo>
                  <a:lnTo>
                    <a:pt x="47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18"/>
            <p:cNvSpPr/>
            <p:nvPr/>
          </p:nvSpPr>
          <p:spPr>
            <a:xfrm>
              <a:off x="3767251" y="1635513"/>
              <a:ext cx="102966" cy="72961"/>
            </a:xfrm>
            <a:custGeom>
              <a:rect b="b" l="l" r="r" t="t"/>
              <a:pathLst>
                <a:path extrusionOk="0" h="3307" w="4667">
                  <a:moveTo>
                    <a:pt x="4500" y="0"/>
                  </a:moveTo>
                  <a:cubicBezTo>
                    <a:pt x="4500" y="0"/>
                    <a:pt x="4416" y="42"/>
                    <a:pt x="4290" y="105"/>
                  </a:cubicBezTo>
                  <a:lnTo>
                    <a:pt x="3767" y="398"/>
                  </a:lnTo>
                  <a:cubicBezTo>
                    <a:pt x="3370" y="628"/>
                    <a:pt x="2888" y="942"/>
                    <a:pt x="2365" y="1256"/>
                  </a:cubicBezTo>
                  <a:lnTo>
                    <a:pt x="1382" y="1946"/>
                  </a:lnTo>
                  <a:cubicBezTo>
                    <a:pt x="1215" y="2051"/>
                    <a:pt x="1047" y="2197"/>
                    <a:pt x="901" y="2302"/>
                  </a:cubicBezTo>
                  <a:cubicBezTo>
                    <a:pt x="817" y="2365"/>
                    <a:pt x="754" y="2428"/>
                    <a:pt x="671" y="2469"/>
                  </a:cubicBezTo>
                  <a:lnTo>
                    <a:pt x="524" y="2595"/>
                  </a:lnTo>
                  <a:cubicBezTo>
                    <a:pt x="399" y="2700"/>
                    <a:pt x="273" y="2804"/>
                    <a:pt x="189" y="2867"/>
                  </a:cubicBezTo>
                  <a:lnTo>
                    <a:pt x="1" y="3034"/>
                  </a:lnTo>
                  <a:lnTo>
                    <a:pt x="252" y="3306"/>
                  </a:lnTo>
                  <a:lnTo>
                    <a:pt x="440" y="3118"/>
                  </a:lnTo>
                  <a:cubicBezTo>
                    <a:pt x="524" y="3055"/>
                    <a:pt x="629" y="2972"/>
                    <a:pt x="775" y="2867"/>
                  </a:cubicBezTo>
                  <a:lnTo>
                    <a:pt x="922" y="2741"/>
                  </a:lnTo>
                  <a:lnTo>
                    <a:pt x="1131" y="2574"/>
                  </a:lnTo>
                  <a:cubicBezTo>
                    <a:pt x="1277" y="2448"/>
                    <a:pt x="1424" y="2344"/>
                    <a:pt x="1612" y="2218"/>
                  </a:cubicBezTo>
                  <a:lnTo>
                    <a:pt x="2407" y="1674"/>
                  </a:lnTo>
                  <a:lnTo>
                    <a:pt x="2554" y="1570"/>
                  </a:lnTo>
                  <a:cubicBezTo>
                    <a:pt x="3077" y="1235"/>
                    <a:pt x="3558" y="921"/>
                    <a:pt x="3956" y="712"/>
                  </a:cubicBezTo>
                  <a:lnTo>
                    <a:pt x="4479" y="419"/>
                  </a:lnTo>
                  <a:cubicBezTo>
                    <a:pt x="4583" y="356"/>
                    <a:pt x="4667" y="314"/>
                    <a:pt x="4667" y="314"/>
                  </a:cubicBezTo>
                  <a:lnTo>
                    <a:pt x="45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18"/>
            <p:cNvSpPr/>
            <p:nvPr/>
          </p:nvSpPr>
          <p:spPr>
            <a:xfrm>
              <a:off x="3887293" y="1596264"/>
              <a:ext cx="105260" cy="130676"/>
            </a:xfrm>
            <a:custGeom>
              <a:rect b="b" l="l" r="r" t="t"/>
              <a:pathLst>
                <a:path extrusionOk="0" h="5923" w="4771">
                  <a:moveTo>
                    <a:pt x="3411" y="1"/>
                  </a:moveTo>
                  <a:lnTo>
                    <a:pt x="3076" y="126"/>
                  </a:lnTo>
                  <a:lnTo>
                    <a:pt x="4310" y="3265"/>
                  </a:lnTo>
                  <a:lnTo>
                    <a:pt x="4122" y="3349"/>
                  </a:lnTo>
                  <a:cubicBezTo>
                    <a:pt x="3997" y="3390"/>
                    <a:pt x="3850" y="3453"/>
                    <a:pt x="3683" y="3537"/>
                  </a:cubicBezTo>
                  <a:lnTo>
                    <a:pt x="3390" y="3642"/>
                  </a:lnTo>
                  <a:cubicBezTo>
                    <a:pt x="3034" y="3788"/>
                    <a:pt x="2678" y="3955"/>
                    <a:pt x="2469" y="4060"/>
                  </a:cubicBezTo>
                  <a:lnTo>
                    <a:pt x="2113" y="3286"/>
                  </a:lnTo>
                  <a:lnTo>
                    <a:pt x="2490" y="3118"/>
                  </a:lnTo>
                  <a:lnTo>
                    <a:pt x="3222" y="2805"/>
                  </a:lnTo>
                  <a:lnTo>
                    <a:pt x="2616" y="1361"/>
                  </a:lnTo>
                  <a:lnTo>
                    <a:pt x="2448" y="1445"/>
                  </a:lnTo>
                  <a:cubicBezTo>
                    <a:pt x="2448" y="1445"/>
                    <a:pt x="1862" y="1696"/>
                    <a:pt x="1297" y="1947"/>
                  </a:cubicBezTo>
                  <a:cubicBezTo>
                    <a:pt x="732" y="2198"/>
                    <a:pt x="147" y="2491"/>
                    <a:pt x="147" y="2491"/>
                  </a:cubicBezTo>
                  <a:lnTo>
                    <a:pt x="0" y="2574"/>
                  </a:lnTo>
                  <a:lnTo>
                    <a:pt x="1695" y="5922"/>
                  </a:lnTo>
                  <a:lnTo>
                    <a:pt x="2009" y="5755"/>
                  </a:lnTo>
                  <a:lnTo>
                    <a:pt x="481" y="2742"/>
                  </a:lnTo>
                  <a:cubicBezTo>
                    <a:pt x="670" y="2637"/>
                    <a:pt x="1067" y="2449"/>
                    <a:pt x="1444" y="2282"/>
                  </a:cubicBezTo>
                  <a:cubicBezTo>
                    <a:pt x="1820" y="2114"/>
                    <a:pt x="2197" y="1926"/>
                    <a:pt x="2406" y="1842"/>
                  </a:cubicBezTo>
                  <a:lnTo>
                    <a:pt x="2741" y="2637"/>
                  </a:lnTo>
                  <a:lnTo>
                    <a:pt x="2344" y="2805"/>
                  </a:lnTo>
                  <a:lnTo>
                    <a:pt x="1632" y="3118"/>
                  </a:lnTo>
                  <a:lnTo>
                    <a:pt x="2281" y="4541"/>
                  </a:lnTo>
                  <a:lnTo>
                    <a:pt x="2448" y="4458"/>
                  </a:lnTo>
                  <a:cubicBezTo>
                    <a:pt x="2469" y="4458"/>
                    <a:pt x="2971" y="4207"/>
                    <a:pt x="3515" y="3997"/>
                  </a:cubicBezTo>
                  <a:lnTo>
                    <a:pt x="3808" y="3872"/>
                  </a:lnTo>
                  <a:cubicBezTo>
                    <a:pt x="3976" y="3809"/>
                    <a:pt x="4122" y="3746"/>
                    <a:pt x="4248" y="3683"/>
                  </a:cubicBezTo>
                  <a:lnTo>
                    <a:pt x="4771" y="3495"/>
                  </a:lnTo>
                  <a:lnTo>
                    <a:pt x="34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18"/>
            <p:cNvSpPr/>
            <p:nvPr/>
          </p:nvSpPr>
          <p:spPr>
            <a:xfrm>
              <a:off x="3915445" y="1686279"/>
              <a:ext cx="94185" cy="48052"/>
            </a:xfrm>
            <a:custGeom>
              <a:rect b="b" l="l" r="r" t="t"/>
              <a:pathLst>
                <a:path extrusionOk="0" h="2178" w="4269">
                  <a:moveTo>
                    <a:pt x="4143" y="1"/>
                  </a:moveTo>
                  <a:cubicBezTo>
                    <a:pt x="4143" y="1"/>
                    <a:pt x="3076" y="399"/>
                    <a:pt x="2030" y="859"/>
                  </a:cubicBezTo>
                  <a:lnTo>
                    <a:pt x="1507" y="1110"/>
                  </a:lnTo>
                  <a:cubicBezTo>
                    <a:pt x="1172" y="1277"/>
                    <a:pt x="858" y="1403"/>
                    <a:pt x="628" y="1528"/>
                  </a:cubicBezTo>
                  <a:lnTo>
                    <a:pt x="0" y="1842"/>
                  </a:lnTo>
                  <a:lnTo>
                    <a:pt x="168" y="2177"/>
                  </a:lnTo>
                  <a:lnTo>
                    <a:pt x="816" y="1842"/>
                  </a:lnTo>
                  <a:cubicBezTo>
                    <a:pt x="1047" y="1717"/>
                    <a:pt x="1340" y="1591"/>
                    <a:pt x="1653" y="1424"/>
                  </a:cubicBezTo>
                  <a:cubicBezTo>
                    <a:pt x="1821" y="1361"/>
                    <a:pt x="2009" y="1277"/>
                    <a:pt x="2176" y="1194"/>
                  </a:cubicBezTo>
                  <a:cubicBezTo>
                    <a:pt x="3202" y="733"/>
                    <a:pt x="4269" y="336"/>
                    <a:pt x="4269" y="336"/>
                  </a:cubicBezTo>
                  <a:lnTo>
                    <a:pt x="41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18"/>
            <p:cNvSpPr/>
            <p:nvPr/>
          </p:nvSpPr>
          <p:spPr>
            <a:xfrm>
              <a:off x="3927447" y="1710305"/>
              <a:ext cx="91890" cy="46640"/>
            </a:xfrm>
            <a:custGeom>
              <a:rect b="b" l="l" r="r" t="t"/>
              <a:pathLst>
                <a:path extrusionOk="0" h="2114" w="4165">
                  <a:moveTo>
                    <a:pt x="4039" y="0"/>
                  </a:moveTo>
                  <a:cubicBezTo>
                    <a:pt x="4018" y="0"/>
                    <a:pt x="2972" y="398"/>
                    <a:pt x="1967" y="837"/>
                  </a:cubicBezTo>
                  <a:lnTo>
                    <a:pt x="1444" y="1067"/>
                  </a:lnTo>
                  <a:cubicBezTo>
                    <a:pt x="1151" y="1214"/>
                    <a:pt x="837" y="1360"/>
                    <a:pt x="628" y="1486"/>
                  </a:cubicBezTo>
                  <a:lnTo>
                    <a:pt x="0" y="1779"/>
                  </a:lnTo>
                  <a:lnTo>
                    <a:pt x="168" y="2113"/>
                  </a:lnTo>
                  <a:lnTo>
                    <a:pt x="775" y="1799"/>
                  </a:lnTo>
                  <a:cubicBezTo>
                    <a:pt x="1005" y="1674"/>
                    <a:pt x="1298" y="1548"/>
                    <a:pt x="1591" y="1402"/>
                  </a:cubicBezTo>
                  <a:lnTo>
                    <a:pt x="2114" y="1172"/>
                  </a:lnTo>
                  <a:cubicBezTo>
                    <a:pt x="3118" y="732"/>
                    <a:pt x="4164" y="335"/>
                    <a:pt x="4164" y="335"/>
                  </a:cubicBezTo>
                  <a:lnTo>
                    <a:pt x="40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18"/>
            <p:cNvSpPr/>
            <p:nvPr/>
          </p:nvSpPr>
          <p:spPr>
            <a:xfrm>
              <a:off x="3854045" y="1564891"/>
              <a:ext cx="110357" cy="54936"/>
            </a:xfrm>
            <a:custGeom>
              <a:rect b="b" l="l" r="r" t="t"/>
              <a:pathLst>
                <a:path extrusionOk="0" h="2490" w="5002">
                  <a:moveTo>
                    <a:pt x="4876" y="0"/>
                  </a:moveTo>
                  <a:cubicBezTo>
                    <a:pt x="4876" y="0"/>
                    <a:pt x="3641" y="460"/>
                    <a:pt x="2428" y="983"/>
                  </a:cubicBezTo>
                  <a:cubicBezTo>
                    <a:pt x="2239" y="1088"/>
                    <a:pt x="2051" y="1172"/>
                    <a:pt x="1863" y="1255"/>
                  </a:cubicBezTo>
                  <a:cubicBezTo>
                    <a:pt x="1444" y="1423"/>
                    <a:pt x="1068" y="1611"/>
                    <a:pt x="754" y="1779"/>
                  </a:cubicBezTo>
                  <a:lnTo>
                    <a:pt x="1" y="2155"/>
                  </a:lnTo>
                  <a:lnTo>
                    <a:pt x="168" y="2490"/>
                  </a:lnTo>
                  <a:lnTo>
                    <a:pt x="921" y="2113"/>
                  </a:lnTo>
                  <a:cubicBezTo>
                    <a:pt x="1235" y="1946"/>
                    <a:pt x="1612" y="1758"/>
                    <a:pt x="2009" y="1590"/>
                  </a:cubicBezTo>
                  <a:lnTo>
                    <a:pt x="2574" y="1318"/>
                  </a:lnTo>
                  <a:cubicBezTo>
                    <a:pt x="3767" y="795"/>
                    <a:pt x="5001" y="335"/>
                    <a:pt x="5001" y="335"/>
                  </a:cubicBezTo>
                  <a:lnTo>
                    <a:pt x="48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18"/>
            <p:cNvSpPr/>
            <p:nvPr/>
          </p:nvSpPr>
          <p:spPr>
            <a:xfrm>
              <a:off x="3866510" y="1588895"/>
              <a:ext cx="106650" cy="53568"/>
            </a:xfrm>
            <a:custGeom>
              <a:rect b="b" l="l" r="r" t="t"/>
              <a:pathLst>
                <a:path extrusionOk="0" h="2428" w="4834">
                  <a:moveTo>
                    <a:pt x="4708" y="0"/>
                  </a:moveTo>
                  <a:cubicBezTo>
                    <a:pt x="4708" y="0"/>
                    <a:pt x="3495" y="439"/>
                    <a:pt x="2323" y="963"/>
                  </a:cubicBezTo>
                  <a:lnTo>
                    <a:pt x="1758" y="1214"/>
                  </a:lnTo>
                  <a:cubicBezTo>
                    <a:pt x="1381" y="1402"/>
                    <a:pt x="1005" y="1569"/>
                    <a:pt x="712" y="1716"/>
                  </a:cubicBezTo>
                  <a:lnTo>
                    <a:pt x="1" y="2092"/>
                  </a:lnTo>
                  <a:lnTo>
                    <a:pt x="168" y="2427"/>
                  </a:lnTo>
                  <a:lnTo>
                    <a:pt x="879" y="2051"/>
                  </a:lnTo>
                  <a:cubicBezTo>
                    <a:pt x="1172" y="1883"/>
                    <a:pt x="1528" y="1716"/>
                    <a:pt x="1926" y="1548"/>
                  </a:cubicBezTo>
                  <a:lnTo>
                    <a:pt x="2470" y="1276"/>
                  </a:lnTo>
                  <a:cubicBezTo>
                    <a:pt x="3641" y="774"/>
                    <a:pt x="4834" y="335"/>
                    <a:pt x="4834" y="335"/>
                  </a:cubicBezTo>
                  <a:lnTo>
                    <a:pt x="4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18"/>
            <p:cNvSpPr/>
            <p:nvPr/>
          </p:nvSpPr>
          <p:spPr>
            <a:xfrm>
              <a:off x="3988847" y="1561185"/>
              <a:ext cx="102502" cy="126043"/>
            </a:xfrm>
            <a:custGeom>
              <a:rect b="b" l="l" r="r" t="t"/>
              <a:pathLst>
                <a:path extrusionOk="0" h="5713" w="4646">
                  <a:moveTo>
                    <a:pt x="3641" y="1"/>
                  </a:moveTo>
                  <a:lnTo>
                    <a:pt x="3285" y="105"/>
                  </a:lnTo>
                  <a:lnTo>
                    <a:pt x="4206" y="3348"/>
                  </a:lnTo>
                  <a:lnTo>
                    <a:pt x="3223" y="3641"/>
                  </a:lnTo>
                  <a:lnTo>
                    <a:pt x="2260" y="3934"/>
                  </a:lnTo>
                  <a:lnTo>
                    <a:pt x="2009" y="3139"/>
                  </a:lnTo>
                  <a:lnTo>
                    <a:pt x="3160" y="2784"/>
                  </a:lnTo>
                  <a:lnTo>
                    <a:pt x="2699" y="1277"/>
                  </a:lnTo>
                  <a:lnTo>
                    <a:pt x="1339" y="1716"/>
                  </a:lnTo>
                  <a:lnTo>
                    <a:pt x="0" y="2177"/>
                  </a:lnTo>
                  <a:lnTo>
                    <a:pt x="1256" y="5713"/>
                  </a:lnTo>
                  <a:lnTo>
                    <a:pt x="1590" y="5587"/>
                  </a:lnTo>
                  <a:lnTo>
                    <a:pt x="461" y="2407"/>
                  </a:lnTo>
                  <a:lnTo>
                    <a:pt x="1465" y="2051"/>
                  </a:lnTo>
                  <a:lnTo>
                    <a:pt x="2469" y="1737"/>
                  </a:lnTo>
                  <a:lnTo>
                    <a:pt x="2699" y="2532"/>
                  </a:lnTo>
                  <a:lnTo>
                    <a:pt x="1549" y="2909"/>
                  </a:lnTo>
                  <a:lnTo>
                    <a:pt x="2030" y="4395"/>
                  </a:lnTo>
                  <a:lnTo>
                    <a:pt x="3327" y="3976"/>
                  </a:lnTo>
                  <a:lnTo>
                    <a:pt x="4645" y="3600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18"/>
            <p:cNvSpPr/>
            <p:nvPr/>
          </p:nvSpPr>
          <p:spPr>
            <a:xfrm>
              <a:off x="4006850" y="1655369"/>
              <a:ext cx="99722" cy="38323"/>
            </a:xfrm>
            <a:custGeom>
              <a:rect b="b" l="l" r="r" t="t"/>
              <a:pathLst>
                <a:path extrusionOk="0" h="1737" w="4520">
                  <a:moveTo>
                    <a:pt x="4436" y="0"/>
                  </a:moveTo>
                  <a:lnTo>
                    <a:pt x="3704" y="209"/>
                  </a:lnTo>
                  <a:cubicBezTo>
                    <a:pt x="3285" y="314"/>
                    <a:pt x="2741" y="481"/>
                    <a:pt x="2197" y="649"/>
                  </a:cubicBezTo>
                  <a:cubicBezTo>
                    <a:pt x="1653" y="816"/>
                    <a:pt x="1109" y="1025"/>
                    <a:pt x="691" y="1151"/>
                  </a:cubicBezTo>
                  <a:cubicBezTo>
                    <a:pt x="293" y="1297"/>
                    <a:pt x="0" y="1402"/>
                    <a:pt x="0" y="1402"/>
                  </a:cubicBezTo>
                  <a:lnTo>
                    <a:pt x="147" y="1737"/>
                  </a:lnTo>
                  <a:cubicBezTo>
                    <a:pt x="168" y="1737"/>
                    <a:pt x="440" y="1632"/>
                    <a:pt x="837" y="1486"/>
                  </a:cubicBezTo>
                  <a:cubicBezTo>
                    <a:pt x="1235" y="1360"/>
                    <a:pt x="1779" y="1172"/>
                    <a:pt x="2323" y="1004"/>
                  </a:cubicBezTo>
                  <a:cubicBezTo>
                    <a:pt x="2846" y="816"/>
                    <a:pt x="3411" y="670"/>
                    <a:pt x="3808" y="544"/>
                  </a:cubicBezTo>
                  <a:lnTo>
                    <a:pt x="4332" y="398"/>
                  </a:lnTo>
                  <a:lnTo>
                    <a:pt x="4520" y="356"/>
                  </a:lnTo>
                  <a:lnTo>
                    <a:pt x="44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18"/>
            <p:cNvSpPr/>
            <p:nvPr/>
          </p:nvSpPr>
          <p:spPr>
            <a:xfrm>
              <a:off x="4016072" y="1680278"/>
              <a:ext cx="96965" cy="37418"/>
            </a:xfrm>
            <a:custGeom>
              <a:rect b="b" l="l" r="r" t="t"/>
              <a:pathLst>
                <a:path extrusionOk="0" h="1696" w="4395">
                  <a:moveTo>
                    <a:pt x="4311" y="1"/>
                  </a:moveTo>
                  <a:lnTo>
                    <a:pt x="3579" y="210"/>
                  </a:lnTo>
                  <a:cubicBezTo>
                    <a:pt x="3181" y="315"/>
                    <a:pt x="2658" y="482"/>
                    <a:pt x="2135" y="650"/>
                  </a:cubicBezTo>
                  <a:cubicBezTo>
                    <a:pt x="1591" y="796"/>
                    <a:pt x="1068" y="984"/>
                    <a:pt x="691" y="1131"/>
                  </a:cubicBezTo>
                  <a:lnTo>
                    <a:pt x="670" y="1131"/>
                  </a:lnTo>
                  <a:cubicBezTo>
                    <a:pt x="252" y="1256"/>
                    <a:pt x="1" y="1361"/>
                    <a:pt x="1" y="1361"/>
                  </a:cubicBezTo>
                  <a:lnTo>
                    <a:pt x="126" y="1696"/>
                  </a:lnTo>
                  <a:cubicBezTo>
                    <a:pt x="126" y="1696"/>
                    <a:pt x="398" y="1591"/>
                    <a:pt x="775" y="1466"/>
                  </a:cubicBezTo>
                  <a:lnTo>
                    <a:pt x="817" y="1466"/>
                  </a:lnTo>
                  <a:cubicBezTo>
                    <a:pt x="1193" y="1340"/>
                    <a:pt x="1717" y="1152"/>
                    <a:pt x="2240" y="984"/>
                  </a:cubicBezTo>
                  <a:cubicBezTo>
                    <a:pt x="2763" y="817"/>
                    <a:pt x="3265" y="671"/>
                    <a:pt x="3683" y="545"/>
                  </a:cubicBezTo>
                  <a:lnTo>
                    <a:pt x="4395" y="35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18"/>
            <p:cNvSpPr/>
            <p:nvPr/>
          </p:nvSpPr>
          <p:spPr>
            <a:xfrm>
              <a:off x="3961600" y="1529790"/>
              <a:ext cx="111747" cy="42492"/>
            </a:xfrm>
            <a:custGeom>
              <a:rect b="b" l="l" r="r" t="t"/>
              <a:pathLst>
                <a:path extrusionOk="0" h="1926" w="5065">
                  <a:moveTo>
                    <a:pt x="4960" y="1"/>
                  </a:moveTo>
                  <a:lnTo>
                    <a:pt x="4186" y="231"/>
                  </a:lnTo>
                  <a:cubicBezTo>
                    <a:pt x="3725" y="357"/>
                    <a:pt x="3118" y="545"/>
                    <a:pt x="2491" y="733"/>
                  </a:cubicBezTo>
                  <a:cubicBezTo>
                    <a:pt x="1863" y="922"/>
                    <a:pt x="1256" y="1152"/>
                    <a:pt x="796" y="1298"/>
                  </a:cubicBezTo>
                  <a:cubicBezTo>
                    <a:pt x="315" y="1466"/>
                    <a:pt x="22" y="1570"/>
                    <a:pt x="1" y="1570"/>
                  </a:cubicBezTo>
                  <a:lnTo>
                    <a:pt x="126" y="1926"/>
                  </a:lnTo>
                  <a:cubicBezTo>
                    <a:pt x="147" y="1905"/>
                    <a:pt x="482" y="1800"/>
                    <a:pt x="901" y="1633"/>
                  </a:cubicBezTo>
                  <a:cubicBezTo>
                    <a:pt x="1319" y="1486"/>
                    <a:pt x="1989" y="1277"/>
                    <a:pt x="2595" y="1068"/>
                  </a:cubicBezTo>
                  <a:cubicBezTo>
                    <a:pt x="3202" y="880"/>
                    <a:pt x="3830" y="691"/>
                    <a:pt x="4290" y="566"/>
                  </a:cubicBezTo>
                  <a:lnTo>
                    <a:pt x="5064" y="357"/>
                  </a:lnTo>
                  <a:lnTo>
                    <a:pt x="49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18"/>
            <p:cNvSpPr/>
            <p:nvPr/>
          </p:nvSpPr>
          <p:spPr>
            <a:xfrm>
              <a:off x="3970381" y="1554720"/>
              <a:ext cx="109430" cy="41566"/>
            </a:xfrm>
            <a:custGeom>
              <a:rect b="b" l="l" r="r" t="t"/>
              <a:pathLst>
                <a:path extrusionOk="0" h="1884" w="4960">
                  <a:moveTo>
                    <a:pt x="4855" y="1"/>
                  </a:moveTo>
                  <a:lnTo>
                    <a:pt x="4101" y="231"/>
                  </a:lnTo>
                  <a:cubicBezTo>
                    <a:pt x="3641" y="356"/>
                    <a:pt x="3034" y="524"/>
                    <a:pt x="2427" y="712"/>
                  </a:cubicBezTo>
                  <a:cubicBezTo>
                    <a:pt x="1821" y="900"/>
                    <a:pt x="1214" y="1131"/>
                    <a:pt x="775" y="1277"/>
                  </a:cubicBezTo>
                  <a:cubicBezTo>
                    <a:pt x="314" y="1424"/>
                    <a:pt x="21" y="1549"/>
                    <a:pt x="0" y="1549"/>
                  </a:cubicBezTo>
                  <a:lnTo>
                    <a:pt x="147" y="1884"/>
                  </a:lnTo>
                  <a:cubicBezTo>
                    <a:pt x="147" y="1884"/>
                    <a:pt x="440" y="1779"/>
                    <a:pt x="879" y="1612"/>
                  </a:cubicBezTo>
                  <a:cubicBezTo>
                    <a:pt x="1319" y="1465"/>
                    <a:pt x="1946" y="1256"/>
                    <a:pt x="2532" y="1068"/>
                  </a:cubicBezTo>
                  <a:cubicBezTo>
                    <a:pt x="3139" y="880"/>
                    <a:pt x="3746" y="691"/>
                    <a:pt x="4185" y="566"/>
                  </a:cubicBezTo>
                  <a:lnTo>
                    <a:pt x="4959" y="3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18"/>
            <p:cNvSpPr/>
            <p:nvPr/>
          </p:nvSpPr>
          <p:spPr>
            <a:xfrm>
              <a:off x="4093622" y="1535791"/>
              <a:ext cx="99281" cy="120969"/>
            </a:xfrm>
            <a:custGeom>
              <a:rect b="b" l="l" r="r" t="t"/>
              <a:pathLst>
                <a:path extrusionOk="0" h="5483" w="4500">
                  <a:moveTo>
                    <a:pt x="3767" y="1"/>
                  </a:moveTo>
                  <a:lnTo>
                    <a:pt x="3432" y="64"/>
                  </a:lnTo>
                  <a:lnTo>
                    <a:pt x="4081" y="3391"/>
                  </a:lnTo>
                  <a:lnTo>
                    <a:pt x="3098" y="3600"/>
                  </a:lnTo>
                  <a:lnTo>
                    <a:pt x="2114" y="3809"/>
                  </a:lnTo>
                  <a:lnTo>
                    <a:pt x="1905" y="2993"/>
                  </a:lnTo>
                  <a:lnTo>
                    <a:pt x="3098" y="2742"/>
                  </a:lnTo>
                  <a:lnTo>
                    <a:pt x="2763" y="1214"/>
                  </a:lnTo>
                  <a:lnTo>
                    <a:pt x="2575" y="1256"/>
                  </a:lnTo>
                  <a:cubicBezTo>
                    <a:pt x="2575" y="1256"/>
                    <a:pt x="2428" y="1277"/>
                    <a:pt x="2198" y="1340"/>
                  </a:cubicBezTo>
                  <a:lnTo>
                    <a:pt x="1382" y="1528"/>
                  </a:lnTo>
                  <a:cubicBezTo>
                    <a:pt x="1068" y="1591"/>
                    <a:pt x="754" y="1675"/>
                    <a:pt x="545" y="1717"/>
                  </a:cubicBezTo>
                  <a:lnTo>
                    <a:pt x="1" y="1863"/>
                  </a:lnTo>
                  <a:lnTo>
                    <a:pt x="943" y="5483"/>
                  </a:lnTo>
                  <a:lnTo>
                    <a:pt x="1277" y="5399"/>
                  </a:lnTo>
                  <a:lnTo>
                    <a:pt x="440" y="2114"/>
                  </a:lnTo>
                  <a:lnTo>
                    <a:pt x="650" y="2072"/>
                  </a:lnTo>
                  <a:cubicBezTo>
                    <a:pt x="859" y="2010"/>
                    <a:pt x="1152" y="1947"/>
                    <a:pt x="1466" y="1863"/>
                  </a:cubicBezTo>
                  <a:lnTo>
                    <a:pt x="2282" y="1675"/>
                  </a:lnTo>
                  <a:lnTo>
                    <a:pt x="2491" y="1633"/>
                  </a:lnTo>
                  <a:lnTo>
                    <a:pt x="2658" y="2449"/>
                  </a:lnTo>
                  <a:lnTo>
                    <a:pt x="1487" y="2721"/>
                  </a:lnTo>
                  <a:lnTo>
                    <a:pt x="1842" y="4248"/>
                  </a:lnTo>
                  <a:lnTo>
                    <a:pt x="3160" y="3935"/>
                  </a:lnTo>
                  <a:lnTo>
                    <a:pt x="4500" y="3663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18"/>
            <p:cNvSpPr/>
            <p:nvPr/>
          </p:nvSpPr>
          <p:spPr>
            <a:xfrm>
              <a:off x="4104719" y="1632270"/>
              <a:ext cx="102039" cy="30954"/>
            </a:xfrm>
            <a:custGeom>
              <a:rect b="b" l="l" r="r" t="t"/>
              <a:pathLst>
                <a:path extrusionOk="0" h="1403" w="4625">
                  <a:moveTo>
                    <a:pt x="4561" y="1"/>
                  </a:moveTo>
                  <a:cubicBezTo>
                    <a:pt x="4561" y="1"/>
                    <a:pt x="4269" y="64"/>
                    <a:pt x="3829" y="147"/>
                  </a:cubicBezTo>
                  <a:lnTo>
                    <a:pt x="3369" y="252"/>
                  </a:lnTo>
                  <a:cubicBezTo>
                    <a:pt x="3034" y="315"/>
                    <a:pt x="2636" y="398"/>
                    <a:pt x="2260" y="482"/>
                  </a:cubicBezTo>
                  <a:lnTo>
                    <a:pt x="2176" y="503"/>
                  </a:lnTo>
                  <a:cubicBezTo>
                    <a:pt x="1632" y="629"/>
                    <a:pt x="1088" y="754"/>
                    <a:pt x="691" y="859"/>
                  </a:cubicBezTo>
                  <a:lnTo>
                    <a:pt x="0" y="1047"/>
                  </a:lnTo>
                  <a:lnTo>
                    <a:pt x="84" y="1403"/>
                  </a:lnTo>
                  <a:lnTo>
                    <a:pt x="795" y="1214"/>
                  </a:lnTo>
                  <a:cubicBezTo>
                    <a:pt x="1193" y="1110"/>
                    <a:pt x="1737" y="984"/>
                    <a:pt x="2260" y="859"/>
                  </a:cubicBezTo>
                  <a:lnTo>
                    <a:pt x="2344" y="838"/>
                  </a:lnTo>
                  <a:cubicBezTo>
                    <a:pt x="2720" y="733"/>
                    <a:pt x="3097" y="670"/>
                    <a:pt x="3453" y="587"/>
                  </a:cubicBezTo>
                  <a:lnTo>
                    <a:pt x="3913" y="503"/>
                  </a:lnTo>
                  <a:cubicBezTo>
                    <a:pt x="4331" y="419"/>
                    <a:pt x="4624" y="357"/>
                    <a:pt x="4624" y="357"/>
                  </a:cubicBezTo>
                  <a:lnTo>
                    <a:pt x="45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18"/>
            <p:cNvSpPr/>
            <p:nvPr/>
          </p:nvSpPr>
          <p:spPr>
            <a:xfrm>
              <a:off x="4111183" y="1657664"/>
              <a:ext cx="100186" cy="30027"/>
            </a:xfrm>
            <a:custGeom>
              <a:rect b="b" l="l" r="r" t="t"/>
              <a:pathLst>
                <a:path extrusionOk="0" h="1361" w="4541">
                  <a:moveTo>
                    <a:pt x="4478" y="1"/>
                  </a:moveTo>
                  <a:cubicBezTo>
                    <a:pt x="4478" y="1"/>
                    <a:pt x="4206" y="43"/>
                    <a:pt x="3766" y="126"/>
                  </a:cubicBezTo>
                  <a:lnTo>
                    <a:pt x="3327" y="231"/>
                  </a:lnTo>
                  <a:cubicBezTo>
                    <a:pt x="2992" y="294"/>
                    <a:pt x="2616" y="377"/>
                    <a:pt x="2239" y="461"/>
                  </a:cubicBezTo>
                  <a:lnTo>
                    <a:pt x="2134" y="482"/>
                  </a:lnTo>
                  <a:cubicBezTo>
                    <a:pt x="1590" y="607"/>
                    <a:pt x="1088" y="733"/>
                    <a:pt x="691" y="838"/>
                  </a:cubicBezTo>
                  <a:lnTo>
                    <a:pt x="0" y="1026"/>
                  </a:lnTo>
                  <a:lnTo>
                    <a:pt x="84" y="1361"/>
                  </a:lnTo>
                  <a:lnTo>
                    <a:pt x="795" y="1172"/>
                  </a:lnTo>
                  <a:cubicBezTo>
                    <a:pt x="1172" y="1068"/>
                    <a:pt x="1674" y="963"/>
                    <a:pt x="2218" y="838"/>
                  </a:cubicBezTo>
                  <a:lnTo>
                    <a:pt x="2323" y="817"/>
                  </a:lnTo>
                  <a:cubicBezTo>
                    <a:pt x="2678" y="733"/>
                    <a:pt x="3055" y="649"/>
                    <a:pt x="3390" y="587"/>
                  </a:cubicBezTo>
                  <a:lnTo>
                    <a:pt x="3850" y="482"/>
                  </a:lnTo>
                  <a:cubicBezTo>
                    <a:pt x="4268" y="398"/>
                    <a:pt x="4540" y="356"/>
                    <a:pt x="4540" y="356"/>
                  </a:cubicBezTo>
                  <a:lnTo>
                    <a:pt x="4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18"/>
            <p:cNvSpPr/>
            <p:nvPr/>
          </p:nvSpPr>
          <p:spPr>
            <a:xfrm>
              <a:off x="4071008" y="1504859"/>
              <a:ext cx="111747" cy="32807"/>
            </a:xfrm>
            <a:custGeom>
              <a:rect b="b" l="l" r="r" t="t"/>
              <a:pathLst>
                <a:path extrusionOk="0" h="1487" w="5065">
                  <a:moveTo>
                    <a:pt x="5001" y="1"/>
                  </a:moveTo>
                  <a:cubicBezTo>
                    <a:pt x="5001" y="1"/>
                    <a:pt x="4688" y="64"/>
                    <a:pt x="4206" y="168"/>
                  </a:cubicBezTo>
                  <a:lnTo>
                    <a:pt x="3725" y="252"/>
                  </a:lnTo>
                  <a:cubicBezTo>
                    <a:pt x="3348" y="336"/>
                    <a:pt x="2930" y="419"/>
                    <a:pt x="2491" y="524"/>
                  </a:cubicBezTo>
                  <a:cubicBezTo>
                    <a:pt x="1884" y="671"/>
                    <a:pt x="1256" y="817"/>
                    <a:pt x="775" y="943"/>
                  </a:cubicBezTo>
                  <a:lnTo>
                    <a:pt x="1" y="1131"/>
                  </a:lnTo>
                  <a:lnTo>
                    <a:pt x="84" y="1487"/>
                  </a:lnTo>
                  <a:lnTo>
                    <a:pt x="879" y="1277"/>
                  </a:lnTo>
                  <a:cubicBezTo>
                    <a:pt x="1340" y="1173"/>
                    <a:pt x="1968" y="1026"/>
                    <a:pt x="2574" y="880"/>
                  </a:cubicBezTo>
                  <a:cubicBezTo>
                    <a:pt x="2993" y="775"/>
                    <a:pt x="3432" y="691"/>
                    <a:pt x="3809" y="608"/>
                  </a:cubicBezTo>
                  <a:cubicBezTo>
                    <a:pt x="3976" y="587"/>
                    <a:pt x="4144" y="545"/>
                    <a:pt x="4290" y="503"/>
                  </a:cubicBezTo>
                  <a:cubicBezTo>
                    <a:pt x="4750" y="419"/>
                    <a:pt x="5064" y="357"/>
                    <a:pt x="5064" y="357"/>
                  </a:cubicBezTo>
                  <a:lnTo>
                    <a:pt x="5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3" name="Google Shape;1623;p18"/>
            <p:cNvSpPr/>
            <p:nvPr/>
          </p:nvSpPr>
          <p:spPr>
            <a:xfrm>
              <a:off x="4077472" y="1530253"/>
              <a:ext cx="109893" cy="32344"/>
            </a:xfrm>
            <a:custGeom>
              <a:rect b="b" l="l" r="r" t="t"/>
              <a:pathLst>
                <a:path extrusionOk="0" h="1466" w="4981">
                  <a:moveTo>
                    <a:pt x="4918" y="1"/>
                  </a:moveTo>
                  <a:cubicBezTo>
                    <a:pt x="4918" y="1"/>
                    <a:pt x="4604" y="43"/>
                    <a:pt x="4144" y="147"/>
                  </a:cubicBezTo>
                  <a:lnTo>
                    <a:pt x="3662" y="252"/>
                  </a:lnTo>
                  <a:cubicBezTo>
                    <a:pt x="3286" y="315"/>
                    <a:pt x="2867" y="398"/>
                    <a:pt x="2428" y="503"/>
                  </a:cubicBezTo>
                  <a:cubicBezTo>
                    <a:pt x="1842" y="649"/>
                    <a:pt x="1214" y="796"/>
                    <a:pt x="775" y="921"/>
                  </a:cubicBezTo>
                  <a:lnTo>
                    <a:pt x="1" y="1110"/>
                  </a:lnTo>
                  <a:lnTo>
                    <a:pt x="105" y="1465"/>
                  </a:lnTo>
                  <a:lnTo>
                    <a:pt x="879" y="1277"/>
                  </a:lnTo>
                  <a:cubicBezTo>
                    <a:pt x="1319" y="1152"/>
                    <a:pt x="1926" y="1005"/>
                    <a:pt x="2553" y="859"/>
                  </a:cubicBezTo>
                  <a:cubicBezTo>
                    <a:pt x="2951" y="754"/>
                    <a:pt x="3369" y="670"/>
                    <a:pt x="3746" y="608"/>
                  </a:cubicBezTo>
                  <a:lnTo>
                    <a:pt x="4227" y="503"/>
                  </a:lnTo>
                  <a:cubicBezTo>
                    <a:pt x="4688" y="398"/>
                    <a:pt x="4980" y="356"/>
                    <a:pt x="4980" y="356"/>
                  </a:cubicBezTo>
                  <a:lnTo>
                    <a:pt x="49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p18"/>
            <p:cNvSpPr/>
            <p:nvPr/>
          </p:nvSpPr>
          <p:spPr>
            <a:xfrm>
              <a:off x="4200272" y="1518251"/>
              <a:ext cx="96038" cy="116358"/>
            </a:xfrm>
            <a:custGeom>
              <a:rect b="b" l="l" r="r" t="t"/>
              <a:pathLst>
                <a:path extrusionOk="0" h="5274" w="4353">
                  <a:moveTo>
                    <a:pt x="3871" y="1"/>
                  </a:moveTo>
                  <a:lnTo>
                    <a:pt x="3515" y="43"/>
                  </a:lnTo>
                  <a:lnTo>
                    <a:pt x="3955" y="3411"/>
                  </a:lnTo>
                  <a:lnTo>
                    <a:pt x="2951" y="3537"/>
                  </a:lnTo>
                  <a:lnTo>
                    <a:pt x="1946" y="3704"/>
                  </a:lnTo>
                  <a:lnTo>
                    <a:pt x="1821" y="2867"/>
                  </a:lnTo>
                  <a:lnTo>
                    <a:pt x="3013" y="2679"/>
                  </a:lnTo>
                  <a:lnTo>
                    <a:pt x="2783" y="1131"/>
                  </a:lnTo>
                  <a:lnTo>
                    <a:pt x="1381" y="1361"/>
                  </a:lnTo>
                  <a:cubicBezTo>
                    <a:pt x="1067" y="1403"/>
                    <a:pt x="774" y="1445"/>
                    <a:pt x="544" y="1486"/>
                  </a:cubicBezTo>
                  <a:lnTo>
                    <a:pt x="0" y="1591"/>
                  </a:lnTo>
                  <a:lnTo>
                    <a:pt x="649" y="5274"/>
                  </a:lnTo>
                  <a:lnTo>
                    <a:pt x="984" y="5211"/>
                  </a:lnTo>
                  <a:lnTo>
                    <a:pt x="398" y="1884"/>
                  </a:lnTo>
                  <a:lnTo>
                    <a:pt x="586" y="1842"/>
                  </a:lnTo>
                  <a:cubicBezTo>
                    <a:pt x="816" y="1800"/>
                    <a:pt x="1109" y="1758"/>
                    <a:pt x="1423" y="1717"/>
                  </a:cubicBezTo>
                  <a:lnTo>
                    <a:pt x="2469" y="1549"/>
                  </a:lnTo>
                  <a:lnTo>
                    <a:pt x="2595" y="2386"/>
                  </a:lnTo>
                  <a:lnTo>
                    <a:pt x="1381" y="2574"/>
                  </a:lnTo>
                  <a:lnTo>
                    <a:pt x="1653" y="4123"/>
                  </a:lnTo>
                  <a:lnTo>
                    <a:pt x="3013" y="3893"/>
                  </a:lnTo>
                  <a:lnTo>
                    <a:pt x="4352" y="3704"/>
                  </a:lnTo>
                  <a:lnTo>
                    <a:pt x="38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5" name="Google Shape;1625;p18"/>
            <p:cNvSpPr/>
            <p:nvPr/>
          </p:nvSpPr>
          <p:spPr>
            <a:xfrm>
              <a:off x="4204883" y="1616584"/>
              <a:ext cx="103892" cy="23563"/>
            </a:xfrm>
            <a:custGeom>
              <a:rect b="b" l="l" r="r" t="t"/>
              <a:pathLst>
                <a:path extrusionOk="0" h="1068" w="4709">
                  <a:moveTo>
                    <a:pt x="4667" y="1"/>
                  </a:moveTo>
                  <a:lnTo>
                    <a:pt x="3641" y="126"/>
                  </a:lnTo>
                  <a:cubicBezTo>
                    <a:pt x="3223" y="189"/>
                    <a:pt x="2783" y="252"/>
                    <a:pt x="2323" y="335"/>
                  </a:cubicBezTo>
                  <a:cubicBezTo>
                    <a:pt x="1758" y="419"/>
                    <a:pt x="1172" y="503"/>
                    <a:pt x="733" y="586"/>
                  </a:cubicBezTo>
                  <a:lnTo>
                    <a:pt x="1" y="712"/>
                  </a:lnTo>
                  <a:lnTo>
                    <a:pt x="84" y="1068"/>
                  </a:lnTo>
                  <a:lnTo>
                    <a:pt x="796" y="942"/>
                  </a:lnTo>
                  <a:cubicBezTo>
                    <a:pt x="1235" y="858"/>
                    <a:pt x="1821" y="775"/>
                    <a:pt x="2386" y="691"/>
                  </a:cubicBezTo>
                  <a:cubicBezTo>
                    <a:pt x="2825" y="607"/>
                    <a:pt x="3286" y="545"/>
                    <a:pt x="3662" y="503"/>
                  </a:cubicBezTo>
                  <a:lnTo>
                    <a:pt x="4708" y="356"/>
                  </a:lnTo>
                  <a:lnTo>
                    <a:pt x="46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18"/>
            <p:cNvSpPr/>
            <p:nvPr/>
          </p:nvSpPr>
          <p:spPr>
            <a:xfrm>
              <a:off x="4209957" y="1641977"/>
              <a:ext cx="102039" cy="23563"/>
            </a:xfrm>
            <a:custGeom>
              <a:rect b="b" l="l" r="r" t="t"/>
              <a:pathLst>
                <a:path extrusionOk="0" h="1068" w="4625">
                  <a:moveTo>
                    <a:pt x="4583" y="0"/>
                  </a:moveTo>
                  <a:lnTo>
                    <a:pt x="3558" y="126"/>
                  </a:lnTo>
                  <a:cubicBezTo>
                    <a:pt x="3160" y="189"/>
                    <a:pt x="2721" y="251"/>
                    <a:pt x="2281" y="314"/>
                  </a:cubicBezTo>
                  <a:cubicBezTo>
                    <a:pt x="1716" y="419"/>
                    <a:pt x="1131" y="502"/>
                    <a:pt x="712" y="586"/>
                  </a:cubicBezTo>
                  <a:lnTo>
                    <a:pt x="1" y="712"/>
                  </a:lnTo>
                  <a:lnTo>
                    <a:pt x="63" y="1067"/>
                  </a:lnTo>
                  <a:lnTo>
                    <a:pt x="775" y="942"/>
                  </a:lnTo>
                  <a:cubicBezTo>
                    <a:pt x="1193" y="858"/>
                    <a:pt x="1779" y="774"/>
                    <a:pt x="2344" y="670"/>
                  </a:cubicBezTo>
                  <a:cubicBezTo>
                    <a:pt x="2784" y="607"/>
                    <a:pt x="3223" y="544"/>
                    <a:pt x="3600" y="502"/>
                  </a:cubicBezTo>
                  <a:lnTo>
                    <a:pt x="4625" y="356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18"/>
            <p:cNvSpPr/>
            <p:nvPr/>
          </p:nvSpPr>
          <p:spPr>
            <a:xfrm>
              <a:off x="4180879" y="1487319"/>
              <a:ext cx="111747" cy="25416"/>
            </a:xfrm>
            <a:custGeom>
              <a:rect b="b" l="l" r="r" t="t"/>
              <a:pathLst>
                <a:path extrusionOk="0" h="1152" w="5065">
                  <a:moveTo>
                    <a:pt x="5022" y="1"/>
                  </a:moveTo>
                  <a:lnTo>
                    <a:pt x="3934" y="147"/>
                  </a:lnTo>
                  <a:cubicBezTo>
                    <a:pt x="3516" y="210"/>
                    <a:pt x="3014" y="273"/>
                    <a:pt x="2511" y="357"/>
                  </a:cubicBezTo>
                  <a:cubicBezTo>
                    <a:pt x="1842" y="461"/>
                    <a:pt x="1256" y="566"/>
                    <a:pt x="796" y="650"/>
                  </a:cubicBezTo>
                  <a:lnTo>
                    <a:pt x="1" y="796"/>
                  </a:lnTo>
                  <a:lnTo>
                    <a:pt x="63" y="1152"/>
                  </a:lnTo>
                  <a:lnTo>
                    <a:pt x="858" y="1005"/>
                  </a:lnTo>
                  <a:cubicBezTo>
                    <a:pt x="1298" y="922"/>
                    <a:pt x="1905" y="817"/>
                    <a:pt x="2574" y="712"/>
                  </a:cubicBezTo>
                  <a:cubicBezTo>
                    <a:pt x="3055" y="629"/>
                    <a:pt x="3558" y="566"/>
                    <a:pt x="3976" y="524"/>
                  </a:cubicBezTo>
                  <a:lnTo>
                    <a:pt x="5064" y="378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8" name="Google Shape;1628;p18"/>
            <p:cNvSpPr/>
            <p:nvPr/>
          </p:nvSpPr>
          <p:spPr>
            <a:xfrm>
              <a:off x="4185953" y="1513177"/>
              <a:ext cx="109893" cy="24953"/>
            </a:xfrm>
            <a:custGeom>
              <a:rect b="b" l="l" r="r" t="t"/>
              <a:pathLst>
                <a:path extrusionOk="0" h="1131" w="4981">
                  <a:moveTo>
                    <a:pt x="4939" y="1"/>
                  </a:moveTo>
                  <a:lnTo>
                    <a:pt x="3851" y="147"/>
                  </a:lnTo>
                  <a:cubicBezTo>
                    <a:pt x="3453" y="189"/>
                    <a:pt x="2951" y="252"/>
                    <a:pt x="2470" y="335"/>
                  </a:cubicBezTo>
                  <a:cubicBezTo>
                    <a:pt x="1926" y="419"/>
                    <a:pt x="1235" y="545"/>
                    <a:pt x="754" y="628"/>
                  </a:cubicBezTo>
                  <a:lnTo>
                    <a:pt x="1" y="775"/>
                  </a:lnTo>
                  <a:lnTo>
                    <a:pt x="63" y="1130"/>
                  </a:lnTo>
                  <a:lnTo>
                    <a:pt x="838" y="984"/>
                  </a:lnTo>
                  <a:cubicBezTo>
                    <a:pt x="1298" y="879"/>
                    <a:pt x="1988" y="775"/>
                    <a:pt x="2512" y="691"/>
                  </a:cubicBezTo>
                  <a:cubicBezTo>
                    <a:pt x="3014" y="628"/>
                    <a:pt x="3474" y="545"/>
                    <a:pt x="3913" y="503"/>
                  </a:cubicBezTo>
                  <a:lnTo>
                    <a:pt x="4980" y="356"/>
                  </a:lnTo>
                  <a:lnTo>
                    <a:pt x="49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18"/>
            <p:cNvSpPr/>
            <p:nvPr/>
          </p:nvSpPr>
          <p:spPr>
            <a:xfrm>
              <a:off x="4307363" y="1507639"/>
              <a:ext cx="93280" cy="111747"/>
            </a:xfrm>
            <a:custGeom>
              <a:rect b="b" l="l" r="r" t="t"/>
              <a:pathLst>
                <a:path extrusionOk="0" h="5065" w="4228">
                  <a:moveTo>
                    <a:pt x="3955" y="1"/>
                  </a:moveTo>
                  <a:lnTo>
                    <a:pt x="3599" y="21"/>
                  </a:lnTo>
                  <a:lnTo>
                    <a:pt x="3851" y="3390"/>
                  </a:lnTo>
                  <a:lnTo>
                    <a:pt x="3662" y="3411"/>
                  </a:lnTo>
                  <a:cubicBezTo>
                    <a:pt x="3453" y="3432"/>
                    <a:pt x="3139" y="3453"/>
                    <a:pt x="2846" y="3474"/>
                  </a:cubicBezTo>
                  <a:lnTo>
                    <a:pt x="1842" y="3578"/>
                  </a:lnTo>
                  <a:lnTo>
                    <a:pt x="1758" y="2742"/>
                  </a:lnTo>
                  <a:lnTo>
                    <a:pt x="2951" y="2616"/>
                  </a:lnTo>
                  <a:lnTo>
                    <a:pt x="2825" y="1047"/>
                  </a:lnTo>
                  <a:lnTo>
                    <a:pt x="1402" y="1193"/>
                  </a:lnTo>
                  <a:lnTo>
                    <a:pt x="1" y="1340"/>
                  </a:lnTo>
                  <a:lnTo>
                    <a:pt x="440" y="5064"/>
                  </a:lnTo>
                  <a:lnTo>
                    <a:pt x="775" y="5022"/>
                  </a:lnTo>
                  <a:lnTo>
                    <a:pt x="377" y="1653"/>
                  </a:lnTo>
                  <a:lnTo>
                    <a:pt x="1423" y="1549"/>
                  </a:lnTo>
                  <a:lnTo>
                    <a:pt x="2470" y="1444"/>
                  </a:lnTo>
                  <a:lnTo>
                    <a:pt x="2553" y="2281"/>
                  </a:lnTo>
                  <a:lnTo>
                    <a:pt x="1340" y="2407"/>
                  </a:lnTo>
                  <a:lnTo>
                    <a:pt x="1507" y="3976"/>
                  </a:lnTo>
                  <a:lnTo>
                    <a:pt x="2867" y="3830"/>
                  </a:lnTo>
                  <a:cubicBezTo>
                    <a:pt x="3160" y="3809"/>
                    <a:pt x="3453" y="3788"/>
                    <a:pt x="3683" y="3767"/>
                  </a:cubicBezTo>
                  <a:lnTo>
                    <a:pt x="4227" y="3725"/>
                  </a:lnTo>
                  <a:lnTo>
                    <a:pt x="39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18"/>
            <p:cNvSpPr/>
            <p:nvPr/>
          </p:nvSpPr>
          <p:spPr>
            <a:xfrm>
              <a:off x="4307826" y="1606435"/>
              <a:ext cx="103892" cy="18025"/>
            </a:xfrm>
            <a:custGeom>
              <a:rect b="b" l="l" r="r" t="t"/>
              <a:pathLst>
                <a:path extrusionOk="0" h="817" w="4709">
                  <a:moveTo>
                    <a:pt x="4687" y="0"/>
                  </a:moveTo>
                  <a:lnTo>
                    <a:pt x="3955" y="63"/>
                  </a:lnTo>
                  <a:cubicBezTo>
                    <a:pt x="3537" y="84"/>
                    <a:pt x="2930" y="147"/>
                    <a:pt x="2344" y="209"/>
                  </a:cubicBezTo>
                  <a:cubicBezTo>
                    <a:pt x="1758" y="251"/>
                    <a:pt x="1151" y="314"/>
                    <a:pt x="733" y="377"/>
                  </a:cubicBezTo>
                  <a:lnTo>
                    <a:pt x="1" y="461"/>
                  </a:lnTo>
                  <a:lnTo>
                    <a:pt x="42" y="816"/>
                  </a:lnTo>
                  <a:lnTo>
                    <a:pt x="775" y="733"/>
                  </a:lnTo>
                  <a:cubicBezTo>
                    <a:pt x="1193" y="670"/>
                    <a:pt x="1779" y="607"/>
                    <a:pt x="2365" y="565"/>
                  </a:cubicBezTo>
                  <a:cubicBezTo>
                    <a:pt x="3014" y="502"/>
                    <a:pt x="3558" y="440"/>
                    <a:pt x="3976" y="419"/>
                  </a:cubicBezTo>
                  <a:lnTo>
                    <a:pt x="4708" y="377"/>
                  </a:lnTo>
                  <a:lnTo>
                    <a:pt x="46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18"/>
            <p:cNvSpPr/>
            <p:nvPr/>
          </p:nvSpPr>
          <p:spPr>
            <a:xfrm>
              <a:off x="4311048" y="1632270"/>
              <a:ext cx="102524" cy="17562"/>
            </a:xfrm>
            <a:custGeom>
              <a:rect b="b" l="l" r="r" t="t"/>
              <a:pathLst>
                <a:path extrusionOk="0" h="796" w="4647">
                  <a:moveTo>
                    <a:pt x="4625" y="1"/>
                  </a:moveTo>
                  <a:lnTo>
                    <a:pt x="3893" y="43"/>
                  </a:lnTo>
                  <a:cubicBezTo>
                    <a:pt x="3453" y="85"/>
                    <a:pt x="2847" y="126"/>
                    <a:pt x="2303" y="189"/>
                  </a:cubicBezTo>
                  <a:cubicBezTo>
                    <a:pt x="1717" y="231"/>
                    <a:pt x="1131" y="315"/>
                    <a:pt x="712" y="357"/>
                  </a:cubicBezTo>
                  <a:lnTo>
                    <a:pt x="1" y="440"/>
                  </a:lnTo>
                  <a:lnTo>
                    <a:pt x="43" y="796"/>
                  </a:lnTo>
                  <a:lnTo>
                    <a:pt x="775" y="712"/>
                  </a:lnTo>
                  <a:cubicBezTo>
                    <a:pt x="1173" y="670"/>
                    <a:pt x="1759" y="587"/>
                    <a:pt x="2344" y="545"/>
                  </a:cubicBezTo>
                  <a:cubicBezTo>
                    <a:pt x="2888" y="503"/>
                    <a:pt x="3474" y="440"/>
                    <a:pt x="3935" y="419"/>
                  </a:cubicBezTo>
                  <a:lnTo>
                    <a:pt x="4646" y="357"/>
                  </a:lnTo>
                  <a:lnTo>
                    <a:pt x="46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18"/>
            <p:cNvSpPr/>
            <p:nvPr/>
          </p:nvSpPr>
          <p:spPr>
            <a:xfrm>
              <a:off x="4291677" y="1477171"/>
              <a:ext cx="111725" cy="18488"/>
            </a:xfrm>
            <a:custGeom>
              <a:rect b="b" l="l" r="r" t="t"/>
              <a:pathLst>
                <a:path extrusionOk="0" h="838" w="5064">
                  <a:moveTo>
                    <a:pt x="5043" y="1"/>
                  </a:moveTo>
                  <a:lnTo>
                    <a:pt x="4248" y="42"/>
                  </a:lnTo>
                  <a:cubicBezTo>
                    <a:pt x="3787" y="84"/>
                    <a:pt x="3139" y="147"/>
                    <a:pt x="2511" y="189"/>
                  </a:cubicBezTo>
                  <a:cubicBezTo>
                    <a:pt x="1883" y="252"/>
                    <a:pt x="1256" y="335"/>
                    <a:pt x="795" y="377"/>
                  </a:cubicBezTo>
                  <a:lnTo>
                    <a:pt x="0" y="461"/>
                  </a:lnTo>
                  <a:lnTo>
                    <a:pt x="42" y="838"/>
                  </a:lnTo>
                  <a:lnTo>
                    <a:pt x="837" y="733"/>
                  </a:lnTo>
                  <a:cubicBezTo>
                    <a:pt x="1297" y="691"/>
                    <a:pt x="1904" y="628"/>
                    <a:pt x="2553" y="566"/>
                  </a:cubicBezTo>
                  <a:cubicBezTo>
                    <a:pt x="3201" y="503"/>
                    <a:pt x="3808" y="440"/>
                    <a:pt x="4269" y="419"/>
                  </a:cubicBezTo>
                  <a:lnTo>
                    <a:pt x="5064" y="356"/>
                  </a:lnTo>
                  <a:lnTo>
                    <a:pt x="50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18"/>
            <p:cNvSpPr/>
            <p:nvPr/>
          </p:nvSpPr>
          <p:spPr>
            <a:xfrm>
              <a:off x="4294898" y="1502565"/>
              <a:ext cx="110357" cy="18488"/>
            </a:xfrm>
            <a:custGeom>
              <a:rect b="b" l="l" r="r" t="t"/>
              <a:pathLst>
                <a:path extrusionOk="0" h="838" w="5002">
                  <a:moveTo>
                    <a:pt x="4980" y="0"/>
                  </a:moveTo>
                  <a:lnTo>
                    <a:pt x="4206" y="63"/>
                  </a:lnTo>
                  <a:cubicBezTo>
                    <a:pt x="3746" y="84"/>
                    <a:pt x="3118" y="147"/>
                    <a:pt x="2491" y="210"/>
                  </a:cubicBezTo>
                  <a:cubicBezTo>
                    <a:pt x="1863" y="251"/>
                    <a:pt x="1214" y="335"/>
                    <a:pt x="796" y="377"/>
                  </a:cubicBezTo>
                  <a:lnTo>
                    <a:pt x="1" y="482"/>
                  </a:lnTo>
                  <a:lnTo>
                    <a:pt x="42" y="837"/>
                  </a:lnTo>
                  <a:lnTo>
                    <a:pt x="817" y="754"/>
                  </a:lnTo>
                  <a:cubicBezTo>
                    <a:pt x="1235" y="691"/>
                    <a:pt x="1884" y="628"/>
                    <a:pt x="2511" y="565"/>
                  </a:cubicBezTo>
                  <a:cubicBezTo>
                    <a:pt x="3160" y="503"/>
                    <a:pt x="3767" y="440"/>
                    <a:pt x="4206" y="419"/>
                  </a:cubicBezTo>
                  <a:lnTo>
                    <a:pt x="5001" y="356"/>
                  </a:lnTo>
                  <a:lnTo>
                    <a:pt x="49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18"/>
            <p:cNvSpPr/>
            <p:nvPr/>
          </p:nvSpPr>
          <p:spPr>
            <a:xfrm>
              <a:off x="4415844" y="1503028"/>
              <a:ext cx="90037" cy="107113"/>
            </a:xfrm>
            <a:custGeom>
              <a:rect b="b" l="l" r="r" t="t"/>
              <a:pathLst>
                <a:path extrusionOk="0" h="4855" w="4081">
                  <a:moveTo>
                    <a:pt x="3662" y="0"/>
                  </a:moveTo>
                  <a:lnTo>
                    <a:pt x="3725" y="3369"/>
                  </a:lnTo>
                  <a:lnTo>
                    <a:pt x="2721" y="3411"/>
                  </a:lnTo>
                  <a:cubicBezTo>
                    <a:pt x="2323" y="3411"/>
                    <a:pt x="1926" y="3453"/>
                    <a:pt x="1695" y="3453"/>
                  </a:cubicBezTo>
                  <a:lnTo>
                    <a:pt x="1654" y="2595"/>
                  </a:lnTo>
                  <a:lnTo>
                    <a:pt x="2867" y="2553"/>
                  </a:lnTo>
                  <a:lnTo>
                    <a:pt x="2804" y="984"/>
                  </a:lnTo>
                  <a:lnTo>
                    <a:pt x="2239" y="1005"/>
                  </a:lnTo>
                  <a:cubicBezTo>
                    <a:pt x="2009" y="1005"/>
                    <a:pt x="1716" y="1026"/>
                    <a:pt x="1403" y="1046"/>
                  </a:cubicBezTo>
                  <a:lnTo>
                    <a:pt x="1" y="1109"/>
                  </a:lnTo>
                  <a:lnTo>
                    <a:pt x="210" y="4855"/>
                  </a:lnTo>
                  <a:lnTo>
                    <a:pt x="566" y="4813"/>
                  </a:lnTo>
                  <a:lnTo>
                    <a:pt x="377" y="1444"/>
                  </a:lnTo>
                  <a:lnTo>
                    <a:pt x="1423" y="1402"/>
                  </a:lnTo>
                  <a:cubicBezTo>
                    <a:pt x="1737" y="1381"/>
                    <a:pt x="2030" y="1360"/>
                    <a:pt x="2260" y="1360"/>
                  </a:cubicBezTo>
                  <a:lnTo>
                    <a:pt x="2449" y="1360"/>
                  </a:lnTo>
                  <a:lnTo>
                    <a:pt x="2491" y="2197"/>
                  </a:lnTo>
                  <a:lnTo>
                    <a:pt x="1277" y="2239"/>
                  </a:lnTo>
                  <a:lnTo>
                    <a:pt x="1340" y="3808"/>
                  </a:lnTo>
                  <a:lnTo>
                    <a:pt x="1528" y="3808"/>
                  </a:lnTo>
                  <a:cubicBezTo>
                    <a:pt x="1528" y="3808"/>
                    <a:pt x="2135" y="3787"/>
                    <a:pt x="2721" y="3767"/>
                  </a:cubicBezTo>
                  <a:lnTo>
                    <a:pt x="4081" y="3725"/>
                  </a:lnTo>
                  <a:lnTo>
                    <a:pt x="40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18"/>
            <p:cNvSpPr/>
            <p:nvPr/>
          </p:nvSpPr>
          <p:spPr>
            <a:xfrm>
              <a:off x="4411233" y="1602728"/>
              <a:ext cx="104356" cy="12024"/>
            </a:xfrm>
            <a:custGeom>
              <a:rect b="b" l="l" r="r" t="t"/>
              <a:pathLst>
                <a:path extrusionOk="0" h="545" w="4730">
                  <a:moveTo>
                    <a:pt x="3997" y="1"/>
                  </a:moveTo>
                  <a:lnTo>
                    <a:pt x="2365" y="43"/>
                  </a:lnTo>
                  <a:lnTo>
                    <a:pt x="733" y="126"/>
                  </a:lnTo>
                  <a:cubicBezTo>
                    <a:pt x="523" y="147"/>
                    <a:pt x="335" y="168"/>
                    <a:pt x="210" y="168"/>
                  </a:cubicBezTo>
                  <a:lnTo>
                    <a:pt x="0" y="168"/>
                  </a:lnTo>
                  <a:lnTo>
                    <a:pt x="21" y="545"/>
                  </a:lnTo>
                  <a:lnTo>
                    <a:pt x="231" y="524"/>
                  </a:lnTo>
                  <a:cubicBezTo>
                    <a:pt x="356" y="524"/>
                    <a:pt x="544" y="503"/>
                    <a:pt x="754" y="503"/>
                  </a:cubicBezTo>
                  <a:lnTo>
                    <a:pt x="2365" y="419"/>
                  </a:lnTo>
                  <a:lnTo>
                    <a:pt x="3662" y="377"/>
                  </a:lnTo>
                  <a:lnTo>
                    <a:pt x="4729" y="357"/>
                  </a:lnTo>
                  <a:lnTo>
                    <a:pt x="47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18"/>
            <p:cNvSpPr/>
            <p:nvPr/>
          </p:nvSpPr>
          <p:spPr>
            <a:xfrm>
              <a:off x="4413087" y="1628586"/>
              <a:ext cx="102502" cy="11561"/>
            </a:xfrm>
            <a:custGeom>
              <a:rect b="b" l="l" r="r" t="t"/>
              <a:pathLst>
                <a:path extrusionOk="0" h="524" w="4646">
                  <a:moveTo>
                    <a:pt x="3913" y="1"/>
                  </a:moveTo>
                  <a:lnTo>
                    <a:pt x="2323" y="42"/>
                  </a:lnTo>
                  <a:lnTo>
                    <a:pt x="711" y="126"/>
                  </a:lnTo>
                  <a:cubicBezTo>
                    <a:pt x="502" y="126"/>
                    <a:pt x="335" y="147"/>
                    <a:pt x="188" y="147"/>
                  </a:cubicBezTo>
                  <a:lnTo>
                    <a:pt x="0" y="168"/>
                  </a:lnTo>
                  <a:lnTo>
                    <a:pt x="21" y="524"/>
                  </a:lnTo>
                  <a:lnTo>
                    <a:pt x="209" y="503"/>
                  </a:lnTo>
                  <a:cubicBezTo>
                    <a:pt x="335" y="503"/>
                    <a:pt x="523" y="482"/>
                    <a:pt x="732" y="482"/>
                  </a:cubicBezTo>
                  <a:lnTo>
                    <a:pt x="2323" y="398"/>
                  </a:lnTo>
                  <a:lnTo>
                    <a:pt x="3913" y="356"/>
                  </a:lnTo>
                  <a:lnTo>
                    <a:pt x="4645" y="356"/>
                  </a:lnTo>
                  <a:lnTo>
                    <a:pt x="46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7" name="Google Shape;1637;p18"/>
            <p:cNvSpPr/>
            <p:nvPr/>
          </p:nvSpPr>
          <p:spPr>
            <a:xfrm>
              <a:off x="4402916" y="1473023"/>
              <a:ext cx="110820" cy="12024"/>
            </a:xfrm>
            <a:custGeom>
              <a:rect b="b" l="l" r="r" t="t"/>
              <a:pathLst>
                <a:path extrusionOk="0" h="545" w="5023">
                  <a:moveTo>
                    <a:pt x="4248" y="0"/>
                  </a:moveTo>
                  <a:lnTo>
                    <a:pt x="2512" y="42"/>
                  </a:lnTo>
                  <a:lnTo>
                    <a:pt x="775" y="126"/>
                  </a:lnTo>
                  <a:cubicBezTo>
                    <a:pt x="545" y="147"/>
                    <a:pt x="336" y="168"/>
                    <a:pt x="210" y="168"/>
                  </a:cubicBezTo>
                  <a:lnTo>
                    <a:pt x="1" y="189"/>
                  </a:lnTo>
                  <a:lnTo>
                    <a:pt x="22" y="544"/>
                  </a:lnTo>
                  <a:lnTo>
                    <a:pt x="231" y="544"/>
                  </a:lnTo>
                  <a:cubicBezTo>
                    <a:pt x="356" y="523"/>
                    <a:pt x="545" y="502"/>
                    <a:pt x="796" y="502"/>
                  </a:cubicBezTo>
                  <a:lnTo>
                    <a:pt x="2512" y="419"/>
                  </a:lnTo>
                  <a:lnTo>
                    <a:pt x="3621" y="377"/>
                  </a:lnTo>
                  <a:lnTo>
                    <a:pt x="5022" y="356"/>
                  </a:lnTo>
                  <a:lnTo>
                    <a:pt x="50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18"/>
            <p:cNvSpPr/>
            <p:nvPr/>
          </p:nvSpPr>
          <p:spPr>
            <a:xfrm>
              <a:off x="4404306" y="1498417"/>
              <a:ext cx="109893" cy="12024"/>
            </a:xfrm>
            <a:custGeom>
              <a:rect b="b" l="l" r="r" t="t"/>
              <a:pathLst>
                <a:path extrusionOk="0" h="545" w="4981">
                  <a:moveTo>
                    <a:pt x="4185" y="0"/>
                  </a:moveTo>
                  <a:lnTo>
                    <a:pt x="2616" y="63"/>
                  </a:lnTo>
                  <a:lnTo>
                    <a:pt x="796" y="147"/>
                  </a:lnTo>
                  <a:cubicBezTo>
                    <a:pt x="545" y="147"/>
                    <a:pt x="356" y="188"/>
                    <a:pt x="210" y="188"/>
                  </a:cubicBezTo>
                  <a:lnTo>
                    <a:pt x="1" y="188"/>
                  </a:lnTo>
                  <a:lnTo>
                    <a:pt x="21" y="544"/>
                  </a:lnTo>
                  <a:lnTo>
                    <a:pt x="231" y="544"/>
                  </a:lnTo>
                  <a:cubicBezTo>
                    <a:pt x="356" y="523"/>
                    <a:pt x="545" y="502"/>
                    <a:pt x="775" y="502"/>
                  </a:cubicBezTo>
                  <a:lnTo>
                    <a:pt x="2490" y="419"/>
                  </a:lnTo>
                  <a:lnTo>
                    <a:pt x="4185" y="377"/>
                  </a:lnTo>
                  <a:lnTo>
                    <a:pt x="4980" y="377"/>
                  </a:lnTo>
                  <a:lnTo>
                    <a:pt x="49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18"/>
            <p:cNvSpPr/>
            <p:nvPr/>
          </p:nvSpPr>
          <p:spPr>
            <a:xfrm>
              <a:off x="4523862" y="1503028"/>
              <a:ext cx="90037" cy="103429"/>
            </a:xfrm>
            <a:custGeom>
              <a:rect b="b" l="l" r="r" t="t"/>
              <a:pathLst>
                <a:path extrusionOk="0" h="4688" w="4081">
                  <a:moveTo>
                    <a:pt x="3725" y="0"/>
                  </a:moveTo>
                  <a:lnTo>
                    <a:pt x="3621" y="3390"/>
                  </a:lnTo>
                  <a:lnTo>
                    <a:pt x="2595" y="3348"/>
                  </a:lnTo>
                  <a:lnTo>
                    <a:pt x="1570" y="3348"/>
                  </a:lnTo>
                  <a:lnTo>
                    <a:pt x="1570" y="2511"/>
                  </a:lnTo>
                  <a:lnTo>
                    <a:pt x="2784" y="2511"/>
                  </a:lnTo>
                  <a:lnTo>
                    <a:pt x="2825" y="942"/>
                  </a:lnTo>
                  <a:lnTo>
                    <a:pt x="1" y="942"/>
                  </a:lnTo>
                  <a:lnTo>
                    <a:pt x="43" y="4687"/>
                  </a:lnTo>
                  <a:lnTo>
                    <a:pt x="377" y="4666"/>
                  </a:lnTo>
                  <a:lnTo>
                    <a:pt x="356" y="1277"/>
                  </a:lnTo>
                  <a:lnTo>
                    <a:pt x="2449" y="1277"/>
                  </a:lnTo>
                  <a:lnTo>
                    <a:pt x="2428" y="2135"/>
                  </a:lnTo>
                  <a:lnTo>
                    <a:pt x="1214" y="2135"/>
                  </a:lnTo>
                  <a:lnTo>
                    <a:pt x="1214" y="3704"/>
                  </a:lnTo>
                  <a:lnTo>
                    <a:pt x="2595" y="3704"/>
                  </a:lnTo>
                  <a:lnTo>
                    <a:pt x="3955" y="3746"/>
                  </a:lnTo>
                  <a:lnTo>
                    <a:pt x="40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0" name="Google Shape;1640;p18"/>
            <p:cNvSpPr/>
            <p:nvPr/>
          </p:nvSpPr>
          <p:spPr>
            <a:xfrm>
              <a:off x="4515567" y="1602066"/>
              <a:ext cx="104334" cy="9928"/>
            </a:xfrm>
            <a:custGeom>
              <a:rect b="b" l="l" r="r" t="t"/>
              <a:pathLst>
                <a:path extrusionOk="0" h="450" w="4729">
                  <a:moveTo>
                    <a:pt x="1240" y="1"/>
                  </a:moveTo>
                  <a:cubicBezTo>
                    <a:pt x="540" y="1"/>
                    <a:pt x="0" y="10"/>
                    <a:pt x="0" y="10"/>
                  </a:cubicBezTo>
                  <a:lnTo>
                    <a:pt x="0" y="387"/>
                  </a:lnTo>
                  <a:cubicBezTo>
                    <a:pt x="0" y="387"/>
                    <a:pt x="530" y="377"/>
                    <a:pt x="1231" y="377"/>
                  </a:cubicBezTo>
                  <a:cubicBezTo>
                    <a:pt x="1581" y="377"/>
                    <a:pt x="1974" y="380"/>
                    <a:pt x="2365" y="387"/>
                  </a:cubicBezTo>
                  <a:cubicBezTo>
                    <a:pt x="2867" y="387"/>
                    <a:pt x="3390" y="407"/>
                    <a:pt x="3787" y="407"/>
                  </a:cubicBezTo>
                  <a:lnTo>
                    <a:pt x="4708" y="449"/>
                  </a:lnTo>
                  <a:lnTo>
                    <a:pt x="4729" y="73"/>
                  </a:lnTo>
                  <a:lnTo>
                    <a:pt x="3808" y="52"/>
                  </a:lnTo>
                  <a:cubicBezTo>
                    <a:pt x="3390" y="31"/>
                    <a:pt x="2888" y="10"/>
                    <a:pt x="2365" y="10"/>
                  </a:cubicBezTo>
                  <a:cubicBezTo>
                    <a:pt x="1981" y="3"/>
                    <a:pt x="1590" y="1"/>
                    <a:pt x="1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18"/>
            <p:cNvSpPr/>
            <p:nvPr/>
          </p:nvSpPr>
          <p:spPr>
            <a:xfrm>
              <a:off x="4516030" y="1627924"/>
              <a:ext cx="102966" cy="9465"/>
            </a:xfrm>
            <a:custGeom>
              <a:rect b="b" l="l" r="r" t="t"/>
              <a:pathLst>
                <a:path extrusionOk="0" h="429" w="4667">
                  <a:moveTo>
                    <a:pt x="1209" y="0"/>
                  </a:moveTo>
                  <a:cubicBezTo>
                    <a:pt x="521" y="0"/>
                    <a:pt x="0" y="10"/>
                    <a:pt x="0" y="10"/>
                  </a:cubicBezTo>
                  <a:lnTo>
                    <a:pt x="0" y="365"/>
                  </a:lnTo>
                  <a:cubicBezTo>
                    <a:pt x="0" y="365"/>
                    <a:pt x="521" y="356"/>
                    <a:pt x="1209" y="356"/>
                  </a:cubicBezTo>
                  <a:cubicBezTo>
                    <a:pt x="1553" y="356"/>
                    <a:pt x="1939" y="358"/>
                    <a:pt x="2323" y="365"/>
                  </a:cubicBezTo>
                  <a:cubicBezTo>
                    <a:pt x="2825" y="365"/>
                    <a:pt x="3327" y="386"/>
                    <a:pt x="3724" y="407"/>
                  </a:cubicBezTo>
                  <a:lnTo>
                    <a:pt x="4645" y="428"/>
                  </a:lnTo>
                  <a:lnTo>
                    <a:pt x="4666" y="72"/>
                  </a:lnTo>
                  <a:lnTo>
                    <a:pt x="3745" y="31"/>
                  </a:lnTo>
                  <a:cubicBezTo>
                    <a:pt x="3348" y="31"/>
                    <a:pt x="2825" y="10"/>
                    <a:pt x="2323" y="10"/>
                  </a:cubicBezTo>
                  <a:cubicBezTo>
                    <a:pt x="1939" y="3"/>
                    <a:pt x="1553" y="0"/>
                    <a:pt x="12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18"/>
            <p:cNvSpPr/>
            <p:nvPr/>
          </p:nvSpPr>
          <p:spPr>
            <a:xfrm>
              <a:off x="4514177" y="1472361"/>
              <a:ext cx="110820" cy="9906"/>
            </a:xfrm>
            <a:custGeom>
              <a:rect b="b" l="l" r="r" t="t"/>
              <a:pathLst>
                <a:path extrusionOk="0" h="449" w="5023">
                  <a:moveTo>
                    <a:pt x="1302" y="0"/>
                  </a:moveTo>
                  <a:cubicBezTo>
                    <a:pt x="558" y="0"/>
                    <a:pt x="0" y="9"/>
                    <a:pt x="0" y="9"/>
                  </a:cubicBezTo>
                  <a:lnTo>
                    <a:pt x="0" y="386"/>
                  </a:lnTo>
                  <a:cubicBezTo>
                    <a:pt x="0" y="386"/>
                    <a:pt x="558" y="367"/>
                    <a:pt x="1302" y="367"/>
                  </a:cubicBezTo>
                  <a:cubicBezTo>
                    <a:pt x="1674" y="367"/>
                    <a:pt x="2093" y="372"/>
                    <a:pt x="2511" y="386"/>
                  </a:cubicBezTo>
                  <a:cubicBezTo>
                    <a:pt x="3055" y="386"/>
                    <a:pt x="3599" y="386"/>
                    <a:pt x="4039" y="407"/>
                  </a:cubicBezTo>
                  <a:lnTo>
                    <a:pt x="5001" y="449"/>
                  </a:lnTo>
                  <a:lnTo>
                    <a:pt x="5022" y="72"/>
                  </a:lnTo>
                  <a:lnTo>
                    <a:pt x="4060" y="51"/>
                  </a:lnTo>
                  <a:cubicBezTo>
                    <a:pt x="3620" y="30"/>
                    <a:pt x="3055" y="9"/>
                    <a:pt x="2511" y="9"/>
                  </a:cubicBezTo>
                  <a:cubicBezTo>
                    <a:pt x="2093" y="2"/>
                    <a:pt x="1674" y="0"/>
                    <a:pt x="13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18"/>
            <p:cNvSpPr/>
            <p:nvPr/>
          </p:nvSpPr>
          <p:spPr>
            <a:xfrm>
              <a:off x="4514177" y="1498196"/>
              <a:ext cx="109893" cy="9465"/>
            </a:xfrm>
            <a:custGeom>
              <a:rect b="b" l="l" r="r" t="t"/>
              <a:pathLst>
                <a:path extrusionOk="0" h="429" w="4981">
                  <a:moveTo>
                    <a:pt x="1310" y="1"/>
                  </a:moveTo>
                  <a:cubicBezTo>
                    <a:pt x="577" y="1"/>
                    <a:pt x="14" y="10"/>
                    <a:pt x="0" y="10"/>
                  </a:cubicBezTo>
                  <a:lnTo>
                    <a:pt x="0" y="366"/>
                  </a:lnTo>
                  <a:cubicBezTo>
                    <a:pt x="14" y="366"/>
                    <a:pt x="568" y="356"/>
                    <a:pt x="1301" y="356"/>
                  </a:cubicBezTo>
                  <a:cubicBezTo>
                    <a:pt x="1667" y="356"/>
                    <a:pt x="2079" y="359"/>
                    <a:pt x="2490" y="366"/>
                  </a:cubicBezTo>
                  <a:cubicBezTo>
                    <a:pt x="3034" y="366"/>
                    <a:pt x="3557" y="387"/>
                    <a:pt x="3997" y="408"/>
                  </a:cubicBezTo>
                  <a:lnTo>
                    <a:pt x="4959" y="429"/>
                  </a:lnTo>
                  <a:lnTo>
                    <a:pt x="4980" y="73"/>
                  </a:lnTo>
                  <a:lnTo>
                    <a:pt x="4018" y="31"/>
                  </a:lnTo>
                  <a:cubicBezTo>
                    <a:pt x="3578" y="31"/>
                    <a:pt x="3034" y="10"/>
                    <a:pt x="2490" y="10"/>
                  </a:cubicBezTo>
                  <a:cubicBezTo>
                    <a:pt x="2086" y="3"/>
                    <a:pt x="1677" y="1"/>
                    <a:pt x="1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18"/>
            <p:cNvSpPr/>
            <p:nvPr/>
          </p:nvSpPr>
          <p:spPr>
            <a:xfrm>
              <a:off x="4628659" y="1509492"/>
              <a:ext cx="94648" cy="99259"/>
            </a:xfrm>
            <a:custGeom>
              <a:rect b="b" l="l" r="r" t="t"/>
              <a:pathLst>
                <a:path extrusionOk="0" h="4499" w="4290">
                  <a:moveTo>
                    <a:pt x="3934" y="0"/>
                  </a:moveTo>
                  <a:lnTo>
                    <a:pt x="3641" y="3369"/>
                  </a:lnTo>
                  <a:lnTo>
                    <a:pt x="1612" y="3222"/>
                  </a:lnTo>
                  <a:lnTo>
                    <a:pt x="1674" y="2386"/>
                  </a:lnTo>
                  <a:cubicBezTo>
                    <a:pt x="1779" y="2386"/>
                    <a:pt x="1946" y="2427"/>
                    <a:pt x="2093" y="2427"/>
                  </a:cubicBezTo>
                  <a:lnTo>
                    <a:pt x="2867" y="2469"/>
                  </a:lnTo>
                  <a:lnTo>
                    <a:pt x="2992" y="900"/>
                  </a:lnTo>
                  <a:lnTo>
                    <a:pt x="1570" y="816"/>
                  </a:lnTo>
                  <a:lnTo>
                    <a:pt x="168" y="733"/>
                  </a:lnTo>
                  <a:lnTo>
                    <a:pt x="0" y="4478"/>
                  </a:lnTo>
                  <a:lnTo>
                    <a:pt x="356" y="4499"/>
                  </a:lnTo>
                  <a:lnTo>
                    <a:pt x="503" y="1109"/>
                  </a:lnTo>
                  <a:lnTo>
                    <a:pt x="1549" y="1151"/>
                  </a:lnTo>
                  <a:lnTo>
                    <a:pt x="2595" y="1235"/>
                  </a:lnTo>
                  <a:lnTo>
                    <a:pt x="2532" y="2072"/>
                  </a:lnTo>
                  <a:lnTo>
                    <a:pt x="2114" y="2030"/>
                  </a:lnTo>
                  <a:cubicBezTo>
                    <a:pt x="1821" y="2009"/>
                    <a:pt x="1507" y="1988"/>
                    <a:pt x="1507" y="1988"/>
                  </a:cubicBezTo>
                  <a:lnTo>
                    <a:pt x="1340" y="1988"/>
                  </a:lnTo>
                  <a:lnTo>
                    <a:pt x="1235" y="3557"/>
                  </a:lnTo>
                  <a:lnTo>
                    <a:pt x="2595" y="3662"/>
                  </a:lnTo>
                  <a:lnTo>
                    <a:pt x="3976" y="3766"/>
                  </a:lnTo>
                  <a:lnTo>
                    <a:pt x="4290" y="42"/>
                  </a:lnTo>
                  <a:lnTo>
                    <a:pt x="39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18"/>
            <p:cNvSpPr/>
            <p:nvPr/>
          </p:nvSpPr>
          <p:spPr>
            <a:xfrm>
              <a:off x="4618974" y="1603655"/>
              <a:ext cx="104334" cy="15267"/>
            </a:xfrm>
            <a:custGeom>
              <a:rect b="b" l="l" r="r" t="t"/>
              <a:pathLst>
                <a:path extrusionOk="0" h="692" w="4729">
                  <a:moveTo>
                    <a:pt x="21" y="1"/>
                  </a:moveTo>
                  <a:lnTo>
                    <a:pt x="0" y="377"/>
                  </a:lnTo>
                  <a:cubicBezTo>
                    <a:pt x="21" y="377"/>
                    <a:pt x="1193" y="419"/>
                    <a:pt x="2364" y="503"/>
                  </a:cubicBezTo>
                  <a:cubicBezTo>
                    <a:pt x="3536" y="566"/>
                    <a:pt x="4708" y="691"/>
                    <a:pt x="4708" y="691"/>
                  </a:cubicBezTo>
                  <a:lnTo>
                    <a:pt x="4729" y="335"/>
                  </a:lnTo>
                  <a:cubicBezTo>
                    <a:pt x="4729" y="315"/>
                    <a:pt x="3536" y="210"/>
                    <a:pt x="2385" y="126"/>
                  </a:cubicBezTo>
                  <a:cubicBezTo>
                    <a:pt x="1214" y="63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18"/>
            <p:cNvSpPr/>
            <p:nvPr/>
          </p:nvSpPr>
          <p:spPr>
            <a:xfrm>
              <a:off x="4618511" y="1629512"/>
              <a:ext cx="102966" cy="14782"/>
            </a:xfrm>
            <a:custGeom>
              <a:rect b="b" l="l" r="r" t="t"/>
              <a:pathLst>
                <a:path extrusionOk="0" h="670" w="4667">
                  <a:moveTo>
                    <a:pt x="21" y="0"/>
                  </a:moveTo>
                  <a:lnTo>
                    <a:pt x="0" y="356"/>
                  </a:lnTo>
                  <a:cubicBezTo>
                    <a:pt x="0" y="356"/>
                    <a:pt x="1172" y="419"/>
                    <a:pt x="2323" y="482"/>
                  </a:cubicBezTo>
                  <a:cubicBezTo>
                    <a:pt x="3473" y="565"/>
                    <a:pt x="4624" y="670"/>
                    <a:pt x="4624" y="670"/>
                  </a:cubicBezTo>
                  <a:lnTo>
                    <a:pt x="4666" y="314"/>
                  </a:lnTo>
                  <a:cubicBezTo>
                    <a:pt x="4645" y="314"/>
                    <a:pt x="3494" y="189"/>
                    <a:pt x="2344" y="126"/>
                  </a:cubicBezTo>
                  <a:cubicBezTo>
                    <a:pt x="1193" y="42"/>
                    <a:pt x="21" y="0"/>
                    <a:pt x="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18"/>
            <p:cNvSpPr/>
            <p:nvPr/>
          </p:nvSpPr>
          <p:spPr>
            <a:xfrm>
              <a:off x="4624512" y="1473949"/>
              <a:ext cx="111725" cy="15708"/>
            </a:xfrm>
            <a:custGeom>
              <a:rect b="b" l="l" r="r" t="t"/>
              <a:pathLst>
                <a:path extrusionOk="0" h="712" w="5064">
                  <a:moveTo>
                    <a:pt x="21" y="0"/>
                  </a:moveTo>
                  <a:lnTo>
                    <a:pt x="0" y="377"/>
                  </a:lnTo>
                  <a:cubicBezTo>
                    <a:pt x="21" y="377"/>
                    <a:pt x="1276" y="419"/>
                    <a:pt x="2511" y="502"/>
                  </a:cubicBezTo>
                  <a:cubicBezTo>
                    <a:pt x="3745" y="586"/>
                    <a:pt x="5022" y="712"/>
                    <a:pt x="5022" y="712"/>
                  </a:cubicBezTo>
                  <a:lnTo>
                    <a:pt x="5064" y="356"/>
                  </a:lnTo>
                  <a:cubicBezTo>
                    <a:pt x="5043" y="335"/>
                    <a:pt x="3787" y="230"/>
                    <a:pt x="2532" y="147"/>
                  </a:cubicBezTo>
                  <a:cubicBezTo>
                    <a:pt x="1297" y="63"/>
                    <a:pt x="42" y="0"/>
                    <a:pt x="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18"/>
            <p:cNvSpPr/>
            <p:nvPr/>
          </p:nvSpPr>
          <p:spPr>
            <a:xfrm>
              <a:off x="4623585" y="1499785"/>
              <a:ext cx="109893" cy="15267"/>
            </a:xfrm>
            <a:custGeom>
              <a:rect b="b" l="l" r="r" t="t"/>
              <a:pathLst>
                <a:path extrusionOk="0" h="692" w="4981">
                  <a:moveTo>
                    <a:pt x="21" y="1"/>
                  </a:moveTo>
                  <a:lnTo>
                    <a:pt x="0" y="357"/>
                  </a:lnTo>
                  <a:cubicBezTo>
                    <a:pt x="21" y="357"/>
                    <a:pt x="1256" y="419"/>
                    <a:pt x="2490" y="482"/>
                  </a:cubicBezTo>
                  <a:cubicBezTo>
                    <a:pt x="3704" y="566"/>
                    <a:pt x="4938" y="691"/>
                    <a:pt x="4959" y="691"/>
                  </a:cubicBezTo>
                  <a:lnTo>
                    <a:pt x="4980" y="336"/>
                  </a:lnTo>
                  <a:cubicBezTo>
                    <a:pt x="4980" y="336"/>
                    <a:pt x="3725" y="210"/>
                    <a:pt x="2511" y="126"/>
                  </a:cubicBezTo>
                  <a:cubicBezTo>
                    <a:pt x="1277" y="43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18"/>
            <p:cNvSpPr/>
            <p:nvPr/>
          </p:nvSpPr>
          <p:spPr>
            <a:xfrm>
              <a:off x="4732530" y="1521957"/>
              <a:ext cx="100186" cy="94648"/>
            </a:xfrm>
            <a:custGeom>
              <a:rect b="b" l="l" r="r" t="t"/>
              <a:pathLst>
                <a:path extrusionOk="0" h="4290" w="4541">
                  <a:moveTo>
                    <a:pt x="4185" y="0"/>
                  </a:moveTo>
                  <a:lnTo>
                    <a:pt x="3683" y="3348"/>
                  </a:lnTo>
                  <a:lnTo>
                    <a:pt x="2678" y="3201"/>
                  </a:lnTo>
                  <a:cubicBezTo>
                    <a:pt x="2302" y="3160"/>
                    <a:pt x="1904" y="3118"/>
                    <a:pt x="1674" y="3076"/>
                  </a:cubicBezTo>
                  <a:lnTo>
                    <a:pt x="1779" y="2239"/>
                  </a:lnTo>
                  <a:lnTo>
                    <a:pt x="2971" y="2406"/>
                  </a:lnTo>
                  <a:lnTo>
                    <a:pt x="3181" y="858"/>
                  </a:lnTo>
                  <a:lnTo>
                    <a:pt x="2992" y="837"/>
                  </a:lnTo>
                  <a:cubicBezTo>
                    <a:pt x="2992" y="816"/>
                    <a:pt x="2386" y="732"/>
                    <a:pt x="1779" y="670"/>
                  </a:cubicBezTo>
                  <a:lnTo>
                    <a:pt x="942" y="586"/>
                  </a:lnTo>
                  <a:cubicBezTo>
                    <a:pt x="712" y="544"/>
                    <a:pt x="544" y="544"/>
                    <a:pt x="544" y="544"/>
                  </a:cubicBezTo>
                  <a:lnTo>
                    <a:pt x="377" y="523"/>
                  </a:lnTo>
                  <a:lnTo>
                    <a:pt x="0" y="4248"/>
                  </a:lnTo>
                  <a:lnTo>
                    <a:pt x="356" y="4290"/>
                  </a:lnTo>
                  <a:lnTo>
                    <a:pt x="691" y="921"/>
                  </a:lnTo>
                  <a:lnTo>
                    <a:pt x="879" y="942"/>
                  </a:lnTo>
                  <a:lnTo>
                    <a:pt x="1716" y="1025"/>
                  </a:lnTo>
                  <a:cubicBezTo>
                    <a:pt x="2134" y="1067"/>
                    <a:pt x="2553" y="1130"/>
                    <a:pt x="2762" y="1151"/>
                  </a:cubicBezTo>
                  <a:lnTo>
                    <a:pt x="2658" y="1988"/>
                  </a:lnTo>
                  <a:lnTo>
                    <a:pt x="1465" y="1841"/>
                  </a:lnTo>
                  <a:lnTo>
                    <a:pt x="1277" y="3411"/>
                  </a:lnTo>
                  <a:lnTo>
                    <a:pt x="1465" y="3432"/>
                  </a:lnTo>
                  <a:cubicBezTo>
                    <a:pt x="1465" y="3432"/>
                    <a:pt x="2051" y="3494"/>
                    <a:pt x="2637" y="3578"/>
                  </a:cubicBezTo>
                  <a:lnTo>
                    <a:pt x="3997" y="3745"/>
                  </a:lnTo>
                  <a:lnTo>
                    <a:pt x="4541" y="42"/>
                  </a:lnTo>
                  <a:lnTo>
                    <a:pt x="41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18"/>
            <p:cNvSpPr/>
            <p:nvPr/>
          </p:nvSpPr>
          <p:spPr>
            <a:xfrm>
              <a:off x="4723285" y="1611046"/>
              <a:ext cx="103892" cy="20342"/>
            </a:xfrm>
            <a:custGeom>
              <a:rect b="b" l="l" r="r" t="t"/>
              <a:pathLst>
                <a:path extrusionOk="0" h="922" w="4709">
                  <a:moveTo>
                    <a:pt x="22" y="0"/>
                  </a:moveTo>
                  <a:lnTo>
                    <a:pt x="1" y="356"/>
                  </a:lnTo>
                  <a:lnTo>
                    <a:pt x="712" y="419"/>
                  </a:lnTo>
                  <a:lnTo>
                    <a:pt x="2323" y="607"/>
                  </a:lnTo>
                  <a:lnTo>
                    <a:pt x="3913" y="816"/>
                  </a:lnTo>
                  <a:lnTo>
                    <a:pt x="4646" y="921"/>
                  </a:lnTo>
                  <a:lnTo>
                    <a:pt x="4709" y="565"/>
                  </a:lnTo>
                  <a:lnTo>
                    <a:pt x="3976" y="461"/>
                  </a:lnTo>
                  <a:lnTo>
                    <a:pt x="2365" y="252"/>
                  </a:lnTo>
                  <a:lnTo>
                    <a:pt x="754" y="6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18"/>
            <p:cNvSpPr/>
            <p:nvPr/>
          </p:nvSpPr>
          <p:spPr>
            <a:xfrm>
              <a:off x="4720528" y="1636440"/>
              <a:ext cx="102502" cy="20320"/>
            </a:xfrm>
            <a:custGeom>
              <a:rect b="b" l="l" r="r" t="t"/>
              <a:pathLst>
                <a:path extrusionOk="0" h="921" w="4646">
                  <a:moveTo>
                    <a:pt x="42" y="0"/>
                  </a:moveTo>
                  <a:lnTo>
                    <a:pt x="0" y="356"/>
                  </a:lnTo>
                  <a:lnTo>
                    <a:pt x="733" y="419"/>
                  </a:lnTo>
                  <a:lnTo>
                    <a:pt x="2302" y="607"/>
                  </a:lnTo>
                  <a:lnTo>
                    <a:pt x="3871" y="816"/>
                  </a:lnTo>
                  <a:lnTo>
                    <a:pt x="4582" y="921"/>
                  </a:lnTo>
                  <a:lnTo>
                    <a:pt x="4645" y="565"/>
                  </a:lnTo>
                  <a:lnTo>
                    <a:pt x="3934" y="461"/>
                  </a:lnTo>
                  <a:lnTo>
                    <a:pt x="2344" y="251"/>
                  </a:lnTo>
                  <a:lnTo>
                    <a:pt x="753" y="6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18"/>
            <p:cNvSpPr/>
            <p:nvPr/>
          </p:nvSpPr>
          <p:spPr>
            <a:xfrm>
              <a:off x="4735287" y="1481782"/>
              <a:ext cx="111747" cy="21268"/>
            </a:xfrm>
            <a:custGeom>
              <a:rect b="b" l="l" r="r" t="t"/>
              <a:pathLst>
                <a:path extrusionOk="0" h="964" w="5065">
                  <a:moveTo>
                    <a:pt x="43" y="1"/>
                  </a:moveTo>
                  <a:lnTo>
                    <a:pt x="1" y="357"/>
                  </a:lnTo>
                  <a:lnTo>
                    <a:pt x="775" y="419"/>
                  </a:lnTo>
                  <a:lnTo>
                    <a:pt x="2512" y="629"/>
                  </a:lnTo>
                  <a:lnTo>
                    <a:pt x="3872" y="796"/>
                  </a:lnTo>
                  <a:lnTo>
                    <a:pt x="5002" y="963"/>
                  </a:lnTo>
                  <a:lnTo>
                    <a:pt x="5064" y="608"/>
                  </a:lnTo>
                  <a:lnTo>
                    <a:pt x="4269" y="503"/>
                  </a:lnTo>
                  <a:lnTo>
                    <a:pt x="2553" y="252"/>
                  </a:lnTo>
                  <a:lnTo>
                    <a:pt x="1445" y="126"/>
                  </a:lnTo>
                  <a:lnTo>
                    <a:pt x="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18"/>
            <p:cNvSpPr/>
            <p:nvPr/>
          </p:nvSpPr>
          <p:spPr>
            <a:xfrm>
              <a:off x="4732993" y="1507176"/>
              <a:ext cx="109871" cy="21268"/>
            </a:xfrm>
            <a:custGeom>
              <a:rect b="b" l="l" r="r" t="t"/>
              <a:pathLst>
                <a:path extrusionOk="0" h="964" w="4980">
                  <a:moveTo>
                    <a:pt x="21" y="1"/>
                  </a:moveTo>
                  <a:lnTo>
                    <a:pt x="0" y="356"/>
                  </a:lnTo>
                  <a:lnTo>
                    <a:pt x="774" y="419"/>
                  </a:lnTo>
                  <a:lnTo>
                    <a:pt x="2469" y="628"/>
                  </a:lnTo>
                  <a:lnTo>
                    <a:pt x="3536" y="775"/>
                  </a:lnTo>
                  <a:lnTo>
                    <a:pt x="4938" y="963"/>
                  </a:lnTo>
                  <a:lnTo>
                    <a:pt x="4980" y="607"/>
                  </a:lnTo>
                  <a:lnTo>
                    <a:pt x="4206" y="503"/>
                  </a:lnTo>
                  <a:lnTo>
                    <a:pt x="2511" y="273"/>
                  </a:lnTo>
                  <a:lnTo>
                    <a:pt x="795" y="63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18"/>
            <p:cNvSpPr/>
            <p:nvPr/>
          </p:nvSpPr>
          <p:spPr>
            <a:xfrm>
              <a:off x="4835010" y="1541328"/>
              <a:ext cx="106187" cy="89133"/>
            </a:xfrm>
            <a:custGeom>
              <a:rect b="b" l="l" r="r" t="t"/>
              <a:pathLst>
                <a:path extrusionOk="0" h="4040" w="4813">
                  <a:moveTo>
                    <a:pt x="4478" y="1"/>
                  </a:moveTo>
                  <a:lnTo>
                    <a:pt x="3746" y="3307"/>
                  </a:lnTo>
                  <a:lnTo>
                    <a:pt x="2762" y="3098"/>
                  </a:lnTo>
                  <a:cubicBezTo>
                    <a:pt x="2532" y="3056"/>
                    <a:pt x="2302" y="3014"/>
                    <a:pt x="2114" y="2972"/>
                  </a:cubicBezTo>
                  <a:lnTo>
                    <a:pt x="1758" y="2909"/>
                  </a:lnTo>
                  <a:lnTo>
                    <a:pt x="1904" y="2093"/>
                  </a:lnTo>
                  <a:lnTo>
                    <a:pt x="2323" y="2156"/>
                  </a:lnTo>
                  <a:cubicBezTo>
                    <a:pt x="2616" y="2219"/>
                    <a:pt x="2909" y="2282"/>
                    <a:pt x="2909" y="2282"/>
                  </a:cubicBezTo>
                  <a:lnTo>
                    <a:pt x="3097" y="2323"/>
                  </a:lnTo>
                  <a:lnTo>
                    <a:pt x="3390" y="775"/>
                  </a:lnTo>
                  <a:lnTo>
                    <a:pt x="1172" y="378"/>
                  </a:lnTo>
                  <a:lnTo>
                    <a:pt x="607" y="273"/>
                  </a:lnTo>
                  <a:lnTo>
                    <a:pt x="0" y="3976"/>
                  </a:lnTo>
                  <a:lnTo>
                    <a:pt x="356" y="4039"/>
                  </a:lnTo>
                  <a:lnTo>
                    <a:pt x="921" y="691"/>
                  </a:lnTo>
                  <a:lnTo>
                    <a:pt x="1967" y="880"/>
                  </a:lnTo>
                  <a:lnTo>
                    <a:pt x="2992" y="1068"/>
                  </a:lnTo>
                  <a:lnTo>
                    <a:pt x="2825" y="1884"/>
                  </a:lnTo>
                  <a:lnTo>
                    <a:pt x="2406" y="1821"/>
                  </a:lnTo>
                  <a:lnTo>
                    <a:pt x="1632" y="1675"/>
                  </a:lnTo>
                  <a:lnTo>
                    <a:pt x="1360" y="3202"/>
                  </a:lnTo>
                  <a:lnTo>
                    <a:pt x="2072" y="3349"/>
                  </a:lnTo>
                  <a:cubicBezTo>
                    <a:pt x="2260" y="3370"/>
                    <a:pt x="2469" y="3412"/>
                    <a:pt x="2699" y="3453"/>
                  </a:cubicBezTo>
                  <a:lnTo>
                    <a:pt x="4039" y="3746"/>
                  </a:lnTo>
                  <a:lnTo>
                    <a:pt x="4813" y="85"/>
                  </a:lnTo>
                  <a:lnTo>
                    <a:pt x="4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18"/>
            <p:cNvSpPr/>
            <p:nvPr/>
          </p:nvSpPr>
          <p:spPr>
            <a:xfrm>
              <a:off x="4825766" y="1623511"/>
              <a:ext cx="102966" cy="27247"/>
            </a:xfrm>
            <a:custGeom>
              <a:rect b="b" l="l" r="r" t="t"/>
              <a:pathLst>
                <a:path extrusionOk="0" h="1235" w="4667">
                  <a:moveTo>
                    <a:pt x="64" y="0"/>
                  </a:moveTo>
                  <a:lnTo>
                    <a:pt x="1" y="356"/>
                  </a:lnTo>
                  <a:cubicBezTo>
                    <a:pt x="22" y="356"/>
                    <a:pt x="1173" y="523"/>
                    <a:pt x="2302" y="754"/>
                  </a:cubicBezTo>
                  <a:cubicBezTo>
                    <a:pt x="2679" y="816"/>
                    <a:pt x="3035" y="900"/>
                    <a:pt x="3370" y="963"/>
                  </a:cubicBezTo>
                  <a:lnTo>
                    <a:pt x="3872" y="1067"/>
                  </a:lnTo>
                  <a:cubicBezTo>
                    <a:pt x="4060" y="1109"/>
                    <a:pt x="4227" y="1151"/>
                    <a:pt x="4353" y="1172"/>
                  </a:cubicBezTo>
                  <a:lnTo>
                    <a:pt x="4583" y="1235"/>
                  </a:lnTo>
                  <a:lnTo>
                    <a:pt x="4667" y="879"/>
                  </a:lnTo>
                  <a:lnTo>
                    <a:pt x="4437" y="816"/>
                  </a:lnTo>
                  <a:cubicBezTo>
                    <a:pt x="4311" y="795"/>
                    <a:pt x="4144" y="754"/>
                    <a:pt x="3955" y="712"/>
                  </a:cubicBezTo>
                  <a:lnTo>
                    <a:pt x="3453" y="607"/>
                  </a:lnTo>
                  <a:cubicBezTo>
                    <a:pt x="3118" y="544"/>
                    <a:pt x="2742" y="461"/>
                    <a:pt x="2365" y="398"/>
                  </a:cubicBezTo>
                  <a:cubicBezTo>
                    <a:pt x="1235" y="168"/>
                    <a:pt x="64" y="0"/>
                    <a:pt x="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18"/>
            <p:cNvSpPr/>
            <p:nvPr/>
          </p:nvSpPr>
          <p:spPr>
            <a:xfrm>
              <a:off x="4821618" y="1648905"/>
              <a:ext cx="101112" cy="26784"/>
            </a:xfrm>
            <a:custGeom>
              <a:rect b="b" l="l" r="r" t="t"/>
              <a:pathLst>
                <a:path extrusionOk="0" h="1214" w="4583">
                  <a:moveTo>
                    <a:pt x="63" y="0"/>
                  </a:moveTo>
                  <a:lnTo>
                    <a:pt x="0" y="356"/>
                  </a:lnTo>
                  <a:cubicBezTo>
                    <a:pt x="21" y="356"/>
                    <a:pt x="1172" y="544"/>
                    <a:pt x="2281" y="753"/>
                  </a:cubicBezTo>
                  <a:cubicBezTo>
                    <a:pt x="2637" y="816"/>
                    <a:pt x="2993" y="900"/>
                    <a:pt x="3327" y="963"/>
                  </a:cubicBezTo>
                  <a:lnTo>
                    <a:pt x="3830" y="1067"/>
                  </a:lnTo>
                  <a:cubicBezTo>
                    <a:pt x="4018" y="1109"/>
                    <a:pt x="4164" y="1130"/>
                    <a:pt x="4290" y="1172"/>
                  </a:cubicBezTo>
                  <a:lnTo>
                    <a:pt x="4520" y="1214"/>
                  </a:lnTo>
                  <a:lnTo>
                    <a:pt x="4583" y="858"/>
                  </a:lnTo>
                  <a:lnTo>
                    <a:pt x="4353" y="816"/>
                  </a:lnTo>
                  <a:cubicBezTo>
                    <a:pt x="4227" y="774"/>
                    <a:pt x="4081" y="753"/>
                    <a:pt x="3892" y="712"/>
                  </a:cubicBezTo>
                  <a:lnTo>
                    <a:pt x="3390" y="607"/>
                  </a:lnTo>
                  <a:cubicBezTo>
                    <a:pt x="3076" y="544"/>
                    <a:pt x="2700" y="460"/>
                    <a:pt x="2344" y="398"/>
                  </a:cubicBezTo>
                  <a:cubicBezTo>
                    <a:pt x="1214" y="188"/>
                    <a:pt x="63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18"/>
            <p:cNvSpPr/>
            <p:nvPr/>
          </p:nvSpPr>
          <p:spPr>
            <a:xfrm>
              <a:off x="4845622" y="1495174"/>
              <a:ext cx="111747" cy="29100"/>
            </a:xfrm>
            <a:custGeom>
              <a:rect b="b" l="l" r="r" t="t"/>
              <a:pathLst>
                <a:path extrusionOk="0" h="1319" w="5065">
                  <a:moveTo>
                    <a:pt x="42" y="1"/>
                  </a:moveTo>
                  <a:lnTo>
                    <a:pt x="1" y="356"/>
                  </a:lnTo>
                  <a:cubicBezTo>
                    <a:pt x="1" y="377"/>
                    <a:pt x="1256" y="566"/>
                    <a:pt x="2490" y="796"/>
                  </a:cubicBezTo>
                  <a:cubicBezTo>
                    <a:pt x="2888" y="879"/>
                    <a:pt x="3306" y="963"/>
                    <a:pt x="3683" y="1026"/>
                  </a:cubicBezTo>
                  <a:lnTo>
                    <a:pt x="4206" y="1130"/>
                  </a:lnTo>
                  <a:cubicBezTo>
                    <a:pt x="4415" y="1172"/>
                    <a:pt x="4604" y="1214"/>
                    <a:pt x="4729" y="1256"/>
                  </a:cubicBezTo>
                  <a:lnTo>
                    <a:pt x="4980" y="1319"/>
                  </a:lnTo>
                  <a:lnTo>
                    <a:pt x="5064" y="963"/>
                  </a:lnTo>
                  <a:lnTo>
                    <a:pt x="4792" y="900"/>
                  </a:lnTo>
                  <a:cubicBezTo>
                    <a:pt x="4666" y="879"/>
                    <a:pt x="4499" y="838"/>
                    <a:pt x="4269" y="796"/>
                  </a:cubicBezTo>
                  <a:lnTo>
                    <a:pt x="3746" y="670"/>
                  </a:lnTo>
                  <a:cubicBezTo>
                    <a:pt x="3390" y="607"/>
                    <a:pt x="2972" y="524"/>
                    <a:pt x="2553" y="440"/>
                  </a:cubicBezTo>
                  <a:cubicBezTo>
                    <a:pt x="1319" y="210"/>
                    <a:pt x="42" y="1"/>
                    <a:pt x="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18"/>
            <p:cNvSpPr/>
            <p:nvPr/>
          </p:nvSpPr>
          <p:spPr>
            <a:xfrm>
              <a:off x="4841011" y="1520568"/>
              <a:ext cx="110357" cy="28637"/>
            </a:xfrm>
            <a:custGeom>
              <a:rect b="b" l="l" r="r" t="t"/>
              <a:pathLst>
                <a:path extrusionOk="0" h="1298" w="5002">
                  <a:moveTo>
                    <a:pt x="63" y="0"/>
                  </a:moveTo>
                  <a:lnTo>
                    <a:pt x="0" y="356"/>
                  </a:lnTo>
                  <a:cubicBezTo>
                    <a:pt x="21" y="377"/>
                    <a:pt x="1256" y="565"/>
                    <a:pt x="2469" y="795"/>
                  </a:cubicBezTo>
                  <a:cubicBezTo>
                    <a:pt x="2867" y="858"/>
                    <a:pt x="3264" y="942"/>
                    <a:pt x="3641" y="1026"/>
                  </a:cubicBezTo>
                  <a:lnTo>
                    <a:pt x="4164" y="1130"/>
                  </a:lnTo>
                  <a:cubicBezTo>
                    <a:pt x="4373" y="1172"/>
                    <a:pt x="4541" y="1214"/>
                    <a:pt x="4687" y="1235"/>
                  </a:cubicBezTo>
                  <a:lnTo>
                    <a:pt x="4938" y="1298"/>
                  </a:lnTo>
                  <a:lnTo>
                    <a:pt x="5001" y="942"/>
                  </a:lnTo>
                  <a:lnTo>
                    <a:pt x="4750" y="879"/>
                  </a:lnTo>
                  <a:cubicBezTo>
                    <a:pt x="4624" y="858"/>
                    <a:pt x="4436" y="816"/>
                    <a:pt x="4227" y="775"/>
                  </a:cubicBezTo>
                  <a:lnTo>
                    <a:pt x="3704" y="670"/>
                  </a:lnTo>
                  <a:cubicBezTo>
                    <a:pt x="3348" y="586"/>
                    <a:pt x="2930" y="503"/>
                    <a:pt x="2532" y="440"/>
                  </a:cubicBezTo>
                  <a:cubicBezTo>
                    <a:pt x="1318" y="189"/>
                    <a:pt x="84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18"/>
            <p:cNvSpPr/>
            <p:nvPr/>
          </p:nvSpPr>
          <p:spPr>
            <a:xfrm>
              <a:off x="4936564" y="1568112"/>
              <a:ext cx="112188" cy="82646"/>
            </a:xfrm>
            <a:custGeom>
              <a:rect b="b" l="l" r="r" t="t"/>
              <a:pathLst>
                <a:path extrusionOk="0" h="3746" w="5085">
                  <a:moveTo>
                    <a:pt x="858" y="1"/>
                  </a:moveTo>
                  <a:lnTo>
                    <a:pt x="0" y="3662"/>
                  </a:lnTo>
                  <a:lnTo>
                    <a:pt x="356" y="3746"/>
                  </a:lnTo>
                  <a:lnTo>
                    <a:pt x="1109" y="461"/>
                  </a:lnTo>
                  <a:lnTo>
                    <a:pt x="2679" y="858"/>
                  </a:lnTo>
                  <a:lnTo>
                    <a:pt x="3160" y="984"/>
                  </a:lnTo>
                  <a:lnTo>
                    <a:pt x="2930" y="1800"/>
                  </a:lnTo>
                  <a:cubicBezTo>
                    <a:pt x="2825" y="1758"/>
                    <a:pt x="2679" y="1716"/>
                    <a:pt x="2532" y="1695"/>
                  </a:cubicBezTo>
                  <a:lnTo>
                    <a:pt x="1779" y="1486"/>
                  </a:lnTo>
                  <a:lnTo>
                    <a:pt x="1381" y="3014"/>
                  </a:lnTo>
                  <a:lnTo>
                    <a:pt x="1905" y="3139"/>
                  </a:lnTo>
                  <a:cubicBezTo>
                    <a:pt x="2093" y="3181"/>
                    <a:pt x="2386" y="3265"/>
                    <a:pt x="2679" y="3348"/>
                  </a:cubicBezTo>
                  <a:lnTo>
                    <a:pt x="3474" y="3578"/>
                  </a:lnTo>
                  <a:cubicBezTo>
                    <a:pt x="3683" y="3641"/>
                    <a:pt x="3809" y="3683"/>
                    <a:pt x="3809" y="3683"/>
                  </a:cubicBezTo>
                  <a:lnTo>
                    <a:pt x="3997" y="3746"/>
                  </a:lnTo>
                  <a:lnTo>
                    <a:pt x="5085" y="126"/>
                  </a:lnTo>
                  <a:lnTo>
                    <a:pt x="4729" y="21"/>
                  </a:lnTo>
                  <a:lnTo>
                    <a:pt x="3746" y="3265"/>
                  </a:lnTo>
                  <a:lnTo>
                    <a:pt x="3557" y="3202"/>
                  </a:lnTo>
                  <a:lnTo>
                    <a:pt x="2783" y="2993"/>
                  </a:lnTo>
                  <a:cubicBezTo>
                    <a:pt x="2490" y="2888"/>
                    <a:pt x="2177" y="2825"/>
                    <a:pt x="1988" y="2762"/>
                  </a:cubicBezTo>
                  <a:lnTo>
                    <a:pt x="1800" y="2721"/>
                  </a:lnTo>
                  <a:lnTo>
                    <a:pt x="2009" y="1905"/>
                  </a:lnTo>
                  <a:lnTo>
                    <a:pt x="2428" y="2009"/>
                  </a:lnTo>
                  <a:cubicBezTo>
                    <a:pt x="2574" y="2051"/>
                    <a:pt x="2721" y="2093"/>
                    <a:pt x="2825" y="2114"/>
                  </a:cubicBezTo>
                  <a:lnTo>
                    <a:pt x="3181" y="2218"/>
                  </a:lnTo>
                  <a:lnTo>
                    <a:pt x="3599" y="712"/>
                  </a:lnTo>
                  <a:lnTo>
                    <a:pt x="2239" y="356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18"/>
            <p:cNvSpPr/>
            <p:nvPr/>
          </p:nvSpPr>
          <p:spPr>
            <a:xfrm>
              <a:off x="4926878" y="1642904"/>
              <a:ext cx="101112" cy="34638"/>
            </a:xfrm>
            <a:custGeom>
              <a:rect b="b" l="l" r="r" t="t"/>
              <a:pathLst>
                <a:path extrusionOk="0" h="1570" w="4583">
                  <a:moveTo>
                    <a:pt x="63" y="0"/>
                  </a:moveTo>
                  <a:lnTo>
                    <a:pt x="0" y="356"/>
                  </a:lnTo>
                  <a:cubicBezTo>
                    <a:pt x="0" y="356"/>
                    <a:pt x="1130" y="607"/>
                    <a:pt x="2239" y="921"/>
                  </a:cubicBezTo>
                  <a:cubicBezTo>
                    <a:pt x="2616" y="1004"/>
                    <a:pt x="2971" y="1109"/>
                    <a:pt x="3285" y="1214"/>
                  </a:cubicBezTo>
                  <a:lnTo>
                    <a:pt x="3787" y="1339"/>
                  </a:lnTo>
                  <a:lnTo>
                    <a:pt x="4478" y="1569"/>
                  </a:lnTo>
                  <a:lnTo>
                    <a:pt x="4582" y="1214"/>
                  </a:lnTo>
                  <a:lnTo>
                    <a:pt x="3871" y="1004"/>
                  </a:lnTo>
                  <a:lnTo>
                    <a:pt x="3390" y="858"/>
                  </a:lnTo>
                  <a:cubicBezTo>
                    <a:pt x="3055" y="774"/>
                    <a:pt x="2699" y="670"/>
                    <a:pt x="2344" y="565"/>
                  </a:cubicBezTo>
                  <a:cubicBezTo>
                    <a:pt x="1235" y="272"/>
                    <a:pt x="63" y="0"/>
                    <a:pt x="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18"/>
            <p:cNvSpPr/>
            <p:nvPr/>
          </p:nvSpPr>
          <p:spPr>
            <a:xfrm>
              <a:off x="4921318" y="1667835"/>
              <a:ext cx="98818" cy="34175"/>
            </a:xfrm>
            <a:custGeom>
              <a:rect b="b" l="l" r="r" t="t"/>
              <a:pathLst>
                <a:path extrusionOk="0" h="1549" w="4479">
                  <a:moveTo>
                    <a:pt x="85" y="0"/>
                  </a:moveTo>
                  <a:lnTo>
                    <a:pt x="1" y="356"/>
                  </a:lnTo>
                  <a:cubicBezTo>
                    <a:pt x="1" y="356"/>
                    <a:pt x="1131" y="607"/>
                    <a:pt x="2198" y="900"/>
                  </a:cubicBezTo>
                  <a:cubicBezTo>
                    <a:pt x="2554" y="1004"/>
                    <a:pt x="2888" y="1088"/>
                    <a:pt x="3202" y="1193"/>
                  </a:cubicBezTo>
                  <a:lnTo>
                    <a:pt x="3704" y="1318"/>
                  </a:lnTo>
                  <a:lnTo>
                    <a:pt x="4374" y="1548"/>
                  </a:lnTo>
                  <a:lnTo>
                    <a:pt x="4479" y="1193"/>
                  </a:lnTo>
                  <a:lnTo>
                    <a:pt x="3809" y="983"/>
                  </a:lnTo>
                  <a:lnTo>
                    <a:pt x="3307" y="837"/>
                  </a:lnTo>
                  <a:cubicBezTo>
                    <a:pt x="2993" y="753"/>
                    <a:pt x="2658" y="649"/>
                    <a:pt x="2303" y="565"/>
                  </a:cubicBezTo>
                  <a:cubicBezTo>
                    <a:pt x="1215" y="272"/>
                    <a:pt x="85" y="0"/>
                    <a:pt x="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18"/>
            <p:cNvSpPr/>
            <p:nvPr/>
          </p:nvSpPr>
          <p:spPr>
            <a:xfrm>
              <a:off x="4955493" y="1516420"/>
              <a:ext cx="111725" cy="36933"/>
            </a:xfrm>
            <a:custGeom>
              <a:rect b="b" l="l" r="r" t="t"/>
              <a:pathLst>
                <a:path extrusionOk="0" h="1674" w="5064">
                  <a:moveTo>
                    <a:pt x="84" y="0"/>
                  </a:moveTo>
                  <a:lnTo>
                    <a:pt x="0" y="356"/>
                  </a:lnTo>
                  <a:cubicBezTo>
                    <a:pt x="0" y="356"/>
                    <a:pt x="1256" y="628"/>
                    <a:pt x="2469" y="963"/>
                  </a:cubicBezTo>
                  <a:cubicBezTo>
                    <a:pt x="2888" y="1067"/>
                    <a:pt x="3306" y="1193"/>
                    <a:pt x="3662" y="1297"/>
                  </a:cubicBezTo>
                  <a:lnTo>
                    <a:pt x="4164" y="1444"/>
                  </a:lnTo>
                  <a:lnTo>
                    <a:pt x="4959" y="1674"/>
                  </a:lnTo>
                  <a:lnTo>
                    <a:pt x="5064" y="1339"/>
                  </a:lnTo>
                  <a:lnTo>
                    <a:pt x="4269" y="1088"/>
                  </a:lnTo>
                  <a:lnTo>
                    <a:pt x="3767" y="942"/>
                  </a:lnTo>
                  <a:cubicBezTo>
                    <a:pt x="3390" y="837"/>
                    <a:pt x="2992" y="732"/>
                    <a:pt x="2574" y="607"/>
                  </a:cubicBezTo>
                  <a:cubicBezTo>
                    <a:pt x="1339" y="272"/>
                    <a:pt x="84" y="0"/>
                    <a:pt x="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3" name="Google Shape;1663;p18"/>
            <p:cNvSpPr/>
            <p:nvPr/>
          </p:nvSpPr>
          <p:spPr>
            <a:xfrm>
              <a:off x="4949956" y="1541328"/>
              <a:ext cx="109430" cy="36491"/>
            </a:xfrm>
            <a:custGeom>
              <a:rect b="b" l="l" r="r" t="t"/>
              <a:pathLst>
                <a:path extrusionOk="0" h="1654" w="4960">
                  <a:moveTo>
                    <a:pt x="84" y="1"/>
                  </a:moveTo>
                  <a:lnTo>
                    <a:pt x="0" y="357"/>
                  </a:lnTo>
                  <a:cubicBezTo>
                    <a:pt x="21" y="357"/>
                    <a:pt x="1235" y="629"/>
                    <a:pt x="2427" y="963"/>
                  </a:cubicBezTo>
                  <a:cubicBezTo>
                    <a:pt x="2846" y="1068"/>
                    <a:pt x="3243" y="1173"/>
                    <a:pt x="3599" y="1277"/>
                  </a:cubicBezTo>
                  <a:lnTo>
                    <a:pt x="4101" y="1424"/>
                  </a:lnTo>
                  <a:lnTo>
                    <a:pt x="4855" y="1654"/>
                  </a:lnTo>
                  <a:lnTo>
                    <a:pt x="4959" y="1319"/>
                  </a:lnTo>
                  <a:lnTo>
                    <a:pt x="4206" y="1089"/>
                  </a:lnTo>
                  <a:lnTo>
                    <a:pt x="3704" y="943"/>
                  </a:lnTo>
                  <a:cubicBezTo>
                    <a:pt x="3327" y="838"/>
                    <a:pt x="2930" y="712"/>
                    <a:pt x="2532" y="608"/>
                  </a:cubicBezTo>
                  <a:cubicBezTo>
                    <a:pt x="1318" y="273"/>
                    <a:pt x="84" y="1"/>
                    <a:pt x="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18"/>
            <p:cNvSpPr/>
            <p:nvPr/>
          </p:nvSpPr>
          <p:spPr>
            <a:xfrm>
              <a:off x="5034896" y="1597654"/>
              <a:ext cx="119115" cy="88206"/>
            </a:xfrm>
            <a:custGeom>
              <a:rect b="b" l="l" r="r" t="t"/>
              <a:pathLst>
                <a:path extrusionOk="0" h="3998" w="5399">
                  <a:moveTo>
                    <a:pt x="1172" y="1"/>
                  </a:moveTo>
                  <a:lnTo>
                    <a:pt x="0" y="3558"/>
                  </a:lnTo>
                  <a:lnTo>
                    <a:pt x="356" y="3662"/>
                  </a:lnTo>
                  <a:lnTo>
                    <a:pt x="1402" y="440"/>
                  </a:lnTo>
                  <a:lnTo>
                    <a:pt x="1611" y="524"/>
                  </a:lnTo>
                  <a:lnTo>
                    <a:pt x="2406" y="796"/>
                  </a:lnTo>
                  <a:cubicBezTo>
                    <a:pt x="2658" y="879"/>
                    <a:pt x="2888" y="984"/>
                    <a:pt x="3097" y="1047"/>
                  </a:cubicBezTo>
                  <a:lnTo>
                    <a:pt x="3390" y="1172"/>
                  </a:lnTo>
                  <a:lnTo>
                    <a:pt x="3097" y="1967"/>
                  </a:lnTo>
                  <a:lnTo>
                    <a:pt x="2699" y="1800"/>
                  </a:lnTo>
                  <a:cubicBezTo>
                    <a:pt x="2406" y="1695"/>
                    <a:pt x="2113" y="1591"/>
                    <a:pt x="2113" y="1591"/>
                  </a:cubicBezTo>
                  <a:lnTo>
                    <a:pt x="1946" y="1549"/>
                  </a:lnTo>
                  <a:lnTo>
                    <a:pt x="1423" y="3014"/>
                  </a:lnTo>
                  <a:lnTo>
                    <a:pt x="2699" y="3474"/>
                  </a:lnTo>
                  <a:cubicBezTo>
                    <a:pt x="3013" y="3600"/>
                    <a:pt x="3264" y="3704"/>
                    <a:pt x="3453" y="3788"/>
                  </a:cubicBezTo>
                  <a:lnTo>
                    <a:pt x="3955" y="3997"/>
                  </a:lnTo>
                  <a:lnTo>
                    <a:pt x="5398" y="524"/>
                  </a:lnTo>
                  <a:lnTo>
                    <a:pt x="5085" y="398"/>
                  </a:lnTo>
                  <a:lnTo>
                    <a:pt x="3746" y="3495"/>
                  </a:lnTo>
                  <a:lnTo>
                    <a:pt x="3578" y="3432"/>
                  </a:lnTo>
                  <a:cubicBezTo>
                    <a:pt x="3348" y="3327"/>
                    <a:pt x="3034" y="3202"/>
                    <a:pt x="2825" y="3139"/>
                  </a:cubicBezTo>
                  <a:lnTo>
                    <a:pt x="1883" y="2783"/>
                  </a:lnTo>
                  <a:lnTo>
                    <a:pt x="2176" y="1988"/>
                  </a:lnTo>
                  <a:cubicBezTo>
                    <a:pt x="2281" y="2030"/>
                    <a:pt x="2427" y="2093"/>
                    <a:pt x="2574" y="2135"/>
                  </a:cubicBezTo>
                  <a:lnTo>
                    <a:pt x="3306" y="2428"/>
                  </a:lnTo>
                  <a:lnTo>
                    <a:pt x="3871" y="963"/>
                  </a:lnTo>
                  <a:lnTo>
                    <a:pt x="3222" y="712"/>
                  </a:lnTo>
                  <a:cubicBezTo>
                    <a:pt x="3013" y="628"/>
                    <a:pt x="2783" y="545"/>
                    <a:pt x="2532" y="461"/>
                  </a:cubicBezTo>
                  <a:lnTo>
                    <a:pt x="1716" y="168"/>
                  </a:lnTo>
                  <a:cubicBezTo>
                    <a:pt x="1507" y="84"/>
                    <a:pt x="1339" y="42"/>
                    <a:pt x="1339" y="42"/>
                  </a:cubicBezTo>
                  <a:lnTo>
                    <a:pt x="11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18"/>
            <p:cNvSpPr/>
            <p:nvPr/>
          </p:nvSpPr>
          <p:spPr>
            <a:xfrm>
              <a:off x="5025652" y="1669666"/>
              <a:ext cx="97428" cy="42956"/>
            </a:xfrm>
            <a:custGeom>
              <a:rect b="b" l="l" r="r" t="t"/>
              <a:pathLst>
                <a:path extrusionOk="0" h="1947" w="4416">
                  <a:moveTo>
                    <a:pt x="105" y="1"/>
                  </a:moveTo>
                  <a:lnTo>
                    <a:pt x="1" y="356"/>
                  </a:lnTo>
                  <a:lnTo>
                    <a:pt x="670" y="566"/>
                  </a:lnTo>
                  <a:lnTo>
                    <a:pt x="1152" y="733"/>
                  </a:lnTo>
                  <a:cubicBezTo>
                    <a:pt x="1465" y="838"/>
                    <a:pt x="1821" y="963"/>
                    <a:pt x="2156" y="1089"/>
                  </a:cubicBezTo>
                  <a:lnTo>
                    <a:pt x="2344" y="1152"/>
                  </a:lnTo>
                  <a:cubicBezTo>
                    <a:pt x="2825" y="1340"/>
                    <a:pt x="3265" y="1507"/>
                    <a:pt x="3621" y="1675"/>
                  </a:cubicBezTo>
                  <a:lnTo>
                    <a:pt x="4269" y="1947"/>
                  </a:lnTo>
                  <a:lnTo>
                    <a:pt x="4416" y="1612"/>
                  </a:lnTo>
                  <a:lnTo>
                    <a:pt x="3767" y="1340"/>
                  </a:lnTo>
                  <a:cubicBezTo>
                    <a:pt x="3411" y="1172"/>
                    <a:pt x="2951" y="1005"/>
                    <a:pt x="2470" y="817"/>
                  </a:cubicBezTo>
                  <a:lnTo>
                    <a:pt x="2281" y="754"/>
                  </a:lnTo>
                  <a:cubicBezTo>
                    <a:pt x="1947" y="628"/>
                    <a:pt x="1591" y="503"/>
                    <a:pt x="1277" y="398"/>
                  </a:cubicBezTo>
                  <a:lnTo>
                    <a:pt x="796" y="23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6" name="Google Shape;1666;p18"/>
            <p:cNvSpPr/>
            <p:nvPr/>
          </p:nvSpPr>
          <p:spPr>
            <a:xfrm>
              <a:off x="5017820" y="1694133"/>
              <a:ext cx="94648" cy="42029"/>
            </a:xfrm>
            <a:custGeom>
              <a:rect b="b" l="l" r="r" t="t"/>
              <a:pathLst>
                <a:path extrusionOk="0" h="1905" w="4290">
                  <a:moveTo>
                    <a:pt x="105" y="1"/>
                  </a:moveTo>
                  <a:lnTo>
                    <a:pt x="0" y="356"/>
                  </a:lnTo>
                  <a:lnTo>
                    <a:pt x="670" y="566"/>
                  </a:lnTo>
                  <a:cubicBezTo>
                    <a:pt x="816" y="607"/>
                    <a:pt x="963" y="670"/>
                    <a:pt x="1151" y="733"/>
                  </a:cubicBezTo>
                  <a:cubicBezTo>
                    <a:pt x="1444" y="838"/>
                    <a:pt x="1779" y="942"/>
                    <a:pt x="2113" y="1068"/>
                  </a:cubicBezTo>
                  <a:lnTo>
                    <a:pt x="2302" y="1151"/>
                  </a:lnTo>
                  <a:cubicBezTo>
                    <a:pt x="2762" y="1319"/>
                    <a:pt x="3201" y="1486"/>
                    <a:pt x="3515" y="1633"/>
                  </a:cubicBezTo>
                  <a:lnTo>
                    <a:pt x="4164" y="1905"/>
                  </a:lnTo>
                  <a:lnTo>
                    <a:pt x="4289" y="1570"/>
                  </a:lnTo>
                  <a:lnTo>
                    <a:pt x="3662" y="1298"/>
                  </a:lnTo>
                  <a:cubicBezTo>
                    <a:pt x="3327" y="1151"/>
                    <a:pt x="2887" y="984"/>
                    <a:pt x="2427" y="817"/>
                  </a:cubicBezTo>
                  <a:lnTo>
                    <a:pt x="2239" y="733"/>
                  </a:lnTo>
                  <a:cubicBezTo>
                    <a:pt x="1904" y="607"/>
                    <a:pt x="1569" y="503"/>
                    <a:pt x="1255" y="398"/>
                  </a:cubicBezTo>
                  <a:lnTo>
                    <a:pt x="774" y="23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p18"/>
            <p:cNvSpPr/>
            <p:nvPr/>
          </p:nvSpPr>
          <p:spPr>
            <a:xfrm>
              <a:off x="5064438" y="1545961"/>
              <a:ext cx="111261" cy="48030"/>
            </a:xfrm>
            <a:custGeom>
              <a:rect b="b" l="l" r="r" t="t"/>
              <a:pathLst>
                <a:path extrusionOk="0" h="2177" w="5043">
                  <a:moveTo>
                    <a:pt x="105" y="0"/>
                  </a:moveTo>
                  <a:lnTo>
                    <a:pt x="0" y="335"/>
                  </a:lnTo>
                  <a:lnTo>
                    <a:pt x="774" y="586"/>
                  </a:lnTo>
                  <a:lnTo>
                    <a:pt x="1298" y="774"/>
                  </a:lnTo>
                  <a:cubicBezTo>
                    <a:pt x="1653" y="879"/>
                    <a:pt x="2051" y="1025"/>
                    <a:pt x="2469" y="1193"/>
                  </a:cubicBezTo>
                  <a:lnTo>
                    <a:pt x="2553" y="1214"/>
                  </a:lnTo>
                  <a:cubicBezTo>
                    <a:pt x="3118" y="1423"/>
                    <a:pt x="3704" y="1653"/>
                    <a:pt x="4143" y="1841"/>
                  </a:cubicBezTo>
                  <a:lnTo>
                    <a:pt x="4896" y="2176"/>
                  </a:lnTo>
                  <a:lnTo>
                    <a:pt x="5043" y="1841"/>
                  </a:lnTo>
                  <a:lnTo>
                    <a:pt x="4290" y="1507"/>
                  </a:lnTo>
                  <a:cubicBezTo>
                    <a:pt x="3850" y="1318"/>
                    <a:pt x="3264" y="1088"/>
                    <a:pt x="2679" y="879"/>
                  </a:cubicBezTo>
                  <a:lnTo>
                    <a:pt x="2595" y="837"/>
                  </a:lnTo>
                  <a:cubicBezTo>
                    <a:pt x="2197" y="691"/>
                    <a:pt x="1779" y="544"/>
                    <a:pt x="1423" y="419"/>
                  </a:cubicBezTo>
                  <a:lnTo>
                    <a:pt x="900" y="251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18"/>
            <p:cNvSpPr/>
            <p:nvPr/>
          </p:nvSpPr>
          <p:spPr>
            <a:xfrm>
              <a:off x="5057047" y="1570429"/>
              <a:ext cx="108040" cy="47103"/>
            </a:xfrm>
            <a:custGeom>
              <a:rect b="b" l="l" r="r" t="t"/>
              <a:pathLst>
                <a:path extrusionOk="0" h="2135" w="4897">
                  <a:moveTo>
                    <a:pt x="105" y="0"/>
                  </a:moveTo>
                  <a:lnTo>
                    <a:pt x="1" y="335"/>
                  </a:lnTo>
                  <a:lnTo>
                    <a:pt x="754" y="586"/>
                  </a:lnTo>
                  <a:lnTo>
                    <a:pt x="1256" y="753"/>
                  </a:lnTo>
                  <a:cubicBezTo>
                    <a:pt x="1612" y="879"/>
                    <a:pt x="2009" y="1025"/>
                    <a:pt x="2386" y="1172"/>
                  </a:cubicBezTo>
                  <a:lnTo>
                    <a:pt x="2490" y="1214"/>
                  </a:lnTo>
                  <a:cubicBezTo>
                    <a:pt x="3076" y="1423"/>
                    <a:pt x="3599" y="1632"/>
                    <a:pt x="4018" y="1821"/>
                  </a:cubicBezTo>
                  <a:lnTo>
                    <a:pt x="4750" y="2134"/>
                  </a:lnTo>
                  <a:lnTo>
                    <a:pt x="4897" y="1800"/>
                  </a:lnTo>
                  <a:lnTo>
                    <a:pt x="4164" y="1486"/>
                  </a:lnTo>
                  <a:cubicBezTo>
                    <a:pt x="3746" y="1297"/>
                    <a:pt x="3202" y="1088"/>
                    <a:pt x="2616" y="858"/>
                  </a:cubicBezTo>
                  <a:lnTo>
                    <a:pt x="2511" y="837"/>
                  </a:lnTo>
                  <a:cubicBezTo>
                    <a:pt x="2114" y="670"/>
                    <a:pt x="1716" y="544"/>
                    <a:pt x="1361" y="419"/>
                  </a:cubicBezTo>
                  <a:lnTo>
                    <a:pt x="858" y="23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9" name="Google Shape;1669;p18"/>
            <p:cNvSpPr/>
            <p:nvPr/>
          </p:nvSpPr>
          <p:spPr>
            <a:xfrm>
              <a:off x="5129059" y="1637366"/>
              <a:ext cx="126970" cy="95575"/>
            </a:xfrm>
            <a:custGeom>
              <a:rect b="b" l="l" r="r" t="t"/>
              <a:pathLst>
                <a:path extrusionOk="0" h="4332" w="5755">
                  <a:moveTo>
                    <a:pt x="1570" y="0"/>
                  </a:moveTo>
                  <a:lnTo>
                    <a:pt x="1" y="3390"/>
                  </a:lnTo>
                  <a:lnTo>
                    <a:pt x="335" y="3536"/>
                  </a:lnTo>
                  <a:lnTo>
                    <a:pt x="1758" y="481"/>
                  </a:lnTo>
                  <a:lnTo>
                    <a:pt x="1947" y="565"/>
                  </a:lnTo>
                  <a:cubicBezTo>
                    <a:pt x="2135" y="649"/>
                    <a:pt x="2365" y="774"/>
                    <a:pt x="2637" y="900"/>
                  </a:cubicBezTo>
                  <a:lnTo>
                    <a:pt x="2721" y="942"/>
                  </a:lnTo>
                  <a:cubicBezTo>
                    <a:pt x="3097" y="1130"/>
                    <a:pt x="3453" y="1339"/>
                    <a:pt x="3662" y="1444"/>
                  </a:cubicBezTo>
                  <a:lnTo>
                    <a:pt x="3244" y="2176"/>
                  </a:lnTo>
                  <a:lnTo>
                    <a:pt x="2867" y="1967"/>
                  </a:lnTo>
                  <a:lnTo>
                    <a:pt x="2177" y="1611"/>
                  </a:lnTo>
                  <a:lnTo>
                    <a:pt x="1465" y="3013"/>
                  </a:lnTo>
                  <a:lnTo>
                    <a:pt x="1947" y="3264"/>
                  </a:lnTo>
                  <a:cubicBezTo>
                    <a:pt x="2135" y="3369"/>
                    <a:pt x="2365" y="3494"/>
                    <a:pt x="2616" y="3641"/>
                  </a:cubicBezTo>
                  <a:lnTo>
                    <a:pt x="2637" y="3641"/>
                  </a:lnTo>
                  <a:cubicBezTo>
                    <a:pt x="3139" y="3913"/>
                    <a:pt x="3620" y="4227"/>
                    <a:pt x="3620" y="4227"/>
                  </a:cubicBezTo>
                  <a:lnTo>
                    <a:pt x="3767" y="4331"/>
                  </a:lnTo>
                  <a:lnTo>
                    <a:pt x="5755" y="1151"/>
                  </a:lnTo>
                  <a:lnTo>
                    <a:pt x="5462" y="942"/>
                  </a:lnTo>
                  <a:lnTo>
                    <a:pt x="3662" y="3808"/>
                  </a:lnTo>
                  <a:cubicBezTo>
                    <a:pt x="3474" y="3704"/>
                    <a:pt x="3139" y="3494"/>
                    <a:pt x="2783" y="3306"/>
                  </a:cubicBezTo>
                  <a:cubicBezTo>
                    <a:pt x="2553" y="3160"/>
                    <a:pt x="2302" y="3034"/>
                    <a:pt x="2114" y="2929"/>
                  </a:cubicBezTo>
                  <a:lnTo>
                    <a:pt x="1947" y="2846"/>
                  </a:lnTo>
                  <a:lnTo>
                    <a:pt x="2323" y="2092"/>
                  </a:lnTo>
                  <a:lnTo>
                    <a:pt x="2700" y="2281"/>
                  </a:lnTo>
                  <a:lnTo>
                    <a:pt x="3390" y="2678"/>
                  </a:lnTo>
                  <a:lnTo>
                    <a:pt x="4143" y="1318"/>
                  </a:lnTo>
                  <a:lnTo>
                    <a:pt x="3997" y="1214"/>
                  </a:lnTo>
                  <a:cubicBezTo>
                    <a:pt x="3976" y="1214"/>
                    <a:pt x="3432" y="879"/>
                    <a:pt x="2867" y="628"/>
                  </a:cubicBezTo>
                  <a:lnTo>
                    <a:pt x="2804" y="586"/>
                  </a:lnTo>
                  <a:cubicBezTo>
                    <a:pt x="2532" y="439"/>
                    <a:pt x="2281" y="314"/>
                    <a:pt x="2093" y="230"/>
                  </a:cubicBezTo>
                  <a:lnTo>
                    <a:pt x="15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0" name="Google Shape;1670;p18"/>
            <p:cNvSpPr/>
            <p:nvPr/>
          </p:nvSpPr>
          <p:spPr>
            <a:xfrm>
              <a:off x="5119837" y="1705209"/>
              <a:ext cx="90037" cy="53568"/>
            </a:xfrm>
            <a:custGeom>
              <a:rect b="b" l="l" r="r" t="t"/>
              <a:pathLst>
                <a:path extrusionOk="0" h="2428" w="4081">
                  <a:moveTo>
                    <a:pt x="147" y="1"/>
                  </a:moveTo>
                  <a:lnTo>
                    <a:pt x="0" y="336"/>
                  </a:lnTo>
                  <a:lnTo>
                    <a:pt x="649" y="629"/>
                  </a:lnTo>
                  <a:cubicBezTo>
                    <a:pt x="921" y="754"/>
                    <a:pt x="1276" y="921"/>
                    <a:pt x="1632" y="1110"/>
                  </a:cubicBezTo>
                  <a:lnTo>
                    <a:pt x="2009" y="1319"/>
                  </a:lnTo>
                  <a:cubicBezTo>
                    <a:pt x="2971" y="1821"/>
                    <a:pt x="3871" y="2428"/>
                    <a:pt x="3871" y="2428"/>
                  </a:cubicBezTo>
                  <a:lnTo>
                    <a:pt x="4080" y="2114"/>
                  </a:lnTo>
                  <a:cubicBezTo>
                    <a:pt x="4059" y="2114"/>
                    <a:pt x="3160" y="1507"/>
                    <a:pt x="2176" y="984"/>
                  </a:cubicBezTo>
                  <a:lnTo>
                    <a:pt x="1800" y="796"/>
                  </a:lnTo>
                  <a:cubicBezTo>
                    <a:pt x="1423" y="608"/>
                    <a:pt x="1088" y="419"/>
                    <a:pt x="795" y="294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18"/>
            <p:cNvSpPr/>
            <p:nvPr/>
          </p:nvSpPr>
          <p:spPr>
            <a:xfrm>
              <a:off x="5109203" y="1728749"/>
              <a:ext cx="86353" cy="51273"/>
            </a:xfrm>
            <a:custGeom>
              <a:rect b="b" l="l" r="r" t="t"/>
              <a:pathLst>
                <a:path extrusionOk="0" h="2324" w="3914">
                  <a:moveTo>
                    <a:pt x="168" y="1"/>
                  </a:moveTo>
                  <a:lnTo>
                    <a:pt x="1" y="336"/>
                  </a:lnTo>
                  <a:lnTo>
                    <a:pt x="629" y="629"/>
                  </a:lnTo>
                  <a:cubicBezTo>
                    <a:pt x="901" y="733"/>
                    <a:pt x="1214" y="901"/>
                    <a:pt x="1549" y="1089"/>
                  </a:cubicBezTo>
                  <a:lnTo>
                    <a:pt x="1947" y="1277"/>
                  </a:lnTo>
                  <a:cubicBezTo>
                    <a:pt x="2847" y="1759"/>
                    <a:pt x="3725" y="2323"/>
                    <a:pt x="3725" y="2323"/>
                  </a:cubicBezTo>
                  <a:lnTo>
                    <a:pt x="3914" y="2031"/>
                  </a:lnTo>
                  <a:cubicBezTo>
                    <a:pt x="3914" y="2031"/>
                    <a:pt x="3035" y="1466"/>
                    <a:pt x="2114" y="963"/>
                  </a:cubicBezTo>
                  <a:lnTo>
                    <a:pt x="1717" y="754"/>
                  </a:lnTo>
                  <a:cubicBezTo>
                    <a:pt x="1382" y="587"/>
                    <a:pt x="1047" y="419"/>
                    <a:pt x="775" y="294"/>
                  </a:cubicBezTo>
                  <a:lnTo>
                    <a:pt x="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18"/>
            <p:cNvSpPr/>
            <p:nvPr/>
          </p:nvSpPr>
          <p:spPr>
            <a:xfrm>
              <a:off x="5172456" y="1586579"/>
              <a:ext cx="109430" cy="64180"/>
            </a:xfrm>
            <a:custGeom>
              <a:rect b="b" l="l" r="r" t="t"/>
              <a:pathLst>
                <a:path extrusionOk="0" h="2909" w="4960">
                  <a:moveTo>
                    <a:pt x="147" y="0"/>
                  </a:moveTo>
                  <a:lnTo>
                    <a:pt x="0" y="314"/>
                  </a:lnTo>
                  <a:lnTo>
                    <a:pt x="754" y="670"/>
                  </a:lnTo>
                  <a:cubicBezTo>
                    <a:pt x="1130" y="837"/>
                    <a:pt x="1591" y="1068"/>
                    <a:pt x="2093" y="1340"/>
                  </a:cubicBezTo>
                  <a:lnTo>
                    <a:pt x="2407" y="1507"/>
                  </a:lnTo>
                  <a:cubicBezTo>
                    <a:pt x="3578" y="2114"/>
                    <a:pt x="4750" y="2909"/>
                    <a:pt x="4750" y="2909"/>
                  </a:cubicBezTo>
                  <a:lnTo>
                    <a:pt x="4959" y="2595"/>
                  </a:lnTo>
                  <a:cubicBezTo>
                    <a:pt x="4938" y="2595"/>
                    <a:pt x="3767" y="1821"/>
                    <a:pt x="2574" y="1172"/>
                  </a:cubicBezTo>
                  <a:lnTo>
                    <a:pt x="2260" y="1026"/>
                  </a:lnTo>
                  <a:cubicBezTo>
                    <a:pt x="1758" y="754"/>
                    <a:pt x="1277" y="524"/>
                    <a:pt x="900" y="356"/>
                  </a:cubicBezTo>
                  <a:lnTo>
                    <a:pt x="1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18"/>
            <p:cNvSpPr/>
            <p:nvPr/>
          </p:nvSpPr>
          <p:spPr>
            <a:xfrm>
              <a:off x="5161844" y="1610119"/>
              <a:ext cx="105724" cy="61885"/>
            </a:xfrm>
            <a:custGeom>
              <a:rect b="b" l="l" r="r" t="t"/>
              <a:pathLst>
                <a:path extrusionOk="0" h="2805" w="4792">
                  <a:moveTo>
                    <a:pt x="147" y="1"/>
                  </a:moveTo>
                  <a:lnTo>
                    <a:pt x="0" y="314"/>
                  </a:lnTo>
                  <a:lnTo>
                    <a:pt x="733" y="670"/>
                  </a:lnTo>
                  <a:cubicBezTo>
                    <a:pt x="1088" y="817"/>
                    <a:pt x="1528" y="1047"/>
                    <a:pt x="2009" y="1298"/>
                  </a:cubicBezTo>
                  <a:lnTo>
                    <a:pt x="2323" y="1465"/>
                  </a:lnTo>
                  <a:cubicBezTo>
                    <a:pt x="3474" y="2072"/>
                    <a:pt x="4582" y="2804"/>
                    <a:pt x="4582" y="2804"/>
                  </a:cubicBezTo>
                  <a:lnTo>
                    <a:pt x="4792" y="2490"/>
                  </a:lnTo>
                  <a:cubicBezTo>
                    <a:pt x="4771" y="2490"/>
                    <a:pt x="3641" y="1758"/>
                    <a:pt x="2490" y="1130"/>
                  </a:cubicBezTo>
                  <a:lnTo>
                    <a:pt x="2176" y="963"/>
                  </a:lnTo>
                  <a:cubicBezTo>
                    <a:pt x="1695" y="733"/>
                    <a:pt x="1256" y="503"/>
                    <a:pt x="879" y="335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18"/>
            <p:cNvSpPr/>
            <p:nvPr/>
          </p:nvSpPr>
          <p:spPr>
            <a:xfrm>
              <a:off x="5214000" y="1692280"/>
              <a:ext cx="135287" cy="103429"/>
            </a:xfrm>
            <a:custGeom>
              <a:rect b="b" l="l" r="r" t="t"/>
              <a:pathLst>
                <a:path extrusionOk="0" h="4688" w="6132">
                  <a:moveTo>
                    <a:pt x="2156" y="1"/>
                  </a:moveTo>
                  <a:lnTo>
                    <a:pt x="1" y="3056"/>
                  </a:lnTo>
                  <a:lnTo>
                    <a:pt x="293" y="3265"/>
                  </a:lnTo>
                  <a:lnTo>
                    <a:pt x="2260" y="503"/>
                  </a:lnTo>
                  <a:lnTo>
                    <a:pt x="2428" y="629"/>
                  </a:lnTo>
                  <a:cubicBezTo>
                    <a:pt x="2553" y="712"/>
                    <a:pt x="2721" y="859"/>
                    <a:pt x="2888" y="984"/>
                  </a:cubicBezTo>
                  <a:lnTo>
                    <a:pt x="3139" y="1173"/>
                  </a:lnTo>
                  <a:cubicBezTo>
                    <a:pt x="3306" y="1298"/>
                    <a:pt x="3474" y="1466"/>
                    <a:pt x="3620" y="1591"/>
                  </a:cubicBezTo>
                  <a:lnTo>
                    <a:pt x="3809" y="1759"/>
                  </a:lnTo>
                  <a:lnTo>
                    <a:pt x="3976" y="1905"/>
                  </a:lnTo>
                  <a:lnTo>
                    <a:pt x="3390" y="2512"/>
                  </a:lnTo>
                  <a:lnTo>
                    <a:pt x="3076" y="2219"/>
                  </a:lnTo>
                  <a:cubicBezTo>
                    <a:pt x="2867" y="2010"/>
                    <a:pt x="2595" y="1821"/>
                    <a:pt x="2595" y="1821"/>
                  </a:cubicBezTo>
                  <a:lnTo>
                    <a:pt x="2470" y="1717"/>
                  </a:lnTo>
                  <a:lnTo>
                    <a:pt x="1486" y="2930"/>
                  </a:lnTo>
                  <a:lnTo>
                    <a:pt x="1716" y="3119"/>
                  </a:lnTo>
                  <a:cubicBezTo>
                    <a:pt x="1779" y="3160"/>
                    <a:pt x="1821" y="3202"/>
                    <a:pt x="1884" y="3265"/>
                  </a:cubicBezTo>
                  <a:lnTo>
                    <a:pt x="2449" y="3767"/>
                  </a:lnTo>
                  <a:lnTo>
                    <a:pt x="2972" y="4311"/>
                  </a:lnTo>
                  <a:cubicBezTo>
                    <a:pt x="3014" y="4353"/>
                    <a:pt x="3076" y="4416"/>
                    <a:pt x="3118" y="4479"/>
                  </a:cubicBezTo>
                  <a:lnTo>
                    <a:pt x="3306" y="4688"/>
                  </a:lnTo>
                  <a:lnTo>
                    <a:pt x="6131" y="2219"/>
                  </a:lnTo>
                  <a:lnTo>
                    <a:pt x="5901" y="1947"/>
                  </a:lnTo>
                  <a:lnTo>
                    <a:pt x="3348" y="4186"/>
                  </a:lnTo>
                  <a:cubicBezTo>
                    <a:pt x="3306" y="4144"/>
                    <a:pt x="3265" y="4102"/>
                    <a:pt x="3223" y="4060"/>
                  </a:cubicBezTo>
                  <a:lnTo>
                    <a:pt x="2700" y="3495"/>
                  </a:lnTo>
                  <a:lnTo>
                    <a:pt x="2135" y="2993"/>
                  </a:lnTo>
                  <a:cubicBezTo>
                    <a:pt x="2072" y="2951"/>
                    <a:pt x="2030" y="2909"/>
                    <a:pt x="1988" y="2888"/>
                  </a:cubicBezTo>
                  <a:lnTo>
                    <a:pt x="2511" y="2219"/>
                  </a:lnTo>
                  <a:cubicBezTo>
                    <a:pt x="2595" y="2282"/>
                    <a:pt x="2721" y="2386"/>
                    <a:pt x="2825" y="2491"/>
                  </a:cubicBezTo>
                  <a:lnTo>
                    <a:pt x="3411" y="3014"/>
                  </a:lnTo>
                  <a:lnTo>
                    <a:pt x="4478" y="1884"/>
                  </a:lnTo>
                  <a:lnTo>
                    <a:pt x="4039" y="1487"/>
                  </a:lnTo>
                  <a:cubicBezTo>
                    <a:pt x="3976" y="1424"/>
                    <a:pt x="3913" y="1382"/>
                    <a:pt x="3851" y="1319"/>
                  </a:cubicBezTo>
                  <a:cubicBezTo>
                    <a:pt x="3704" y="1173"/>
                    <a:pt x="3537" y="1026"/>
                    <a:pt x="3348" y="880"/>
                  </a:cubicBezTo>
                  <a:lnTo>
                    <a:pt x="3097" y="691"/>
                  </a:lnTo>
                  <a:cubicBezTo>
                    <a:pt x="2930" y="566"/>
                    <a:pt x="2783" y="440"/>
                    <a:pt x="2637" y="336"/>
                  </a:cubicBezTo>
                  <a:lnTo>
                    <a:pt x="21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18"/>
            <p:cNvSpPr/>
            <p:nvPr/>
          </p:nvSpPr>
          <p:spPr>
            <a:xfrm>
              <a:off x="5205241" y="1751849"/>
              <a:ext cx="72497" cy="65570"/>
            </a:xfrm>
            <a:custGeom>
              <a:rect b="b" l="l" r="r" t="t"/>
              <a:pathLst>
                <a:path extrusionOk="0" h="2972" w="3286">
                  <a:moveTo>
                    <a:pt x="209" y="0"/>
                  </a:moveTo>
                  <a:lnTo>
                    <a:pt x="0" y="314"/>
                  </a:lnTo>
                  <a:lnTo>
                    <a:pt x="565" y="691"/>
                  </a:lnTo>
                  <a:cubicBezTo>
                    <a:pt x="711" y="795"/>
                    <a:pt x="858" y="921"/>
                    <a:pt x="1025" y="1046"/>
                  </a:cubicBezTo>
                  <a:lnTo>
                    <a:pt x="1172" y="1151"/>
                  </a:lnTo>
                  <a:cubicBezTo>
                    <a:pt x="1339" y="1276"/>
                    <a:pt x="1507" y="1423"/>
                    <a:pt x="1674" y="1569"/>
                  </a:cubicBezTo>
                  <a:cubicBezTo>
                    <a:pt x="2009" y="1862"/>
                    <a:pt x="2323" y="2176"/>
                    <a:pt x="2636" y="2511"/>
                  </a:cubicBezTo>
                  <a:lnTo>
                    <a:pt x="3013" y="2971"/>
                  </a:lnTo>
                  <a:lnTo>
                    <a:pt x="3285" y="2741"/>
                  </a:lnTo>
                  <a:lnTo>
                    <a:pt x="2908" y="2281"/>
                  </a:lnTo>
                  <a:lnTo>
                    <a:pt x="2887" y="2260"/>
                  </a:lnTo>
                  <a:cubicBezTo>
                    <a:pt x="2574" y="1925"/>
                    <a:pt x="2260" y="1611"/>
                    <a:pt x="1904" y="1297"/>
                  </a:cubicBezTo>
                  <a:cubicBezTo>
                    <a:pt x="1737" y="1151"/>
                    <a:pt x="1569" y="1004"/>
                    <a:pt x="1381" y="858"/>
                  </a:cubicBezTo>
                  <a:lnTo>
                    <a:pt x="1255" y="753"/>
                  </a:lnTo>
                  <a:cubicBezTo>
                    <a:pt x="1088" y="628"/>
                    <a:pt x="921" y="502"/>
                    <a:pt x="753" y="398"/>
                  </a:cubicBezTo>
                  <a:lnTo>
                    <a:pt x="2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18"/>
            <p:cNvSpPr/>
            <p:nvPr/>
          </p:nvSpPr>
          <p:spPr>
            <a:xfrm>
              <a:off x="5190922" y="1773536"/>
              <a:ext cx="66960" cy="59569"/>
            </a:xfrm>
            <a:custGeom>
              <a:rect b="b" l="l" r="r" t="t"/>
              <a:pathLst>
                <a:path extrusionOk="0" h="2700" w="3035">
                  <a:moveTo>
                    <a:pt x="210" y="1"/>
                  </a:moveTo>
                  <a:lnTo>
                    <a:pt x="0" y="293"/>
                  </a:lnTo>
                  <a:lnTo>
                    <a:pt x="523" y="670"/>
                  </a:lnTo>
                  <a:cubicBezTo>
                    <a:pt x="649" y="754"/>
                    <a:pt x="795" y="858"/>
                    <a:pt x="942" y="984"/>
                  </a:cubicBezTo>
                  <a:lnTo>
                    <a:pt x="1088" y="1089"/>
                  </a:lnTo>
                  <a:cubicBezTo>
                    <a:pt x="1256" y="1214"/>
                    <a:pt x="1402" y="1340"/>
                    <a:pt x="1549" y="1465"/>
                  </a:cubicBezTo>
                  <a:cubicBezTo>
                    <a:pt x="1842" y="1716"/>
                    <a:pt x="2114" y="1988"/>
                    <a:pt x="2365" y="2260"/>
                  </a:cubicBezTo>
                  <a:lnTo>
                    <a:pt x="2407" y="2302"/>
                  </a:lnTo>
                  <a:cubicBezTo>
                    <a:pt x="2616" y="2553"/>
                    <a:pt x="2741" y="2700"/>
                    <a:pt x="2741" y="2700"/>
                  </a:cubicBezTo>
                  <a:lnTo>
                    <a:pt x="3034" y="2470"/>
                  </a:lnTo>
                  <a:cubicBezTo>
                    <a:pt x="3034" y="2470"/>
                    <a:pt x="2888" y="2344"/>
                    <a:pt x="2679" y="2072"/>
                  </a:cubicBezTo>
                  <a:lnTo>
                    <a:pt x="2637" y="2009"/>
                  </a:lnTo>
                  <a:cubicBezTo>
                    <a:pt x="2365" y="1737"/>
                    <a:pt x="2093" y="1465"/>
                    <a:pt x="1800" y="1214"/>
                  </a:cubicBezTo>
                  <a:cubicBezTo>
                    <a:pt x="1653" y="1068"/>
                    <a:pt x="1486" y="942"/>
                    <a:pt x="1319" y="817"/>
                  </a:cubicBezTo>
                  <a:lnTo>
                    <a:pt x="1172" y="691"/>
                  </a:lnTo>
                  <a:cubicBezTo>
                    <a:pt x="1026" y="565"/>
                    <a:pt x="879" y="461"/>
                    <a:pt x="733" y="356"/>
                  </a:cubicBez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18"/>
            <p:cNvSpPr/>
            <p:nvPr/>
          </p:nvSpPr>
          <p:spPr>
            <a:xfrm>
              <a:off x="5277253" y="1643831"/>
              <a:ext cx="102966" cy="93722"/>
            </a:xfrm>
            <a:custGeom>
              <a:rect b="b" l="l" r="r" t="t"/>
              <a:pathLst>
                <a:path extrusionOk="0" h="4248" w="4667">
                  <a:moveTo>
                    <a:pt x="209" y="0"/>
                  </a:moveTo>
                  <a:lnTo>
                    <a:pt x="0" y="314"/>
                  </a:lnTo>
                  <a:lnTo>
                    <a:pt x="732" y="816"/>
                  </a:lnTo>
                  <a:cubicBezTo>
                    <a:pt x="942" y="962"/>
                    <a:pt x="1193" y="1172"/>
                    <a:pt x="1465" y="1360"/>
                  </a:cubicBezTo>
                  <a:lnTo>
                    <a:pt x="1507" y="1402"/>
                  </a:lnTo>
                  <a:cubicBezTo>
                    <a:pt x="1758" y="1590"/>
                    <a:pt x="2009" y="1799"/>
                    <a:pt x="2281" y="2051"/>
                  </a:cubicBezTo>
                  <a:cubicBezTo>
                    <a:pt x="2804" y="2490"/>
                    <a:pt x="3285" y="2971"/>
                    <a:pt x="3745" y="3473"/>
                  </a:cubicBezTo>
                  <a:lnTo>
                    <a:pt x="4394" y="4247"/>
                  </a:lnTo>
                  <a:lnTo>
                    <a:pt x="4666" y="4017"/>
                  </a:lnTo>
                  <a:lnTo>
                    <a:pt x="4017" y="3243"/>
                  </a:lnTo>
                  <a:cubicBezTo>
                    <a:pt x="3557" y="2720"/>
                    <a:pt x="3055" y="2239"/>
                    <a:pt x="2511" y="1779"/>
                  </a:cubicBezTo>
                  <a:cubicBezTo>
                    <a:pt x="2260" y="1527"/>
                    <a:pt x="1988" y="1318"/>
                    <a:pt x="1737" y="1130"/>
                  </a:cubicBezTo>
                  <a:lnTo>
                    <a:pt x="1674" y="1088"/>
                  </a:lnTo>
                  <a:cubicBezTo>
                    <a:pt x="1423" y="879"/>
                    <a:pt x="1151" y="670"/>
                    <a:pt x="921" y="523"/>
                  </a:cubicBezTo>
                  <a:lnTo>
                    <a:pt x="2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18"/>
            <p:cNvSpPr/>
            <p:nvPr/>
          </p:nvSpPr>
          <p:spPr>
            <a:xfrm>
              <a:off x="5262934" y="1665055"/>
              <a:ext cx="96965" cy="88184"/>
            </a:xfrm>
            <a:custGeom>
              <a:rect b="b" l="l" r="r" t="t"/>
              <a:pathLst>
                <a:path extrusionOk="0" h="3997" w="4395">
                  <a:moveTo>
                    <a:pt x="210" y="0"/>
                  </a:moveTo>
                  <a:lnTo>
                    <a:pt x="0" y="293"/>
                  </a:lnTo>
                  <a:lnTo>
                    <a:pt x="691" y="796"/>
                  </a:lnTo>
                  <a:cubicBezTo>
                    <a:pt x="900" y="921"/>
                    <a:pt x="1130" y="1109"/>
                    <a:pt x="1381" y="1319"/>
                  </a:cubicBezTo>
                  <a:lnTo>
                    <a:pt x="1444" y="1361"/>
                  </a:lnTo>
                  <a:cubicBezTo>
                    <a:pt x="1674" y="1549"/>
                    <a:pt x="1925" y="1737"/>
                    <a:pt x="2156" y="1946"/>
                  </a:cubicBezTo>
                  <a:cubicBezTo>
                    <a:pt x="2637" y="2365"/>
                    <a:pt x="3097" y="2825"/>
                    <a:pt x="3537" y="3306"/>
                  </a:cubicBezTo>
                  <a:lnTo>
                    <a:pt x="4122" y="3997"/>
                  </a:lnTo>
                  <a:lnTo>
                    <a:pt x="4394" y="3767"/>
                  </a:lnTo>
                  <a:lnTo>
                    <a:pt x="3809" y="3055"/>
                  </a:lnTo>
                  <a:cubicBezTo>
                    <a:pt x="3369" y="2574"/>
                    <a:pt x="2888" y="2114"/>
                    <a:pt x="2407" y="1674"/>
                  </a:cubicBezTo>
                  <a:cubicBezTo>
                    <a:pt x="2156" y="1444"/>
                    <a:pt x="1905" y="1256"/>
                    <a:pt x="1674" y="1068"/>
                  </a:cubicBezTo>
                  <a:lnTo>
                    <a:pt x="1591" y="1005"/>
                  </a:lnTo>
                  <a:cubicBezTo>
                    <a:pt x="1340" y="817"/>
                    <a:pt x="1109" y="628"/>
                    <a:pt x="900" y="482"/>
                  </a:cubicBezTo>
                  <a:lnTo>
                    <a:pt x="2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18"/>
            <p:cNvSpPr/>
            <p:nvPr/>
          </p:nvSpPr>
          <p:spPr>
            <a:xfrm>
              <a:off x="5278157" y="1772610"/>
              <a:ext cx="126528" cy="102039"/>
            </a:xfrm>
            <a:custGeom>
              <a:rect b="b" l="l" r="r" t="t"/>
              <a:pathLst>
                <a:path extrusionOk="0" h="4625" w="5735">
                  <a:moveTo>
                    <a:pt x="3098" y="1"/>
                  </a:moveTo>
                  <a:lnTo>
                    <a:pt x="1" y="2114"/>
                  </a:lnTo>
                  <a:lnTo>
                    <a:pt x="210" y="2407"/>
                  </a:lnTo>
                  <a:lnTo>
                    <a:pt x="2993" y="503"/>
                  </a:lnTo>
                  <a:lnTo>
                    <a:pt x="3014" y="524"/>
                  </a:lnTo>
                  <a:cubicBezTo>
                    <a:pt x="3056" y="587"/>
                    <a:pt x="3098" y="628"/>
                    <a:pt x="3119" y="691"/>
                  </a:cubicBezTo>
                  <a:lnTo>
                    <a:pt x="3265" y="921"/>
                  </a:lnTo>
                  <a:cubicBezTo>
                    <a:pt x="3370" y="1089"/>
                    <a:pt x="3474" y="1298"/>
                    <a:pt x="3579" y="1507"/>
                  </a:cubicBezTo>
                  <a:cubicBezTo>
                    <a:pt x="3621" y="1612"/>
                    <a:pt x="3684" y="1716"/>
                    <a:pt x="3725" y="1821"/>
                  </a:cubicBezTo>
                  <a:cubicBezTo>
                    <a:pt x="3809" y="2009"/>
                    <a:pt x="3893" y="2198"/>
                    <a:pt x="3956" y="2386"/>
                  </a:cubicBezTo>
                  <a:lnTo>
                    <a:pt x="4039" y="2637"/>
                  </a:lnTo>
                  <a:lnTo>
                    <a:pt x="3223" y="2888"/>
                  </a:lnTo>
                  <a:lnTo>
                    <a:pt x="3223" y="2867"/>
                  </a:lnTo>
                  <a:cubicBezTo>
                    <a:pt x="3223" y="2825"/>
                    <a:pt x="3202" y="2784"/>
                    <a:pt x="3202" y="2763"/>
                  </a:cubicBezTo>
                  <a:cubicBezTo>
                    <a:pt x="3160" y="2658"/>
                    <a:pt x="3139" y="2553"/>
                    <a:pt x="3098" y="2470"/>
                  </a:cubicBezTo>
                  <a:lnTo>
                    <a:pt x="2763" y="1737"/>
                  </a:lnTo>
                  <a:lnTo>
                    <a:pt x="1361" y="2428"/>
                  </a:lnTo>
                  <a:lnTo>
                    <a:pt x="1570" y="2867"/>
                  </a:lnTo>
                  <a:cubicBezTo>
                    <a:pt x="1570" y="2909"/>
                    <a:pt x="1591" y="2930"/>
                    <a:pt x="1612" y="2993"/>
                  </a:cubicBezTo>
                  <a:cubicBezTo>
                    <a:pt x="1633" y="3035"/>
                    <a:pt x="1654" y="3097"/>
                    <a:pt x="1675" y="3160"/>
                  </a:cubicBezTo>
                  <a:lnTo>
                    <a:pt x="1800" y="3516"/>
                  </a:lnTo>
                  <a:cubicBezTo>
                    <a:pt x="1842" y="3662"/>
                    <a:pt x="1884" y="3809"/>
                    <a:pt x="1905" y="3976"/>
                  </a:cubicBezTo>
                  <a:cubicBezTo>
                    <a:pt x="1926" y="4039"/>
                    <a:pt x="1947" y="4102"/>
                    <a:pt x="1947" y="4164"/>
                  </a:cubicBezTo>
                  <a:cubicBezTo>
                    <a:pt x="1968" y="4248"/>
                    <a:pt x="1968" y="4332"/>
                    <a:pt x="1989" y="4416"/>
                  </a:cubicBezTo>
                  <a:lnTo>
                    <a:pt x="1989" y="4625"/>
                  </a:lnTo>
                  <a:lnTo>
                    <a:pt x="5734" y="4248"/>
                  </a:lnTo>
                  <a:lnTo>
                    <a:pt x="5692" y="3892"/>
                  </a:lnTo>
                  <a:lnTo>
                    <a:pt x="2323" y="4206"/>
                  </a:lnTo>
                  <a:cubicBezTo>
                    <a:pt x="2323" y="4144"/>
                    <a:pt x="2303" y="4102"/>
                    <a:pt x="2303" y="4060"/>
                  </a:cubicBezTo>
                  <a:cubicBezTo>
                    <a:pt x="2282" y="3997"/>
                    <a:pt x="2261" y="3955"/>
                    <a:pt x="2261" y="3892"/>
                  </a:cubicBezTo>
                  <a:cubicBezTo>
                    <a:pt x="2240" y="3725"/>
                    <a:pt x="2198" y="3558"/>
                    <a:pt x="2135" y="3390"/>
                  </a:cubicBezTo>
                  <a:lnTo>
                    <a:pt x="2031" y="3035"/>
                  </a:lnTo>
                  <a:cubicBezTo>
                    <a:pt x="2010" y="2951"/>
                    <a:pt x="1947" y="2846"/>
                    <a:pt x="1947" y="2825"/>
                  </a:cubicBezTo>
                  <a:cubicBezTo>
                    <a:pt x="1926" y="2784"/>
                    <a:pt x="1905" y="2763"/>
                    <a:pt x="1905" y="2721"/>
                  </a:cubicBezTo>
                  <a:lnTo>
                    <a:pt x="1842" y="2595"/>
                  </a:lnTo>
                  <a:lnTo>
                    <a:pt x="2595" y="2219"/>
                  </a:lnTo>
                  <a:lnTo>
                    <a:pt x="2763" y="2595"/>
                  </a:lnTo>
                  <a:cubicBezTo>
                    <a:pt x="2805" y="2679"/>
                    <a:pt x="2826" y="2763"/>
                    <a:pt x="2847" y="2846"/>
                  </a:cubicBezTo>
                  <a:cubicBezTo>
                    <a:pt x="2867" y="2888"/>
                    <a:pt x="2888" y="2930"/>
                    <a:pt x="2888" y="2972"/>
                  </a:cubicBezTo>
                  <a:lnTo>
                    <a:pt x="2993" y="3328"/>
                  </a:lnTo>
                  <a:lnTo>
                    <a:pt x="4500" y="2867"/>
                  </a:lnTo>
                  <a:lnTo>
                    <a:pt x="4311" y="2260"/>
                  </a:lnTo>
                  <a:cubicBezTo>
                    <a:pt x="4228" y="2072"/>
                    <a:pt x="4144" y="1863"/>
                    <a:pt x="4039" y="1654"/>
                  </a:cubicBezTo>
                  <a:cubicBezTo>
                    <a:pt x="3997" y="1570"/>
                    <a:pt x="3956" y="1465"/>
                    <a:pt x="3914" y="1361"/>
                  </a:cubicBezTo>
                  <a:cubicBezTo>
                    <a:pt x="3809" y="1131"/>
                    <a:pt x="3684" y="921"/>
                    <a:pt x="3558" y="733"/>
                  </a:cubicBezTo>
                  <a:lnTo>
                    <a:pt x="3432" y="524"/>
                  </a:lnTo>
                  <a:cubicBezTo>
                    <a:pt x="3391" y="440"/>
                    <a:pt x="3349" y="377"/>
                    <a:pt x="3307" y="315"/>
                  </a:cubicBezTo>
                  <a:lnTo>
                    <a:pt x="3265" y="252"/>
                  </a:lnTo>
                  <a:lnTo>
                    <a:pt x="3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18"/>
            <p:cNvSpPr/>
            <p:nvPr/>
          </p:nvSpPr>
          <p:spPr>
            <a:xfrm>
              <a:off x="5272156" y="1812322"/>
              <a:ext cx="32344" cy="69254"/>
            </a:xfrm>
            <a:custGeom>
              <a:rect b="b" l="l" r="r" t="t"/>
              <a:pathLst>
                <a:path extrusionOk="0" h="3139" w="1466">
                  <a:moveTo>
                    <a:pt x="252" y="0"/>
                  </a:moveTo>
                  <a:lnTo>
                    <a:pt x="1" y="230"/>
                  </a:lnTo>
                  <a:lnTo>
                    <a:pt x="315" y="691"/>
                  </a:lnTo>
                  <a:cubicBezTo>
                    <a:pt x="524" y="1004"/>
                    <a:pt x="691" y="1339"/>
                    <a:pt x="838" y="1695"/>
                  </a:cubicBezTo>
                  <a:cubicBezTo>
                    <a:pt x="880" y="1779"/>
                    <a:pt x="901" y="1883"/>
                    <a:pt x="943" y="1988"/>
                  </a:cubicBezTo>
                  <a:cubicBezTo>
                    <a:pt x="963" y="2051"/>
                    <a:pt x="984" y="2134"/>
                    <a:pt x="1005" y="2218"/>
                  </a:cubicBezTo>
                  <a:cubicBezTo>
                    <a:pt x="1047" y="2385"/>
                    <a:pt x="1068" y="2532"/>
                    <a:pt x="1110" y="2657"/>
                  </a:cubicBezTo>
                  <a:cubicBezTo>
                    <a:pt x="1110" y="2825"/>
                    <a:pt x="1110" y="2971"/>
                    <a:pt x="1131" y="3139"/>
                  </a:cubicBezTo>
                  <a:lnTo>
                    <a:pt x="1466" y="3076"/>
                  </a:lnTo>
                  <a:cubicBezTo>
                    <a:pt x="1445" y="2929"/>
                    <a:pt x="1445" y="2783"/>
                    <a:pt x="1445" y="2636"/>
                  </a:cubicBezTo>
                  <a:lnTo>
                    <a:pt x="1445" y="2595"/>
                  </a:lnTo>
                  <a:cubicBezTo>
                    <a:pt x="1424" y="2469"/>
                    <a:pt x="1382" y="2323"/>
                    <a:pt x="1361" y="2134"/>
                  </a:cubicBezTo>
                  <a:lnTo>
                    <a:pt x="1361" y="2113"/>
                  </a:lnTo>
                  <a:cubicBezTo>
                    <a:pt x="1319" y="2030"/>
                    <a:pt x="1319" y="1988"/>
                    <a:pt x="1277" y="1883"/>
                  </a:cubicBezTo>
                  <a:cubicBezTo>
                    <a:pt x="1256" y="1758"/>
                    <a:pt x="1215" y="1653"/>
                    <a:pt x="1173" y="1548"/>
                  </a:cubicBezTo>
                  <a:cubicBezTo>
                    <a:pt x="1005" y="1172"/>
                    <a:pt x="817" y="816"/>
                    <a:pt x="608" y="481"/>
                  </a:cubicBezTo>
                  <a:lnTo>
                    <a:pt x="357" y="147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18"/>
            <p:cNvSpPr/>
            <p:nvPr/>
          </p:nvSpPr>
          <p:spPr>
            <a:xfrm>
              <a:off x="5251859" y="1826552"/>
              <a:ext cx="27711" cy="55024"/>
            </a:xfrm>
            <a:custGeom>
              <a:rect b="b" l="l" r="r" t="t"/>
              <a:pathLst>
                <a:path extrusionOk="0" h="2494" w="1256">
                  <a:moveTo>
                    <a:pt x="136" y="1"/>
                  </a:moveTo>
                  <a:cubicBezTo>
                    <a:pt x="126" y="1"/>
                    <a:pt x="116" y="2"/>
                    <a:pt x="105" y="4"/>
                  </a:cubicBezTo>
                  <a:lnTo>
                    <a:pt x="126" y="192"/>
                  </a:lnTo>
                  <a:lnTo>
                    <a:pt x="0" y="297"/>
                  </a:lnTo>
                  <a:cubicBezTo>
                    <a:pt x="21" y="339"/>
                    <a:pt x="21" y="359"/>
                    <a:pt x="42" y="380"/>
                  </a:cubicBezTo>
                  <a:cubicBezTo>
                    <a:pt x="84" y="464"/>
                    <a:pt x="168" y="569"/>
                    <a:pt x="251" y="673"/>
                  </a:cubicBezTo>
                  <a:cubicBezTo>
                    <a:pt x="419" y="924"/>
                    <a:pt x="565" y="1196"/>
                    <a:pt x="670" y="1468"/>
                  </a:cubicBezTo>
                  <a:cubicBezTo>
                    <a:pt x="712" y="1531"/>
                    <a:pt x="733" y="1594"/>
                    <a:pt x="733" y="1657"/>
                  </a:cubicBezTo>
                  <a:cubicBezTo>
                    <a:pt x="754" y="1719"/>
                    <a:pt x="774" y="1782"/>
                    <a:pt x="795" y="1845"/>
                  </a:cubicBezTo>
                  <a:cubicBezTo>
                    <a:pt x="816" y="1950"/>
                    <a:pt x="837" y="2054"/>
                    <a:pt x="858" y="2159"/>
                  </a:cubicBezTo>
                  <a:cubicBezTo>
                    <a:pt x="858" y="2264"/>
                    <a:pt x="879" y="2368"/>
                    <a:pt x="879" y="2494"/>
                  </a:cubicBezTo>
                  <a:lnTo>
                    <a:pt x="1256" y="2431"/>
                  </a:lnTo>
                  <a:cubicBezTo>
                    <a:pt x="1235" y="2326"/>
                    <a:pt x="1235" y="2243"/>
                    <a:pt x="1235" y="2138"/>
                  </a:cubicBezTo>
                  <a:lnTo>
                    <a:pt x="1235" y="2117"/>
                  </a:lnTo>
                  <a:lnTo>
                    <a:pt x="1235" y="2096"/>
                  </a:lnTo>
                  <a:cubicBezTo>
                    <a:pt x="1214" y="1991"/>
                    <a:pt x="1193" y="1887"/>
                    <a:pt x="1172" y="1782"/>
                  </a:cubicBezTo>
                  <a:lnTo>
                    <a:pt x="1151" y="1740"/>
                  </a:lnTo>
                  <a:cubicBezTo>
                    <a:pt x="1130" y="1678"/>
                    <a:pt x="1109" y="1615"/>
                    <a:pt x="1109" y="1573"/>
                  </a:cubicBezTo>
                  <a:cubicBezTo>
                    <a:pt x="1088" y="1489"/>
                    <a:pt x="1046" y="1406"/>
                    <a:pt x="1026" y="1343"/>
                  </a:cubicBezTo>
                  <a:cubicBezTo>
                    <a:pt x="900" y="1029"/>
                    <a:pt x="733" y="736"/>
                    <a:pt x="565" y="464"/>
                  </a:cubicBezTo>
                  <a:cubicBezTo>
                    <a:pt x="461" y="359"/>
                    <a:pt x="398" y="255"/>
                    <a:pt x="356" y="192"/>
                  </a:cubicBezTo>
                  <a:cubicBezTo>
                    <a:pt x="281" y="79"/>
                    <a:pt x="223" y="1"/>
                    <a:pt x="1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18"/>
            <p:cNvSpPr/>
            <p:nvPr/>
          </p:nvSpPr>
          <p:spPr>
            <a:xfrm>
              <a:off x="5374195" y="1731992"/>
              <a:ext cx="60495" cy="149120"/>
            </a:xfrm>
            <a:custGeom>
              <a:rect b="b" l="l" r="r" t="t"/>
              <a:pathLst>
                <a:path extrusionOk="0" h="6759" w="2742">
                  <a:moveTo>
                    <a:pt x="272" y="0"/>
                  </a:moveTo>
                  <a:lnTo>
                    <a:pt x="0" y="231"/>
                  </a:lnTo>
                  <a:lnTo>
                    <a:pt x="586" y="1047"/>
                  </a:lnTo>
                  <a:cubicBezTo>
                    <a:pt x="1025" y="1716"/>
                    <a:pt x="1381" y="2407"/>
                    <a:pt x="1674" y="3139"/>
                  </a:cubicBezTo>
                  <a:cubicBezTo>
                    <a:pt x="1820" y="3474"/>
                    <a:pt x="1925" y="3829"/>
                    <a:pt x="2030" y="4164"/>
                  </a:cubicBezTo>
                  <a:lnTo>
                    <a:pt x="2092" y="4394"/>
                  </a:lnTo>
                  <a:cubicBezTo>
                    <a:pt x="2176" y="4792"/>
                    <a:pt x="2260" y="5210"/>
                    <a:pt x="2323" y="5566"/>
                  </a:cubicBezTo>
                  <a:cubicBezTo>
                    <a:pt x="2385" y="6277"/>
                    <a:pt x="2385" y="6759"/>
                    <a:pt x="2385" y="6759"/>
                  </a:cubicBezTo>
                  <a:lnTo>
                    <a:pt x="2741" y="6738"/>
                  </a:lnTo>
                  <a:cubicBezTo>
                    <a:pt x="2741" y="6738"/>
                    <a:pt x="2741" y="6257"/>
                    <a:pt x="2678" y="5524"/>
                  </a:cubicBezTo>
                  <a:cubicBezTo>
                    <a:pt x="2616" y="5148"/>
                    <a:pt x="2532" y="4729"/>
                    <a:pt x="2448" y="4311"/>
                  </a:cubicBezTo>
                  <a:lnTo>
                    <a:pt x="2364" y="4039"/>
                  </a:lnTo>
                  <a:cubicBezTo>
                    <a:pt x="2260" y="3704"/>
                    <a:pt x="2155" y="3348"/>
                    <a:pt x="2009" y="2992"/>
                  </a:cubicBezTo>
                  <a:cubicBezTo>
                    <a:pt x="1716" y="2260"/>
                    <a:pt x="1318" y="1528"/>
                    <a:pt x="879" y="858"/>
                  </a:cubicBezTo>
                  <a:lnTo>
                    <a:pt x="460" y="231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18"/>
            <p:cNvSpPr/>
            <p:nvPr/>
          </p:nvSpPr>
          <p:spPr>
            <a:xfrm>
              <a:off x="5354339" y="1748142"/>
              <a:ext cx="54958" cy="132971"/>
            </a:xfrm>
            <a:custGeom>
              <a:rect b="b" l="l" r="r" t="t"/>
              <a:pathLst>
                <a:path extrusionOk="0" h="6027" w="2491">
                  <a:moveTo>
                    <a:pt x="272" y="1"/>
                  </a:moveTo>
                  <a:lnTo>
                    <a:pt x="0" y="231"/>
                  </a:lnTo>
                  <a:lnTo>
                    <a:pt x="523" y="984"/>
                  </a:lnTo>
                  <a:cubicBezTo>
                    <a:pt x="900" y="1570"/>
                    <a:pt x="1235" y="2198"/>
                    <a:pt x="1507" y="2846"/>
                  </a:cubicBezTo>
                  <a:cubicBezTo>
                    <a:pt x="1611" y="3118"/>
                    <a:pt x="1695" y="3411"/>
                    <a:pt x="1779" y="3683"/>
                  </a:cubicBezTo>
                  <a:lnTo>
                    <a:pt x="1863" y="3955"/>
                  </a:lnTo>
                  <a:cubicBezTo>
                    <a:pt x="1946" y="4311"/>
                    <a:pt x="2009" y="4667"/>
                    <a:pt x="2072" y="4981"/>
                  </a:cubicBezTo>
                  <a:cubicBezTo>
                    <a:pt x="2114" y="5587"/>
                    <a:pt x="2135" y="6027"/>
                    <a:pt x="2135" y="6027"/>
                  </a:cubicBezTo>
                  <a:lnTo>
                    <a:pt x="2490" y="6006"/>
                  </a:lnTo>
                  <a:cubicBezTo>
                    <a:pt x="2490" y="6006"/>
                    <a:pt x="2490" y="5566"/>
                    <a:pt x="2427" y="4939"/>
                  </a:cubicBezTo>
                  <a:cubicBezTo>
                    <a:pt x="2386" y="4604"/>
                    <a:pt x="2302" y="4248"/>
                    <a:pt x="2239" y="3872"/>
                  </a:cubicBezTo>
                  <a:lnTo>
                    <a:pt x="2135" y="3579"/>
                  </a:lnTo>
                  <a:cubicBezTo>
                    <a:pt x="2051" y="3286"/>
                    <a:pt x="1967" y="2993"/>
                    <a:pt x="1842" y="2721"/>
                  </a:cubicBezTo>
                  <a:cubicBezTo>
                    <a:pt x="1570" y="2030"/>
                    <a:pt x="1235" y="1382"/>
                    <a:pt x="816" y="775"/>
                  </a:cubicBezTo>
                  <a:lnTo>
                    <a:pt x="440" y="210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686" name="Google Shape;1686;p19"/>
          <p:cNvGrpSpPr/>
          <p:nvPr/>
        </p:nvGrpSpPr>
        <p:grpSpPr>
          <a:xfrm>
            <a:off x="-74792" y="4728222"/>
            <a:ext cx="9208378" cy="431094"/>
            <a:chOff x="1652538" y="4339714"/>
            <a:chExt cx="3747051" cy="175441"/>
          </a:xfrm>
        </p:grpSpPr>
        <p:sp>
          <p:nvSpPr>
            <p:cNvPr id="1687" name="Google Shape;1687;p19"/>
            <p:cNvSpPr/>
            <p:nvPr/>
          </p:nvSpPr>
          <p:spPr>
            <a:xfrm>
              <a:off x="1839959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17" y="628"/>
                    <a:pt x="817" y="398"/>
                  </a:cubicBezTo>
                  <a:cubicBezTo>
                    <a:pt x="817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19"/>
            <p:cNvSpPr/>
            <p:nvPr/>
          </p:nvSpPr>
          <p:spPr>
            <a:xfrm>
              <a:off x="1652538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19"/>
            <p:cNvSpPr/>
            <p:nvPr/>
          </p:nvSpPr>
          <p:spPr>
            <a:xfrm>
              <a:off x="2026917" y="4351848"/>
              <a:ext cx="19194" cy="18356"/>
            </a:xfrm>
            <a:custGeom>
              <a:rect b="b" l="l" r="r" t="t"/>
              <a:pathLst>
                <a:path extrusionOk="0" h="832" w="870">
                  <a:moveTo>
                    <a:pt x="430" y="0"/>
                  </a:moveTo>
                  <a:cubicBezTo>
                    <a:pt x="236" y="0"/>
                    <a:pt x="43" y="131"/>
                    <a:pt x="22" y="392"/>
                  </a:cubicBezTo>
                  <a:cubicBezTo>
                    <a:pt x="1" y="685"/>
                    <a:pt x="221" y="832"/>
                    <a:pt x="438" y="832"/>
                  </a:cubicBezTo>
                  <a:cubicBezTo>
                    <a:pt x="655" y="832"/>
                    <a:pt x="869" y="685"/>
                    <a:pt x="838" y="392"/>
                  </a:cubicBezTo>
                  <a:cubicBezTo>
                    <a:pt x="817" y="131"/>
                    <a:pt x="623" y="0"/>
                    <a:pt x="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19"/>
            <p:cNvSpPr/>
            <p:nvPr/>
          </p:nvSpPr>
          <p:spPr>
            <a:xfrm>
              <a:off x="2214338" y="4351848"/>
              <a:ext cx="19415" cy="18356"/>
            </a:xfrm>
            <a:custGeom>
              <a:rect b="b" l="l" r="r" t="t"/>
              <a:pathLst>
                <a:path extrusionOk="0" h="832" w="880">
                  <a:moveTo>
                    <a:pt x="440" y="0"/>
                  </a:moveTo>
                  <a:cubicBezTo>
                    <a:pt x="242" y="0"/>
                    <a:pt x="43" y="131"/>
                    <a:pt x="22" y="392"/>
                  </a:cubicBezTo>
                  <a:cubicBezTo>
                    <a:pt x="1" y="685"/>
                    <a:pt x="221" y="832"/>
                    <a:pt x="440" y="832"/>
                  </a:cubicBezTo>
                  <a:cubicBezTo>
                    <a:pt x="660" y="832"/>
                    <a:pt x="880" y="685"/>
                    <a:pt x="859" y="392"/>
                  </a:cubicBezTo>
                  <a:cubicBezTo>
                    <a:pt x="838" y="131"/>
                    <a:pt x="639" y="0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19"/>
            <p:cNvSpPr/>
            <p:nvPr/>
          </p:nvSpPr>
          <p:spPr>
            <a:xfrm>
              <a:off x="2402222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19"/>
            <p:cNvSpPr/>
            <p:nvPr/>
          </p:nvSpPr>
          <p:spPr>
            <a:xfrm>
              <a:off x="2589180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19"/>
            <p:cNvSpPr/>
            <p:nvPr/>
          </p:nvSpPr>
          <p:spPr>
            <a:xfrm>
              <a:off x="2776601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19"/>
            <p:cNvSpPr/>
            <p:nvPr/>
          </p:nvSpPr>
          <p:spPr>
            <a:xfrm>
              <a:off x="2964022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38" y="628"/>
                    <a:pt x="838" y="398"/>
                  </a:cubicBezTo>
                  <a:cubicBezTo>
                    <a:pt x="838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19"/>
            <p:cNvSpPr/>
            <p:nvPr/>
          </p:nvSpPr>
          <p:spPr>
            <a:xfrm>
              <a:off x="3150979" y="4351848"/>
              <a:ext cx="19194" cy="18356"/>
            </a:xfrm>
            <a:custGeom>
              <a:rect b="b" l="l" r="r" t="t"/>
              <a:pathLst>
                <a:path extrusionOk="0" h="832" w="870">
                  <a:moveTo>
                    <a:pt x="430" y="0"/>
                  </a:moveTo>
                  <a:cubicBezTo>
                    <a:pt x="236" y="0"/>
                    <a:pt x="43" y="131"/>
                    <a:pt x="22" y="392"/>
                  </a:cubicBezTo>
                  <a:cubicBezTo>
                    <a:pt x="1" y="685"/>
                    <a:pt x="221" y="832"/>
                    <a:pt x="438" y="832"/>
                  </a:cubicBezTo>
                  <a:cubicBezTo>
                    <a:pt x="655" y="832"/>
                    <a:pt x="869" y="685"/>
                    <a:pt x="838" y="392"/>
                  </a:cubicBezTo>
                  <a:cubicBezTo>
                    <a:pt x="817" y="131"/>
                    <a:pt x="623" y="0"/>
                    <a:pt x="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19"/>
            <p:cNvSpPr/>
            <p:nvPr/>
          </p:nvSpPr>
          <p:spPr>
            <a:xfrm>
              <a:off x="3338864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19"/>
            <p:cNvSpPr/>
            <p:nvPr/>
          </p:nvSpPr>
          <p:spPr>
            <a:xfrm>
              <a:off x="1652538" y="4339714"/>
              <a:ext cx="3747051" cy="175441"/>
            </a:xfrm>
            <a:custGeom>
              <a:rect b="b" l="l" r="r" t="t"/>
              <a:pathLst>
                <a:path extrusionOk="0" h="7952" w="169838">
                  <a:moveTo>
                    <a:pt x="1974" y="6400"/>
                  </a:moveTo>
                  <a:cubicBezTo>
                    <a:pt x="2187" y="6400"/>
                    <a:pt x="2386" y="6569"/>
                    <a:pt x="2386" y="6822"/>
                  </a:cubicBezTo>
                  <a:cubicBezTo>
                    <a:pt x="2386" y="7031"/>
                    <a:pt x="2198" y="7220"/>
                    <a:pt x="1968" y="7220"/>
                  </a:cubicBezTo>
                  <a:cubicBezTo>
                    <a:pt x="1612" y="7220"/>
                    <a:pt x="1424" y="6780"/>
                    <a:pt x="1675" y="6529"/>
                  </a:cubicBezTo>
                  <a:cubicBezTo>
                    <a:pt x="1764" y="6440"/>
                    <a:pt x="1871" y="6400"/>
                    <a:pt x="1974" y="6400"/>
                  </a:cubicBezTo>
                  <a:close/>
                  <a:moveTo>
                    <a:pt x="10439" y="6400"/>
                  </a:moveTo>
                  <a:cubicBezTo>
                    <a:pt x="10652" y="6400"/>
                    <a:pt x="10860" y="6569"/>
                    <a:pt x="10860" y="6822"/>
                  </a:cubicBezTo>
                  <a:cubicBezTo>
                    <a:pt x="10860" y="7031"/>
                    <a:pt x="10672" y="7220"/>
                    <a:pt x="10442" y="7220"/>
                  </a:cubicBezTo>
                  <a:cubicBezTo>
                    <a:pt x="10065" y="7220"/>
                    <a:pt x="9898" y="6780"/>
                    <a:pt x="10149" y="6529"/>
                  </a:cubicBezTo>
                  <a:cubicBezTo>
                    <a:pt x="10231" y="6440"/>
                    <a:pt x="10335" y="6400"/>
                    <a:pt x="10439" y="6400"/>
                  </a:cubicBezTo>
                  <a:close/>
                  <a:moveTo>
                    <a:pt x="18908" y="6400"/>
                  </a:moveTo>
                  <a:cubicBezTo>
                    <a:pt x="19117" y="6400"/>
                    <a:pt x="19320" y="6569"/>
                    <a:pt x="19334" y="6822"/>
                  </a:cubicBezTo>
                  <a:cubicBezTo>
                    <a:pt x="19334" y="7031"/>
                    <a:pt x="19146" y="7220"/>
                    <a:pt x="18916" y="7220"/>
                  </a:cubicBezTo>
                  <a:cubicBezTo>
                    <a:pt x="18539" y="7220"/>
                    <a:pt x="18351" y="6780"/>
                    <a:pt x="18623" y="6529"/>
                  </a:cubicBezTo>
                  <a:cubicBezTo>
                    <a:pt x="18705" y="6440"/>
                    <a:pt x="18807" y="6400"/>
                    <a:pt x="18908" y="6400"/>
                  </a:cubicBezTo>
                  <a:close/>
                  <a:moveTo>
                    <a:pt x="27382" y="6400"/>
                  </a:moveTo>
                  <a:cubicBezTo>
                    <a:pt x="27588" y="6400"/>
                    <a:pt x="27787" y="6569"/>
                    <a:pt x="27787" y="6822"/>
                  </a:cubicBezTo>
                  <a:cubicBezTo>
                    <a:pt x="27787" y="7031"/>
                    <a:pt x="27620" y="7220"/>
                    <a:pt x="27390" y="7220"/>
                  </a:cubicBezTo>
                  <a:cubicBezTo>
                    <a:pt x="27013" y="7220"/>
                    <a:pt x="26825" y="6780"/>
                    <a:pt x="27097" y="6529"/>
                  </a:cubicBezTo>
                  <a:cubicBezTo>
                    <a:pt x="27179" y="6440"/>
                    <a:pt x="27281" y="6400"/>
                    <a:pt x="27382" y="6400"/>
                  </a:cubicBezTo>
                  <a:close/>
                  <a:moveTo>
                    <a:pt x="35849" y="6400"/>
                  </a:moveTo>
                  <a:cubicBezTo>
                    <a:pt x="36063" y="6400"/>
                    <a:pt x="36261" y="6569"/>
                    <a:pt x="36261" y="6822"/>
                  </a:cubicBezTo>
                  <a:cubicBezTo>
                    <a:pt x="36261" y="7031"/>
                    <a:pt x="36073" y="7220"/>
                    <a:pt x="35843" y="7220"/>
                  </a:cubicBezTo>
                  <a:cubicBezTo>
                    <a:pt x="35487" y="7220"/>
                    <a:pt x="35299" y="6780"/>
                    <a:pt x="35550" y="6529"/>
                  </a:cubicBezTo>
                  <a:cubicBezTo>
                    <a:pt x="35639" y="6440"/>
                    <a:pt x="35746" y="6400"/>
                    <a:pt x="35849" y="6400"/>
                  </a:cubicBezTo>
                  <a:close/>
                  <a:moveTo>
                    <a:pt x="44324" y="6400"/>
                  </a:moveTo>
                  <a:cubicBezTo>
                    <a:pt x="44537" y="6400"/>
                    <a:pt x="44736" y="6569"/>
                    <a:pt x="44736" y="6822"/>
                  </a:cubicBezTo>
                  <a:cubicBezTo>
                    <a:pt x="44736" y="7031"/>
                    <a:pt x="44547" y="7220"/>
                    <a:pt x="44317" y="7220"/>
                  </a:cubicBezTo>
                  <a:cubicBezTo>
                    <a:pt x="43961" y="7220"/>
                    <a:pt x="43773" y="6780"/>
                    <a:pt x="44024" y="6529"/>
                  </a:cubicBezTo>
                  <a:cubicBezTo>
                    <a:pt x="44113" y="6440"/>
                    <a:pt x="44220" y="6400"/>
                    <a:pt x="44324" y="6400"/>
                  </a:cubicBezTo>
                  <a:close/>
                  <a:moveTo>
                    <a:pt x="52788" y="6400"/>
                  </a:moveTo>
                  <a:cubicBezTo>
                    <a:pt x="53001" y="6400"/>
                    <a:pt x="53210" y="6569"/>
                    <a:pt x="53210" y="6822"/>
                  </a:cubicBezTo>
                  <a:cubicBezTo>
                    <a:pt x="53210" y="7031"/>
                    <a:pt x="53021" y="7220"/>
                    <a:pt x="52791" y="7220"/>
                  </a:cubicBezTo>
                  <a:cubicBezTo>
                    <a:pt x="52415" y="7220"/>
                    <a:pt x="52247" y="6780"/>
                    <a:pt x="52498" y="6529"/>
                  </a:cubicBezTo>
                  <a:cubicBezTo>
                    <a:pt x="52580" y="6440"/>
                    <a:pt x="52685" y="6400"/>
                    <a:pt x="52788" y="6400"/>
                  </a:cubicBezTo>
                  <a:close/>
                  <a:moveTo>
                    <a:pt x="61262" y="6400"/>
                  </a:moveTo>
                  <a:cubicBezTo>
                    <a:pt x="61475" y="6400"/>
                    <a:pt x="61684" y="6569"/>
                    <a:pt x="61684" y="6822"/>
                  </a:cubicBezTo>
                  <a:cubicBezTo>
                    <a:pt x="61684" y="7031"/>
                    <a:pt x="61495" y="7220"/>
                    <a:pt x="61265" y="7220"/>
                  </a:cubicBezTo>
                  <a:cubicBezTo>
                    <a:pt x="60889" y="7220"/>
                    <a:pt x="60700" y="6780"/>
                    <a:pt x="60972" y="6529"/>
                  </a:cubicBezTo>
                  <a:cubicBezTo>
                    <a:pt x="61054" y="6440"/>
                    <a:pt x="61159" y="6400"/>
                    <a:pt x="61262" y="6400"/>
                  </a:cubicBezTo>
                  <a:close/>
                  <a:moveTo>
                    <a:pt x="69725" y="6400"/>
                  </a:moveTo>
                  <a:cubicBezTo>
                    <a:pt x="69938" y="6400"/>
                    <a:pt x="70137" y="6569"/>
                    <a:pt x="70137" y="6822"/>
                  </a:cubicBezTo>
                  <a:cubicBezTo>
                    <a:pt x="70137" y="7031"/>
                    <a:pt x="69949" y="7220"/>
                    <a:pt x="69739" y="7220"/>
                  </a:cubicBezTo>
                  <a:cubicBezTo>
                    <a:pt x="69363" y="7220"/>
                    <a:pt x="69174" y="6780"/>
                    <a:pt x="69425" y="6529"/>
                  </a:cubicBezTo>
                  <a:cubicBezTo>
                    <a:pt x="69514" y="6440"/>
                    <a:pt x="69621" y="6400"/>
                    <a:pt x="69725" y="6400"/>
                  </a:cubicBezTo>
                  <a:close/>
                  <a:moveTo>
                    <a:pt x="78199" y="6400"/>
                  </a:moveTo>
                  <a:cubicBezTo>
                    <a:pt x="78412" y="6400"/>
                    <a:pt x="78611" y="6569"/>
                    <a:pt x="78611" y="6822"/>
                  </a:cubicBezTo>
                  <a:cubicBezTo>
                    <a:pt x="78611" y="7031"/>
                    <a:pt x="78423" y="7220"/>
                    <a:pt x="78192" y="7220"/>
                  </a:cubicBezTo>
                  <a:cubicBezTo>
                    <a:pt x="77837" y="7220"/>
                    <a:pt x="77648" y="6780"/>
                    <a:pt x="77899" y="6529"/>
                  </a:cubicBezTo>
                  <a:cubicBezTo>
                    <a:pt x="77988" y="6440"/>
                    <a:pt x="78095" y="6400"/>
                    <a:pt x="78199" y="6400"/>
                  </a:cubicBezTo>
                  <a:close/>
                  <a:moveTo>
                    <a:pt x="86889" y="6400"/>
                  </a:moveTo>
                  <a:cubicBezTo>
                    <a:pt x="87095" y="6400"/>
                    <a:pt x="87294" y="6569"/>
                    <a:pt x="87294" y="6822"/>
                  </a:cubicBezTo>
                  <a:cubicBezTo>
                    <a:pt x="87294" y="7031"/>
                    <a:pt x="87127" y="7220"/>
                    <a:pt x="86897" y="7220"/>
                  </a:cubicBezTo>
                  <a:cubicBezTo>
                    <a:pt x="86520" y="7220"/>
                    <a:pt x="86332" y="6780"/>
                    <a:pt x="86604" y="6529"/>
                  </a:cubicBezTo>
                  <a:cubicBezTo>
                    <a:pt x="86686" y="6440"/>
                    <a:pt x="86788" y="6400"/>
                    <a:pt x="86889" y="6400"/>
                  </a:cubicBezTo>
                  <a:close/>
                  <a:moveTo>
                    <a:pt x="95363" y="6400"/>
                  </a:moveTo>
                  <a:cubicBezTo>
                    <a:pt x="95569" y="6400"/>
                    <a:pt x="95768" y="6569"/>
                    <a:pt x="95768" y="6822"/>
                  </a:cubicBezTo>
                  <a:cubicBezTo>
                    <a:pt x="95768" y="7031"/>
                    <a:pt x="95580" y="7220"/>
                    <a:pt x="95371" y="7220"/>
                  </a:cubicBezTo>
                  <a:cubicBezTo>
                    <a:pt x="94994" y="7220"/>
                    <a:pt x="94806" y="6780"/>
                    <a:pt x="95078" y="6529"/>
                  </a:cubicBezTo>
                  <a:cubicBezTo>
                    <a:pt x="95160" y="6440"/>
                    <a:pt x="95262" y="6400"/>
                    <a:pt x="95363" y="6400"/>
                  </a:cubicBezTo>
                  <a:close/>
                  <a:moveTo>
                    <a:pt x="103830" y="6400"/>
                  </a:moveTo>
                  <a:cubicBezTo>
                    <a:pt x="104043" y="6400"/>
                    <a:pt x="104242" y="6569"/>
                    <a:pt x="104242" y="6822"/>
                  </a:cubicBezTo>
                  <a:cubicBezTo>
                    <a:pt x="104242" y="7031"/>
                    <a:pt x="104054" y="7220"/>
                    <a:pt x="103824" y="7220"/>
                  </a:cubicBezTo>
                  <a:cubicBezTo>
                    <a:pt x="103468" y="7220"/>
                    <a:pt x="103280" y="6780"/>
                    <a:pt x="103531" y="6529"/>
                  </a:cubicBezTo>
                  <a:cubicBezTo>
                    <a:pt x="103620" y="6440"/>
                    <a:pt x="103727" y="6400"/>
                    <a:pt x="103830" y="6400"/>
                  </a:cubicBezTo>
                  <a:close/>
                  <a:moveTo>
                    <a:pt x="112295" y="6400"/>
                  </a:moveTo>
                  <a:cubicBezTo>
                    <a:pt x="112508" y="6400"/>
                    <a:pt x="112716" y="6569"/>
                    <a:pt x="112716" y="6822"/>
                  </a:cubicBezTo>
                  <a:cubicBezTo>
                    <a:pt x="112716" y="7031"/>
                    <a:pt x="112528" y="7220"/>
                    <a:pt x="112298" y="7220"/>
                  </a:cubicBezTo>
                  <a:cubicBezTo>
                    <a:pt x="111921" y="7220"/>
                    <a:pt x="111754" y="6780"/>
                    <a:pt x="112005" y="6529"/>
                  </a:cubicBezTo>
                  <a:cubicBezTo>
                    <a:pt x="112087" y="6440"/>
                    <a:pt x="112192" y="6400"/>
                    <a:pt x="112295" y="6400"/>
                  </a:cubicBezTo>
                  <a:close/>
                  <a:moveTo>
                    <a:pt x="120769" y="6400"/>
                  </a:moveTo>
                  <a:cubicBezTo>
                    <a:pt x="120982" y="6400"/>
                    <a:pt x="121190" y="6569"/>
                    <a:pt x="121190" y="6822"/>
                  </a:cubicBezTo>
                  <a:cubicBezTo>
                    <a:pt x="121190" y="7031"/>
                    <a:pt x="121002" y="7220"/>
                    <a:pt x="120772" y="7220"/>
                  </a:cubicBezTo>
                  <a:cubicBezTo>
                    <a:pt x="120395" y="7220"/>
                    <a:pt x="120207" y="6780"/>
                    <a:pt x="120479" y="6529"/>
                  </a:cubicBezTo>
                  <a:cubicBezTo>
                    <a:pt x="120561" y="6440"/>
                    <a:pt x="120666" y="6400"/>
                    <a:pt x="120769" y="6400"/>
                  </a:cubicBezTo>
                  <a:close/>
                  <a:moveTo>
                    <a:pt x="129238" y="6400"/>
                  </a:moveTo>
                  <a:cubicBezTo>
                    <a:pt x="129445" y="6400"/>
                    <a:pt x="129644" y="6569"/>
                    <a:pt x="129644" y="6822"/>
                  </a:cubicBezTo>
                  <a:cubicBezTo>
                    <a:pt x="129644" y="7031"/>
                    <a:pt x="129476" y="7220"/>
                    <a:pt x="129246" y="7220"/>
                  </a:cubicBezTo>
                  <a:cubicBezTo>
                    <a:pt x="128869" y="7220"/>
                    <a:pt x="128681" y="6780"/>
                    <a:pt x="128953" y="6529"/>
                  </a:cubicBezTo>
                  <a:cubicBezTo>
                    <a:pt x="129035" y="6440"/>
                    <a:pt x="129137" y="6400"/>
                    <a:pt x="129238" y="6400"/>
                  </a:cubicBezTo>
                  <a:close/>
                  <a:moveTo>
                    <a:pt x="137712" y="6400"/>
                  </a:moveTo>
                  <a:cubicBezTo>
                    <a:pt x="137919" y="6400"/>
                    <a:pt x="138118" y="6569"/>
                    <a:pt x="138118" y="6822"/>
                  </a:cubicBezTo>
                  <a:cubicBezTo>
                    <a:pt x="138118" y="7031"/>
                    <a:pt x="137929" y="7220"/>
                    <a:pt x="137699" y="7220"/>
                  </a:cubicBezTo>
                  <a:cubicBezTo>
                    <a:pt x="137343" y="7220"/>
                    <a:pt x="137155" y="6780"/>
                    <a:pt x="137427" y="6529"/>
                  </a:cubicBezTo>
                  <a:cubicBezTo>
                    <a:pt x="137509" y="6440"/>
                    <a:pt x="137612" y="6400"/>
                    <a:pt x="137712" y="6400"/>
                  </a:cubicBezTo>
                  <a:close/>
                  <a:moveTo>
                    <a:pt x="146180" y="6400"/>
                  </a:moveTo>
                  <a:cubicBezTo>
                    <a:pt x="146393" y="6400"/>
                    <a:pt x="146592" y="6569"/>
                    <a:pt x="146592" y="6822"/>
                  </a:cubicBezTo>
                  <a:cubicBezTo>
                    <a:pt x="146592" y="7031"/>
                    <a:pt x="146403" y="7220"/>
                    <a:pt x="146173" y="7220"/>
                  </a:cubicBezTo>
                  <a:cubicBezTo>
                    <a:pt x="145818" y="7220"/>
                    <a:pt x="145629" y="6780"/>
                    <a:pt x="145880" y="6529"/>
                  </a:cubicBezTo>
                  <a:cubicBezTo>
                    <a:pt x="145969" y="6440"/>
                    <a:pt x="146076" y="6400"/>
                    <a:pt x="146180" y="6400"/>
                  </a:cubicBezTo>
                  <a:close/>
                  <a:moveTo>
                    <a:pt x="154644" y="6400"/>
                  </a:moveTo>
                  <a:cubicBezTo>
                    <a:pt x="154857" y="6400"/>
                    <a:pt x="155066" y="6569"/>
                    <a:pt x="155066" y="6822"/>
                  </a:cubicBezTo>
                  <a:cubicBezTo>
                    <a:pt x="155066" y="7031"/>
                    <a:pt x="154877" y="7220"/>
                    <a:pt x="154647" y="7220"/>
                  </a:cubicBezTo>
                  <a:cubicBezTo>
                    <a:pt x="154271" y="7220"/>
                    <a:pt x="154103" y="6780"/>
                    <a:pt x="154354" y="6529"/>
                  </a:cubicBezTo>
                  <a:cubicBezTo>
                    <a:pt x="154437" y="6440"/>
                    <a:pt x="154541" y="6400"/>
                    <a:pt x="154644" y="6400"/>
                  </a:cubicBezTo>
                  <a:close/>
                  <a:moveTo>
                    <a:pt x="163119" y="6400"/>
                  </a:moveTo>
                  <a:cubicBezTo>
                    <a:pt x="163331" y="6400"/>
                    <a:pt x="163540" y="6569"/>
                    <a:pt x="163540" y="6822"/>
                  </a:cubicBezTo>
                  <a:cubicBezTo>
                    <a:pt x="163540" y="7031"/>
                    <a:pt x="163352" y="7220"/>
                    <a:pt x="163121" y="7220"/>
                  </a:cubicBezTo>
                  <a:cubicBezTo>
                    <a:pt x="162745" y="7220"/>
                    <a:pt x="162556" y="6780"/>
                    <a:pt x="162828" y="6529"/>
                  </a:cubicBezTo>
                  <a:cubicBezTo>
                    <a:pt x="162911" y="6440"/>
                    <a:pt x="163015" y="6400"/>
                    <a:pt x="163119" y="6400"/>
                  </a:cubicBezTo>
                  <a:close/>
                  <a:moveTo>
                    <a:pt x="4876" y="1"/>
                  </a:moveTo>
                  <a:cubicBezTo>
                    <a:pt x="1340" y="1"/>
                    <a:pt x="1256" y="3035"/>
                    <a:pt x="1" y="4813"/>
                  </a:cubicBezTo>
                  <a:lnTo>
                    <a:pt x="1" y="7952"/>
                  </a:lnTo>
                  <a:lnTo>
                    <a:pt x="169838" y="7952"/>
                  </a:lnTo>
                  <a:lnTo>
                    <a:pt x="169838" y="4813"/>
                  </a:lnTo>
                  <a:cubicBezTo>
                    <a:pt x="169326" y="5602"/>
                    <a:pt x="168479" y="6074"/>
                    <a:pt x="167561" y="6074"/>
                  </a:cubicBezTo>
                  <a:cubicBezTo>
                    <a:pt x="167504" y="6074"/>
                    <a:pt x="167447" y="6072"/>
                    <a:pt x="167390" y="6069"/>
                  </a:cubicBezTo>
                  <a:cubicBezTo>
                    <a:pt x="165611" y="6069"/>
                    <a:pt x="164398" y="5316"/>
                    <a:pt x="164398" y="3746"/>
                  </a:cubicBezTo>
                  <a:cubicBezTo>
                    <a:pt x="164398" y="2386"/>
                    <a:pt x="165214" y="1403"/>
                    <a:pt x="166469" y="1403"/>
                  </a:cubicBezTo>
                  <a:cubicBezTo>
                    <a:pt x="167766" y="1403"/>
                    <a:pt x="167892" y="2114"/>
                    <a:pt x="167892" y="2407"/>
                  </a:cubicBezTo>
                  <a:cubicBezTo>
                    <a:pt x="167892" y="2826"/>
                    <a:pt x="167766" y="3265"/>
                    <a:pt x="167285" y="3265"/>
                  </a:cubicBezTo>
                  <a:cubicBezTo>
                    <a:pt x="166595" y="3265"/>
                    <a:pt x="166720" y="2575"/>
                    <a:pt x="166825" y="2428"/>
                  </a:cubicBezTo>
                  <a:cubicBezTo>
                    <a:pt x="166825" y="2363"/>
                    <a:pt x="166718" y="2316"/>
                    <a:pt x="166577" y="2316"/>
                  </a:cubicBezTo>
                  <a:cubicBezTo>
                    <a:pt x="166311" y="2316"/>
                    <a:pt x="165925" y="2487"/>
                    <a:pt x="165925" y="3035"/>
                  </a:cubicBezTo>
                  <a:cubicBezTo>
                    <a:pt x="165925" y="3976"/>
                    <a:pt x="166804" y="4269"/>
                    <a:pt x="167432" y="4269"/>
                  </a:cubicBezTo>
                  <a:cubicBezTo>
                    <a:pt x="168101" y="4269"/>
                    <a:pt x="169189" y="3725"/>
                    <a:pt x="169189" y="2303"/>
                  </a:cubicBezTo>
                  <a:cubicBezTo>
                    <a:pt x="169189" y="796"/>
                    <a:pt x="167850" y="1"/>
                    <a:pt x="166218" y="1"/>
                  </a:cubicBezTo>
                  <a:cubicBezTo>
                    <a:pt x="162682" y="1"/>
                    <a:pt x="162598" y="3035"/>
                    <a:pt x="161343" y="4813"/>
                  </a:cubicBezTo>
                  <a:cubicBezTo>
                    <a:pt x="160850" y="5602"/>
                    <a:pt x="159987" y="6074"/>
                    <a:pt x="159066" y="6074"/>
                  </a:cubicBezTo>
                  <a:cubicBezTo>
                    <a:pt x="159009" y="6074"/>
                    <a:pt x="158952" y="6072"/>
                    <a:pt x="158895" y="6069"/>
                  </a:cubicBezTo>
                  <a:cubicBezTo>
                    <a:pt x="157116" y="6069"/>
                    <a:pt x="155903" y="5316"/>
                    <a:pt x="155903" y="3746"/>
                  </a:cubicBezTo>
                  <a:cubicBezTo>
                    <a:pt x="155903" y="2386"/>
                    <a:pt x="156719" y="1403"/>
                    <a:pt x="157974" y="1403"/>
                  </a:cubicBezTo>
                  <a:cubicBezTo>
                    <a:pt x="159271" y="1403"/>
                    <a:pt x="159397" y="2114"/>
                    <a:pt x="159397" y="2407"/>
                  </a:cubicBezTo>
                  <a:cubicBezTo>
                    <a:pt x="159397" y="2826"/>
                    <a:pt x="159271" y="3265"/>
                    <a:pt x="158790" y="3265"/>
                  </a:cubicBezTo>
                  <a:cubicBezTo>
                    <a:pt x="158100" y="3265"/>
                    <a:pt x="158246" y="2575"/>
                    <a:pt x="158330" y="2428"/>
                  </a:cubicBezTo>
                  <a:cubicBezTo>
                    <a:pt x="158330" y="2363"/>
                    <a:pt x="158223" y="2316"/>
                    <a:pt x="158082" y="2316"/>
                  </a:cubicBezTo>
                  <a:cubicBezTo>
                    <a:pt x="157816" y="2316"/>
                    <a:pt x="157430" y="2487"/>
                    <a:pt x="157430" y="3035"/>
                  </a:cubicBezTo>
                  <a:cubicBezTo>
                    <a:pt x="157430" y="3976"/>
                    <a:pt x="158330" y="4269"/>
                    <a:pt x="158937" y="4269"/>
                  </a:cubicBezTo>
                  <a:cubicBezTo>
                    <a:pt x="159606" y="4269"/>
                    <a:pt x="160694" y="3725"/>
                    <a:pt x="160694" y="2303"/>
                  </a:cubicBezTo>
                  <a:cubicBezTo>
                    <a:pt x="160694" y="796"/>
                    <a:pt x="159376" y="1"/>
                    <a:pt x="157723" y="1"/>
                  </a:cubicBezTo>
                  <a:cubicBezTo>
                    <a:pt x="154187" y="1"/>
                    <a:pt x="154103" y="3035"/>
                    <a:pt x="152848" y="4813"/>
                  </a:cubicBezTo>
                  <a:cubicBezTo>
                    <a:pt x="152355" y="5602"/>
                    <a:pt x="151492" y="6074"/>
                    <a:pt x="150571" y="6074"/>
                  </a:cubicBezTo>
                  <a:cubicBezTo>
                    <a:pt x="150514" y="6074"/>
                    <a:pt x="150457" y="6072"/>
                    <a:pt x="150400" y="6069"/>
                  </a:cubicBezTo>
                  <a:cubicBezTo>
                    <a:pt x="148621" y="6069"/>
                    <a:pt x="147408" y="5316"/>
                    <a:pt x="147408" y="3746"/>
                  </a:cubicBezTo>
                  <a:cubicBezTo>
                    <a:pt x="147408" y="2386"/>
                    <a:pt x="148224" y="1403"/>
                    <a:pt x="149479" y="1403"/>
                  </a:cubicBezTo>
                  <a:cubicBezTo>
                    <a:pt x="150776" y="1403"/>
                    <a:pt x="150902" y="2114"/>
                    <a:pt x="150902" y="2407"/>
                  </a:cubicBezTo>
                  <a:cubicBezTo>
                    <a:pt x="150902" y="2826"/>
                    <a:pt x="150776" y="3265"/>
                    <a:pt x="150295" y="3265"/>
                  </a:cubicBezTo>
                  <a:cubicBezTo>
                    <a:pt x="149605" y="3265"/>
                    <a:pt x="149751" y="2575"/>
                    <a:pt x="149835" y="2428"/>
                  </a:cubicBezTo>
                  <a:cubicBezTo>
                    <a:pt x="149835" y="2363"/>
                    <a:pt x="149728" y="2316"/>
                    <a:pt x="149587" y="2316"/>
                  </a:cubicBezTo>
                  <a:cubicBezTo>
                    <a:pt x="149321" y="2316"/>
                    <a:pt x="148935" y="2487"/>
                    <a:pt x="148935" y="3035"/>
                  </a:cubicBezTo>
                  <a:cubicBezTo>
                    <a:pt x="148935" y="3976"/>
                    <a:pt x="149835" y="4269"/>
                    <a:pt x="150442" y="4269"/>
                  </a:cubicBezTo>
                  <a:cubicBezTo>
                    <a:pt x="151111" y="4269"/>
                    <a:pt x="152220" y="3725"/>
                    <a:pt x="152220" y="2303"/>
                  </a:cubicBezTo>
                  <a:cubicBezTo>
                    <a:pt x="152220" y="796"/>
                    <a:pt x="150881" y="1"/>
                    <a:pt x="149228" y="1"/>
                  </a:cubicBezTo>
                  <a:cubicBezTo>
                    <a:pt x="145713" y="1"/>
                    <a:pt x="145608" y="3035"/>
                    <a:pt x="144374" y="4813"/>
                  </a:cubicBezTo>
                  <a:cubicBezTo>
                    <a:pt x="143862" y="5602"/>
                    <a:pt x="142997" y="6074"/>
                    <a:pt x="142076" y="6074"/>
                  </a:cubicBezTo>
                  <a:cubicBezTo>
                    <a:pt x="142019" y="6074"/>
                    <a:pt x="141962" y="6072"/>
                    <a:pt x="141905" y="6069"/>
                  </a:cubicBezTo>
                  <a:cubicBezTo>
                    <a:pt x="140147" y="6069"/>
                    <a:pt x="138913" y="5316"/>
                    <a:pt x="138913" y="3746"/>
                  </a:cubicBezTo>
                  <a:cubicBezTo>
                    <a:pt x="138913" y="2386"/>
                    <a:pt x="139729" y="1403"/>
                    <a:pt x="140984" y="1403"/>
                  </a:cubicBezTo>
                  <a:cubicBezTo>
                    <a:pt x="142302" y="1403"/>
                    <a:pt x="142407" y="2114"/>
                    <a:pt x="142407" y="2407"/>
                  </a:cubicBezTo>
                  <a:cubicBezTo>
                    <a:pt x="142407" y="2826"/>
                    <a:pt x="142281" y="3265"/>
                    <a:pt x="141800" y="3265"/>
                  </a:cubicBezTo>
                  <a:cubicBezTo>
                    <a:pt x="141110" y="3265"/>
                    <a:pt x="141256" y="2575"/>
                    <a:pt x="141340" y="2428"/>
                  </a:cubicBezTo>
                  <a:cubicBezTo>
                    <a:pt x="141340" y="2363"/>
                    <a:pt x="141233" y="2316"/>
                    <a:pt x="141092" y="2316"/>
                  </a:cubicBezTo>
                  <a:cubicBezTo>
                    <a:pt x="140826" y="2316"/>
                    <a:pt x="140440" y="2487"/>
                    <a:pt x="140440" y="3035"/>
                  </a:cubicBezTo>
                  <a:cubicBezTo>
                    <a:pt x="140440" y="3976"/>
                    <a:pt x="141340" y="4269"/>
                    <a:pt x="141947" y="4269"/>
                  </a:cubicBezTo>
                  <a:cubicBezTo>
                    <a:pt x="142616" y="4269"/>
                    <a:pt x="143725" y="3725"/>
                    <a:pt x="143725" y="2303"/>
                  </a:cubicBezTo>
                  <a:cubicBezTo>
                    <a:pt x="143725" y="796"/>
                    <a:pt x="142386" y="1"/>
                    <a:pt x="140754" y="1"/>
                  </a:cubicBezTo>
                  <a:cubicBezTo>
                    <a:pt x="137218" y="1"/>
                    <a:pt x="137113" y="3035"/>
                    <a:pt x="135879" y="4813"/>
                  </a:cubicBezTo>
                  <a:cubicBezTo>
                    <a:pt x="135367" y="5602"/>
                    <a:pt x="134502" y="6074"/>
                    <a:pt x="133581" y="6074"/>
                  </a:cubicBezTo>
                  <a:cubicBezTo>
                    <a:pt x="133524" y="6074"/>
                    <a:pt x="133467" y="6072"/>
                    <a:pt x="133410" y="6069"/>
                  </a:cubicBezTo>
                  <a:cubicBezTo>
                    <a:pt x="131652" y="6069"/>
                    <a:pt x="130418" y="5316"/>
                    <a:pt x="130418" y="3746"/>
                  </a:cubicBezTo>
                  <a:cubicBezTo>
                    <a:pt x="130418" y="2386"/>
                    <a:pt x="131234" y="1403"/>
                    <a:pt x="132489" y="1403"/>
                  </a:cubicBezTo>
                  <a:cubicBezTo>
                    <a:pt x="133807" y="1403"/>
                    <a:pt x="133912" y="2114"/>
                    <a:pt x="133912" y="2407"/>
                  </a:cubicBezTo>
                  <a:cubicBezTo>
                    <a:pt x="133912" y="2826"/>
                    <a:pt x="133786" y="3265"/>
                    <a:pt x="133305" y="3265"/>
                  </a:cubicBezTo>
                  <a:cubicBezTo>
                    <a:pt x="132636" y="3265"/>
                    <a:pt x="132761" y="2575"/>
                    <a:pt x="132866" y="2428"/>
                  </a:cubicBezTo>
                  <a:cubicBezTo>
                    <a:pt x="132866" y="2363"/>
                    <a:pt x="132756" y="2316"/>
                    <a:pt x="132613" y="2316"/>
                  </a:cubicBezTo>
                  <a:cubicBezTo>
                    <a:pt x="132340" y="2316"/>
                    <a:pt x="131945" y="2487"/>
                    <a:pt x="131945" y="3035"/>
                  </a:cubicBezTo>
                  <a:cubicBezTo>
                    <a:pt x="131945" y="3976"/>
                    <a:pt x="132845" y="4269"/>
                    <a:pt x="133452" y="4269"/>
                  </a:cubicBezTo>
                  <a:cubicBezTo>
                    <a:pt x="134121" y="4269"/>
                    <a:pt x="135230" y="3725"/>
                    <a:pt x="135230" y="2303"/>
                  </a:cubicBezTo>
                  <a:cubicBezTo>
                    <a:pt x="135230" y="796"/>
                    <a:pt x="133891" y="1"/>
                    <a:pt x="132259" y="1"/>
                  </a:cubicBezTo>
                  <a:cubicBezTo>
                    <a:pt x="128723" y="1"/>
                    <a:pt x="128618" y="3035"/>
                    <a:pt x="127384" y="4813"/>
                  </a:cubicBezTo>
                  <a:cubicBezTo>
                    <a:pt x="126872" y="5602"/>
                    <a:pt x="126007" y="6074"/>
                    <a:pt x="125086" y="6074"/>
                  </a:cubicBezTo>
                  <a:cubicBezTo>
                    <a:pt x="125029" y="6074"/>
                    <a:pt x="124972" y="6072"/>
                    <a:pt x="124915" y="6069"/>
                  </a:cubicBezTo>
                  <a:cubicBezTo>
                    <a:pt x="123157" y="6069"/>
                    <a:pt x="121923" y="5316"/>
                    <a:pt x="121923" y="3746"/>
                  </a:cubicBezTo>
                  <a:cubicBezTo>
                    <a:pt x="121923" y="2386"/>
                    <a:pt x="122760" y="1403"/>
                    <a:pt x="123994" y="1403"/>
                  </a:cubicBezTo>
                  <a:cubicBezTo>
                    <a:pt x="125312" y="1403"/>
                    <a:pt x="125417" y="2114"/>
                    <a:pt x="125417" y="2407"/>
                  </a:cubicBezTo>
                  <a:cubicBezTo>
                    <a:pt x="125417" y="2826"/>
                    <a:pt x="125291" y="3265"/>
                    <a:pt x="124810" y="3265"/>
                  </a:cubicBezTo>
                  <a:cubicBezTo>
                    <a:pt x="124141" y="3265"/>
                    <a:pt x="124266" y="2575"/>
                    <a:pt x="124371" y="2428"/>
                  </a:cubicBezTo>
                  <a:cubicBezTo>
                    <a:pt x="124371" y="2363"/>
                    <a:pt x="124261" y="2316"/>
                    <a:pt x="124118" y="2316"/>
                  </a:cubicBezTo>
                  <a:cubicBezTo>
                    <a:pt x="123845" y="2316"/>
                    <a:pt x="123450" y="2487"/>
                    <a:pt x="123450" y="3035"/>
                  </a:cubicBezTo>
                  <a:cubicBezTo>
                    <a:pt x="123450" y="3976"/>
                    <a:pt x="124350" y="4269"/>
                    <a:pt x="124978" y="4269"/>
                  </a:cubicBezTo>
                  <a:cubicBezTo>
                    <a:pt x="125626" y="4269"/>
                    <a:pt x="126735" y="3725"/>
                    <a:pt x="126735" y="2303"/>
                  </a:cubicBezTo>
                  <a:cubicBezTo>
                    <a:pt x="126735" y="796"/>
                    <a:pt x="125396" y="1"/>
                    <a:pt x="123764" y="1"/>
                  </a:cubicBezTo>
                  <a:cubicBezTo>
                    <a:pt x="120228" y="1"/>
                    <a:pt x="120144" y="3035"/>
                    <a:pt x="118889" y="4813"/>
                  </a:cubicBezTo>
                  <a:cubicBezTo>
                    <a:pt x="118377" y="5602"/>
                    <a:pt x="117530" y="6074"/>
                    <a:pt x="116612" y="6074"/>
                  </a:cubicBezTo>
                  <a:cubicBezTo>
                    <a:pt x="116555" y="6074"/>
                    <a:pt x="116498" y="6072"/>
                    <a:pt x="116441" y="6069"/>
                  </a:cubicBezTo>
                  <a:cubicBezTo>
                    <a:pt x="114662" y="6069"/>
                    <a:pt x="113428" y="5316"/>
                    <a:pt x="113428" y="3746"/>
                  </a:cubicBezTo>
                  <a:cubicBezTo>
                    <a:pt x="113428" y="2386"/>
                    <a:pt x="114265" y="1403"/>
                    <a:pt x="115520" y="1403"/>
                  </a:cubicBezTo>
                  <a:cubicBezTo>
                    <a:pt x="116817" y="1403"/>
                    <a:pt x="116922" y="2114"/>
                    <a:pt x="116922" y="2407"/>
                  </a:cubicBezTo>
                  <a:cubicBezTo>
                    <a:pt x="116922" y="2826"/>
                    <a:pt x="116817" y="3265"/>
                    <a:pt x="116315" y="3265"/>
                  </a:cubicBezTo>
                  <a:cubicBezTo>
                    <a:pt x="115646" y="3265"/>
                    <a:pt x="115771" y="2575"/>
                    <a:pt x="115876" y="2428"/>
                  </a:cubicBezTo>
                  <a:cubicBezTo>
                    <a:pt x="115876" y="2363"/>
                    <a:pt x="115769" y="2316"/>
                    <a:pt x="115628" y="2316"/>
                  </a:cubicBezTo>
                  <a:cubicBezTo>
                    <a:pt x="115362" y="2316"/>
                    <a:pt x="114976" y="2487"/>
                    <a:pt x="114976" y="3035"/>
                  </a:cubicBezTo>
                  <a:cubicBezTo>
                    <a:pt x="114976" y="3976"/>
                    <a:pt x="115855" y="4269"/>
                    <a:pt x="116483" y="4269"/>
                  </a:cubicBezTo>
                  <a:cubicBezTo>
                    <a:pt x="117131" y="4269"/>
                    <a:pt x="118240" y="3725"/>
                    <a:pt x="118240" y="2303"/>
                  </a:cubicBezTo>
                  <a:cubicBezTo>
                    <a:pt x="118240" y="796"/>
                    <a:pt x="116901" y="1"/>
                    <a:pt x="115269" y="1"/>
                  </a:cubicBezTo>
                  <a:cubicBezTo>
                    <a:pt x="111733" y="1"/>
                    <a:pt x="111649" y="3035"/>
                    <a:pt x="110394" y="4813"/>
                  </a:cubicBezTo>
                  <a:cubicBezTo>
                    <a:pt x="109901" y="5602"/>
                    <a:pt x="109038" y="6074"/>
                    <a:pt x="108117" y="6074"/>
                  </a:cubicBezTo>
                  <a:cubicBezTo>
                    <a:pt x="108060" y="6074"/>
                    <a:pt x="108003" y="6072"/>
                    <a:pt x="107946" y="6069"/>
                  </a:cubicBezTo>
                  <a:cubicBezTo>
                    <a:pt x="106167" y="6069"/>
                    <a:pt x="104954" y="5316"/>
                    <a:pt x="104954" y="3746"/>
                  </a:cubicBezTo>
                  <a:cubicBezTo>
                    <a:pt x="104954" y="2386"/>
                    <a:pt x="105770" y="1403"/>
                    <a:pt x="107025" y="1403"/>
                  </a:cubicBezTo>
                  <a:cubicBezTo>
                    <a:pt x="108322" y="1403"/>
                    <a:pt x="108448" y="2114"/>
                    <a:pt x="108448" y="2407"/>
                  </a:cubicBezTo>
                  <a:cubicBezTo>
                    <a:pt x="108448" y="2826"/>
                    <a:pt x="108322" y="3265"/>
                    <a:pt x="107841" y="3265"/>
                  </a:cubicBezTo>
                  <a:cubicBezTo>
                    <a:pt x="107151" y="3265"/>
                    <a:pt x="107276" y="2575"/>
                    <a:pt x="107381" y="2428"/>
                  </a:cubicBezTo>
                  <a:cubicBezTo>
                    <a:pt x="107381" y="2363"/>
                    <a:pt x="107274" y="2316"/>
                    <a:pt x="107133" y="2316"/>
                  </a:cubicBezTo>
                  <a:cubicBezTo>
                    <a:pt x="106867" y="2316"/>
                    <a:pt x="106481" y="2487"/>
                    <a:pt x="106481" y="3035"/>
                  </a:cubicBezTo>
                  <a:cubicBezTo>
                    <a:pt x="106481" y="3976"/>
                    <a:pt x="107360" y="4269"/>
                    <a:pt x="107988" y="4269"/>
                  </a:cubicBezTo>
                  <a:cubicBezTo>
                    <a:pt x="108657" y="4269"/>
                    <a:pt x="109745" y="3725"/>
                    <a:pt x="109745" y="2303"/>
                  </a:cubicBezTo>
                  <a:cubicBezTo>
                    <a:pt x="109745" y="796"/>
                    <a:pt x="108427" y="1"/>
                    <a:pt x="106774" y="1"/>
                  </a:cubicBezTo>
                  <a:cubicBezTo>
                    <a:pt x="103238" y="1"/>
                    <a:pt x="103154" y="3035"/>
                    <a:pt x="101899" y="4813"/>
                  </a:cubicBezTo>
                  <a:cubicBezTo>
                    <a:pt x="101406" y="5602"/>
                    <a:pt x="100543" y="6074"/>
                    <a:pt x="99622" y="6074"/>
                  </a:cubicBezTo>
                  <a:cubicBezTo>
                    <a:pt x="99565" y="6074"/>
                    <a:pt x="99508" y="6072"/>
                    <a:pt x="99451" y="6069"/>
                  </a:cubicBezTo>
                  <a:cubicBezTo>
                    <a:pt x="97672" y="6069"/>
                    <a:pt x="96459" y="5316"/>
                    <a:pt x="96459" y="3746"/>
                  </a:cubicBezTo>
                  <a:cubicBezTo>
                    <a:pt x="96459" y="2386"/>
                    <a:pt x="97275" y="1403"/>
                    <a:pt x="98530" y="1403"/>
                  </a:cubicBezTo>
                  <a:cubicBezTo>
                    <a:pt x="99827" y="1403"/>
                    <a:pt x="99953" y="2114"/>
                    <a:pt x="99953" y="2407"/>
                  </a:cubicBezTo>
                  <a:cubicBezTo>
                    <a:pt x="99953" y="2826"/>
                    <a:pt x="99827" y="3265"/>
                    <a:pt x="99346" y="3265"/>
                  </a:cubicBezTo>
                  <a:cubicBezTo>
                    <a:pt x="98656" y="3265"/>
                    <a:pt x="98802" y="2575"/>
                    <a:pt x="98886" y="2428"/>
                  </a:cubicBezTo>
                  <a:cubicBezTo>
                    <a:pt x="98886" y="2363"/>
                    <a:pt x="98779" y="2316"/>
                    <a:pt x="98638" y="2316"/>
                  </a:cubicBezTo>
                  <a:cubicBezTo>
                    <a:pt x="98372" y="2316"/>
                    <a:pt x="97986" y="2487"/>
                    <a:pt x="97986" y="3035"/>
                  </a:cubicBezTo>
                  <a:cubicBezTo>
                    <a:pt x="97986" y="3976"/>
                    <a:pt x="98886" y="4269"/>
                    <a:pt x="99493" y="4269"/>
                  </a:cubicBezTo>
                  <a:cubicBezTo>
                    <a:pt x="100162" y="4269"/>
                    <a:pt x="101250" y="3725"/>
                    <a:pt x="101250" y="2303"/>
                  </a:cubicBezTo>
                  <a:cubicBezTo>
                    <a:pt x="101250" y="796"/>
                    <a:pt x="99932" y="1"/>
                    <a:pt x="98279" y="1"/>
                  </a:cubicBezTo>
                  <a:cubicBezTo>
                    <a:pt x="94743" y="1"/>
                    <a:pt x="94659" y="3035"/>
                    <a:pt x="93404" y="4813"/>
                  </a:cubicBezTo>
                  <a:cubicBezTo>
                    <a:pt x="92911" y="5602"/>
                    <a:pt x="92048" y="6074"/>
                    <a:pt x="91127" y="6074"/>
                  </a:cubicBezTo>
                  <a:cubicBezTo>
                    <a:pt x="91070" y="6074"/>
                    <a:pt x="91013" y="6072"/>
                    <a:pt x="90956" y="6069"/>
                  </a:cubicBezTo>
                  <a:cubicBezTo>
                    <a:pt x="89177" y="6069"/>
                    <a:pt x="87964" y="5316"/>
                    <a:pt x="87964" y="3746"/>
                  </a:cubicBezTo>
                  <a:cubicBezTo>
                    <a:pt x="87964" y="2386"/>
                    <a:pt x="88780" y="1403"/>
                    <a:pt x="90035" y="1403"/>
                  </a:cubicBezTo>
                  <a:cubicBezTo>
                    <a:pt x="91353" y="1403"/>
                    <a:pt x="91458" y="2114"/>
                    <a:pt x="91458" y="2407"/>
                  </a:cubicBezTo>
                  <a:cubicBezTo>
                    <a:pt x="91458" y="2826"/>
                    <a:pt x="91332" y="3265"/>
                    <a:pt x="90851" y="3265"/>
                  </a:cubicBezTo>
                  <a:cubicBezTo>
                    <a:pt x="90161" y="3265"/>
                    <a:pt x="90307" y="2575"/>
                    <a:pt x="90391" y="2428"/>
                  </a:cubicBezTo>
                  <a:cubicBezTo>
                    <a:pt x="90391" y="2363"/>
                    <a:pt x="90284" y="2316"/>
                    <a:pt x="90143" y="2316"/>
                  </a:cubicBezTo>
                  <a:cubicBezTo>
                    <a:pt x="89877" y="2316"/>
                    <a:pt x="89491" y="2487"/>
                    <a:pt x="89491" y="3035"/>
                  </a:cubicBezTo>
                  <a:cubicBezTo>
                    <a:pt x="89491" y="3976"/>
                    <a:pt x="90391" y="4269"/>
                    <a:pt x="90998" y="4269"/>
                  </a:cubicBezTo>
                  <a:cubicBezTo>
                    <a:pt x="91667" y="4269"/>
                    <a:pt x="92776" y="3725"/>
                    <a:pt x="92776" y="2303"/>
                  </a:cubicBezTo>
                  <a:cubicBezTo>
                    <a:pt x="92776" y="796"/>
                    <a:pt x="91437" y="1"/>
                    <a:pt x="89805" y="1"/>
                  </a:cubicBezTo>
                  <a:cubicBezTo>
                    <a:pt x="86269" y="1"/>
                    <a:pt x="86164" y="3035"/>
                    <a:pt x="84930" y="4813"/>
                  </a:cubicBezTo>
                  <a:cubicBezTo>
                    <a:pt x="84418" y="5602"/>
                    <a:pt x="83553" y="6074"/>
                    <a:pt x="82632" y="6074"/>
                  </a:cubicBezTo>
                  <a:cubicBezTo>
                    <a:pt x="82575" y="6074"/>
                    <a:pt x="82518" y="6072"/>
                    <a:pt x="82461" y="6069"/>
                  </a:cubicBezTo>
                  <a:cubicBezTo>
                    <a:pt x="80703" y="6069"/>
                    <a:pt x="79469" y="5316"/>
                    <a:pt x="79469" y="3746"/>
                  </a:cubicBezTo>
                  <a:cubicBezTo>
                    <a:pt x="79469" y="2386"/>
                    <a:pt x="80285" y="1403"/>
                    <a:pt x="81540" y="1403"/>
                  </a:cubicBezTo>
                  <a:cubicBezTo>
                    <a:pt x="82858" y="1403"/>
                    <a:pt x="82963" y="2114"/>
                    <a:pt x="82963" y="2407"/>
                  </a:cubicBezTo>
                  <a:cubicBezTo>
                    <a:pt x="82963" y="2826"/>
                    <a:pt x="82837" y="3265"/>
                    <a:pt x="82356" y="3265"/>
                  </a:cubicBezTo>
                  <a:cubicBezTo>
                    <a:pt x="81666" y="3265"/>
                    <a:pt x="81812" y="2575"/>
                    <a:pt x="81917" y="2428"/>
                  </a:cubicBezTo>
                  <a:cubicBezTo>
                    <a:pt x="81917" y="2363"/>
                    <a:pt x="81807" y="2316"/>
                    <a:pt x="81664" y="2316"/>
                  </a:cubicBezTo>
                  <a:cubicBezTo>
                    <a:pt x="81391" y="2316"/>
                    <a:pt x="80996" y="2487"/>
                    <a:pt x="80996" y="3035"/>
                  </a:cubicBezTo>
                  <a:cubicBezTo>
                    <a:pt x="80996" y="3976"/>
                    <a:pt x="81896" y="4269"/>
                    <a:pt x="82503" y="4269"/>
                  </a:cubicBezTo>
                  <a:cubicBezTo>
                    <a:pt x="83172" y="4269"/>
                    <a:pt x="84281" y="3725"/>
                    <a:pt x="84281" y="2303"/>
                  </a:cubicBezTo>
                  <a:cubicBezTo>
                    <a:pt x="84281" y="796"/>
                    <a:pt x="82942" y="1"/>
                    <a:pt x="81310" y="1"/>
                  </a:cubicBezTo>
                  <a:cubicBezTo>
                    <a:pt x="77774" y="1"/>
                    <a:pt x="77669" y="3035"/>
                    <a:pt x="76435" y="4813"/>
                  </a:cubicBezTo>
                  <a:cubicBezTo>
                    <a:pt x="75923" y="5602"/>
                    <a:pt x="75058" y="6074"/>
                    <a:pt x="74137" y="6074"/>
                  </a:cubicBezTo>
                  <a:cubicBezTo>
                    <a:pt x="74080" y="6074"/>
                    <a:pt x="74023" y="6072"/>
                    <a:pt x="73966" y="6069"/>
                  </a:cubicBezTo>
                  <a:cubicBezTo>
                    <a:pt x="72208" y="6069"/>
                    <a:pt x="70974" y="5316"/>
                    <a:pt x="70974" y="3746"/>
                  </a:cubicBezTo>
                  <a:cubicBezTo>
                    <a:pt x="70974" y="2386"/>
                    <a:pt x="71790" y="1403"/>
                    <a:pt x="73045" y="1403"/>
                  </a:cubicBezTo>
                  <a:cubicBezTo>
                    <a:pt x="74363" y="1403"/>
                    <a:pt x="74468" y="2114"/>
                    <a:pt x="74468" y="2407"/>
                  </a:cubicBezTo>
                  <a:cubicBezTo>
                    <a:pt x="74468" y="2826"/>
                    <a:pt x="74342" y="3265"/>
                    <a:pt x="73861" y="3265"/>
                  </a:cubicBezTo>
                  <a:cubicBezTo>
                    <a:pt x="73192" y="3265"/>
                    <a:pt x="73317" y="2575"/>
                    <a:pt x="73422" y="2428"/>
                  </a:cubicBezTo>
                  <a:cubicBezTo>
                    <a:pt x="73422" y="2363"/>
                    <a:pt x="73312" y="2316"/>
                    <a:pt x="73169" y="2316"/>
                  </a:cubicBezTo>
                  <a:cubicBezTo>
                    <a:pt x="72896" y="2316"/>
                    <a:pt x="72501" y="2487"/>
                    <a:pt x="72501" y="3035"/>
                  </a:cubicBezTo>
                  <a:cubicBezTo>
                    <a:pt x="72501" y="3976"/>
                    <a:pt x="73401" y="4269"/>
                    <a:pt x="74008" y="4269"/>
                  </a:cubicBezTo>
                  <a:cubicBezTo>
                    <a:pt x="74677" y="4269"/>
                    <a:pt x="75786" y="3725"/>
                    <a:pt x="75786" y="2303"/>
                  </a:cubicBezTo>
                  <a:cubicBezTo>
                    <a:pt x="75786" y="796"/>
                    <a:pt x="74447" y="1"/>
                    <a:pt x="72815" y="1"/>
                  </a:cubicBezTo>
                  <a:cubicBezTo>
                    <a:pt x="69279" y="1"/>
                    <a:pt x="69174" y="3035"/>
                    <a:pt x="67940" y="4813"/>
                  </a:cubicBezTo>
                  <a:cubicBezTo>
                    <a:pt x="67428" y="5602"/>
                    <a:pt x="66581" y="6074"/>
                    <a:pt x="65646" y="6074"/>
                  </a:cubicBezTo>
                  <a:cubicBezTo>
                    <a:pt x="65588" y="6074"/>
                    <a:pt x="65529" y="6072"/>
                    <a:pt x="65471" y="6069"/>
                  </a:cubicBezTo>
                  <a:cubicBezTo>
                    <a:pt x="63713" y="6069"/>
                    <a:pt x="62479" y="5316"/>
                    <a:pt x="62479" y="3746"/>
                  </a:cubicBezTo>
                  <a:cubicBezTo>
                    <a:pt x="62479" y="2386"/>
                    <a:pt x="63316" y="1403"/>
                    <a:pt x="64550" y="1403"/>
                  </a:cubicBezTo>
                  <a:cubicBezTo>
                    <a:pt x="65868" y="1403"/>
                    <a:pt x="65973" y="2114"/>
                    <a:pt x="65973" y="2407"/>
                  </a:cubicBezTo>
                  <a:cubicBezTo>
                    <a:pt x="65973" y="2826"/>
                    <a:pt x="65868" y="3265"/>
                    <a:pt x="65366" y="3265"/>
                  </a:cubicBezTo>
                  <a:cubicBezTo>
                    <a:pt x="64697" y="3265"/>
                    <a:pt x="64822" y="2575"/>
                    <a:pt x="64927" y="2428"/>
                  </a:cubicBezTo>
                  <a:cubicBezTo>
                    <a:pt x="64927" y="2363"/>
                    <a:pt x="64820" y="2316"/>
                    <a:pt x="64679" y="2316"/>
                  </a:cubicBezTo>
                  <a:cubicBezTo>
                    <a:pt x="64413" y="2316"/>
                    <a:pt x="64027" y="2487"/>
                    <a:pt x="64027" y="3035"/>
                  </a:cubicBezTo>
                  <a:cubicBezTo>
                    <a:pt x="64027" y="3976"/>
                    <a:pt x="64906" y="4269"/>
                    <a:pt x="65534" y="4269"/>
                  </a:cubicBezTo>
                  <a:cubicBezTo>
                    <a:pt x="66182" y="4269"/>
                    <a:pt x="67291" y="3725"/>
                    <a:pt x="67291" y="2303"/>
                  </a:cubicBezTo>
                  <a:cubicBezTo>
                    <a:pt x="67291" y="796"/>
                    <a:pt x="65952" y="1"/>
                    <a:pt x="64320" y="1"/>
                  </a:cubicBezTo>
                  <a:cubicBezTo>
                    <a:pt x="60784" y="1"/>
                    <a:pt x="60700" y="3035"/>
                    <a:pt x="59445" y="4813"/>
                  </a:cubicBezTo>
                  <a:cubicBezTo>
                    <a:pt x="58933" y="5602"/>
                    <a:pt x="58086" y="6074"/>
                    <a:pt x="57168" y="6074"/>
                  </a:cubicBezTo>
                  <a:cubicBezTo>
                    <a:pt x="57111" y="6074"/>
                    <a:pt x="57054" y="6072"/>
                    <a:pt x="56997" y="6069"/>
                  </a:cubicBezTo>
                  <a:cubicBezTo>
                    <a:pt x="55218" y="6069"/>
                    <a:pt x="53984" y="5316"/>
                    <a:pt x="53984" y="3746"/>
                  </a:cubicBezTo>
                  <a:cubicBezTo>
                    <a:pt x="53984" y="2386"/>
                    <a:pt x="54821" y="1403"/>
                    <a:pt x="56076" y="1403"/>
                  </a:cubicBezTo>
                  <a:cubicBezTo>
                    <a:pt x="57373" y="1403"/>
                    <a:pt x="57478" y="2114"/>
                    <a:pt x="57478" y="2407"/>
                  </a:cubicBezTo>
                  <a:cubicBezTo>
                    <a:pt x="57478" y="2826"/>
                    <a:pt x="57373" y="3265"/>
                    <a:pt x="56871" y="3265"/>
                  </a:cubicBezTo>
                  <a:cubicBezTo>
                    <a:pt x="56202" y="3265"/>
                    <a:pt x="56327" y="2575"/>
                    <a:pt x="56432" y="2428"/>
                  </a:cubicBezTo>
                  <a:cubicBezTo>
                    <a:pt x="56432" y="2363"/>
                    <a:pt x="56325" y="2316"/>
                    <a:pt x="56184" y="2316"/>
                  </a:cubicBezTo>
                  <a:cubicBezTo>
                    <a:pt x="55918" y="2316"/>
                    <a:pt x="55532" y="2487"/>
                    <a:pt x="55532" y="3035"/>
                  </a:cubicBezTo>
                  <a:cubicBezTo>
                    <a:pt x="55532" y="3976"/>
                    <a:pt x="56411" y="4269"/>
                    <a:pt x="57039" y="4269"/>
                  </a:cubicBezTo>
                  <a:cubicBezTo>
                    <a:pt x="57687" y="4269"/>
                    <a:pt x="58796" y="3725"/>
                    <a:pt x="58796" y="2303"/>
                  </a:cubicBezTo>
                  <a:cubicBezTo>
                    <a:pt x="58796" y="796"/>
                    <a:pt x="57457" y="1"/>
                    <a:pt x="55825" y="1"/>
                  </a:cubicBezTo>
                  <a:cubicBezTo>
                    <a:pt x="52289" y="1"/>
                    <a:pt x="52205" y="3035"/>
                    <a:pt x="50950" y="4813"/>
                  </a:cubicBezTo>
                  <a:cubicBezTo>
                    <a:pt x="50457" y="5602"/>
                    <a:pt x="49594" y="6074"/>
                    <a:pt x="48673" y="6074"/>
                  </a:cubicBezTo>
                  <a:cubicBezTo>
                    <a:pt x="48616" y="6074"/>
                    <a:pt x="48559" y="6072"/>
                    <a:pt x="48502" y="6069"/>
                  </a:cubicBezTo>
                  <a:cubicBezTo>
                    <a:pt x="46723" y="6069"/>
                    <a:pt x="45510" y="5316"/>
                    <a:pt x="45510" y="3746"/>
                  </a:cubicBezTo>
                  <a:cubicBezTo>
                    <a:pt x="45510" y="2386"/>
                    <a:pt x="46326" y="1403"/>
                    <a:pt x="47581" y="1403"/>
                  </a:cubicBezTo>
                  <a:cubicBezTo>
                    <a:pt x="48878" y="1403"/>
                    <a:pt x="49004" y="2114"/>
                    <a:pt x="49004" y="2407"/>
                  </a:cubicBezTo>
                  <a:cubicBezTo>
                    <a:pt x="49004" y="2826"/>
                    <a:pt x="48878" y="3265"/>
                    <a:pt x="48397" y="3265"/>
                  </a:cubicBezTo>
                  <a:cubicBezTo>
                    <a:pt x="47707" y="3265"/>
                    <a:pt x="47853" y="2575"/>
                    <a:pt x="47937" y="2428"/>
                  </a:cubicBezTo>
                  <a:cubicBezTo>
                    <a:pt x="47937" y="2363"/>
                    <a:pt x="47830" y="2316"/>
                    <a:pt x="47689" y="2316"/>
                  </a:cubicBezTo>
                  <a:cubicBezTo>
                    <a:pt x="47423" y="2316"/>
                    <a:pt x="47037" y="2487"/>
                    <a:pt x="47037" y="3035"/>
                  </a:cubicBezTo>
                  <a:cubicBezTo>
                    <a:pt x="47037" y="3976"/>
                    <a:pt x="47937" y="4269"/>
                    <a:pt x="48544" y="4269"/>
                  </a:cubicBezTo>
                  <a:cubicBezTo>
                    <a:pt x="49213" y="4269"/>
                    <a:pt x="50301" y="3725"/>
                    <a:pt x="50301" y="2303"/>
                  </a:cubicBezTo>
                  <a:cubicBezTo>
                    <a:pt x="50301" y="796"/>
                    <a:pt x="48983" y="1"/>
                    <a:pt x="47330" y="1"/>
                  </a:cubicBezTo>
                  <a:cubicBezTo>
                    <a:pt x="43794" y="1"/>
                    <a:pt x="43710" y="3035"/>
                    <a:pt x="42455" y="4813"/>
                  </a:cubicBezTo>
                  <a:cubicBezTo>
                    <a:pt x="41962" y="5602"/>
                    <a:pt x="41099" y="6074"/>
                    <a:pt x="40178" y="6074"/>
                  </a:cubicBezTo>
                  <a:cubicBezTo>
                    <a:pt x="40121" y="6074"/>
                    <a:pt x="40064" y="6072"/>
                    <a:pt x="40007" y="6069"/>
                  </a:cubicBezTo>
                  <a:cubicBezTo>
                    <a:pt x="38228" y="6069"/>
                    <a:pt x="37015" y="5316"/>
                    <a:pt x="37015" y="3746"/>
                  </a:cubicBezTo>
                  <a:cubicBezTo>
                    <a:pt x="37015" y="2386"/>
                    <a:pt x="37831" y="1403"/>
                    <a:pt x="39086" y="1403"/>
                  </a:cubicBezTo>
                  <a:cubicBezTo>
                    <a:pt x="40383" y="1403"/>
                    <a:pt x="40509" y="2114"/>
                    <a:pt x="40509" y="2407"/>
                  </a:cubicBezTo>
                  <a:cubicBezTo>
                    <a:pt x="40509" y="2826"/>
                    <a:pt x="40383" y="3265"/>
                    <a:pt x="39902" y="3265"/>
                  </a:cubicBezTo>
                  <a:cubicBezTo>
                    <a:pt x="39212" y="3265"/>
                    <a:pt x="39358" y="2575"/>
                    <a:pt x="39442" y="2428"/>
                  </a:cubicBezTo>
                  <a:cubicBezTo>
                    <a:pt x="39442" y="2363"/>
                    <a:pt x="39335" y="2316"/>
                    <a:pt x="39194" y="2316"/>
                  </a:cubicBezTo>
                  <a:cubicBezTo>
                    <a:pt x="38928" y="2316"/>
                    <a:pt x="38542" y="2487"/>
                    <a:pt x="38542" y="3035"/>
                  </a:cubicBezTo>
                  <a:cubicBezTo>
                    <a:pt x="38542" y="3976"/>
                    <a:pt x="39442" y="4269"/>
                    <a:pt x="40049" y="4269"/>
                  </a:cubicBezTo>
                  <a:cubicBezTo>
                    <a:pt x="40718" y="4269"/>
                    <a:pt x="41806" y="3725"/>
                    <a:pt x="41806" y="2303"/>
                  </a:cubicBezTo>
                  <a:cubicBezTo>
                    <a:pt x="41806" y="796"/>
                    <a:pt x="40488" y="1"/>
                    <a:pt x="38835" y="1"/>
                  </a:cubicBezTo>
                  <a:cubicBezTo>
                    <a:pt x="35320" y="1"/>
                    <a:pt x="35215" y="3035"/>
                    <a:pt x="33960" y="4813"/>
                  </a:cubicBezTo>
                  <a:cubicBezTo>
                    <a:pt x="33467" y="5602"/>
                    <a:pt x="32604" y="6074"/>
                    <a:pt x="31683" y="6074"/>
                  </a:cubicBezTo>
                  <a:cubicBezTo>
                    <a:pt x="31626" y="6074"/>
                    <a:pt x="31569" y="6072"/>
                    <a:pt x="31512" y="6069"/>
                  </a:cubicBezTo>
                  <a:cubicBezTo>
                    <a:pt x="29733" y="6069"/>
                    <a:pt x="28520" y="5316"/>
                    <a:pt x="28520" y="3746"/>
                  </a:cubicBezTo>
                  <a:cubicBezTo>
                    <a:pt x="28520" y="2386"/>
                    <a:pt x="29336" y="1403"/>
                    <a:pt x="30591" y="1403"/>
                  </a:cubicBezTo>
                  <a:cubicBezTo>
                    <a:pt x="31909" y="1403"/>
                    <a:pt x="32014" y="2114"/>
                    <a:pt x="32014" y="2407"/>
                  </a:cubicBezTo>
                  <a:cubicBezTo>
                    <a:pt x="32014" y="2826"/>
                    <a:pt x="31888" y="3265"/>
                    <a:pt x="31407" y="3265"/>
                  </a:cubicBezTo>
                  <a:cubicBezTo>
                    <a:pt x="30717" y="3265"/>
                    <a:pt x="30863" y="2575"/>
                    <a:pt x="30947" y="2428"/>
                  </a:cubicBezTo>
                  <a:cubicBezTo>
                    <a:pt x="30947" y="2363"/>
                    <a:pt x="30840" y="2316"/>
                    <a:pt x="30699" y="2316"/>
                  </a:cubicBezTo>
                  <a:cubicBezTo>
                    <a:pt x="30433" y="2316"/>
                    <a:pt x="30047" y="2487"/>
                    <a:pt x="30047" y="3035"/>
                  </a:cubicBezTo>
                  <a:cubicBezTo>
                    <a:pt x="30047" y="3976"/>
                    <a:pt x="30947" y="4269"/>
                    <a:pt x="31554" y="4269"/>
                  </a:cubicBezTo>
                  <a:cubicBezTo>
                    <a:pt x="32223" y="4269"/>
                    <a:pt x="33332" y="3725"/>
                    <a:pt x="33332" y="2303"/>
                  </a:cubicBezTo>
                  <a:cubicBezTo>
                    <a:pt x="33332" y="796"/>
                    <a:pt x="31993" y="1"/>
                    <a:pt x="30361" y="1"/>
                  </a:cubicBezTo>
                  <a:cubicBezTo>
                    <a:pt x="26825" y="1"/>
                    <a:pt x="26720" y="3035"/>
                    <a:pt x="25486" y="4813"/>
                  </a:cubicBezTo>
                  <a:cubicBezTo>
                    <a:pt x="24974" y="5602"/>
                    <a:pt x="24109" y="6074"/>
                    <a:pt x="23188" y="6074"/>
                  </a:cubicBezTo>
                  <a:cubicBezTo>
                    <a:pt x="23131" y="6074"/>
                    <a:pt x="23074" y="6072"/>
                    <a:pt x="23017" y="6069"/>
                  </a:cubicBezTo>
                  <a:cubicBezTo>
                    <a:pt x="21259" y="6069"/>
                    <a:pt x="20025" y="5316"/>
                    <a:pt x="20025" y="3746"/>
                  </a:cubicBezTo>
                  <a:cubicBezTo>
                    <a:pt x="20025" y="2386"/>
                    <a:pt x="20841" y="1403"/>
                    <a:pt x="22096" y="1403"/>
                  </a:cubicBezTo>
                  <a:cubicBezTo>
                    <a:pt x="23414" y="1403"/>
                    <a:pt x="23519" y="2114"/>
                    <a:pt x="23519" y="2407"/>
                  </a:cubicBezTo>
                  <a:cubicBezTo>
                    <a:pt x="23519" y="2826"/>
                    <a:pt x="23393" y="3265"/>
                    <a:pt x="22912" y="3265"/>
                  </a:cubicBezTo>
                  <a:cubicBezTo>
                    <a:pt x="22243" y="3265"/>
                    <a:pt x="22368" y="2575"/>
                    <a:pt x="22473" y="2428"/>
                  </a:cubicBezTo>
                  <a:cubicBezTo>
                    <a:pt x="22473" y="2363"/>
                    <a:pt x="22363" y="2316"/>
                    <a:pt x="22220" y="2316"/>
                  </a:cubicBezTo>
                  <a:cubicBezTo>
                    <a:pt x="21947" y="2316"/>
                    <a:pt x="21552" y="2487"/>
                    <a:pt x="21552" y="3035"/>
                  </a:cubicBezTo>
                  <a:cubicBezTo>
                    <a:pt x="21552" y="3976"/>
                    <a:pt x="22452" y="4269"/>
                    <a:pt x="23059" y="4269"/>
                  </a:cubicBezTo>
                  <a:cubicBezTo>
                    <a:pt x="23728" y="4269"/>
                    <a:pt x="24837" y="3725"/>
                    <a:pt x="24837" y="2303"/>
                  </a:cubicBezTo>
                  <a:cubicBezTo>
                    <a:pt x="24837" y="796"/>
                    <a:pt x="23498" y="1"/>
                    <a:pt x="21866" y="1"/>
                  </a:cubicBezTo>
                  <a:cubicBezTo>
                    <a:pt x="18330" y="1"/>
                    <a:pt x="18225" y="3035"/>
                    <a:pt x="16991" y="4813"/>
                  </a:cubicBezTo>
                  <a:cubicBezTo>
                    <a:pt x="16479" y="5602"/>
                    <a:pt x="15614" y="6074"/>
                    <a:pt x="14693" y="6074"/>
                  </a:cubicBezTo>
                  <a:cubicBezTo>
                    <a:pt x="14636" y="6074"/>
                    <a:pt x="14579" y="6072"/>
                    <a:pt x="14522" y="6069"/>
                  </a:cubicBezTo>
                  <a:cubicBezTo>
                    <a:pt x="12764" y="6069"/>
                    <a:pt x="11530" y="5316"/>
                    <a:pt x="11530" y="3746"/>
                  </a:cubicBezTo>
                  <a:cubicBezTo>
                    <a:pt x="11530" y="2386"/>
                    <a:pt x="12346" y="1403"/>
                    <a:pt x="13601" y="1403"/>
                  </a:cubicBezTo>
                  <a:cubicBezTo>
                    <a:pt x="14919" y="1403"/>
                    <a:pt x="15024" y="2114"/>
                    <a:pt x="15024" y="2407"/>
                  </a:cubicBezTo>
                  <a:cubicBezTo>
                    <a:pt x="15024" y="2826"/>
                    <a:pt x="14898" y="3265"/>
                    <a:pt x="14417" y="3265"/>
                  </a:cubicBezTo>
                  <a:cubicBezTo>
                    <a:pt x="13748" y="3265"/>
                    <a:pt x="13873" y="2575"/>
                    <a:pt x="13978" y="2428"/>
                  </a:cubicBezTo>
                  <a:cubicBezTo>
                    <a:pt x="13978" y="2363"/>
                    <a:pt x="13868" y="2316"/>
                    <a:pt x="13725" y="2316"/>
                  </a:cubicBezTo>
                  <a:cubicBezTo>
                    <a:pt x="13452" y="2316"/>
                    <a:pt x="13057" y="2487"/>
                    <a:pt x="13057" y="3035"/>
                  </a:cubicBezTo>
                  <a:cubicBezTo>
                    <a:pt x="13057" y="3976"/>
                    <a:pt x="13957" y="4269"/>
                    <a:pt x="14585" y="4269"/>
                  </a:cubicBezTo>
                  <a:cubicBezTo>
                    <a:pt x="15233" y="4269"/>
                    <a:pt x="16342" y="3725"/>
                    <a:pt x="16342" y="2303"/>
                  </a:cubicBezTo>
                  <a:cubicBezTo>
                    <a:pt x="16342" y="796"/>
                    <a:pt x="15003" y="1"/>
                    <a:pt x="13371" y="1"/>
                  </a:cubicBezTo>
                  <a:cubicBezTo>
                    <a:pt x="9835" y="1"/>
                    <a:pt x="9730" y="3035"/>
                    <a:pt x="8496" y="4813"/>
                  </a:cubicBezTo>
                  <a:cubicBezTo>
                    <a:pt x="7984" y="5602"/>
                    <a:pt x="7137" y="6074"/>
                    <a:pt x="6202" y="6074"/>
                  </a:cubicBezTo>
                  <a:cubicBezTo>
                    <a:pt x="6144" y="6074"/>
                    <a:pt x="6085" y="6072"/>
                    <a:pt x="6027" y="6069"/>
                  </a:cubicBezTo>
                  <a:cubicBezTo>
                    <a:pt x="4269" y="6069"/>
                    <a:pt x="3035" y="5316"/>
                    <a:pt x="3035" y="3746"/>
                  </a:cubicBezTo>
                  <a:cubicBezTo>
                    <a:pt x="3035" y="2386"/>
                    <a:pt x="3872" y="1403"/>
                    <a:pt x="5127" y="1403"/>
                  </a:cubicBezTo>
                  <a:cubicBezTo>
                    <a:pt x="6424" y="1403"/>
                    <a:pt x="6529" y="2114"/>
                    <a:pt x="6529" y="2407"/>
                  </a:cubicBezTo>
                  <a:cubicBezTo>
                    <a:pt x="6529" y="2826"/>
                    <a:pt x="6424" y="3265"/>
                    <a:pt x="5922" y="3265"/>
                  </a:cubicBezTo>
                  <a:cubicBezTo>
                    <a:pt x="5253" y="3265"/>
                    <a:pt x="5378" y="2575"/>
                    <a:pt x="5483" y="2428"/>
                  </a:cubicBezTo>
                  <a:cubicBezTo>
                    <a:pt x="5483" y="2363"/>
                    <a:pt x="5376" y="2316"/>
                    <a:pt x="5235" y="2316"/>
                  </a:cubicBezTo>
                  <a:cubicBezTo>
                    <a:pt x="4969" y="2316"/>
                    <a:pt x="4583" y="2487"/>
                    <a:pt x="4583" y="3035"/>
                  </a:cubicBezTo>
                  <a:cubicBezTo>
                    <a:pt x="4583" y="3976"/>
                    <a:pt x="5462" y="4269"/>
                    <a:pt x="6090" y="4269"/>
                  </a:cubicBezTo>
                  <a:cubicBezTo>
                    <a:pt x="6738" y="4269"/>
                    <a:pt x="7847" y="3725"/>
                    <a:pt x="7847" y="2303"/>
                  </a:cubicBezTo>
                  <a:cubicBezTo>
                    <a:pt x="7847" y="796"/>
                    <a:pt x="6508" y="1"/>
                    <a:pt x="4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19"/>
            <p:cNvSpPr/>
            <p:nvPr/>
          </p:nvSpPr>
          <p:spPr>
            <a:xfrm>
              <a:off x="3713242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19"/>
            <p:cNvSpPr/>
            <p:nvPr/>
          </p:nvSpPr>
          <p:spPr>
            <a:xfrm>
              <a:off x="3526284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19"/>
            <p:cNvSpPr/>
            <p:nvPr/>
          </p:nvSpPr>
          <p:spPr>
            <a:xfrm>
              <a:off x="3900663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19"/>
            <p:cNvSpPr/>
            <p:nvPr/>
          </p:nvSpPr>
          <p:spPr>
            <a:xfrm>
              <a:off x="4088084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19"/>
            <p:cNvSpPr/>
            <p:nvPr/>
          </p:nvSpPr>
          <p:spPr>
            <a:xfrm>
              <a:off x="4272284" y="4351275"/>
              <a:ext cx="21246" cy="18246"/>
            </a:xfrm>
            <a:custGeom>
              <a:rect b="b" l="l" r="r" t="t"/>
              <a:pathLst>
                <a:path extrusionOk="0" h="827" w="963">
                  <a:moveTo>
                    <a:pt x="565" y="0"/>
                  </a:moveTo>
                  <a:cubicBezTo>
                    <a:pt x="189" y="0"/>
                    <a:pt x="0" y="439"/>
                    <a:pt x="272" y="711"/>
                  </a:cubicBezTo>
                  <a:cubicBezTo>
                    <a:pt x="352" y="791"/>
                    <a:pt x="450" y="826"/>
                    <a:pt x="548" y="826"/>
                  </a:cubicBezTo>
                  <a:cubicBezTo>
                    <a:pt x="758" y="826"/>
                    <a:pt x="963" y="662"/>
                    <a:pt x="963" y="418"/>
                  </a:cubicBezTo>
                  <a:cubicBezTo>
                    <a:pt x="963" y="188"/>
                    <a:pt x="795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19"/>
            <p:cNvSpPr/>
            <p:nvPr/>
          </p:nvSpPr>
          <p:spPr>
            <a:xfrm>
              <a:off x="4462926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17" y="628"/>
                    <a:pt x="817" y="398"/>
                  </a:cubicBezTo>
                  <a:cubicBezTo>
                    <a:pt x="817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19"/>
            <p:cNvSpPr/>
            <p:nvPr/>
          </p:nvSpPr>
          <p:spPr>
            <a:xfrm>
              <a:off x="4650347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p19"/>
            <p:cNvSpPr/>
            <p:nvPr/>
          </p:nvSpPr>
          <p:spPr>
            <a:xfrm>
              <a:off x="4837768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19"/>
            <p:cNvSpPr/>
            <p:nvPr/>
          </p:nvSpPr>
          <p:spPr>
            <a:xfrm>
              <a:off x="5024725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19"/>
            <p:cNvSpPr/>
            <p:nvPr/>
          </p:nvSpPr>
          <p:spPr>
            <a:xfrm>
              <a:off x="5208925" y="4351275"/>
              <a:ext cx="21710" cy="18246"/>
            </a:xfrm>
            <a:custGeom>
              <a:rect b="b" l="l" r="r" t="t"/>
              <a:pathLst>
                <a:path extrusionOk="0" h="827" w="984">
                  <a:moveTo>
                    <a:pt x="565" y="0"/>
                  </a:moveTo>
                  <a:cubicBezTo>
                    <a:pt x="189" y="0"/>
                    <a:pt x="0" y="439"/>
                    <a:pt x="272" y="711"/>
                  </a:cubicBezTo>
                  <a:cubicBezTo>
                    <a:pt x="352" y="791"/>
                    <a:pt x="452" y="826"/>
                    <a:pt x="553" y="826"/>
                  </a:cubicBezTo>
                  <a:cubicBezTo>
                    <a:pt x="769" y="826"/>
                    <a:pt x="984" y="662"/>
                    <a:pt x="984" y="418"/>
                  </a:cubicBezTo>
                  <a:cubicBezTo>
                    <a:pt x="984" y="188"/>
                    <a:pt x="796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8" name="Google Shape;1708;p19"/>
          <p:cNvGrpSpPr/>
          <p:nvPr/>
        </p:nvGrpSpPr>
        <p:grpSpPr>
          <a:xfrm>
            <a:off x="7000586" y="-2097361"/>
            <a:ext cx="2760953" cy="2753558"/>
            <a:chOff x="1566693" y="452125"/>
            <a:chExt cx="848480" cy="846207"/>
          </a:xfrm>
        </p:grpSpPr>
        <p:sp>
          <p:nvSpPr>
            <p:cNvPr id="1709" name="Google Shape;1709;p19"/>
            <p:cNvSpPr/>
            <p:nvPr/>
          </p:nvSpPr>
          <p:spPr>
            <a:xfrm>
              <a:off x="2375460" y="1002849"/>
              <a:ext cx="14848" cy="12377"/>
            </a:xfrm>
            <a:custGeom>
              <a:rect b="b" l="l" r="r" t="t"/>
              <a:pathLst>
                <a:path extrusionOk="0" h="561" w="673">
                  <a:moveTo>
                    <a:pt x="322" y="0"/>
                  </a:moveTo>
                  <a:cubicBezTo>
                    <a:pt x="203" y="0"/>
                    <a:pt x="98" y="78"/>
                    <a:pt x="63" y="199"/>
                  </a:cubicBezTo>
                  <a:cubicBezTo>
                    <a:pt x="0" y="325"/>
                    <a:pt x="63" y="492"/>
                    <a:pt x="209" y="555"/>
                  </a:cubicBezTo>
                  <a:cubicBezTo>
                    <a:pt x="231" y="559"/>
                    <a:pt x="251" y="561"/>
                    <a:pt x="271" y="561"/>
                  </a:cubicBezTo>
                  <a:cubicBezTo>
                    <a:pt x="561" y="561"/>
                    <a:pt x="672" y="148"/>
                    <a:pt x="398" y="11"/>
                  </a:cubicBezTo>
                  <a:cubicBezTo>
                    <a:pt x="372" y="4"/>
                    <a:pt x="347" y="0"/>
                    <a:pt x="3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19"/>
            <p:cNvSpPr/>
            <p:nvPr/>
          </p:nvSpPr>
          <p:spPr>
            <a:xfrm>
              <a:off x="2398074" y="875217"/>
              <a:ext cx="12024" cy="12951"/>
            </a:xfrm>
            <a:custGeom>
              <a:rect b="b" l="l" r="r" t="t"/>
              <a:pathLst>
                <a:path extrusionOk="0" h="587" w="545">
                  <a:moveTo>
                    <a:pt x="273" y="0"/>
                  </a:moveTo>
                  <a:cubicBezTo>
                    <a:pt x="126" y="21"/>
                    <a:pt x="1" y="147"/>
                    <a:pt x="1" y="293"/>
                  </a:cubicBezTo>
                  <a:cubicBezTo>
                    <a:pt x="1" y="440"/>
                    <a:pt x="105" y="565"/>
                    <a:pt x="273" y="586"/>
                  </a:cubicBezTo>
                  <a:cubicBezTo>
                    <a:pt x="419" y="565"/>
                    <a:pt x="524" y="440"/>
                    <a:pt x="524" y="293"/>
                  </a:cubicBezTo>
                  <a:cubicBezTo>
                    <a:pt x="545" y="147"/>
                    <a:pt x="419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19"/>
            <p:cNvSpPr/>
            <p:nvPr/>
          </p:nvSpPr>
          <p:spPr>
            <a:xfrm>
              <a:off x="2313465" y="1117309"/>
              <a:ext cx="16966" cy="12112"/>
            </a:xfrm>
            <a:custGeom>
              <a:rect b="b" l="l" r="r" t="t"/>
              <a:pathLst>
                <a:path extrusionOk="0" h="549" w="769">
                  <a:moveTo>
                    <a:pt x="396" y="0"/>
                  </a:moveTo>
                  <a:cubicBezTo>
                    <a:pt x="164" y="0"/>
                    <a:pt x="0" y="299"/>
                    <a:pt x="195" y="493"/>
                  </a:cubicBezTo>
                  <a:cubicBezTo>
                    <a:pt x="249" y="532"/>
                    <a:pt x="304" y="548"/>
                    <a:pt x="356" y="548"/>
                  </a:cubicBezTo>
                  <a:cubicBezTo>
                    <a:pt x="589" y="548"/>
                    <a:pt x="769" y="221"/>
                    <a:pt x="530" y="33"/>
                  </a:cubicBezTo>
                  <a:cubicBezTo>
                    <a:pt x="484" y="10"/>
                    <a:pt x="439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19"/>
            <p:cNvSpPr/>
            <p:nvPr/>
          </p:nvSpPr>
          <p:spPr>
            <a:xfrm>
              <a:off x="2221729" y="1207390"/>
              <a:ext cx="15179" cy="11848"/>
            </a:xfrm>
            <a:custGeom>
              <a:rect b="b" l="l" r="r" t="t"/>
              <a:pathLst>
                <a:path extrusionOk="0" h="537" w="688">
                  <a:moveTo>
                    <a:pt x="283" y="1"/>
                  </a:moveTo>
                  <a:cubicBezTo>
                    <a:pt x="243" y="1"/>
                    <a:pt x="203" y="16"/>
                    <a:pt x="168" y="51"/>
                  </a:cubicBezTo>
                  <a:cubicBezTo>
                    <a:pt x="43" y="135"/>
                    <a:pt x="1" y="302"/>
                    <a:pt x="84" y="428"/>
                  </a:cubicBezTo>
                  <a:cubicBezTo>
                    <a:pt x="132" y="499"/>
                    <a:pt x="213" y="536"/>
                    <a:pt x="294" y="536"/>
                  </a:cubicBezTo>
                  <a:cubicBezTo>
                    <a:pt x="355" y="536"/>
                    <a:pt x="416" y="515"/>
                    <a:pt x="461" y="470"/>
                  </a:cubicBezTo>
                  <a:cubicBezTo>
                    <a:pt x="687" y="365"/>
                    <a:pt x="480" y="1"/>
                    <a:pt x="2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19"/>
            <p:cNvSpPr/>
            <p:nvPr/>
          </p:nvSpPr>
          <p:spPr>
            <a:xfrm>
              <a:off x="2104864" y="1263319"/>
              <a:ext cx="15797" cy="12840"/>
            </a:xfrm>
            <a:custGeom>
              <a:rect b="b" l="l" r="r" t="t"/>
              <a:pathLst>
                <a:path extrusionOk="0" h="582" w="716">
                  <a:moveTo>
                    <a:pt x="347" y="1"/>
                  </a:moveTo>
                  <a:cubicBezTo>
                    <a:pt x="159" y="1"/>
                    <a:pt x="1" y="195"/>
                    <a:pt x="88" y="403"/>
                  </a:cubicBezTo>
                  <a:cubicBezTo>
                    <a:pt x="122" y="507"/>
                    <a:pt x="242" y="582"/>
                    <a:pt x="364" y="582"/>
                  </a:cubicBezTo>
                  <a:cubicBezTo>
                    <a:pt x="391" y="582"/>
                    <a:pt x="417" y="578"/>
                    <a:pt x="443" y="571"/>
                  </a:cubicBezTo>
                  <a:cubicBezTo>
                    <a:pt x="694" y="487"/>
                    <a:pt x="715" y="131"/>
                    <a:pt x="464" y="27"/>
                  </a:cubicBezTo>
                  <a:cubicBezTo>
                    <a:pt x="425" y="9"/>
                    <a:pt x="3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19"/>
            <p:cNvSpPr/>
            <p:nvPr/>
          </p:nvSpPr>
          <p:spPr>
            <a:xfrm>
              <a:off x="1978446" y="1282359"/>
              <a:ext cx="12487" cy="11627"/>
            </a:xfrm>
            <a:custGeom>
              <a:rect b="b" l="l" r="r" t="t"/>
              <a:pathLst>
                <a:path extrusionOk="0" h="527" w="566">
                  <a:moveTo>
                    <a:pt x="294" y="1"/>
                  </a:moveTo>
                  <a:cubicBezTo>
                    <a:pt x="126" y="1"/>
                    <a:pt x="1" y="105"/>
                    <a:pt x="1" y="273"/>
                  </a:cubicBezTo>
                  <a:cubicBezTo>
                    <a:pt x="1" y="408"/>
                    <a:pt x="109" y="526"/>
                    <a:pt x="241" y="526"/>
                  </a:cubicBezTo>
                  <a:cubicBezTo>
                    <a:pt x="251" y="526"/>
                    <a:pt x="262" y="525"/>
                    <a:pt x="273" y="524"/>
                  </a:cubicBezTo>
                  <a:cubicBezTo>
                    <a:pt x="285" y="525"/>
                    <a:pt x="297" y="526"/>
                    <a:pt x="309" y="526"/>
                  </a:cubicBezTo>
                  <a:cubicBezTo>
                    <a:pt x="458" y="526"/>
                    <a:pt x="566" y="408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19"/>
            <p:cNvSpPr/>
            <p:nvPr/>
          </p:nvSpPr>
          <p:spPr>
            <a:xfrm>
              <a:off x="1850130" y="1259370"/>
              <a:ext cx="15356" cy="12752"/>
            </a:xfrm>
            <a:custGeom>
              <a:rect b="b" l="l" r="r" t="t"/>
              <a:pathLst>
                <a:path extrusionOk="0" h="578" w="696">
                  <a:moveTo>
                    <a:pt x="349" y="0"/>
                  </a:moveTo>
                  <a:cubicBezTo>
                    <a:pt x="225" y="0"/>
                    <a:pt x="99" y="82"/>
                    <a:pt x="63" y="227"/>
                  </a:cubicBezTo>
                  <a:cubicBezTo>
                    <a:pt x="0" y="373"/>
                    <a:pt x="105" y="520"/>
                    <a:pt x="251" y="562"/>
                  </a:cubicBezTo>
                  <a:cubicBezTo>
                    <a:pt x="283" y="572"/>
                    <a:pt x="314" y="577"/>
                    <a:pt x="344" y="577"/>
                  </a:cubicBezTo>
                  <a:cubicBezTo>
                    <a:pt x="550" y="577"/>
                    <a:pt x="696" y="344"/>
                    <a:pt x="586" y="143"/>
                  </a:cubicBezTo>
                  <a:cubicBezTo>
                    <a:pt x="533" y="45"/>
                    <a:pt x="44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6" name="Google Shape;1716;p19"/>
            <p:cNvSpPr/>
            <p:nvPr/>
          </p:nvSpPr>
          <p:spPr>
            <a:xfrm>
              <a:off x="1736111" y="1198918"/>
              <a:ext cx="14429" cy="12862"/>
            </a:xfrm>
            <a:custGeom>
              <a:rect b="b" l="l" r="r" t="t"/>
              <a:pathLst>
                <a:path extrusionOk="0" h="583" w="654">
                  <a:moveTo>
                    <a:pt x="331" y="1"/>
                  </a:moveTo>
                  <a:cubicBezTo>
                    <a:pt x="239" y="1"/>
                    <a:pt x="145" y="46"/>
                    <a:pt x="84" y="142"/>
                  </a:cubicBezTo>
                  <a:cubicBezTo>
                    <a:pt x="0" y="268"/>
                    <a:pt x="42" y="435"/>
                    <a:pt x="167" y="519"/>
                  </a:cubicBezTo>
                  <a:cubicBezTo>
                    <a:pt x="223" y="563"/>
                    <a:pt x="284" y="582"/>
                    <a:pt x="343" y="582"/>
                  </a:cubicBezTo>
                  <a:cubicBezTo>
                    <a:pt x="507" y="582"/>
                    <a:pt x="653" y="432"/>
                    <a:pt x="607" y="247"/>
                  </a:cubicBezTo>
                  <a:cubicBezTo>
                    <a:pt x="582" y="88"/>
                    <a:pt x="459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19"/>
            <p:cNvSpPr/>
            <p:nvPr/>
          </p:nvSpPr>
          <p:spPr>
            <a:xfrm>
              <a:off x="1644993" y="1107447"/>
              <a:ext cx="16348" cy="11759"/>
            </a:xfrm>
            <a:custGeom>
              <a:rect b="b" l="l" r="r" t="t"/>
              <a:pathLst>
                <a:path extrusionOk="0" h="533" w="741">
                  <a:moveTo>
                    <a:pt x="347" y="1"/>
                  </a:moveTo>
                  <a:cubicBezTo>
                    <a:pt x="299" y="1"/>
                    <a:pt x="249" y="13"/>
                    <a:pt x="196" y="41"/>
                  </a:cubicBezTo>
                  <a:cubicBezTo>
                    <a:pt x="1" y="219"/>
                    <a:pt x="168" y="533"/>
                    <a:pt x="403" y="533"/>
                  </a:cubicBezTo>
                  <a:cubicBezTo>
                    <a:pt x="444" y="533"/>
                    <a:pt x="487" y="523"/>
                    <a:pt x="531" y="501"/>
                  </a:cubicBezTo>
                  <a:cubicBezTo>
                    <a:pt x="741" y="309"/>
                    <a:pt x="5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19"/>
            <p:cNvSpPr/>
            <p:nvPr/>
          </p:nvSpPr>
          <p:spPr>
            <a:xfrm>
              <a:off x="1587873" y="990957"/>
              <a:ext cx="16701" cy="12267"/>
            </a:xfrm>
            <a:custGeom>
              <a:rect b="b" l="l" r="r" t="t"/>
              <a:pathLst>
                <a:path extrusionOk="0" h="556" w="757">
                  <a:moveTo>
                    <a:pt x="357" y="0"/>
                  </a:moveTo>
                  <a:cubicBezTo>
                    <a:pt x="337" y="0"/>
                    <a:pt x="317" y="2"/>
                    <a:pt x="295" y="6"/>
                  </a:cubicBezTo>
                  <a:cubicBezTo>
                    <a:pt x="1" y="124"/>
                    <a:pt x="112" y="556"/>
                    <a:pt x="404" y="556"/>
                  </a:cubicBezTo>
                  <a:cubicBezTo>
                    <a:pt x="423" y="556"/>
                    <a:pt x="443" y="554"/>
                    <a:pt x="463" y="550"/>
                  </a:cubicBezTo>
                  <a:cubicBezTo>
                    <a:pt x="757" y="413"/>
                    <a:pt x="647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19"/>
            <p:cNvSpPr/>
            <p:nvPr/>
          </p:nvSpPr>
          <p:spPr>
            <a:xfrm>
              <a:off x="1566693" y="452125"/>
              <a:ext cx="848480" cy="846207"/>
            </a:xfrm>
            <a:custGeom>
              <a:rect b="b" l="l" r="r" t="t"/>
              <a:pathLst>
                <a:path extrusionOk="0" h="38355" w="38458">
                  <a:moveTo>
                    <a:pt x="20296" y="3945"/>
                  </a:moveTo>
                  <a:cubicBezTo>
                    <a:pt x="20422" y="3966"/>
                    <a:pt x="20505" y="4070"/>
                    <a:pt x="20505" y="4196"/>
                  </a:cubicBezTo>
                  <a:lnTo>
                    <a:pt x="20505" y="4217"/>
                  </a:lnTo>
                  <a:cubicBezTo>
                    <a:pt x="20505" y="4374"/>
                    <a:pt x="20395" y="4448"/>
                    <a:pt x="20282" y="4448"/>
                  </a:cubicBezTo>
                  <a:cubicBezTo>
                    <a:pt x="20154" y="4448"/>
                    <a:pt x="20023" y="4353"/>
                    <a:pt x="20045" y="4175"/>
                  </a:cubicBezTo>
                  <a:cubicBezTo>
                    <a:pt x="20045" y="4049"/>
                    <a:pt x="20150" y="3945"/>
                    <a:pt x="20296" y="3945"/>
                  </a:cubicBezTo>
                  <a:close/>
                  <a:moveTo>
                    <a:pt x="15570" y="4339"/>
                  </a:moveTo>
                  <a:cubicBezTo>
                    <a:pt x="15696" y="4339"/>
                    <a:pt x="15800" y="4420"/>
                    <a:pt x="15818" y="4552"/>
                  </a:cubicBezTo>
                  <a:cubicBezTo>
                    <a:pt x="15860" y="4677"/>
                    <a:pt x="15776" y="4803"/>
                    <a:pt x="15651" y="4845"/>
                  </a:cubicBezTo>
                  <a:cubicBezTo>
                    <a:pt x="15638" y="4847"/>
                    <a:pt x="15625" y="4848"/>
                    <a:pt x="15612" y="4848"/>
                  </a:cubicBezTo>
                  <a:cubicBezTo>
                    <a:pt x="15501" y="4848"/>
                    <a:pt x="15398" y="4769"/>
                    <a:pt x="15379" y="4656"/>
                  </a:cubicBezTo>
                  <a:cubicBezTo>
                    <a:pt x="15337" y="4531"/>
                    <a:pt x="15400" y="4384"/>
                    <a:pt x="15525" y="4342"/>
                  </a:cubicBezTo>
                  <a:cubicBezTo>
                    <a:pt x="15540" y="4340"/>
                    <a:pt x="15555" y="4339"/>
                    <a:pt x="15570" y="4339"/>
                  </a:cubicBezTo>
                  <a:close/>
                  <a:moveTo>
                    <a:pt x="24866" y="4980"/>
                  </a:moveTo>
                  <a:cubicBezTo>
                    <a:pt x="24890" y="4980"/>
                    <a:pt x="24915" y="4983"/>
                    <a:pt x="24941" y="4991"/>
                  </a:cubicBezTo>
                  <a:cubicBezTo>
                    <a:pt x="25067" y="5054"/>
                    <a:pt x="25108" y="5200"/>
                    <a:pt x="25067" y="5326"/>
                  </a:cubicBezTo>
                  <a:lnTo>
                    <a:pt x="25046" y="5326"/>
                  </a:lnTo>
                  <a:cubicBezTo>
                    <a:pt x="25009" y="5417"/>
                    <a:pt x="24909" y="5476"/>
                    <a:pt x="24801" y="5476"/>
                  </a:cubicBezTo>
                  <a:cubicBezTo>
                    <a:pt x="24785" y="5476"/>
                    <a:pt x="24769" y="5475"/>
                    <a:pt x="24753" y="5472"/>
                  </a:cubicBezTo>
                  <a:cubicBezTo>
                    <a:pt x="24505" y="5339"/>
                    <a:pt x="24622" y="4980"/>
                    <a:pt x="24866" y="4980"/>
                  </a:cubicBezTo>
                  <a:close/>
                  <a:moveTo>
                    <a:pt x="11251" y="6176"/>
                  </a:moveTo>
                  <a:cubicBezTo>
                    <a:pt x="11340" y="6176"/>
                    <a:pt x="11423" y="6222"/>
                    <a:pt x="11466" y="6309"/>
                  </a:cubicBezTo>
                  <a:cubicBezTo>
                    <a:pt x="11550" y="6414"/>
                    <a:pt x="11508" y="6560"/>
                    <a:pt x="11403" y="6644"/>
                  </a:cubicBezTo>
                  <a:cubicBezTo>
                    <a:pt x="11370" y="6657"/>
                    <a:pt x="11337" y="6663"/>
                    <a:pt x="11307" y="6663"/>
                  </a:cubicBezTo>
                  <a:cubicBezTo>
                    <a:pt x="11090" y="6663"/>
                    <a:pt x="10967" y="6369"/>
                    <a:pt x="11131" y="6205"/>
                  </a:cubicBezTo>
                  <a:cubicBezTo>
                    <a:pt x="11170" y="6185"/>
                    <a:pt x="11211" y="6176"/>
                    <a:pt x="11251" y="6176"/>
                  </a:cubicBezTo>
                  <a:close/>
                  <a:moveTo>
                    <a:pt x="28897" y="7389"/>
                  </a:moveTo>
                  <a:cubicBezTo>
                    <a:pt x="28948" y="7389"/>
                    <a:pt x="29000" y="7406"/>
                    <a:pt x="29042" y="7439"/>
                  </a:cubicBezTo>
                  <a:cubicBezTo>
                    <a:pt x="29147" y="7544"/>
                    <a:pt x="29147" y="7690"/>
                    <a:pt x="29042" y="7795"/>
                  </a:cubicBezTo>
                  <a:cubicBezTo>
                    <a:pt x="28993" y="7856"/>
                    <a:pt x="28923" y="7888"/>
                    <a:pt x="28853" y="7888"/>
                  </a:cubicBezTo>
                  <a:cubicBezTo>
                    <a:pt x="28802" y="7888"/>
                    <a:pt x="28751" y="7872"/>
                    <a:pt x="28707" y="7837"/>
                  </a:cubicBezTo>
                  <a:cubicBezTo>
                    <a:pt x="28624" y="7753"/>
                    <a:pt x="28624" y="7585"/>
                    <a:pt x="28707" y="7502"/>
                  </a:cubicBezTo>
                  <a:cubicBezTo>
                    <a:pt x="28745" y="7426"/>
                    <a:pt x="28820" y="7389"/>
                    <a:pt x="28897" y="7389"/>
                  </a:cubicBezTo>
                  <a:close/>
                  <a:moveTo>
                    <a:pt x="7710" y="9265"/>
                  </a:moveTo>
                  <a:cubicBezTo>
                    <a:pt x="7773" y="9265"/>
                    <a:pt x="7836" y="9291"/>
                    <a:pt x="7888" y="9343"/>
                  </a:cubicBezTo>
                  <a:cubicBezTo>
                    <a:pt x="7993" y="9427"/>
                    <a:pt x="7993" y="9573"/>
                    <a:pt x="7930" y="9678"/>
                  </a:cubicBezTo>
                  <a:cubicBezTo>
                    <a:pt x="7878" y="9720"/>
                    <a:pt x="7815" y="9741"/>
                    <a:pt x="7755" y="9741"/>
                  </a:cubicBezTo>
                  <a:cubicBezTo>
                    <a:pt x="7695" y="9741"/>
                    <a:pt x="7637" y="9720"/>
                    <a:pt x="7595" y="9678"/>
                  </a:cubicBezTo>
                  <a:cubicBezTo>
                    <a:pt x="7470" y="9594"/>
                    <a:pt x="7449" y="9448"/>
                    <a:pt x="7533" y="9343"/>
                  </a:cubicBezTo>
                  <a:cubicBezTo>
                    <a:pt x="7585" y="9291"/>
                    <a:pt x="7648" y="9265"/>
                    <a:pt x="7710" y="9265"/>
                  </a:cubicBezTo>
                  <a:close/>
                  <a:moveTo>
                    <a:pt x="31973" y="10931"/>
                  </a:moveTo>
                  <a:cubicBezTo>
                    <a:pt x="32049" y="10931"/>
                    <a:pt x="32128" y="10972"/>
                    <a:pt x="32181" y="11038"/>
                  </a:cubicBezTo>
                  <a:cubicBezTo>
                    <a:pt x="32243" y="11143"/>
                    <a:pt x="32202" y="11310"/>
                    <a:pt x="32076" y="11373"/>
                  </a:cubicBezTo>
                  <a:cubicBezTo>
                    <a:pt x="32037" y="11396"/>
                    <a:pt x="31992" y="11408"/>
                    <a:pt x="31946" y="11408"/>
                  </a:cubicBezTo>
                  <a:cubicBezTo>
                    <a:pt x="31870" y="11408"/>
                    <a:pt x="31794" y="11375"/>
                    <a:pt x="31741" y="11310"/>
                  </a:cubicBezTo>
                  <a:cubicBezTo>
                    <a:pt x="31678" y="11184"/>
                    <a:pt x="31720" y="11059"/>
                    <a:pt x="31846" y="10975"/>
                  </a:cubicBezTo>
                  <a:cubicBezTo>
                    <a:pt x="31884" y="10944"/>
                    <a:pt x="31928" y="10931"/>
                    <a:pt x="31973" y="10931"/>
                  </a:cubicBezTo>
                  <a:close/>
                  <a:moveTo>
                    <a:pt x="5279" y="13290"/>
                  </a:moveTo>
                  <a:cubicBezTo>
                    <a:pt x="5319" y="13290"/>
                    <a:pt x="5360" y="13299"/>
                    <a:pt x="5398" y="13319"/>
                  </a:cubicBezTo>
                  <a:cubicBezTo>
                    <a:pt x="5503" y="13360"/>
                    <a:pt x="5587" y="13486"/>
                    <a:pt x="5545" y="13611"/>
                  </a:cubicBezTo>
                  <a:cubicBezTo>
                    <a:pt x="5493" y="13701"/>
                    <a:pt x="5409" y="13740"/>
                    <a:pt x="5325" y="13740"/>
                  </a:cubicBezTo>
                  <a:cubicBezTo>
                    <a:pt x="5174" y="13740"/>
                    <a:pt x="5023" y="13612"/>
                    <a:pt x="5064" y="13423"/>
                  </a:cubicBezTo>
                  <a:cubicBezTo>
                    <a:pt x="5107" y="13337"/>
                    <a:pt x="5190" y="13290"/>
                    <a:pt x="5279" y="13290"/>
                  </a:cubicBezTo>
                  <a:close/>
                  <a:moveTo>
                    <a:pt x="33807" y="15186"/>
                  </a:moveTo>
                  <a:cubicBezTo>
                    <a:pt x="33932" y="15186"/>
                    <a:pt x="34051" y="15272"/>
                    <a:pt x="34064" y="15411"/>
                  </a:cubicBezTo>
                  <a:cubicBezTo>
                    <a:pt x="34085" y="15557"/>
                    <a:pt x="34001" y="15683"/>
                    <a:pt x="33875" y="15704"/>
                  </a:cubicBezTo>
                  <a:cubicBezTo>
                    <a:pt x="33850" y="15710"/>
                    <a:pt x="33826" y="15713"/>
                    <a:pt x="33803" y="15713"/>
                  </a:cubicBezTo>
                  <a:cubicBezTo>
                    <a:pt x="33594" y="15713"/>
                    <a:pt x="33469" y="15476"/>
                    <a:pt x="33582" y="15306"/>
                  </a:cubicBezTo>
                  <a:cubicBezTo>
                    <a:pt x="33641" y="15223"/>
                    <a:pt x="33725" y="15186"/>
                    <a:pt x="33807" y="15186"/>
                  </a:cubicBezTo>
                  <a:close/>
                  <a:moveTo>
                    <a:pt x="4269" y="17859"/>
                  </a:moveTo>
                  <a:cubicBezTo>
                    <a:pt x="4584" y="17859"/>
                    <a:pt x="4565" y="18325"/>
                    <a:pt x="4298" y="18325"/>
                  </a:cubicBezTo>
                  <a:cubicBezTo>
                    <a:pt x="4282" y="18325"/>
                    <a:pt x="4265" y="18323"/>
                    <a:pt x="4248" y="18319"/>
                  </a:cubicBezTo>
                  <a:cubicBezTo>
                    <a:pt x="4101" y="18319"/>
                    <a:pt x="3996" y="18215"/>
                    <a:pt x="3996" y="18089"/>
                  </a:cubicBezTo>
                  <a:cubicBezTo>
                    <a:pt x="4017" y="17943"/>
                    <a:pt x="4122" y="17859"/>
                    <a:pt x="4269" y="17859"/>
                  </a:cubicBezTo>
                  <a:close/>
                  <a:moveTo>
                    <a:pt x="34214" y="20053"/>
                  </a:moveTo>
                  <a:cubicBezTo>
                    <a:pt x="34226" y="20053"/>
                    <a:pt x="34239" y="20054"/>
                    <a:pt x="34252" y="20056"/>
                  </a:cubicBezTo>
                  <a:cubicBezTo>
                    <a:pt x="34573" y="20056"/>
                    <a:pt x="34548" y="20519"/>
                    <a:pt x="34249" y="20519"/>
                  </a:cubicBezTo>
                  <a:cubicBezTo>
                    <a:pt x="34237" y="20519"/>
                    <a:pt x="34224" y="20518"/>
                    <a:pt x="34210" y="20516"/>
                  </a:cubicBezTo>
                  <a:cubicBezTo>
                    <a:pt x="34085" y="20495"/>
                    <a:pt x="33980" y="20391"/>
                    <a:pt x="33980" y="20265"/>
                  </a:cubicBezTo>
                  <a:cubicBezTo>
                    <a:pt x="33999" y="20134"/>
                    <a:pt x="34102" y="20053"/>
                    <a:pt x="34214" y="20053"/>
                  </a:cubicBezTo>
                  <a:close/>
                  <a:moveTo>
                    <a:pt x="4671" y="22661"/>
                  </a:moveTo>
                  <a:cubicBezTo>
                    <a:pt x="4777" y="22661"/>
                    <a:pt x="4883" y="22736"/>
                    <a:pt x="4917" y="22839"/>
                  </a:cubicBezTo>
                  <a:cubicBezTo>
                    <a:pt x="4938" y="22964"/>
                    <a:pt x="4854" y="23090"/>
                    <a:pt x="4729" y="23111"/>
                  </a:cubicBezTo>
                  <a:cubicBezTo>
                    <a:pt x="4698" y="23120"/>
                    <a:pt x="4669" y="23124"/>
                    <a:pt x="4640" y="23124"/>
                  </a:cubicBezTo>
                  <a:cubicBezTo>
                    <a:pt x="4534" y="23124"/>
                    <a:pt x="4448" y="23064"/>
                    <a:pt x="4415" y="22964"/>
                  </a:cubicBezTo>
                  <a:cubicBezTo>
                    <a:pt x="4394" y="22818"/>
                    <a:pt x="4478" y="22692"/>
                    <a:pt x="4603" y="22671"/>
                  </a:cubicBezTo>
                  <a:cubicBezTo>
                    <a:pt x="4626" y="22664"/>
                    <a:pt x="4648" y="22661"/>
                    <a:pt x="4671" y="22661"/>
                  </a:cubicBezTo>
                  <a:close/>
                  <a:moveTo>
                    <a:pt x="33155" y="24606"/>
                  </a:moveTo>
                  <a:cubicBezTo>
                    <a:pt x="33312" y="24606"/>
                    <a:pt x="33469" y="24748"/>
                    <a:pt x="33415" y="24952"/>
                  </a:cubicBezTo>
                  <a:cubicBezTo>
                    <a:pt x="33370" y="25028"/>
                    <a:pt x="33280" y="25082"/>
                    <a:pt x="33187" y="25082"/>
                  </a:cubicBezTo>
                  <a:cubicBezTo>
                    <a:pt x="33151" y="25082"/>
                    <a:pt x="33115" y="25074"/>
                    <a:pt x="33080" y="25057"/>
                  </a:cubicBezTo>
                  <a:cubicBezTo>
                    <a:pt x="32955" y="25015"/>
                    <a:pt x="32892" y="24868"/>
                    <a:pt x="32934" y="24743"/>
                  </a:cubicBezTo>
                  <a:cubicBezTo>
                    <a:pt x="32985" y="24648"/>
                    <a:pt x="33070" y="24606"/>
                    <a:pt x="33155" y="24606"/>
                  </a:cubicBezTo>
                  <a:close/>
                  <a:moveTo>
                    <a:pt x="6548" y="26951"/>
                  </a:moveTo>
                  <a:cubicBezTo>
                    <a:pt x="6619" y="26951"/>
                    <a:pt x="6689" y="26984"/>
                    <a:pt x="6737" y="27044"/>
                  </a:cubicBezTo>
                  <a:cubicBezTo>
                    <a:pt x="6800" y="27170"/>
                    <a:pt x="6758" y="27316"/>
                    <a:pt x="6654" y="27379"/>
                  </a:cubicBezTo>
                  <a:cubicBezTo>
                    <a:pt x="6610" y="27414"/>
                    <a:pt x="6556" y="27431"/>
                    <a:pt x="6501" y="27431"/>
                  </a:cubicBezTo>
                  <a:cubicBezTo>
                    <a:pt x="6424" y="27431"/>
                    <a:pt x="6347" y="27398"/>
                    <a:pt x="6298" y="27337"/>
                  </a:cubicBezTo>
                  <a:cubicBezTo>
                    <a:pt x="6235" y="27212"/>
                    <a:pt x="6277" y="27065"/>
                    <a:pt x="6403" y="27003"/>
                  </a:cubicBezTo>
                  <a:cubicBezTo>
                    <a:pt x="6446" y="26968"/>
                    <a:pt x="6497" y="26951"/>
                    <a:pt x="6548" y="26951"/>
                  </a:cubicBezTo>
                  <a:close/>
                  <a:moveTo>
                    <a:pt x="30716" y="28619"/>
                  </a:moveTo>
                  <a:cubicBezTo>
                    <a:pt x="30779" y="28619"/>
                    <a:pt x="30841" y="28645"/>
                    <a:pt x="30883" y="28697"/>
                  </a:cubicBezTo>
                  <a:cubicBezTo>
                    <a:pt x="31009" y="28760"/>
                    <a:pt x="31030" y="28928"/>
                    <a:pt x="30946" y="29032"/>
                  </a:cubicBezTo>
                  <a:cubicBezTo>
                    <a:pt x="30894" y="29085"/>
                    <a:pt x="30831" y="29111"/>
                    <a:pt x="30768" y="29111"/>
                  </a:cubicBezTo>
                  <a:cubicBezTo>
                    <a:pt x="30705" y="29111"/>
                    <a:pt x="30643" y="29085"/>
                    <a:pt x="30590" y="29032"/>
                  </a:cubicBezTo>
                  <a:cubicBezTo>
                    <a:pt x="30486" y="28949"/>
                    <a:pt x="30465" y="28802"/>
                    <a:pt x="30549" y="28697"/>
                  </a:cubicBezTo>
                  <a:cubicBezTo>
                    <a:pt x="30590" y="28645"/>
                    <a:pt x="30653" y="28619"/>
                    <a:pt x="30716" y="28619"/>
                  </a:cubicBezTo>
                  <a:close/>
                  <a:moveTo>
                    <a:pt x="9615" y="30466"/>
                  </a:moveTo>
                  <a:cubicBezTo>
                    <a:pt x="9795" y="30466"/>
                    <a:pt x="9953" y="30692"/>
                    <a:pt x="9771" y="30873"/>
                  </a:cubicBezTo>
                  <a:cubicBezTo>
                    <a:pt x="9735" y="30934"/>
                    <a:pt x="9663" y="30967"/>
                    <a:pt x="9588" y="30967"/>
                  </a:cubicBezTo>
                  <a:cubicBezTo>
                    <a:pt x="9535" y="30967"/>
                    <a:pt x="9480" y="30950"/>
                    <a:pt x="9437" y="30915"/>
                  </a:cubicBezTo>
                  <a:cubicBezTo>
                    <a:pt x="9353" y="30832"/>
                    <a:pt x="9353" y="30664"/>
                    <a:pt x="9437" y="30581"/>
                  </a:cubicBezTo>
                  <a:lnTo>
                    <a:pt x="9416" y="30581"/>
                  </a:lnTo>
                  <a:cubicBezTo>
                    <a:pt x="9474" y="30499"/>
                    <a:pt x="9546" y="30466"/>
                    <a:pt x="9615" y="30466"/>
                  </a:cubicBezTo>
                  <a:close/>
                  <a:moveTo>
                    <a:pt x="27160" y="31697"/>
                  </a:moveTo>
                  <a:cubicBezTo>
                    <a:pt x="27383" y="31697"/>
                    <a:pt x="27513" y="31982"/>
                    <a:pt x="27326" y="32150"/>
                  </a:cubicBezTo>
                  <a:cubicBezTo>
                    <a:pt x="27293" y="32170"/>
                    <a:pt x="27255" y="32179"/>
                    <a:pt x="27217" y="32179"/>
                  </a:cubicBezTo>
                  <a:cubicBezTo>
                    <a:pt x="27136" y="32179"/>
                    <a:pt x="27055" y="32137"/>
                    <a:pt x="27012" y="32066"/>
                  </a:cubicBezTo>
                  <a:lnTo>
                    <a:pt x="26992" y="32066"/>
                  </a:lnTo>
                  <a:cubicBezTo>
                    <a:pt x="26929" y="31941"/>
                    <a:pt x="26971" y="31794"/>
                    <a:pt x="27075" y="31710"/>
                  </a:cubicBezTo>
                  <a:cubicBezTo>
                    <a:pt x="27105" y="31701"/>
                    <a:pt x="27133" y="31697"/>
                    <a:pt x="27160" y="31697"/>
                  </a:cubicBezTo>
                  <a:close/>
                  <a:moveTo>
                    <a:pt x="13677" y="32878"/>
                  </a:moveTo>
                  <a:cubicBezTo>
                    <a:pt x="13694" y="32878"/>
                    <a:pt x="13710" y="32879"/>
                    <a:pt x="13726" y="32882"/>
                  </a:cubicBezTo>
                  <a:cubicBezTo>
                    <a:pt x="13852" y="32945"/>
                    <a:pt x="13893" y="33091"/>
                    <a:pt x="13852" y="33217"/>
                  </a:cubicBezTo>
                  <a:cubicBezTo>
                    <a:pt x="13819" y="33313"/>
                    <a:pt x="13726" y="33385"/>
                    <a:pt x="13628" y="33385"/>
                  </a:cubicBezTo>
                  <a:cubicBezTo>
                    <a:pt x="13598" y="33385"/>
                    <a:pt x="13567" y="33378"/>
                    <a:pt x="13538" y="33363"/>
                  </a:cubicBezTo>
                  <a:cubicBezTo>
                    <a:pt x="13412" y="33322"/>
                    <a:pt x="13370" y="33175"/>
                    <a:pt x="13412" y="33050"/>
                  </a:cubicBezTo>
                  <a:cubicBezTo>
                    <a:pt x="13449" y="32940"/>
                    <a:pt x="13565" y="32878"/>
                    <a:pt x="13677" y="32878"/>
                  </a:cubicBezTo>
                  <a:close/>
                  <a:moveTo>
                    <a:pt x="19250" y="4876"/>
                  </a:moveTo>
                  <a:cubicBezTo>
                    <a:pt x="19951" y="4876"/>
                    <a:pt x="20652" y="4928"/>
                    <a:pt x="21342" y="5033"/>
                  </a:cubicBezTo>
                  <a:cubicBezTo>
                    <a:pt x="22033" y="5137"/>
                    <a:pt x="22723" y="5284"/>
                    <a:pt x="23372" y="5493"/>
                  </a:cubicBezTo>
                  <a:cubicBezTo>
                    <a:pt x="24669" y="5891"/>
                    <a:pt x="25904" y="6456"/>
                    <a:pt x="27033" y="7188"/>
                  </a:cubicBezTo>
                  <a:lnTo>
                    <a:pt x="27243" y="7334"/>
                  </a:lnTo>
                  <a:lnTo>
                    <a:pt x="27452" y="7481"/>
                  </a:lnTo>
                  <a:cubicBezTo>
                    <a:pt x="27577" y="7565"/>
                    <a:pt x="27724" y="7669"/>
                    <a:pt x="27849" y="7753"/>
                  </a:cubicBezTo>
                  <a:cubicBezTo>
                    <a:pt x="28100" y="7962"/>
                    <a:pt x="28352" y="8150"/>
                    <a:pt x="28582" y="8360"/>
                  </a:cubicBezTo>
                  <a:cubicBezTo>
                    <a:pt x="29063" y="8778"/>
                    <a:pt x="29502" y="9197"/>
                    <a:pt x="29921" y="9678"/>
                  </a:cubicBezTo>
                  <a:cubicBezTo>
                    <a:pt x="30674" y="10515"/>
                    <a:pt x="31323" y="11456"/>
                    <a:pt x="31867" y="12461"/>
                  </a:cubicBezTo>
                  <a:cubicBezTo>
                    <a:pt x="32662" y="13946"/>
                    <a:pt x="33185" y="15578"/>
                    <a:pt x="33415" y="17273"/>
                  </a:cubicBezTo>
                  <a:cubicBezTo>
                    <a:pt x="33436" y="17420"/>
                    <a:pt x="33457" y="17566"/>
                    <a:pt x="33478" y="17692"/>
                  </a:cubicBezTo>
                  <a:cubicBezTo>
                    <a:pt x="33478" y="17838"/>
                    <a:pt x="33499" y="17964"/>
                    <a:pt x="33499" y="18089"/>
                  </a:cubicBezTo>
                  <a:cubicBezTo>
                    <a:pt x="33520" y="18194"/>
                    <a:pt x="33520" y="18319"/>
                    <a:pt x="33520" y="18424"/>
                  </a:cubicBezTo>
                  <a:lnTo>
                    <a:pt x="33520" y="18675"/>
                  </a:lnTo>
                  <a:cubicBezTo>
                    <a:pt x="33541" y="19010"/>
                    <a:pt x="33541" y="19177"/>
                    <a:pt x="33541" y="19177"/>
                  </a:cubicBezTo>
                  <a:cubicBezTo>
                    <a:pt x="33541" y="19177"/>
                    <a:pt x="33520" y="19345"/>
                    <a:pt x="33520" y="19679"/>
                  </a:cubicBezTo>
                  <a:cubicBezTo>
                    <a:pt x="33520" y="19763"/>
                    <a:pt x="33520" y="19847"/>
                    <a:pt x="33520" y="19951"/>
                  </a:cubicBezTo>
                  <a:cubicBezTo>
                    <a:pt x="33520" y="20056"/>
                    <a:pt x="33499" y="20161"/>
                    <a:pt x="33499" y="20286"/>
                  </a:cubicBezTo>
                  <a:cubicBezTo>
                    <a:pt x="33478" y="20412"/>
                    <a:pt x="33478" y="20537"/>
                    <a:pt x="33457" y="20663"/>
                  </a:cubicBezTo>
                  <a:cubicBezTo>
                    <a:pt x="33457" y="20809"/>
                    <a:pt x="33436" y="20956"/>
                    <a:pt x="33415" y="21102"/>
                  </a:cubicBezTo>
                  <a:cubicBezTo>
                    <a:pt x="33185" y="22776"/>
                    <a:pt x="32641" y="24408"/>
                    <a:pt x="31846" y="25915"/>
                  </a:cubicBezTo>
                  <a:cubicBezTo>
                    <a:pt x="31302" y="26919"/>
                    <a:pt x="30653" y="27840"/>
                    <a:pt x="29900" y="28697"/>
                  </a:cubicBezTo>
                  <a:cubicBezTo>
                    <a:pt x="29481" y="29158"/>
                    <a:pt x="29042" y="29597"/>
                    <a:pt x="28582" y="29995"/>
                  </a:cubicBezTo>
                  <a:cubicBezTo>
                    <a:pt x="28352" y="30225"/>
                    <a:pt x="28100" y="30413"/>
                    <a:pt x="27828" y="30601"/>
                  </a:cubicBezTo>
                  <a:cubicBezTo>
                    <a:pt x="27703" y="30706"/>
                    <a:pt x="27556" y="30790"/>
                    <a:pt x="27431" y="30894"/>
                  </a:cubicBezTo>
                  <a:lnTo>
                    <a:pt x="27222" y="31041"/>
                  </a:lnTo>
                  <a:lnTo>
                    <a:pt x="27033" y="31166"/>
                  </a:lnTo>
                  <a:cubicBezTo>
                    <a:pt x="25904" y="31920"/>
                    <a:pt x="24669" y="32485"/>
                    <a:pt x="23372" y="32882"/>
                  </a:cubicBezTo>
                  <a:cubicBezTo>
                    <a:pt x="22702" y="33070"/>
                    <a:pt x="22012" y="33217"/>
                    <a:pt x="21321" y="33322"/>
                  </a:cubicBezTo>
                  <a:cubicBezTo>
                    <a:pt x="20631" y="33426"/>
                    <a:pt x="19930" y="33478"/>
                    <a:pt x="19229" y="33478"/>
                  </a:cubicBezTo>
                  <a:cubicBezTo>
                    <a:pt x="18528" y="33478"/>
                    <a:pt x="17827" y="33426"/>
                    <a:pt x="17137" y="33322"/>
                  </a:cubicBezTo>
                  <a:cubicBezTo>
                    <a:pt x="16446" y="33217"/>
                    <a:pt x="15756" y="33070"/>
                    <a:pt x="15107" y="32882"/>
                  </a:cubicBezTo>
                  <a:cubicBezTo>
                    <a:pt x="13810" y="32485"/>
                    <a:pt x="12575" y="31920"/>
                    <a:pt x="11445" y="31166"/>
                  </a:cubicBezTo>
                  <a:lnTo>
                    <a:pt x="11236" y="31041"/>
                  </a:lnTo>
                  <a:lnTo>
                    <a:pt x="11027" y="30894"/>
                  </a:lnTo>
                  <a:cubicBezTo>
                    <a:pt x="10901" y="30790"/>
                    <a:pt x="10755" y="30706"/>
                    <a:pt x="10629" y="30601"/>
                  </a:cubicBezTo>
                  <a:cubicBezTo>
                    <a:pt x="10378" y="30413"/>
                    <a:pt x="10127" y="30225"/>
                    <a:pt x="9897" y="29995"/>
                  </a:cubicBezTo>
                  <a:cubicBezTo>
                    <a:pt x="9416" y="29597"/>
                    <a:pt x="8976" y="29158"/>
                    <a:pt x="8558" y="28697"/>
                  </a:cubicBezTo>
                  <a:cubicBezTo>
                    <a:pt x="7805" y="27840"/>
                    <a:pt x="7156" y="26919"/>
                    <a:pt x="6612" y="25915"/>
                  </a:cubicBezTo>
                  <a:cubicBezTo>
                    <a:pt x="5817" y="24408"/>
                    <a:pt x="5273" y="22776"/>
                    <a:pt x="5064" y="21102"/>
                  </a:cubicBezTo>
                  <a:cubicBezTo>
                    <a:pt x="5043" y="20956"/>
                    <a:pt x="5022" y="20788"/>
                    <a:pt x="5001" y="20663"/>
                  </a:cubicBezTo>
                  <a:cubicBezTo>
                    <a:pt x="4980" y="20537"/>
                    <a:pt x="4980" y="20391"/>
                    <a:pt x="4980" y="20286"/>
                  </a:cubicBezTo>
                  <a:cubicBezTo>
                    <a:pt x="4959" y="20161"/>
                    <a:pt x="4938" y="20056"/>
                    <a:pt x="4938" y="19951"/>
                  </a:cubicBezTo>
                  <a:lnTo>
                    <a:pt x="4938" y="19679"/>
                  </a:lnTo>
                  <a:cubicBezTo>
                    <a:pt x="4938" y="19345"/>
                    <a:pt x="4938" y="19177"/>
                    <a:pt x="4938" y="19177"/>
                  </a:cubicBezTo>
                  <a:cubicBezTo>
                    <a:pt x="4938" y="19177"/>
                    <a:pt x="4938" y="18989"/>
                    <a:pt x="4938" y="18654"/>
                  </a:cubicBezTo>
                  <a:cubicBezTo>
                    <a:pt x="4938" y="18591"/>
                    <a:pt x="4938" y="18508"/>
                    <a:pt x="4938" y="18403"/>
                  </a:cubicBezTo>
                  <a:cubicBezTo>
                    <a:pt x="4959" y="18298"/>
                    <a:pt x="4959" y="18194"/>
                    <a:pt x="4980" y="18068"/>
                  </a:cubicBezTo>
                  <a:cubicBezTo>
                    <a:pt x="4980" y="17943"/>
                    <a:pt x="4980" y="17817"/>
                    <a:pt x="5001" y="17692"/>
                  </a:cubicBezTo>
                  <a:cubicBezTo>
                    <a:pt x="5022" y="17545"/>
                    <a:pt x="5043" y="17399"/>
                    <a:pt x="5064" y="17252"/>
                  </a:cubicBezTo>
                  <a:cubicBezTo>
                    <a:pt x="5294" y="15557"/>
                    <a:pt x="5817" y="13946"/>
                    <a:pt x="6612" y="12440"/>
                  </a:cubicBezTo>
                  <a:cubicBezTo>
                    <a:pt x="7156" y="11435"/>
                    <a:pt x="7826" y="10515"/>
                    <a:pt x="8579" y="9678"/>
                  </a:cubicBezTo>
                  <a:cubicBezTo>
                    <a:pt x="8997" y="9197"/>
                    <a:pt x="9437" y="8778"/>
                    <a:pt x="9897" y="8360"/>
                  </a:cubicBezTo>
                  <a:cubicBezTo>
                    <a:pt x="10127" y="8150"/>
                    <a:pt x="10378" y="7962"/>
                    <a:pt x="10650" y="7753"/>
                  </a:cubicBezTo>
                  <a:cubicBezTo>
                    <a:pt x="10776" y="7669"/>
                    <a:pt x="10922" y="7565"/>
                    <a:pt x="11048" y="7481"/>
                  </a:cubicBezTo>
                  <a:lnTo>
                    <a:pt x="11236" y="7334"/>
                  </a:lnTo>
                  <a:lnTo>
                    <a:pt x="11445" y="7188"/>
                  </a:lnTo>
                  <a:cubicBezTo>
                    <a:pt x="12575" y="6456"/>
                    <a:pt x="13810" y="5891"/>
                    <a:pt x="15107" y="5493"/>
                  </a:cubicBezTo>
                  <a:cubicBezTo>
                    <a:pt x="15776" y="5284"/>
                    <a:pt x="16467" y="5137"/>
                    <a:pt x="17157" y="5033"/>
                  </a:cubicBezTo>
                  <a:cubicBezTo>
                    <a:pt x="17848" y="4928"/>
                    <a:pt x="18549" y="4876"/>
                    <a:pt x="19250" y="4876"/>
                  </a:cubicBezTo>
                  <a:close/>
                  <a:moveTo>
                    <a:pt x="22828" y="33510"/>
                  </a:moveTo>
                  <a:cubicBezTo>
                    <a:pt x="22953" y="33510"/>
                    <a:pt x="23079" y="33594"/>
                    <a:pt x="23100" y="33719"/>
                  </a:cubicBezTo>
                  <a:cubicBezTo>
                    <a:pt x="23142" y="33845"/>
                    <a:pt x="23079" y="33991"/>
                    <a:pt x="22932" y="34012"/>
                  </a:cubicBezTo>
                  <a:cubicBezTo>
                    <a:pt x="22913" y="34018"/>
                    <a:pt x="22894" y="34021"/>
                    <a:pt x="22875" y="34021"/>
                  </a:cubicBezTo>
                  <a:cubicBezTo>
                    <a:pt x="22771" y="34021"/>
                    <a:pt x="22678" y="33930"/>
                    <a:pt x="22660" y="33824"/>
                  </a:cubicBezTo>
                  <a:cubicBezTo>
                    <a:pt x="22619" y="33698"/>
                    <a:pt x="22681" y="33552"/>
                    <a:pt x="22828" y="33510"/>
                  </a:cubicBezTo>
                  <a:close/>
                  <a:moveTo>
                    <a:pt x="18225" y="33907"/>
                  </a:moveTo>
                  <a:cubicBezTo>
                    <a:pt x="18350" y="33949"/>
                    <a:pt x="18434" y="34054"/>
                    <a:pt x="18434" y="34200"/>
                  </a:cubicBezTo>
                  <a:cubicBezTo>
                    <a:pt x="18434" y="34350"/>
                    <a:pt x="18320" y="34423"/>
                    <a:pt x="18205" y="34423"/>
                  </a:cubicBezTo>
                  <a:cubicBezTo>
                    <a:pt x="18079" y="34423"/>
                    <a:pt x="17952" y="34334"/>
                    <a:pt x="17973" y="34158"/>
                  </a:cubicBezTo>
                  <a:cubicBezTo>
                    <a:pt x="17973" y="34033"/>
                    <a:pt x="18078" y="33907"/>
                    <a:pt x="18225" y="33907"/>
                  </a:cubicBezTo>
                  <a:close/>
                  <a:moveTo>
                    <a:pt x="17053" y="0"/>
                  </a:moveTo>
                  <a:cubicBezTo>
                    <a:pt x="16921" y="0"/>
                    <a:pt x="16788" y="11"/>
                    <a:pt x="16655" y="32"/>
                  </a:cubicBezTo>
                  <a:cubicBezTo>
                    <a:pt x="16383" y="74"/>
                    <a:pt x="16111" y="137"/>
                    <a:pt x="15839" y="262"/>
                  </a:cubicBezTo>
                  <a:cubicBezTo>
                    <a:pt x="15253" y="471"/>
                    <a:pt x="14814" y="953"/>
                    <a:pt x="14626" y="1559"/>
                  </a:cubicBezTo>
                  <a:cubicBezTo>
                    <a:pt x="14521" y="1915"/>
                    <a:pt x="14437" y="2292"/>
                    <a:pt x="14396" y="2648"/>
                  </a:cubicBezTo>
                  <a:cubicBezTo>
                    <a:pt x="14354" y="3003"/>
                    <a:pt x="14291" y="3359"/>
                    <a:pt x="14207" y="3694"/>
                  </a:cubicBezTo>
                  <a:cubicBezTo>
                    <a:pt x="14124" y="3966"/>
                    <a:pt x="14019" y="4196"/>
                    <a:pt x="13852" y="4426"/>
                  </a:cubicBezTo>
                  <a:cubicBezTo>
                    <a:pt x="13663" y="4656"/>
                    <a:pt x="13412" y="4824"/>
                    <a:pt x="13119" y="4949"/>
                  </a:cubicBezTo>
                  <a:cubicBezTo>
                    <a:pt x="12910" y="5033"/>
                    <a:pt x="12680" y="5117"/>
                    <a:pt x="12450" y="5158"/>
                  </a:cubicBezTo>
                  <a:cubicBezTo>
                    <a:pt x="12345" y="5169"/>
                    <a:pt x="12246" y="5174"/>
                    <a:pt x="12146" y="5174"/>
                  </a:cubicBezTo>
                  <a:cubicBezTo>
                    <a:pt x="12047" y="5174"/>
                    <a:pt x="11947" y="5169"/>
                    <a:pt x="11843" y="5158"/>
                  </a:cubicBezTo>
                  <a:cubicBezTo>
                    <a:pt x="11424" y="5075"/>
                    <a:pt x="11069" y="4803"/>
                    <a:pt x="10859" y="4426"/>
                  </a:cubicBezTo>
                  <a:cubicBezTo>
                    <a:pt x="10671" y="4091"/>
                    <a:pt x="10587" y="3694"/>
                    <a:pt x="10671" y="3317"/>
                  </a:cubicBezTo>
                  <a:cubicBezTo>
                    <a:pt x="10776" y="2940"/>
                    <a:pt x="11048" y="2648"/>
                    <a:pt x="11403" y="2501"/>
                  </a:cubicBezTo>
                  <a:cubicBezTo>
                    <a:pt x="11644" y="2387"/>
                    <a:pt x="11835" y="2344"/>
                    <a:pt x="11986" y="2344"/>
                  </a:cubicBezTo>
                  <a:cubicBezTo>
                    <a:pt x="12333" y="2344"/>
                    <a:pt x="12469" y="2573"/>
                    <a:pt x="12512" y="2689"/>
                  </a:cubicBezTo>
                  <a:cubicBezTo>
                    <a:pt x="12638" y="2940"/>
                    <a:pt x="12638" y="3212"/>
                    <a:pt x="12366" y="3338"/>
                  </a:cubicBezTo>
                  <a:cubicBezTo>
                    <a:pt x="12301" y="3365"/>
                    <a:pt x="12244" y="3377"/>
                    <a:pt x="12194" y="3377"/>
                  </a:cubicBezTo>
                  <a:cubicBezTo>
                    <a:pt x="11938" y="3377"/>
                    <a:pt x="11867" y="3070"/>
                    <a:pt x="11885" y="2982"/>
                  </a:cubicBezTo>
                  <a:cubicBezTo>
                    <a:pt x="11878" y="2962"/>
                    <a:pt x="11858" y="2953"/>
                    <a:pt x="11831" y="2953"/>
                  </a:cubicBezTo>
                  <a:cubicBezTo>
                    <a:pt x="11772" y="2953"/>
                    <a:pt x="11677" y="2995"/>
                    <a:pt x="11592" y="3066"/>
                  </a:cubicBezTo>
                  <a:cubicBezTo>
                    <a:pt x="11445" y="3192"/>
                    <a:pt x="11403" y="3401"/>
                    <a:pt x="11508" y="3589"/>
                  </a:cubicBezTo>
                  <a:cubicBezTo>
                    <a:pt x="11613" y="3798"/>
                    <a:pt x="11822" y="3924"/>
                    <a:pt x="12052" y="3966"/>
                  </a:cubicBezTo>
                  <a:cubicBezTo>
                    <a:pt x="12104" y="3970"/>
                    <a:pt x="12154" y="3973"/>
                    <a:pt x="12204" y="3973"/>
                  </a:cubicBezTo>
                  <a:cubicBezTo>
                    <a:pt x="12375" y="3973"/>
                    <a:pt x="12534" y="3942"/>
                    <a:pt x="12680" y="3861"/>
                  </a:cubicBezTo>
                  <a:cubicBezTo>
                    <a:pt x="12910" y="3756"/>
                    <a:pt x="13119" y="3568"/>
                    <a:pt x="13224" y="3338"/>
                  </a:cubicBezTo>
                  <a:cubicBezTo>
                    <a:pt x="13391" y="3024"/>
                    <a:pt x="13412" y="2648"/>
                    <a:pt x="13287" y="2292"/>
                  </a:cubicBezTo>
                  <a:cubicBezTo>
                    <a:pt x="13140" y="1873"/>
                    <a:pt x="12784" y="1580"/>
                    <a:pt x="12366" y="1518"/>
                  </a:cubicBezTo>
                  <a:cubicBezTo>
                    <a:pt x="12240" y="1497"/>
                    <a:pt x="12115" y="1486"/>
                    <a:pt x="11992" y="1486"/>
                  </a:cubicBezTo>
                  <a:cubicBezTo>
                    <a:pt x="11869" y="1486"/>
                    <a:pt x="11749" y="1497"/>
                    <a:pt x="11634" y="1518"/>
                  </a:cubicBezTo>
                  <a:cubicBezTo>
                    <a:pt x="11362" y="1559"/>
                    <a:pt x="11090" y="1664"/>
                    <a:pt x="10859" y="1769"/>
                  </a:cubicBezTo>
                  <a:cubicBezTo>
                    <a:pt x="10587" y="1894"/>
                    <a:pt x="10357" y="2041"/>
                    <a:pt x="10148" y="2229"/>
                  </a:cubicBezTo>
                  <a:cubicBezTo>
                    <a:pt x="9960" y="2376"/>
                    <a:pt x="9813" y="2564"/>
                    <a:pt x="9709" y="2752"/>
                  </a:cubicBezTo>
                  <a:cubicBezTo>
                    <a:pt x="9499" y="3087"/>
                    <a:pt x="9395" y="3464"/>
                    <a:pt x="9395" y="3861"/>
                  </a:cubicBezTo>
                  <a:cubicBezTo>
                    <a:pt x="9374" y="4593"/>
                    <a:pt x="9625" y="5347"/>
                    <a:pt x="9646" y="6016"/>
                  </a:cubicBezTo>
                  <a:cubicBezTo>
                    <a:pt x="9667" y="6288"/>
                    <a:pt x="9625" y="6560"/>
                    <a:pt x="9541" y="6811"/>
                  </a:cubicBezTo>
                  <a:cubicBezTo>
                    <a:pt x="9499" y="6937"/>
                    <a:pt x="9437" y="7062"/>
                    <a:pt x="9353" y="7167"/>
                  </a:cubicBezTo>
                  <a:cubicBezTo>
                    <a:pt x="9248" y="7293"/>
                    <a:pt x="9144" y="7418"/>
                    <a:pt x="9018" y="7523"/>
                  </a:cubicBezTo>
                  <a:cubicBezTo>
                    <a:pt x="8851" y="7669"/>
                    <a:pt x="8662" y="7816"/>
                    <a:pt x="8453" y="7920"/>
                  </a:cubicBezTo>
                  <a:cubicBezTo>
                    <a:pt x="8286" y="8004"/>
                    <a:pt x="8077" y="8088"/>
                    <a:pt x="7867" y="8109"/>
                  </a:cubicBezTo>
                  <a:cubicBezTo>
                    <a:pt x="7804" y="8118"/>
                    <a:pt x="7740" y="8123"/>
                    <a:pt x="7677" y="8123"/>
                  </a:cubicBezTo>
                  <a:cubicBezTo>
                    <a:pt x="7324" y="8123"/>
                    <a:pt x="6983" y="7977"/>
                    <a:pt x="6717" y="7711"/>
                  </a:cubicBezTo>
                  <a:cubicBezTo>
                    <a:pt x="6424" y="7481"/>
                    <a:pt x="6235" y="7125"/>
                    <a:pt x="6193" y="6728"/>
                  </a:cubicBezTo>
                  <a:cubicBezTo>
                    <a:pt x="6193" y="6560"/>
                    <a:pt x="6214" y="6372"/>
                    <a:pt x="6277" y="6205"/>
                  </a:cubicBezTo>
                  <a:cubicBezTo>
                    <a:pt x="6361" y="6037"/>
                    <a:pt x="6486" y="5870"/>
                    <a:pt x="6633" y="5723"/>
                  </a:cubicBezTo>
                  <a:cubicBezTo>
                    <a:pt x="6696" y="5661"/>
                    <a:pt x="6779" y="5598"/>
                    <a:pt x="6863" y="5556"/>
                  </a:cubicBezTo>
                  <a:cubicBezTo>
                    <a:pt x="6926" y="5493"/>
                    <a:pt x="6989" y="5472"/>
                    <a:pt x="7072" y="5430"/>
                  </a:cubicBezTo>
                  <a:cubicBezTo>
                    <a:pt x="7156" y="5389"/>
                    <a:pt x="7282" y="5368"/>
                    <a:pt x="7386" y="5368"/>
                  </a:cubicBezTo>
                  <a:cubicBezTo>
                    <a:pt x="7533" y="5389"/>
                    <a:pt x="7658" y="5451"/>
                    <a:pt x="7763" y="5577"/>
                  </a:cubicBezTo>
                  <a:cubicBezTo>
                    <a:pt x="7930" y="5765"/>
                    <a:pt x="8035" y="6037"/>
                    <a:pt x="7805" y="6225"/>
                  </a:cubicBezTo>
                  <a:cubicBezTo>
                    <a:pt x="7742" y="6301"/>
                    <a:pt x="7656" y="6338"/>
                    <a:pt x="7571" y="6338"/>
                  </a:cubicBezTo>
                  <a:cubicBezTo>
                    <a:pt x="7514" y="6338"/>
                    <a:pt x="7457" y="6322"/>
                    <a:pt x="7407" y="6288"/>
                  </a:cubicBezTo>
                  <a:cubicBezTo>
                    <a:pt x="7323" y="6225"/>
                    <a:pt x="7261" y="6142"/>
                    <a:pt x="7240" y="6037"/>
                  </a:cubicBezTo>
                  <a:cubicBezTo>
                    <a:pt x="7232" y="6030"/>
                    <a:pt x="7221" y="6026"/>
                    <a:pt x="7209" y="6026"/>
                  </a:cubicBezTo>
                  <a:cubicBezTo>
                    <a:pt x="7082" y="6026"/>
                    <a:pt x="6749" y="6385"/>
                    <a:pt x="7072" y="6728"/>
                  </a:cubicBezTo>
                  <a:cubicBezTo>
                    <a:pt x="7211" y="6866"/>
                    <a:pt x="7393" y="6948"/>
                    <a:pt x="7582" y="6948"/>
                  </a:cubicBezTo>
                  <a:cubicBezTo>
                    <a:pt x="7621" y="6948"/>
                    <a:pt x="7660" y="6944"/>
                    <a:pt x="7700" y="6937"/>
                  </a:cubicBezTo>
                  <a:cubicBezTo>
                    <a:pt x="7826" y="6916"/>
                    <a:pt x="7930" y="6874"/>
                    <a:pt x="8014" y="6832"/>
                  </a:cubicBezTo>
                  <a:cubicBezTo>
                    <a:pt x="8118" y="6769"/>
                    <a:pt x="8202" y="6728"/>
                    <a:pt x="8286" y="6665"/>
                  </a:cubicBezTo>
                  <a:cubicBezTo>
                    <a:pt x="8474" y="6477"/>
                    <a:pt x="8600" y="6246"/>
                    <a:pt x="8642" y="5995"/>
                  </a:cubicBezTo>
                  <a:cubicBezTo>
                    <a:pt x="8704" y="5619"/>
                    <a:pt x="8600" y="5263"/>
                    <a:pt x="8370" y="4970"/>
                  </a:cubicBezTo>
                  <a:cubicBezTo>
                    <a:pt x="8153" y="4663"/>
                    <a:pt x="7797" y="4497"/>
                    <a:pt x="7421" y="4497"/>
                  </a:cubicBezTo>
                  <a:cubicBezTo>
                    <a:pt x="7361" y="4497"/>
                    <a:pt x="7300" y="4501"/>
                    <a:pt x="7240" y="4510"/>
                  </a:cubicBezTo>
                  <a:cubicBezTo>
                    <a:pt x="7009" y="4531"/>
                    <a:pt x="6779" y="4614"/>
                    <a:pt x="6570" y="4719"/>
                  </a:cubicBezTo>
                  <a:cubicBezTo>
                    <a:pt x="6445" y="4782"/>
                    <a:pt x="6319" y="4865"/>
                    <a:pt x="6214" y="4928"/>
                  </a:cubicBezTo>
                  <a:cubicBezTo>
                    <a:pt x="6110" y="5033"/>
                    <a:pt x="5984" y="5117"/>
                    <a:pt x="5901" y="5221"/>
                  </a:cubicBezTo>
                  <a:cubicBezTo>
                    <a:pt x="5775" y="5326"/>
                    <a:pt x="5670" y="5430"/>
                    <a:pt x="5587" y="5535"/>
                  </a:cubicBezTo>
                  <a:cubicBezTo>
                    <a:pt x="5503" y="5640"/>
                    <a:pt x="5419" y="5744"/>
                    <a:pt x="5357" y="5870"/>
                  </a:cubicBezTo>
                  <a:cubicBezTo>
                    <a:pt x="5231" y="6058"/>
                    <a:pt x="5147" y="6267"/>
                    <a:pt x="5105" y="6497"/>
                  </a:cubicBezTo>
                  <a:cubicBezTo>
                    <a:pt x="5001" y="6853"/>
                    <a:pt x="5022" y="7251"/>
                    <a:pt x="5126" y="7627"/>
                  </a:cubicBezTo>
                  <a:cubicBezTo>
                    <a:pt x="5231" y="7983"/>
                    <a:pt x="5398" y="8318"/>
                    <a:pt x="5566" y="8653"/>
                  </a:cubicBezTo>
                  <a:cubicBezTo>
                    <a:pt x="5754" y="8966"/>
                    <a:pt x="5901" y="9280"/>
                    <a:pt x="6047" y="9615"/>
                  </a:cubicBezTo>
                  <a:cubicBezTo>
                    <a:pt x="6131" y="9845"/>
                    <a:pt x="6173" y="10117"/>
                    <a:pt x="6173" y="10389"/>
                  </a:cubicBezTo>
                  <a:cubicBezTo>
                    <a:pt x="6152" y="10682"/>
                    <a:pt x="6068" y="10975"/>
                    <a:pt x="5901" y="11247"/>
                  </a:cubicBezTo>
                  <a:cubicBezTo>
                    <a:pt x="5796" y="11435"/>
                    <a:pt x="5649" y="11624"/>
                    <a:pt x="5482" y="11812"/>
                  </a:cubicBezTo>
                  <a:cubicBezTo>
                    <a:pt x="5336" y="11959"/>
                    <a:pt x="5168" y="12084"/>
                    <a:pt x="5001" y="12168"/>
                  </a:cubicBezTo>
                  <a:cubicBezTo>
                    <a:pt x="4813" y="12257"/>
                    <a:pt x="4616" y="12299"/>
                    <a:pt x="4421" y="12299"/>
                  </a:cubicBezTo>
                  <a:cubicBezTo>
                    <a:pt x="4202" y="12299"/>
                    <a:pt x="3986" y="12246"/>
                    <a:pt x="3787" y="12147"/>
                  </a:cubicBezTo>
                  <a:cubicBezTo>
                    <a:pt x="3411" y="12000"/>
                    <a:pt x="3139" y="11728"/>
                    <a:pt x="2971" y="11373"/>
                  </a:cubicBezTo>
                  <a:cubicBezTo>
                    <a:pt x="2846" y="10996"/>
                    <a:pt x="2888" y="10598"/>
                    <a:pt x="3076" y="10285"/>
                  </a:cubicBezTo>
                  <a:cubicBezTo>
                    <a:pt x="3343" y="9813"/>
                    <a:pt x="3603" y="9691"/>
                    <a:pt x="3803" y="9691"/>
                  </a:cubicBezTo>
                  <a:cubicBezTo>
                    <a:pt x="3932" y="9691"/>
                    <a:pt x="4036" y="9742"/>
                    <a:pt x="4101" y="9782"/>
                  </a:cubicBezTo>
                  <a:cubicBezTo>
                    <a:pt x="4331" y="9908"/>
                    <a:pt x="4520" y="10117"/>
                    <a:pt x="4373" y="10389"/>
                  </a:cubicBezTo>
                  <a:cubicBezTo>
                    <a:pt x="4310" y="10515"/>
                    <a:pt x="4190" y="10578"/>
                    <a:pt x="4070" y="10578"/>
                  </a:cubicBezTo>
                  <a:cubicBezTo>
                    <a:pt x="3949" y="10578"/>
                    <a:pt x="3829" y="10515"/>
                    <a:pt x="3766" y="10389"/>
                  </a:cubicBezTo>
                  <a:cubicBezTo>
                    <a:pt x="3763" y="10387"/>
                    <a:pt x="3759" y="10387"/>
                    <a:pt x="3754" y="10387"/>
                  </a:cubicBezTo>
                  <a:cubicBezTo>
                    <a:pt x="3707" y="10387"/>
                    <a:pt x="3616" y="10486"/>
                    <a:pt x="3578" y="10619"/>
                  </a:cubicBezTo>
                  <a:cubicBezTo>
                    <a:pt x="3536" y="10808"/>
                    <a:pt x="3641" y="11017"/>
                    <a:pt x="3808" y="11080"/>
                  </a:cubicBezTo>
                  <a:cubicBezTo>
                    <a:pt x="3923" y="11143"/>
                    <a:pt x="4044" y="11174"/>
                    <a:pt x="4164" y="11174"/>
                  </a:cubicBezTo>
                  <a:cubicBezTo>
                    <a:pt x="4284" y="11174"/>
                    <a:pt x="4405" y="11143"/>
                    <a:pt x="4520" y="11080"/>
                  </a:cubicBezTo>
                  <a:cubicBezTo>
                    <a:pt x="4708" y="10975"/>
                    <a:pt x="4854" y="10829"/>
                    <a:pt x="4959" y="10640"/>
                  </a:cubicBezTo>
                  <a:cubicBezTo>
                    <a:pt x="5273" y="10075"/>
                    <a:pt x="5085" y="9364"/>
                    <a:pt x="4520" y="9008"/>
                  </a:cubicBezTo>
                  <a:cubicBezTo>
                    <a:pt x="4312" y="8862"/>
                    <a:pt x="4069" y="8787"/>
                    <a:pt x="3824" y="8787"/>
                  </a:cubicBezTo>
                  <a:cubicBezTo>
                    <a:pt x="3648" y="8787"/>
                    <a:pt x="3472" y="8825"/>
                    <a:pt x="3306" y="8904"/>
                  </a:cubicBezTo>
                  <a:cubicBezTo>
                    <a:pt x="3097" y="9008"/>
                    <a:pt x="2888" y="9155"/>
                    <a:pt x="2720" y="9343"/>
                  </a:cubicBezTo>
                  <a:cubicBezTo>
                    <a:pt x="2532" y="9531"/>
                    <a:pt x="2364" y="9762"/>
                    <a:pt x="2218" y="10013"/>
                  </a:cubicBezTo>
                  <a:cubicBezTo>
                    <a:pt x="2092" y="10264"/>
                    <a:pt x="1988" y="10536"/>
                    <a:pt x="1925" y="10808"/>
                  </a:cubicBezTo>
                  <a:cubicBezTo>
                    <a:pt x="1862" y="11017"/>
                    <a:pt x="1841" y="11247"/>
                    <a:pt x="1862" y="11477"/>
                  </a:cubicBezTo>
                  <a:cubicBezTo>
                    <a:pt x="1883" y="11875"/>
                    <a:pt x="2030" y="12231"/>
                    <a:pt x="2260" y="12544"/>
                  </a:cubicBezTo>
                  <a:cubicBezTo>
                    <a:pt x="2678" y="13172"/>
                    <a:pt x="3327" y="13632"/>
                    <a:pt x="3724" y="14156"/>
                  </a:cubicBezTo>
                  <a:cubicBezTo>
                    <a:pt x="3913" y="14365"/>
                    <a:pt x="4038" y="14595"/>
                    <a:pt x="4122" y="14867"/>
                  </a:cubicBezTo>
                  <a:cubicBezTo>
                    <a:pt x="4143" y="14992"/>
                    <a:pt x="4164" y="15139"/>
                    <a:pt x="4164" y="15264"/>
                  </a:cubicBezTo>
                  <a:cubicBezTo>
                    <a:pt x="4164" y="15432"/>
                    <a:pt x="4143" y="15599"/>
                    <a:pt x="4122" y="15746"/>
                  </a:cubicBezTo>
                  <a:cubicBezTo>
                    <a:pt x="4080" y="15871"/>
                    <a:pt x="4038" y="15997"/>
                    <a:pt x="4017" y="16101"/>
                  </a:cubicBezTo>
                  <a:cubicBezTo>
                    <a:pt x="3976" y="16206"/>
                    <a:pt x="3934" y="16311"/>
                    <a:pt x="3892" y="16415"/>
                  </a:cubicBezTo>
                  <a:cubicBezTo>
                    <a:pt x="3787" y="16604"/>
                    <a:pt x="3683" y="16771"/>
                    <a:pt x="3536" y="16917"/>
                  </a:cubicBezTo>
                  <a:cubicBezTo>
                    <a:pt x="3262" y="17174"/>
                    <a:pt x="2891" y="17302"/>
                    <a:pt x="2522" y="17302"/>
                  </a:cubicBezTo>
                  <a:cubicBezTo>
                    <a:pt x="2469" y="17302"/>
                    <a:pt x="2417" y="17299"/>
                    <a:pt x="2364" y="17294"/>
                  </a:cubicBezTo>
                  <a:cubicBezTo>
                    <a:pt x="1988" y="17252"/>
                    <a:pt x="1632" y="17085"/>
                    <a:pt x="1381" y="16792"/>
                  </a:cubicBezTo>
                  <a:cubicBezTo>
                    <a:pt x="1255" y="16645"/>
                    <a:pt x="1172" y="16478"/>
                    <a:pt x="1130" y="16311"/>
                  </a:cubicBezTo>
                  <a:cubicBezTo>
                    <a:pt x="1088" y="16122"/>
                    <a:pt x="1088" y="15913"/>
                    <a:pt x="1130" y="15725"/>
                  </a:cubicBezTo>
                  <a:cubicBezTo>
                    <a:pt x="1151" y="15536"/>
                    <a:pt x="1214" y="15369"/>
                    <a:pt x="1297" y="15223"/>
                  </a:cubicBezTo>
                  <a:cubicBezTo>
                    <a:pt x="1360" y="15118"/>
                    <a:pt x="1444" y="15034"/>
                    <a:pt x="1548" y="14972"/>
                  </a:cubicBezTo>
                  <a:cubicBezTo>
                    <a:pt x="1629" y="14931"/>
                    <a:pt x="1719" y="14908"/>
                    <a:pt x="1807" y="14908"/>
                  </a:cubicBezTo>
                  <a:cubicBezTo>
                    <a:pt x="1854" y="14908"/>
                    <a:pt x="1902" y="14915"/>
                    <a:pt x="1946" y="14930"/>
                  </a:cubicBezTo>
                  <a:cubicBezTo>
                    <a:pt x="2197" y="14992"/>
                    <a:pt x="2448" y="15139"/>
                    <a:pt x="2385" y="15432"/>
                  </a:cubicBezTo>
                  <a:cubicBezTo>
                    <a:pt x="2345" y="15605"/>
                    <a:pt x="2196" y="15710"/>
                    <a:pt x="2043" y="15710"/>
                  </a:cubicBezTo>
                  <a:cubicBezTo>
                    <a:pt x="1956" y="15710"/>
                    <a:pt x="1868" y="15675"/>
                    <a:pt x="1800" y="15599"/>
                  </a:cubicBezTo>
                  <a:cubicBezTo>
                    <a:pt x="1798" y="15599"/>
                    <a:pt x="1796" y="15599"/>
                    <a:pt x="1794" y="15599"/>
                  </a:cubicBezTo>
                  <a:cubicBezTo>
                    <a:pt x="1690" y="15599"/>
                    <a:pt x="1558" y="16166"/>
                    <a:pt x="2072" y="16248"/>
                  </a:cubicBezTo>
                  <a:cubicBezTo>
                    <a:pt x="2123" y="16257"/>
                    <a:pt x="2172" y="16261"/>
                    <a:pt x="2219" y="16261"/>
                  </a:cubicBezTo>
                  <a:cubicBezTo>
                    <a:pt x="2704" y="16261"/>
                    <a:pt x="2937" y="15798"/>
                    <a:pt x="3013" y="15474"/>
                  </a:cubicBezTo>
                  <a:cubicBezTo>
                    <a:pt x="3055" y="15223"/>
                    <a:pt x="3034" y="14951"/>
                    <a:pt x="2908" y="14720"/>
                  </a:cubicBezTo>
                  <a:cubicBezTo>
                    <a:pt x="2741" y="14386"/>
                    <a:pt x="2448" y="14156"/>
                    <a:pt x="2113" y="14072"/>
                  </a:cubicBezTo>
                  <a:cubicBezTo>
                    <a:pt x="1988" y="14030"/>
                    <a:pt x="1863" y="14010"/>
                    <a:pt x="1741" y="14010"/>
                  </a:cubicBezTo>
                  <a:cubicBezTo>
                    <a:pt x="1434" y="14010"/>
                    <a:pt x="1145" y="14134"/>
                    <a:pt x="921" y="14344"/>
                  </a:cubicBezTo>
                  <a:cubicBezTo>
                    <a:pt x="732" y="14511"/>
                    <a:pt x="607" y="14700"/>
                    <a:pt x="502" y="14930"/>
                  </a:cubicBezTo>
                  <a:cubicBezTo>
                    <a:pt x="439" y="15055"/>
                    <a:pt x="398" y="15160"/>
                    <a:pt x="356" y="15306"/>
                  </a:cubicBezTo>
                  <a:cubicBezTo>
                    <a:pt x="314" y="15432"/>
                    <a:pt x="272" y="15578"/>
                    <a:pt x="251" y="15704"/>
                  </a:cubicBezTo>
                  <a:cubicBezTo>
                    <a:pt x="147" y="16206"/>
                    <a:pt x="167" y="16729"/>
                    <a:pt x="356" y="17210"/>
                  </a:cubicBezTo>
                  <a:cubicBezTo>
                    <a:pt x="502" y="17566"/>
                    <a:pt x="753" y="17880"/>
                    <a:pt x="1067" y="18110"/>
                  </a:cubicBezTo>
                  <a:cubicBezTo>
                    <a:pt x="1653" y="18570"/>
                    <a:pt x="2406" y="18801"/>
                    <a:pt x="2971" y="19177"/>
                  </a:cubicBezTo>
                  <a:cubicBezTo>
                    <a:pt x="3473" y="19470"/>
                    <a:pt x="3787" y="19993"/>
                    <a:pt x="3808" y="20579"/>
                  </a:cubicBezTo>
                  <a:lnTo>
                    <a:pt x="3808" y="20956"/>
                  </a:lnTo>
                  <a:cubicBezTo>
                    <a:pt x="3808" y="21060"/>
                    <a:pt x="3808" y="21165"/>
                    <a:pt x="3787" y="21290"/>
                  </a:cubicBezTo>
                  <a:cubicBezTo>
                    <a:pt x="3766" y="21395"/>
                    <a:pt x="3745" y="21500"/>
                    <a:pt x="3724" y="21604"/>
                  </a:cubicBezTo>
                  <a:cubicBezTo>
                    <a:pt x="3578" y="22106"/>
                    <a:pt x="3139" y="22504"/>
                    <a:pt x="2616" y="22567"/>
                  </a:cubicBezTo>
                  <a:cubicBezTo>
                    <a:pt x="2493" y="22601"/>
                    <a:pt x="2368" y="22617"/>
                    <a:pt x="2244" y="22617"/>
                  </a:cubicBezTo>
                  <a:cubicBezTo>
                    <a:pt x="1987" y="22617"/>
                    <a:pt x="1732" y="22547"/>
                    <a:pt x="1507" y="22420"/>
                  </a:cubicBezTo>
                  <a:cubicBezTo>
                    <a:pt x="1360" y="22316"/>
                    <a:pt x="1214" y="22190"/>
                    <a:pt x="1130" y="22044"/>
                  </a:cubicBezTo>
                  <a:cubicBezTo>
                    <a:pt x="1025" y="21855"/>
                    <a:pt x="963" y="21667"/>
                    <a:pt x="942" y="21479"/>
                  </a:cubicBezTo>
                  <a:cubicBezTo>
                    <a:pt x="858" y="21186"/>
                    <a:pt x="921" y="20893"/>
                    <a:pt x="1109" y="20642"/>
                  </a:cubicBezTo>
                  <a:cubicBezTo>
                    <a:pt x="1193" y="20537"/>
                    <a:pt x="1339" y="20474"/>
                    <a:pt x="1465" y="20474"/>
                  </a:cubicBezTo>
                  <a:cubicBezTo>
                    <a:pt x="1496" y="20472"/>
                    <a:pt x="1527" y="20471"/>
                    <a:pt x="1557" y="20471"/>
                  </a:cubicBezTo>
                  <a:cubicBezTo>
                    <a:pt x="1795" y="20471"/>
                    <a:pt x="2011" y="20550"/>
                    <a:pt x="2030" y="20809"/>
                  </a:cubicBezTo>
                  <a:cubicBezTo>
                    <a:pt x="2059" y="21119"/>
                    <a:pt x="1860" y="21190"/>
                    <a:pt x="1703" y="21190"/>
                  </a:cubicBezTo>
                  <a:cubicBezTo>
                    <a:pt x="1637" y="21190"/>
                    <a:pt x="1579" y="21177"/>
                    <a:pt x="1548" y="21165"/>
                  </a:cubicBezTo>
                  <a:cubicBezTo>
                    <a:pt x="1431" y="21165"/>
                    <a:pt x="1460" y="21696"/>
                    <a:pt x="1893" y="21696"/>
                  </a:cubicBezTo>
                  <a:cubicBezTo>
                    <a:pt x="1922" y="21696"/>
                    <a:pt x="1954" y="21693"/>
                    <a:pt x="1988" y="21688"/>
                  </a:cubicBezTo>
                  <a:cubicBezTo>
                    <a:pt x="2239" y="21667"/>
                    <a:pt x="2448" y="21521"/>
                    <a:pt x="2553" y="21290"/>
                  </a:cubicBezTo>
                  <a:cubicBezTo>
                    <a:pt x="2636" y="21081"/>
                    <a:pt x="2678" y="20872"/>
                    <a:pt x="2657" y="20663"/>
                  </a:cubicBezTo>
                  <a:cubicBezTo>
                    <a:pt x="2636" y="20412"/>
                    <a:pt x="2511" y="20161"/>
                    <a:pt x="2323" y="19993"/>
                  </a:cubicBezTo>
                  <a:cubicBezTo>
                    <a:pt x="2089" y="19741"/>
                    <a:pt x="1766" y="19614"/>
                    <a:pt x="1436" y="19614"/>
                  </a:cubicBezTo>
                  <a:cubicBezTo>
                    <a:pt x="1411" y="19614"/>
                    <a:pt x="1386" y="19615"/>
                    <a:pt x="1360" y="19617"/>
                  </a:cubicBezTo>
                  <a:cubicBezTo>
                    <a:pt x="921" y="19617"/>
                    <a:pt x="523" y="19847"/>
                    <a:pt x="314" y="20244"/>
                  </a:cubicBezTo>
                  <a:cubicBezTo>
                    <a:pt x="84" y="20705"/>
                    <a:pt x="0" y="21249"/>
                    <a:pt x="84" y="21751"/>
                  </a:cubicBezTo>
                  <a:cubicBezTo>
                    <a:pt x="126" y="22044"/>
                    <a:pt x="188" y="22316"/>
                    <a:pt x="293" y="22567"/>
                  </a:cubicBezTo>
                  <a:cubicBezTo>
                    <a:pt x="377" y="22776"/>
                    <a:pt x="502" y="22985"/>
                    <a:pt x="649" y="23153"/>
                  </a:cubicBezTo>
                  <a:cubicBezTo>
                    <a:pt x="900" y="23446"/>
                    <a:pt x="1214" y="23676"/>
                    <a:pt x="1590" y="23822"/>
                  </a:cubicBezTo>
                  <a:cubicBezTo>
                    <a:pt x="1946" y="23927"/>
                    <a:pt x="2323" y="24011"/>
                    <a:pt x="2678" y="24052"/>
                  </a:cubicBezTo>
                  <a:cubicBezTo>
                    <a:pt x="3034" y="24094"/>
                    <a:pt x="3390" y="24157"/>
                    <a:pt x="3724" y="24241"/>
                  </a:cubicBezTo>
                  <a:cubicBezTo>
                    <a:pt x="3996" y="24303"/>
                    <a:pt x="4227" y="24429"/>
                    <a:pt x="4457" y="24596"/>
                  </a:cubicBezTo>
                  <a:cubicBezTo>
                    <a:pt x="4687" y="24785"/>
                    <a:pt x="4854" y="25036"/>
                    <a:pt x="4980" y="25308"/>
                  </a:cubicBezTo>
                  <a:cubicBezTo>
                    <a:pt x="5064" y="25538"/>
                    <a:pt x="5147" y="25747"/>
                    <a:pt x="5189" y="25977"/>
                  </a:cubicBezTo>
                  <a:cubicBezTo>
                    <a:pt x="5210" y="26187"/>
                    <a:pt x="5210" y="26396"/>
                    <a:pt x="5189" y="26605"/>
                  </a:cubicBezTo>
                  <a:cubicBezTo>
                    <a:pt x="5105" y="27024"/>
                    <a:pt x="4833" y="27379"/>
                    <a:pt x="4457" y="27568"/>
                  </a:cubicBezTo>
                  <a:cubicBezTo>
                    <a:pt x="4218" y="27717"/>
                    <a:pt x="3947" y="27792"/>
                    <a:pt x="3674" y="27792"/>
                  </a:cubicBezTo>
                  <a:cubicBezTo>
                    <a:pt x="3565" y="27792"/>
                    <a:pt x="3455" y="27780"/>
                    <a:pt x="3348" y="27756"/>
                  </a:cubicBezTo>
                  <a:cubicBezTo>
                    <a:pt x="2992" y="27651"/>
                    <a:pt x="2678" y="27400"/>
                    <a:pt x="2532" y="27044"/>
                  </a:cubicBezTo>
                  <a:cubicBezTo>
                    <a:pt x="2155" y="26228"/>
                    <a:pt x="2553" y="25998"/>
                    <a:pt x="2720" y="25915"/>
                  </a:cubicBezTo>
                  <a:cubicBezTo>
                    <a:pt x="2821" y="25872"/>
                    <a:pt x="2926" y="25844"/>
                    <a:pt x="3023" y="25844"/>
                  </a:cubicBezTo>
                  <a:cubicBezTo>
                    <a:pt x="3166" y="25844"/>
                    <a:pt x="3294" y="25907"/>
                    <a:pt x="3369" y="26082"/>
                  </a:cubicBezTo>
                  <a:cubicBezTo>
                    <a:pt x="3521" y="26443"/>
                    <a:pt x="3189" y="26545"/>
                    <a:pt x="3049" y="26545"/>
                  </a:cubicBezTo>
                  <a:cubicBezTo>
                    <a:pt x="3035" y="26545"/>
                    <a:pt x="3023" y="26544"/>
                    <a:pt x="3013" y="26542"/>
                  </a:cubicBezTo>
                  <a:lnTo>
                    <a:pt x="3013" y="26542"/>
                  </a:lnTo>
                  <a:cubicBezTo>
                    <a:pt x="2950" y="26584"/>
                    <a:pt x="2971" y="26731"/>
                    <a:pt x="3076" y="26856"/>
                  </a:cubicBezTo>
                  <a:cubicBezTo>
                    <a:pt x="3163" y="26943"/>
                    <a:pt x="3272" y="26993"/>
                    <a:pt x="3381" y="26993"/>
                  </a:cubicBezTo>
                  <a:cubicBezTo>
                    <a:pt x="3456" y="26993"/>
                    <a:pt x="3531" y="26970"/>
                    <a:pt x="3599" y="26919"/>
                  </a:cubicBezTo>
                  <a:cubicBezTo>
                    <a:pt x="3829" y="26814"/>
                    <a:pt x="3996" y="26605"/>
                    <a:pt x="4017" y="26354"/>
                  </a:cubicBezTo>
                  <a:cubicBezTo>
                    <a:pt x="4038" y="26145"/>
                    <a:pt x="4017" y="25936"/>
                    <a:pt x="3913" y="25726"/>
                  </a:cubicBezTo>
                  <a:cubicBezTo>
                    <a:pt x="3808" y="25496"/>
                    <a:pt x="3620" y="25308"/>
                    <a:pt x="3390" y="25182"/>
                  </a:cubicBezTo>
                  <a:cubicBezTo>
                    <a:pt x="3222" y="25093"/>
                    <a:pt x="3035" y="25051"/>
                    <a:pt x="2844" y="25051"/>
                  </a:cubicBezTo>
                  <a:cubicBezTo>
                    <a:pt x="2678" y="25051"/>
                    <a:pt x="2509" y="25082"/>
                    <a:pt x="2344" y="25140"/>
                  </a:cubicBezTo>
                  <a:cubicBezTo>
                    <a:pt x="1946" y="25287"/>
                    <a:pt x="1632" y="25643"/>
                    <a:pt x="1569" y="26061"/>
                  </a:cubicBezTo>
                  <a:cubicBezTo>
                    <a:pt x="1528" y="26312"/>
                    <a:pt x="1528" y="26542"/>
                    <a:pt x="1569" y="26793"/>
                  </a:cubicBezTo>
                  <a:cubicBezTo>
                    <a:pt x="1611" y="27065"/>
                    <a:pt x="1716" y="27316"/>
                    <a:pt x="1820" y="27568"/>
                  </a:cubicBezTo>
                  <a:cubicBezTo>
                    <a:pt x="1946" y="27819"/>
                    <a:pt x="2113" y="28070"/>
                    <a:pt x="2281" y="28279"/>
                  </a:cubicBezTo>
                  <a:cubicBezTo>
                    <a:pt x="2427" y="28446"/>
                    <a:pt x="2616" y="28593"/>
                    <a:pt x="2804" y="28718"/>
                  </a:cubicBezTo>
                  <a:cubicBezTo>
                    <a:pt x="3139" y="28928"/>
                    <a:pt x="3515" y="29032"/>
                    <a:pt x="3913" y="29032"/>
                  </a:cubicBezTo>
                  <a:cubicBezTo>
                    <a:pt x="3940" y="29033"/>
                    <a:pt x="3967" y="29033"/>
                    <a:pt x="3994" y="29033"/>
                  </a:cubicBezTo>
                  <a:cubicBezTo>
                    <a:pt x="4701" y="29033"/>
                    <a:pt x="5423" y="28780"/>
                    <a:pt x="6068" y="28760"/>
                  </a:cubicBezTo>
                  <a:cubicBezTo>
                    <a:pt x="6340" y="28760"/>
                    <a:pt x="6612" y="28802"/>
                    <a:pt x="6863" y="28886"/>
                  </a:cubicBezTo>
                  <a:cubicBezTo>
                    <a:pt x="6989" y="28928"/>
                    <a:pt x="7114" y="28990"/>
                    <a:pt x="7219" y="29074"/>
                  </a:cubicBezTo>
                  <a:cubicBezTo>
                    <a:pt x="7344" y="29179"/>
                    <a:pt x="7470" y="29283"/>
                    <a:pt x="7574" y="29409"/>
                  </a:cubicBezTo>
                  <a:cubicBezTo>
                    <a:pt x="7742" y="29576"/>
                    <a:pt x="7867" y="29785"/>
                    <a:pt x="7993" y="29974"/>
                  </a:cubicBezTo>
                  <a:cubicBezTo>
                    <a:pt x="8077" y="30162"/>
                    <a:pt x="8139" y="30371"/>
                    <a:pt x="8181" y="30560"/>
                  </a:cubicBezTo>
                  <a:cubicBezTo>
                    <a:pt x="8223" y="30999"/>
                    <a:pt x="8098" y="31417"/>
                    <a:pt x="7784" y="31710"/>
                  </a:cubicBezTo>
                  <a:cubicBezTo>
                    <a:pt x="7533" y="32024"/>
                    <a:pt x="7177" y="32213"/>
                    <a:pt x="6800" y="32234"/>
                  </a:cubicBezTo>
                  <a:cubicBezTo>
                    <a:pt x="6761" y="32238"/>
                    <a:pt x="6720" y="32241"/>
                    <a:pt x="6679" y="32241"/>
                  </a:cubicBezTo>
                  <a:cubicBezTo>
                    <a:pt x="6545" y="32241"/>
                    <a:pt x="6405" y="32214"/>
                    <a:pt x="6277" y="32150"/>
                  </a:cubicBezTo>
                  <a:cubicBezTo>
                    <a:pt x="6089" y="32066"/>
                    <a:pt x="5942" y="31962"/>
                    <a:pt x="5796" y="31815"/>
                  </a:cubicBezTo>
                  <a:cubicBezTo>
                    <a:pt x="5733" y="31752"/>
                    <a:pt x="5670" y="31669"/>
                    <a:pt x="5608" y="31585"/>
                  </a:cubicBezTo>
                  <a:cubicBezTo>
                    <a:pt x="5566" y="31522"/>
                    <a:pt x="5524" y="31459"/>
                    <a:pt x="5503" y="31376"/>
                  </a:cubicBezTo>
                  <a:cubicBezTo>
                    <a:pt x="5461" y="31271"/>
                    <a:pt x="5440" y="31166"/>
                    <a:pt x="5440" y="31041"/>
                  </a:cubicBezTo>
                  <a:cubicBezTo>
                    <a:pt x="5461" y="30915"/>
                    <a:pt x="5524" y="30769"/>
                    <a:pt x="5629" y="30685"/>
                  </a:cubicBezTo>
                  <a:cubicBezTo>
                    <a:pt x="5756" y="30583"/>
                    <a:pt x="5899" y="30497"/>
                    <a:pt x="6038" y="30497"/>
                  </a:cubicBezTo>
                  <a:cubicBezTo>
                    <a:pt x="6128" y="30497"/>
                    <a:pt x="6216" y="30532"/>
                    <a:pt x="6298" y="30622"/>
                  </a:cubicBezTo>
                  <a:cubicBezTo>
                    <a:pt x="6424" y="30727"/>
                    <a:pt x="6445" y="30915"/>
                    <a:pt x="6361" y="31041"/>
                  </a:cubicBezTo>
                  <a:cubicBezTo>
                    <a:pt x="6298" y="31125"/>
                    <a:pt x="6193" y="31187"/>
                    <a:pt x="6089" y="31208"/>
                  </a:cubicBezTo>
                  <a:cubicBezTo>
                    <a:pt x="6028" y="31254"/>
                    <a:pt x="6221" y="31509"/>
                    <a:pt x="6476" y="31509"/>
                  </a:cubicBezTo>
                  <a:cubicBezTo>
                    <a:pt x="6572" y="31509"/>
                    <a:pt x="6676" y="31473"/>
                    <a:pt x="6779" y="31376"/>
                  </a:cubicBezTo>
                  <a:cubicBezTo>
                    <a:pt x="6947" y="31208"/>
                    <a:pt x="7030" y="30957"/>
                    <a:pt x="6989" y="30706"/>
                  </a:cubicBezTo>
                  <a:cubicBezTo>
                    <a:pt x="6968" y="30601"/>
                    <a:pt x="6926" y="30497"/>
                    <a:pt x="6863" y="30392"/>
                  </a:cubicBezTo>
                  <a:cubicBezTo>
                    <a:pt x="6821" y="30309"/>
                    <a:pt x="6779" y="30225"/>
                    <a:pt x="6696" y="30141"/>
                  </a:cubicBezTo>
                  <a:cubicBezTo>
                    <a:pt x="6528" y="29953"/>
                    <a:pt x="6298" y="29827"/>
                    <a:pt x="6026" y="29785"/>
                  </a:cubicBezTo>
                  <a:cubicBezTo>
                    <a:pt x="5950" y="29772"/>
                    <a:pt x="5874" y="29765"/>
                    <a:pt x="5798" y="29765"/>
                  </a:cubicBezTo>
                  <a:cubicBezTo>
                    <a:pt x="5521" y="29765"/>
                    <a:pt x="5252" y="29856"/>
                    <a:pt x="5022" y="30037"/>
                  </a:cubicBezTo>
                  <a:cubicBezTo>
                    <a:pt x="4666" y="30309"/>
                    <a:pt x="4499" y="30727"/>
                    <a:pt x="4561" y="31166"/>
                  </a:cubicBezTo>
                  <a:cubicBezTo>
                    <a:pt x="4582" y="31417"/>
                    <a:pt x="4666" y="31648"/>
                    <a:pt x="4771" y="31857"/>
                  </a:cubicBezTo>
                  <a:cubicBezTo>
                    <a:pt x="4833" y="31982"/>
                    <a:pt x="4917" y="32087"/>
                    <a:pt x="4980" y="32192"/>
                  </a:cubicBezTo>
                  <a:cubicBezTo>
                    <a:pt x="5064" y="32317"/>
                    <a:pt x="5147" y="32422"/>
                    <a:pt x="5252" y="32526"/>
                  </a:cubicBezTo>
                  <a:cubicBezTo>
                    <a:pt x="5377" y="32631"/>
                    <a:pt x="5482" y="32736"/>
                    <a:pt x="5587" y="32840"/>
                  </a:cubicBezTo>
                  <a:cubicBezTo>
                    <a:pt x="5691" y="32924"/>
                    <a:pt x="5796" y="32987"/>
                    <a:pt x="5921" y="33050"/>
                  </a:cubicBezTo>
                  <a:cubicBezTo>
                    <a:pt x="6110" y="33175"/>
                    <a:pt x="6319" y="33259"/>
                    <a:pt x="6528" y="33322"/>
                  </a:cubicBezTo>
                  <a:cubicBezTo>
                    <a:pt x="6685" y="33356"/>
                    <a:pt x="6846" y="33373"/>
                    <a:pt x="7008" y="33373"/>
                  </a:cubicBezTo>
                  <a:cubicBezTo>
                    <a:pt x="7233" y="33373"/>
                    <a:pt x="7460" y="33341"/>
                    <a:pt x="7679" y="33280"/>
                  </a:cubicBezTo>
                  <a:cubicBezTo>
                    <a:pt x="8035" y="33154"/>
                    <a:pt x="8370" y="33008"/>
                    <a:pt x="8704" y="32819"/>
                  </a:cubicBezTo>
                  <a:cubicBezTo>
                    <a:pt x="9018" y="32652"/>
                    <a:pt x="9332" y="32506"/>
                    <a:pt x="9667" y="32359"/>
                  </a:cubicBezTo>
                  <a:cubicBezTo>
                    <a:pt x="9876" y="32272"/>
                    <a:pt x="10085" y="32228"/>
                    <a:pt x="10307" y="32228"/>
                  </a:cubicBezTo>
                  <a:cubicBezTo>
                    <a:pt x="10351" y="32228"/>
                    <a:pt x="10396" y="32230"/>
                    <a:pt x="10441" y="32234"/>
                  </a:cubicBezTo>
                  <a:cubicBezTo>
                    <a:pt x="10755" y="32234"/>
                    <a:pt x="11048" y="32338"/>
                    <a:pt x="11299" y="32506"/>
                  </a:cubicBezTo>
                  <a:cubicBezTo>
                    <a:pt x="11508" y="32610"/>
                    <a:pt x="11696" y="32757"/>
                    <a:pt x="11864" y="32924"/>
                  </a:cubicBezTo>
                  <a:cubicBezTo>
                    <a:pt x="12010" y="33070"/>
                    <a:pt x="12136" y="33238"/>
                    <a:pt x="12219" y="33426"/>
                  </a:cubicBezTo>
                  <a:cubicBezTo>
                    <a:pt x="12408" y="33803"/>
                    <a:pt x="12387" y="34263"/>
                    <a:pt x="12199" y="34640"/>
                  </a:cubicBezTo>
                  <a:cubicBezTo>
                    <a:pt x="12052" y="34995"/>
                    <a:pt x="11780" y="35288"/>
                    <a:pt x="11424" y="35435"/>
                  </a:cubicBezTo>
                  <a:cubicBezTo>
                    <a:pt x="11288" y="35483"/>
                    <a:pt x="11142" y="35507"/>
                    <a:pt x="10996" y="35507"/>
                  </a:cubicBezTo>
                  <a:cubicBezTo>
                    <a:pt x="10763" y="35507"/>
                    <a:pt x="10530" y="35446"/>
                    <a:pt x="10336" y="35330"/>
                  </a:cubicBezTo>
                  <a:cubicBezTo>
                    <a:pt x="9562" y="34891"/>
                    <a:pt x="9730" y="34472"/>
                    <a:pt x="9834" y="34305"/>
                  </a:cubicBezTo>
                  <a:cubicBezTo>
                    <a:pt x="9926" y="34136"/>
                    <a:pt x="10063" y="33990"/>
                    <a:pt x="10237" y="33990"/>
                  </a:cubicBezTo>
                  <a:cubicBezTo>
                    <a:pt x="10300" y="33990"/>
                    <a:pt x="10368" y="34009"/>
                    <a:pt x="10441" y="34054"/>
                  </a:cubicBezTo>
                  <a:cubicBezTo>
                    <a:pt x="10692" y="34179"/>
                    <a:pt x="10692" y="34514"/>
                    <a:pt x="10441" y="34640"/>
                  </a:cubicBezTo>
                  <a:cubicBezTo>
                    <a:pt x="10420" y="34703"/>
                    <a:pt x="10525" y="34807"/>
                    <a:pt x="10671" y="34828"/>
                  </a:cubicBezTo>
                  <a:cubicBezTo>
                    <a:pt x="10703" y="34835"/>
                    <a:pt x="10735" y="34839"/>
                    <a:pt x="10768" y="34839"/>
                  </a:cubicBezTo>
                  <a:cubicBezTo>
                    <a:pt x="10926" y="34839"/>
                    <a:pt x="11079" y="34754"/>
                    <a:pt x="11131" y="34598"/>
                  </a:cubicBezTo>
                  <a:cubicBezTo>
                    <a:pt x="11257" y="34389"/>
                    <a:pt x="11257" y="34117"/>
                    <a:pt x="11131" y="33907"/>
                  </a:cubicBezTo>
                  <a:cubicBezTo>
                    <a:pt x="11027" y="33719"/>
                    <a:pt x="10880" y="33552"/>
                    <a:pt x="10692" y="33447"/>
                  </a:cubicBezTo>
                  <a:cubicBezTo>
                    <a:pt x="10513" y="33354"/>
                    <a:pt x="10319" y="33310"/>
                    <a:pt x="10126" y="33310"/>
                  </a:cubicBezTo>
                  <a:cubicBezTo>
                    <a:pt x="9713" y="33310"/>
                    <a:pt x="9309" y="33515"/>
                    <a:pt x="9081" y="33886"/>
                  </a:cubicBezTo>
                  <a:cubicBezTo>
                    <a:pt x="8809" y="34242"/>
                    <a:pt x="8788" y="34703"/>
                    <a:pt x="8976" y="35100"/>
                  </a:cubicBezTo>
                  <a:cubicBezTo>
                    <a:pt x="9081" y="35330"/>
                    <a:pt x="9227" y="35519"/>
                    <a:pt x="9395" y="35686"/>
                  </a:cubicBezTo>
                  <a:cubicBezTo>
                    <a:pt x="9604" y="35874"/>
                    <a:pt x="9813" y="36042"/>
                    <a:pt x="10064" y="36188"/>
                  </a:cubicBezTo>
                  <a:cubicBezTo>
                    <a:pt x="10315" y="36314"/>
                    <a:pt x="10567" y="36418"/>
                    <a:pt x="10839" y="36481"/>
                  </a:cubicBezTo>
                  <a:cubicBezTo>
                    <a:pt x="11011" y="36528"/>
                    <a:pt x="11184" y="36552"/>
                    <a:pt x="11356" y="36552"/>
                  </a:cubicBezTo>
                  <a:cubicBezTo>
                    <a:pt x="11414" y="36552"/>
                    <a:pt x="11471" y="36549"/>
                    <a:pt x="11529" y="36544"/>
                  </a:cubicBezTo>
                  <a:cubicBezTo>
                    <a:pt x="11927" y="36523"/>
                    <a:pt x="12282" y="36376"/>
                    <a:pt x="12596" y="36146"/>
                  </a:cubicBezTo>
                  <a:cubicBezTo>
                    <a:pt x="13224" y="35728"/>
                    <a:pt x="13684" y="35079"/>
                    <a:pt x="14207" y="34661"/>
                  </a:cubicBezTo>
                  <a:cubicBezTo>
                    <a:pt x="14416" y="34493"/>
                    <a:pt x="14647" y="34368"/>
                    <a:pt x="14919" y="34284"/>
                  </a:cubicBezTo>
                  <a:cubicBezTo>
                    <a:pt x="15044" y="34263"/>
                    <a:pt x="15191" y="34242"/>
                    <a:pt x="15316" y="34242"/>
                  </a:cubicBezTo>
                  <a:cubicBezTo>
                    <a:pt x="15484" y="34242"/>
                    <a:pt x="15651" y="34263"/>
                    <a:pt x="15797" y="34284"/>
                  </a:cubicBezTo>
                  <a:cubicBezTo>
                    <a:pt x="15923" y="34326"/>
                    <a:pt x="16048" y="34347"/>
                    <a:pt x="16153" y="34389"/>
                  </a:cubicBezTo>
                  <a:cubicBezTo>
                    <a:pt x="16258" y="34430"/>
                    <a:pt x="16362" y="34472"/>
                    <a:pt x="16467" y="34514"/>
                  </a:cubicBezTo>
                  <a:cubicBezTo>
                    <a:pt x="16655" y="34619"/>
                    <a:pt x="16823" y="34723"/>
                    <a:pt x="16969" y="34870"/>
                  </a:cubicBezTo>
                  <a:cubicBezTo>
                    <a:pt x="17262" y="35184"/>
                    <a:pt x="17388" y="35623"/>
                    <a:pt x="17325" y="36042"/>
                  </a:cubicBezTo>
                  <a:cubicBezTo>
                    <a:pt x="17304" y="36418"/>
                    <a:pt x="17137" y="36774"/>
                    <a:pt x="16844" y="37025"/>
                  </a:cubicBezTo>
                  <a:cubicBezTo>
                    <a:pt x="16697" y="37151"/>
                    <a:pt x="16530" y="37234"/>
                    <a:pt x="16362" y="37276"/>
                  </a:cubicBezTo>
                  <a:cubicBezTo>
                    <a:pt x="16268" y="37297"/>
                    <a:pt x="16169" y="37307"/>
                    <a:pt x="16069" y="37307"/>
                  </a:cubicBezTo>
                  <a:cubicBezTo>
                    <a:pt x="15970" y="37307"/>
                    <a:pt x="15871" y="37297"/>
                    <a:pt x="15776" y="37276"/>
                  </a:cubicBezTo>
                  <a:cubicBezTo>
                    <a:pt x="15588" y="37255"/>
                    <a:pt x="15421" y="37192"/>
                    <a:pt x="15274" y="37109"/>
                  </a:cubicBezTo>
                  <a:cubicBezTo>
                    <a:pt x="15170" y="37046"/>
                    <a:pt x="15086" y="36962"/>
                    <a:pt x="15023" y="36858"/>
                  </a:cubicBezTo>
                  <a:cubicBezTo>
                    <a:pt x="14960" y="36753"/>
                    <a:pt x="14940" y="36586"/>
                    <a:pt x="14981" y="36460"/>
                  </a:cubicBezTo>
                  <a:cubicBezTo>
                    <a:pt x="15038" y="36236"/>
                    <a:pt x="15144" y="36011"/>
                    <a:pt x="15390" y="36011"/>
                  </a:cubicBezTo>
                  <a:cubicBezTo>
                    <a:pt x="15419" y="36011"/>
                    <a:pt x="15450" y="36014"/>
                    <a:pt x="15484" y="36021"/>
                  </a:cubicBezTo>
                  <a:cubicBezTo>
                    <a:pt x="15756" y="36083"/>
                    <a:pt x="15860" y="36418"/>
                    <a:pt x="15651" y="36607"/>
                  </a:cubicBezTo>
                  <a:cubicBezTo>
                    <a:pt x="15642" y="36662"/>
                    <a:pt x="15750" y="36717"/>
                    <a:pt x="15881" y="36717"/>
                  </a:cubicBezTo>
                  <a:cubicBezTo>
                    <a:pt x="16048" y="36717"/>
                    <a:pt x="16253" y="36628"/>
                    <a:pt x="16300" y="36335"/>
                  </a:cubicBezTo>
                  <a:cubicBezTo>
                    <a:pt x="16404" y="35749"/>
                    <a:pt x="15881" y="35477"/>
                    <a:pt x="15525" y="35393"/>
                  </a:cubicBezTo>
                  <a:cubicBezTo>
                    <a:pt x="15449" y="35380"/>
                    <a:pt x="15371" y="35373"/>
                    <a:pt x="15293" y="35373"/>
                  </a:cubicBezTo>
                  <a:cubicBezTo>
                    <a:pt x="15113" y="35373"/>
                    <a:pt x="14933" y="35410"/>
                    <a:pt x="14772" y="35498"/>
                  </a:cubicBezTo>
                  <a:cubicBezTo>
                    <a:pt x="14437" y="35665"/>
                    <a:pt x="14207" y="35958"/>
                    <a:pt x="14124" y="36314"/>
                  </a:cubicBezTo>
                  <a:cubicBezTo>
                    <a:pt x="13977" y="36732"/>
                    <a:pt x="14082" y="37192"/>
                    <a:pt x="14396" y="37506"/>
                  </a:cubicBezTo>
                  <a:cubicBezTo>
                    <a:pt x="14563" y="37674"/>
                    <a:pt x="14772" y="37820"/>
                    <a:pt x="14981" y="37925"/>
                  </a:cubicBezTo>
                  <a:cubicBezTo>
                    <a:pt x="15107" y="37988"/>
                    <a:pt x="15232" y="38029"/>
                    <a:pt x="15358" y="38071"/>
                  </a:cubicBezTo>
                  <a:cubicBezTo>
                    <a:pt x="15484" y="38113"/>
                    <a:pt x="15630" y="38155"/>
                    <a:pt x="15776" y="38176"/>
                  </a:cubicBezTo>
                  <a:cubicBezTo>
                    <a:pt x="15973" y="38217"/>
                    <a:pt x="16169" y="38238"/>
                    <a:pt x="16365" y="38238"/>
                  </a:cubicBezTo>
                  <a:cubicBezTo>
                    <a:pt x="16668" y="38238"/>
                    <a:pt x="16969" y="38186"/>
                    <a:pt x="17262" y="38071"/>
                  </a:cubicBezTo>
                  <a:cubicBezTo>
                    <a:pt x="17618" y="37925"/>
                    <a:pt x="17932" y="37674"/>
                    <a:pt x="18162" y="37360"/>
                  </a:cubicBezTo>
                  <a:cubicBezTo>
                    <a:pt x="18622" y="36774"/>
                    <a:pt x="18852" y="36021"/>
                    <a:pt x="19229" y="35477"/>
                  </a:cubicBezTo>
                  <a:cubicBezTo>
                    <a:pt x="19522" y="34954"/>
                    <a:pt x="20066" y="34640"/>
                    <a:pt x="20631" y="34619"/>
                  </a:cubicBezTo>
                  <a:lnTo>
                    <a:pt x="21007" y="34598"/>
                  </a:lnTo>
                  <a:cubicBezTo>
                    <a:pt x="21112" y="34598"/>
                    <a:pt x="21238" y="34598"/>
                    <a:pt x="21342" y="34619"/>
                  </a:cubicBezTo>
                  <a:cubicBezTo>
                    <a:pt x="21447" y="34640"/>
                    <a:pt x="21551" y="34661"/>
                    <a:pt x="21656" y="34703"/>
                  </a:cubicBezTo>
                  <a:cubicBezTo>
                    <a:pt x="22158" y="34849"/>
                    <a:pt x="22556" y="35267"/>
                    <a:pt x="22639" y="35811"/>
                  </a:cubicBezTo>
                  <a:cubicBezTo>
                    <a:pt x="22723" y="36188"/>
                    <a:pt x="22660" y="36565"/>
                    <a:pt x="22472" y="36899"/>
                  </a:cubicBezTo>
                  <a:cubicBezTo>
                    <a:pt x="22367" y="37046"/>
                    <a:pt x="22242" y="37192"/>
                    <a:pt x="22074" y="37276"/>
                  </a:cubicBezTo>
                  <a:cubicBezTo>
                    <a:pt x="21907" y="37381"/>
                    <a:pt x="21719" y="37443"/>
                    <a:pt x="21530" y="37464"/>
                  </a:cubicBezTo>
                  <a:cubicBezTo>
                    <a:pt x="21447" y="37482"/>
                    <a:pt x="21364" y="37492"/>
                    <a:pt x="21282" y="37492"/>
                  </a:cubicBezTo>
                  <a:cubicBezTo>
                    <a:pt x="21075" y="37492"/>
                    <a:pt x="20873" y="37432"/>
                    <a:pt x="20694" y="37297"/>
                  </a:cubicBezTo>
                  <a:cubicBezTo>
                    <a:pt x="20589" y="37213"/>
                    <a:pt x="20526" y="37067"/>
                    <a:pt x="20526" y="36920"/>
                  </a:cubicBezTo>
                  <a:cubicBezTo>
                    <a:pt x="20505" y="36669"/>
                    <a:pt x="20547" y="36397"/>
                    <a:pt x="20861" y="36376"/>
                  </a:cubicBezTo>
                  <a:cubicBezTo>
                    <a:pt x="20882" y="36374"/>
                    <a:pt x="20901" y="36373"/>
                    <a:pt x="20920" y="36373"/>
                  </a:cubicBezTo>
                  <a:cubicBezTo>
                    <a:pt x="21296" y="36373"/>
                    <a:pt x="21256" y="36758"/>
                    <a:pt x="21217" y="36858"/>
                  </a:cubicBezTo>
                  <a:cubicBezTo>
                    <a:pt x="21217" y="36895"/>
                    <a:pt x="21269" y="36917"/>
                    <a:pt x="21341" y="36917"/>
                  </a:cubicBezTo>
                  <a:cubicBezTo>
                    <a:pt x="21514" y="36917"/>
                    <a:pt x="21799" y="36788"/>
                    <a:pt x="21740" y="36418"/>
                  </a:cubicBezTo>
                  <a:cubicBezTo>
                    <a:pt x="21719" y="36167"/>
                    <a:pt x="21572" y="35958"/>
                    <a:pt x="21342" y="35832"/>
                  </a:cubicBezTo>
                  <a:cubicBezTo>
                    <a:pt x="21182" y="35768"/>
                    <a:pt x="21022" y="35741"/>
                    <a:pt x="20863" y="35741"/>
                  </a:cubicBezTo>
                  <a:cubicBezTo>
                    <a:pt x="20813" y="35741"/>
                    <a:pt x="20764" y="35744"/>
                    <a:pt x="20714" y="35749"/>
                  </a:cubicBezTo>
                  <a:cubicBezTo>
                    <a:pt x="20463" y="35770"/>
                    <a:pt x="20212" y="35895"/>
                    <a:pt x="20024" y="36083"/>
                  </a:cubicBezTo>
                  <a:cubicBezTo>
                    <a:pt x="19773" y="36335"/>
                    <a:pt x="19626" y="36690"/>
                    <a:pt x="19647" y="37046"/>
                  </a:cubicBezTo>
                  <a:cubicBezTo>
                    <a:pt x="19668" y="37485"/>
                    <a:pt x="19898" y="37883"/>
                    <a:pt x="20296" y="38092"/>
                  </a:cubicBezTo>
                  <a:cubicBezTo>
                    <a:pt x="20639" y="38264"/>
                    <a:pt x="21029" y="38354"/>
                    <a:pt x="21414" y="38354"/>
                  </a:cubicBezTo>
                  <a:cubicBezTo>
                    <a:pt x="21545" y="38354"/>
                    <a:pt x="21675" y="38344"/>
                    <a:pt x="21802" y="38322"/>
                  </a:cubicBezTo>
                  <a:cubicBezTo>
                    <a:pt x="22095" y="38280"/>
                    <a:pt x="22367" y="38218"/>
                    <a:pt x="22619" y="38113"/>
                  </a:cubicBezTo>
                  <a:cubicBezTo>
                    <a:pt x="22849" y="38029"/>
                    <a:pt x="23037" y="37904"/>
                    <a:pt x="23225" y="37757"/>
                  </a:cubicBezTo>
                  <a:cubicBezTo>
                    <a:pt x="23518" y="37506"/>
                    <a:pt x="23748" y="37171"/>
                    <a:pt x="23874" y="36795"/>
                  </a:cubicBezTo>
                  <a:cubicBezTo>
                    <a:pt x="23979" y="36439"/>
                    <a:pt x="24062" y="36083"/>
                    <a:pt x="24104" y="35707"/>
                  </a:cubicBezTo>
                  <a:cubicBezTo>
                    <a:pt x="24146" y="35351"/>
                    <a:pt x="24209" y="35016"/>
                    <a:pt x="24292" y="34661"/>
                  </a:cubicBezTo>
                  <a:cubicBezTo>
                    <a:pt x="24355" y="34410"/>
                    <a:pt x="24481" y="34158"/>
                    <a:pt x="24648" y="33949"/>
                  </a:cubicBezTo>
                  <a:cubicBezTo>
                    <a:pt x="24836" y="33719"/>
                    <a:pt x="25087" y="33531"/>
                    <a:pt x="25360" y="33426"/>
                  </a:cubicBezTo>
                  <a:cubicBezTo>
                    <a:pt x="25569" y="33322"/>
                    <a:pt x="25799" y="33259"/>
                    <a:pt x="26029" y="33217"/>
                  </a:cubicBezTo>
                  <a:cubicBezTo>
                    <a:pt x="26134" y="33196"/>
                    <a:pt x="26238" y="33186"/>
                    <a:pt x="26343" y="33186"/>
                  </a:cubicBezTo>
                  <a:cubicBezTo>
                    <a:pt x="26448" y="33186"/>
                    <a:pt x="26552" y="33196"/>
                    <a:pt x="26657" y="33217"/>
                  </a:cubicBezTo>
                  <a:cubicBezTo>
                    <a:pt x="27075" y="33301"/>
                    <a:pt x="27431" y="33573"/>
                    <a:pt x="27619" y="33949"/>
                  </a:cubicBezTo>
                  <a:cubicBezTo>
                    <a:pt x="27828" y="34263"/>
                    <a:pt x="27891" y="34661"/>
                    <a:pt x="27808" y="35037"/>
                  </a:cubicBezTo>
                  <a:cubicBezTo>
                    <a:pt x="27703" y="35414"/>
                    <a:pt x="27452" y="35707"/>
                    <a:pt x="27096" y="35874"/>
                  </a:cubicBezTo>
                  <a:cubicBezTo>
                    <a:pt x="26851" y="35987"/>
                    <a:pt x="26657" y="36031"/>
                    <a:pt x="26503" y="36031"/>
                  </a:cubicBezTo>
                  <a:cubicBezTo>
                    <a:pt x="26146" y="36031"/>
                    <a:pt x="26010" y="35797"/>
                    <a:pt x="25966" y="35665"/>
                  </a:cubicBezTo>
                  <a:cubicBezTo>
                    <a:pt x="25862" y="35435"/>
                    <a:pt x="25841" y="35163"/>
                    <a:pt x="26134" y="35037"/>
                  </a:cubicBezTo>
                  <a:cubicBezTo>
                    <a:pt x="26201" y="35004"/>
                    <a:pt x="26260" y="34989"/>
                    <a:pt x="26311" y="34989"/>
                  </a:cubicBezTo>
                  <a:cubicBezTo>
                    <a:pt x="26544" y="34989"/>
                    <a:pt x="26611" y="35290"/>
                    <a:pt x="26594" y="35393"/>
                  </a:cubicBezTo>
                  <a:cubicBezTo>
                    <a:pt x="26607" y="35406"/>
                    <a:pt x="26631" y="35413"/>
                    <a:pt x="26661" y="35413"/>
                  </a:cubicBezTo>
                  <a:cubicBezTo>
                    <a:pt x="26724" y="35413"/>
                    <a:pt x="26815" y="35381"/>
                    <a:pt x="26887" y="35309"/>
                  </a:cubicBezTo>
                  <a:cubicBezTo>
                    <a:pt x="27054" y="35184"/>
                    <a:pt x="27075" y="34954"/>
                    <a:pt x="26971" y="34786"/>
                  </a:cubicBezTo>
                  <a:cubicBezTo>
                    <a:pt x="26866" y="34556"/>
                    <a:pt x="26657" y="34410"/>
                    <a:pt x="26406" y="34389"/>
                  </a:cubicBezTo>
                  <a:cubicBezTo>
                    <a:pt x="26350" y="34377"/>
                    <a:pt x="26294" y="34372"/>
                    <a:pt x="26237" y="34372"/>
                  </a:cubicBezTo>
                  <a:cubicBezTo>
                    <a:pt x="26084" y="34372"/>
                    <a:pt x="25931" y="34411"/>
                    <a:pt x="25778" y="34472"/>
                  </a:cubicBezTo>
                  <a:cubicBezTo>
                    <a:pt x="25548" y="34577"/>
                    <a:pt x="25360" y="34765"/>
                    <a:pt x="25234" y="34995"/>
                  </a:cubicBezTo>
                  <a:cubicBezTo>
                    <a:pt x="25067" y="35330"/>
                    <a:pt x="25046" y="35707"/>
                    <a:pt x="25192" y="36042"/>
                  </a:cubicBezTo>
                  <a:cubicBezTo>
                    <a:pt x="25318" y="36460"/>
                    <a:pt x="25673" y="36774"/>
                    <a:pt x="26113" y="36837"/>
                  </a:cubicBezTo>
                  <a:cubicBezTo>
                    <a:pt x="26228" y="36868"/>
                    <a:pt x="26348" y="36884"/>
                    <a:pt x="26471" y="36884"/>
                  </a:cubicBezTo>
                  <a:cubicBezTo>
                    <a:pt x="26594" y="36884"/>
                    <a:pt x="26720" y="36868"/>
                    <a:pt x="26845" y="36837"/>
                  </a:cubicBezTo>
                  <a:cubicBezTo>
                    <a:pt x="27117" y="36795"/>
                    <a:pt x="27368" y="36711"/>
                    <a:pt x="27619" y="36586"/>
                  </a:cubicBezTo>
                  <a:cubicBezTo>
                    <a:pt x="27870" y="36460"/>
                    <a:pt x="28100" y="36314"/>
                    <a:pt x="28331" y="36125"/>
                  </a:cubicBezTo>
                  <a:cubicBezTo>
                    <a:pt x="28498" y="35979"/>
                    <a:pt x="28645" y="35791"/>
                    <a:pt x="28770" y="35602"/>
                  </a:cubicBezTo>
                  <a:cubicBezTo>
                    <a:pt x="28979" y="35267"/>
                    <a:pt x="29084" y="34891"/>
                    <a:pt x="29084" y="34514"/>
                  </a:cubicBezTo>
                  <a:cubicBezTo>
                    <a:pt x="29105" y="33761"/>
                    <a:pt x="28833" y="33008"/>
                    <a:pt x="28812" y="32338"/>
                  </a:cubicBezTo>
                  <a:cubicBezTo>
                    <a:pt x="28812" y="32066"/>
                    <a:pt x="28854" y="31815"/>
                    <a:pt x="28937" y="31564"/>
                  </a:cubicBezTo>
                  <a:cubicBezTo>
                    <a:pt x="28979" y="31417"/>
                    <a:pt x="29042" y="31292"/>
                    <a:pt x="29126" y="31187"/>
                  </a:cubicBezTo>
                  <a:cubicBezTo>
                    <a:pt x="29230" y="31062"/>
                    <a:pt x="29335" y="30936"/>
                    <a:pt x="29461" y="30832"/>
                  </a:cubicBezTo>
                  <a:cubicBezTo>
                    <a:pt x="29628" y="30685"/>
                    <a:pt x="29837" y="30539"/>
                    <a:pt x="30025" y="30434"/>
                  </a:cubicBezTo>
                  <a:cubicBezTo>
                    <a:pt x="30214" y="30329"/>
                    <a:pt x="30423" y="30267"/>
                    <a:pt x="30611" y="30225"/>
                  </a:cubicBezTo>
                  <a:cubicBezTo>
                    <a:pt x="30661" y="30220"/>
                    <a:pt x="30710" y="30218"/>
                    <a:pt x="30759" y="30218"/>
                  </a:cubicBezTo>
                  <a:cubicBezTo>
                    <a:pt x="31143" y="30218"/>
                    <a:pt x="31502" y="30362"/>
                    <a:pt x="31762" y="30622"/>
                  </a:cubicBezTo>
                  <a:cubicBezTo>
                    <a:pt x="32076" y="30873"/>
                    <a:pt x="32264" y="31229"/>
                    <a:pt x="32285" y="31606"/>
                  </a:cubicBezTo>
                  <a:cubicBezTo>
                    <a:pt x="32306" y="31794"/>
                    <a:pt x="32264" y="31962"/>
                    <a:pt x="32202" y="32129"/>
                  </a:cubicBezTo>
                  <a:cubicBezTo>
                    <a:pt x="32118" y="32317"/>
                    <a:pt x="32013" y="32485"/>
                    <a:pt x="31867" y="32610"/>
                  </a:cubicBezTo>
                  <a:cubicBezTo>
                    <a:pt x="31783" y="32673"/>
                    <a:pt x="31720" y="32757"/>
                    <a:pt x="31637" y="32798"/>
                  </a:cubicBezTo>
                  <a:cubicBezTo>
                    <a:pt x="31574" y="32840"/>
                    <a:pt x="31490" y="32882"/>
                    <a:pt x="31427" y="32924"/>
                  </a:cubicBezTo>
                  <a:cubicBezTo>
                    <a:pt x="31351" y="32955"/>
                    <a:pt x="31274" y="32974"/>
                    <a:pt x="31189" y="32974"/>
                  </a:cubicBezTo>
                  <a:cubicBezTo>
                    <a:pt x="31158" y="32974"/>
                    <a:pt x="31126" y="32971"/>
                    <a:pt x="31093" y="32966"/>
                  </a:cubicBezTo>
                  <a:cubicBezTo>
                    <a:pt x="30946" y="32966"/>
                    <a:pt x="30821" y="32882"/>
                    <a:pt x="30737" y="32778"/>
                  </a:cubicBezTo>
                  <a:cubicBezTo>
                    <a:pt x="30569" y="32589"/>
                    <a:pt x="30444" y="32317"/>
                    <a:pt x="30674" y="32108"/>
                  </a:cubicBezTo>
                  <a:cubicBezTo>
                    <a:pt x="30735" y="32047"/>
                    <a:pt x="30817" y="32014"/>
                    <a:pt x="30904" y="32014"/>
                  </a:cubicBezTo>
                  <a:cubicBezTo>
                    <a:pt x="30967" y="32014"/>
                    <a:pt x="31031" y="32031"/>
                    <a:pt x="31093" y="32066"/>
                  </a:cubicBezTo>
                  <a:cubicBezTo>
                    <a:pt x="31176" y="32129"/>
                    <a:pt x="31218" y="32213"/>
                    <a:pt x="31260" y="32317"/>
                  </a:cubicBezTo>
                  <a:cubicBezTo>
                    <a:pt x="31267" y="32328"/>
                    <a:pt x="31278" y="32334"/>
                    <a:pt x="31292" y="32334"/>
                  </a:cubicBezTo>
                  <a:cubicBezTo>
                    <a:pt x="31411" y="32334"/>
                    <a:pt x="31745" y="31966"/>
                    <a:pt x="31427" y="31648"/>
                  </a:cubicBezTo>
                  <a:cubicBezTo>
                    <a:pt x="31288" y="31491"/>
                    <a:pt x="31091" y="31407"/>
                    <a:pt x="30885" y="31407"/>
                  </a:cubicBezTo>
                  <a:cubicBezTo>
                    <a:pt x="30843" y="31407"/>
                    <a:pt x="30800" y="31410"/>
                    <a:pt x="30758" y="31417"/>
                  </a:cubicBezTo>
                  <a:cubicBezTo>
                    <a:pt x="30653" y="31438"/>
                    <a:pt x="30549" y="31480"/>
                    <a:pt x="30444" y="31543"/>
                  </a:cubicBezTo>
                  <a:cubicBezTo>
                    <a:pt x="30360" y="31585"/>
                    <a:pt x="30256" y="31648"/>
                    <a:pt x="30193" y="31710"/>
                  </a:cubicBezTo>
                  <a:cubicBezTo>
                    <a:pt x="30005" y="31899"/>
                    <a:pt x="29879" y="32129"/>
                    <a:pt x="29837" y="32380"/>
                  </a:cubicBezTo>
                  <a:cubicBezTo>
                    <a:pt x="29774" y="32736"/>
                    <a:pt x="29858" y="33112"/>
                    <a:pt x="30088" y="33384"/>
                  </a:cubicBezTo>
                  <a:cubicBezTo>
                    <a:pt x="30326" y="33695"/>
                    <a:pt x="30674" y="33877"/>
                    <a:pt x="31051" y="33877"/>
                  </a:cubicBezTo>
                  <a:cubicBezTo>
                    <a:pt x="31106" y="33877"/>
                    <a:pt x="31162" y="33874"/>
                    <a:pt x="31218" y="33866"/>
                  </a:cubicBezTo>
                  <a:cubicBezTo>
                    <a:pt x="31469" y="33824"/>
                    <a:pt x="31699" y="33761"/>
                    <a:pt x="31909" y="33635"/>
                  </a:cubicBezTo>
                  <a:cubicBezTo>
                    <a:pt x="32034" y="33573"/>
                    <a:pt x="32139" y="33510"/>
                    <a:pt x="32243" y="33426"/>
                  </a:cubicBezTo>
                  <a:cubicBezTo>
                    <a:pt x="32369" y="33342"/>
                    <a:pt x="32474" y="33238"/>
                    <a:pt x="32578" y="33154"/>
                  </a:cubicBezTo>
                  <a:cubicBezTo>
                    <a:pt x="32683" y="33050"/>
                    <a:pt x="32787" y="32924"/>
                    <a:pt x="32871" y="32819"/>
                  </a:cubicBezTo>
                  <a:cubicBezTo>
                    <a:pt x="32955" y="32715"/>
                    <a:pt x="33038" y="32610"/>
                    <a:pt x="33101" y="32506"/>
                  </a:cubicBezTo>
                  <a:cubicBezTo>
                    <a:pt x="33436" y="31982"/>
                    <a:pt x="33520" y="31334"/>
                    <a:pt x="33331" y="30727"/>
                  </a:cubicBezTo>
                  <a:cubicBezTo>
                    <a:pt x="33206" y="30371"/>
                    <a:pt x="33059" y="30037"/>
                    <a:pt x="32871" y="29702"/>
                  </a:cubicBezTo>
                  <a:cubicBezTo>
                    <a:pt x="32704" y="29409"/>
                    <a:pt x="32557" y="29074"/>
                    <a:pt x="32411" y="28760"/>
                  </a:cubicBezTo>
                  <a:cubicBezTo>
                    <a:pt x="32327" y="28509"/>
                    <a:pt x="32264" y="28237"/>
                    <a:pt x="32285" y="27965"/>
                  </a:cubicBezTo>
                  <a:cubicBezTo>
                    <a:pt x="32306" y="27672"/>
                    <a:pt x="32390" y="27379"/>
                    <a:pt x="32557" y="27128"/>
                  </a:cubicBezTo>
                  <a:cubicBezTo>
                    <a:pt x="32662" y="26898"/>
                    <a:pt x="32808" y="26710"/>
                    <a:pt x="32976" y="26542"/>
                  </a:cubicBezTo>
                  <a:cubicBezTo>
                    <a:pt x="33122" y="26396"/>
                    <a:pt x="33290" y="26270"/>
                    <a:pt x="33457" y="26187"/>
                  </a:cubicBezTo>
                  <a:cubicBezTo>
                    <a:pt x="33656" y="26092"/>
                    <a:pt x="33865" y="26045"/>
                    <a:pt x="34074" y="26045"/>
                  </a:cubicBezTo>
                  <a:cubicBezTo>
                    <a:pt x="34283" y="26045"/>
                    <a:pt x="34493" y="26092"/>
                    <a:pt x="34691" y="26187"/>
                  </a:cubicBezTo>
                  <a:cubicBezTo>
                    <a:pt x="35047" y="26333"/>
                    <a:pt x="35319" y="26626"/>
                    <a:pt x="35487" y="26982"/>
                  </a:cubicBezTo>
                  <a:cubicBezTo>
                    <a:pt x="35612" y="27337"/>
                    <a:pt x="35570" y="27735"/>
                    <a:pt x="35382" y="28070"/>
                  </a:cubicBezTo>
                  <a:cubicBezTo>
                    <a:pt x="35114" y="28541"/>
                    <a:pt x="34855" y="28663"/>
                    <a:pt x="34655" y="28663"/>
                  </a:cubicBezTo>
                  <a:cubicBezTo>
                    <a:pt x="34526" y="28663"/>
                    <a:pt x="34422" y="28613"/>
                    <a:pt x="34357" y="28572"/>
                  </a:cubicBezTo>
                  <a:cubicBezTo>
                    <a:pt x="34126" y="28446"/>
                    <a:pt x="33938" y="28216"/>
                    <a:pt x="34085" y="27965"/>
                  </a:cubicBezTo>
                  <a:cubicBezTo>
                    <a:pt x="34147" y="27840"/>
                    <a:pt x="34268" y="27777"/>
                    <a:pt x="34388" y="27777"/>
                  </a:cubicBezTo>
                  <a:cubicBezTo>
                    <a:pt x="34508" y="27777"/>
                    <a:pt x="34629" y="27840"/>
                    <a:pt x="34691" y="27965"/>
                  </a:cubicBezTo>
                  <a:cubicBezTo>
                    <a:pt x="34695" y="27967"/>
                    <a:pt x="34699" y="27968"/>
                    <a:pt x="34704" y="27968"/>
                  </a:cubicBezTo>
                  <a:cubicBezTo>
                    <a:pt x="34751" y="27968"/>
                    <a:pt x="34841" y="27869"/>
                    <a:pt x="34880" y="27735"/>
                  </a:cubicBezTo>
                  <a:cubicBezTo>
                    <a:pt x="34922" y="27526"/>
                    <a:pt x="34817" y="27337"/>
                    <a:pt x="34650" y="27254"/>
                  </a:cubicBezTo>
                  <a:cubicBezTo>
                    <a:pt x="34535" y="27201"/>
                    <a:pt x="34414" y="27175"/>
                    <a:pt x="34294" y="27175"/>
                  </a:cubicBezTo>
                  <a:cubicBezTo>
                    <a:pt x="34174" y="27175"/>
                    <a:pt x="34053" y="27201"/>
                    <a:pt x="33938" y="27254"/>
                  </a:cubicBezTo>
                  <a:cubicBezTo>
                    <a:pt x="33771" y="27358"/>
                    <a:pt x="33603" y="27526"/>
                    <a:pt x="33499" y="27714"/>
                  </a:cubicBezTo>
                  <a:cubicBezTo>
                    <a:pt x="33185" y="28279"/>
                    <a:pt x="33373" y="28990"/>
                    <a:pt x="33938" y="29325"/>
                  </a:cubicBezTo>
                  <a:cubicBezTo>
                    <a:pt x="34146" y="29472"/>
                    <a:pt x="34388" y="29547"/>
                    <a:pt x="34634" y="29547"/>
                  </a:cubicBezTo>
                  <a:cubicBezTo>
                    <a:pt x="34809" y="29547"/>
                    <a:pt x="34986" y="29508"/>
                    <a:pt x="35152" y="29430"/>
                  </a:cubicBezTo>
                  <a:cubicBezTo>
                    <a:pt x="35382" y="29325"/>
                    <a:pt x="35570" y="29179"/>
                    <a:pt x="35738" y="29011"/>
                  </a:cubicBezTo>
                  <a:cubicBezTo>
                    <a:pt x="35926" y="28802"/>
                    <a:pt x="36093" y="28572"/>
                    <a:pt x="36219" y="28342"/>
                  </a:cubicBezTo>
                  <a:cubicBezTo>
                    <a:pt x="36365" y="28091"/>
                    <a:pt x="36470" y="27819"/>
                    <a:pt x="36533" y="27547"/>
                  </a:cubicBezTo>
                  <a:cubicBezTo>
                    <a:pt x="36595" y="27337"/>
                    <a:pt x="36595" y="27107"/>
                    <a:pt x="36595" y="26877"/>
                  </a:cubicBezTo>
                  <a:cubicBezTo>
                    <a:pt x="36554" y="26480"/>
                    <a:pt x="36428" y="26124"/>
                    <a:pt x="36198" y="25810"/>
                  </a:cubicBezTo>
                  <a:cubicBezTo>
                    <a:pt x="35779" y="25182"/>
                    <a:pt x="35131" y="24722"/>
                    <a:pt x="34712" y="24199"/>
                  </a:cubicBezTo>
                  <a:cubicBezTo>
                    <a:pt x="34545" y="23990"/>
                    <a:pt x="34419" y="23759"/>
                    <a:pt x="34336" y="23487"/>
                  </a:cubicBezTo>
                  <a:cubicBezTo>
                    <a:pt x="34294" y="23362"/>
                    <a:pt x="34273" y="23215"/>
                    <a:pt x="34294" y="23069"/>
                  </a:cubicBezTo>
                  <a:cubicBezTo>
                    <a:pt x="34294" y="22923"/>
                    <a:pt x="34294" y="22755"/>
                    <a:pt x="34336" y="22609"/>
                  </a:cubicBezTo>
                  <a:cubicBezTo>
                    <a:pt x="34357" y="22483"/>
                    <a:pt x="34399" y="22358"/>
                    <a:pt x="34440" y="22253"/>
                  </a:cubicBezTo>
                  <a:cubicBezTo>
                    <a:pt x="34482" y="22148"/>
                    <a:pt x="34524" y="22044"/>
                    <a:pt x="34566" y="21939"/>
                  </a:cubicBezTo>
                  <a:cubicBezTo>
                    <a:pt x="34650" y="21751"/>
                    <a:pt x="34775" y="21583"/>
                    <a:pt x="34922" y="21437"/>
                  </a:cubicBezTo>
                  <a:cubicBezTo>
                    <a:pt x="35176" y="21199"/>
                    <a:pt x="35500" y="21058"/>
                    <a:pt x="35848" y="21058"/>
                  </a:cubicBezTo>
                  <a:cubicBezTo>
                    <a:pt x="35929" y="21058"/>
                    <a:pt x="36011" y="21065"/>
                    <a:pt x="36093" y="21081"/>
                  </a:cubicBezTo>
                  <a:cubicBezTo>
                    <a:pt x="36470" y="21102"/>
                    <a:pt x="36826" y="21270"/>
                    <a:pt x="37077" y="21562"/>
                  </a:cubicBezTo>
                  <a:cubicBezTo>
                    <a:pt x="37202" y="21709"/>
                    <a:pt x="37286" y="21876"/>
                    <a:pt x="37328" y="22044"/>
                  </a:cubicBezTo>
                  <a:cubicBezTo>
                    <a:pt x="37370" y="22232"/>
                    <a:pt x="37370" y="22441"/>
                    <a:pt x="37328" y="22630"/>
                  </a:cubicBezTo>
                  <a:cubicBezTo>
                    <a:pt x="37307" y="22818"/>
                    <a:pt x="37244" y="22985"/>
                    <a:pt x="37139" y="23132"/>
                  </a:cubicBezTo>
                  <a:cubicBezTo>
                    <a:pt x="37098" y="23236"/>
                    <a:pt x="37014" y="23320"/>
                    <a:pt x="36909" y="23383"/>
                  </a:cubicBezTo>
                  <a:cubicBezTo>
                    <a:pt x="36828" y="23423"/>
                    <a:pt x="36738" y="23446"/>
                    <a:pt x="36651" y="23446"/>
                  </a:cubicBezTo>
                  <a:cubicBezTo>
                    <a:pt x="36603" y="23446"/>
                    <a:pt x="36556" y="23439"/>
                    <a:pt x="36512" y="23425"/>
                  </a:cubicBezTo>
                  <a:cubicBezTo>
                    <a:pt x="36261" y="23362"/>
                    <a:pt x="36010" y="23215"/>
                    <a:pt x="36072" y="22923"/>
                  </a:cubicBezTo>
                  <a:cubicBezTo>
                    <a:pt x="36099" y="22750"/>
                    <a:pt x="36244" y="22644"/>
                    <a:pt x="36400" y="22644"/>
                  </a:cubicBezTo>
                  <a:cubicBezTo>
                    <a:pt x="36489" y="22644"/>
                    <a:pt x="36582" y="22679"/>
                    <a:pt x="36658" y="22755"/>
                  </a:cubicBezTo>
                  <a:cubicBezTo>
                    <a:pt x="36660" y="22755"/>
                    <a:pt x="36662" y="22756"/>
                    <a:pt x="36664" y="22756"/>
                  </a:cubicBezTo>
                  <a:cubicBezTo>
                    <a:pt x="36767" y="22756"/>
                    <a:pt x="36880" y="22189"/>
                    <a:pt x="36386" y="22106"/>
                  </a:cubicBezTo>
                  <a:cubicBezTo>
                    <a:pt x="36335" y="22097"/>
                    <a:pt x="36285" y="22093"/>
                    <a:pt x="36238" y="22093"/>
                  </a:cubicBezTo>
                  <a:cubicBezTo>
                    <a:pt x="35754" y="22093"/>
                    <a:pt x="35521" y="22556"/>
                    <a:pt x="35445" y="22881"/>
                  </a:cubicBezTo>
                  <a:cubicBezTo>
                    <a:pt x="35382" y="23132"/>
                    <a:pt x="35424" y="23404"/>
                    <a:pt x="35549" y="23634"/>
                  </a:cubicBezTo>
                  <a:cubicBezTo>
                    <a:pt x="35717" y="23969"/>
                    <a:pt x="36010" y="24199"/>
                    <a:pt x="36365" y="24283"/>
                  </a:cubicBezTo>
                  <a:cubicBezTo>
                    <a:pt x="36490" y="24326"/>
                    <a:pt x="36618" y="24348"/>
                    <a:pt x="36743" y="24348"/>
                  </a:cubicBezTo>
                  <a:cubicBezTo>
                    <a:pt x="37037" y="24348"/>
                    <a:pt x="37323" y="24231"/>
                    <a:pt x="37558" y="24011"/>
                  </a:cubicBezTo>
                  <a:cubicBezTo>
                    <a:pt x="37725" y="23843"/>
                    <a:pt x="37872" y="23634"/>
                    <a:pt x="37976" y="23425"/>
                  </a:cubicBezTo>
                  <a:cubicBezTo>
                    <a:pt x="38039" y="23299"/>
                    <a:pt x="38081" y="23174"/>
                    <a:pt x="38123" y="23048"/>
                  </a:cubicBezTo>
                  <a:cubicBezTo>
                    <a:pt x="38165" y="22923"/>
                    <a:pt x="38207" y="22776"/>
                    <a:pt x="38228" y="22630"/>
                  </a:cubicBezTo>
                  <a:cubicBezTo>
                    <a:pt x="38332" y="22127"/>
                    <a:pt x="38290" y="21604"/>
                    <a:pt x="38123" y="21123"/>
                  </a:cubicBezTo>
                  <a:cubicBezTo>
                    <a:pt x="37976" y="20767"/>
                    <a:pt x="37725" y="20474"/>
                    <a:pt x="37412" y="20244"/>
                  </a:cubicBezTo>
                  <a:cubicBezTo>
                    <a:pt x="36826" y="19784"/>
                    <a:pt x="36051" y="19554"/>
                    <a:pt x="35507" y="19177"/>
                  </a:cubicBezTo>
                  <a:lnTo>
                    <a:pt x="35528" y="19177"/>
                  </a:lnTo>
                  <a:cubicBezTo>
                    <a:pt x="35005" y="18884"/>
                    <a:pt x="34691" y="18340"/>
                    <a:pt x="34671" y="17754"/>
                  </a:cubicBezTo>
                  <a:cubicBezTo>
                    <a:pt x="34650" y="17629"/>
                    <a:pt x="34650" y="17503"/>
                    <a:pt x="34650" y="17378"/>
                  </a:cubicBezTo>
                  <a:cubicBezTo>
                    <a:pt x="34650" y="17273"/>
                    <a:pt x="34650" y="17148"/>
                    <a:pt x="34671" y="17043"/>
                  </a:cubicBezTo>
                  <a:cubicBezTo>
                    <a:pt x="34691" y="16938"/>
                    <a:pt x="34712" y="16834"/>
                    <a:pt x="34754" y="16729"/>
                  </a:cubicBezTo>
                  <a:cubicBezTo>
                    <a:pt x="34775" y="16645"/>
                    <a:pt x="34817" y="16541"/>
                    <a:pt x="34859" y="16457"/>
                  </a:cubicBezTo>
                  <a:cubicBezTo>
                    <a:pt x="35068" y="16080"/>
                    <a:pt x="35445" y="15829"/>
                    <a:pt x="35863" y="15767"/>
                  </a:cubicBezTo>
                  <a:cubicBezTo>
                    <a:pt x="35986" y="15733"/>
                    <a:pt x="36109" y="15716"/>
                    <a:pt x="36230" y="15716"/>
                  </a:cubicBezTo>
                  <a:cubicBezTo>
                    <a:pt x="36481" y="15716"/>
                    <a:pt x="36725" y="15786"/>
                    <a:pt x="36951" y="15913"/>
                  </a:cubicBezTo>
                  <a:cubicBezTo>
                    <a:pt x="37098" y="16018"/>
                    <a:pt x="37244" y="16143"/>
                    <a:pt x="37328" y="16311"/>
                  </a:cubicBezTo>
                  <a:cubicBezTo>
                    <a:pt x="37432" y="16478"/>
                    <a:pt x="37495" y="16666"/>
                    <a:pt x="37516" y="16855"/>
                  </a:cubicBezTo>
                  <a:cubicBezTo>
                    <a:pt x="37600" y="17148"/>
                    <a:pt x="37537" y="17461"/>
                    <a:pt x="37370" y="17692"/>
                  </a:cubicBezTo>
                  <a:cubicBezTo>
                    <a:pt x="37265" y="17796"/>
                    <a:pt x="37119" y="17859"/>
                    <a:pt x="36993" y="17880"/>
                  </a:cubicBezTo>
                  <a:cubicBezTo>
                    <a:pt x="36721" y="17880"/>
                    <a:pt x="36449" y="17838"/>
                    <a:pt x="36428" y="17524"/>
                  </a:cubicBezTo>
                  <a:cubicBezTo>
                    <a:pt x="36400" y="17228"/>
                    <a:pt x="36580" y="17151"/>
                    <a:pt x="36733" y="17151"/>
                  </a:cubicBezTo>
                  <a:cubicBezTo>
                    <a:pt x="36808" y="17151"/>
                    <a:pt x="36875" y="17169"/>
                    <a:pt x="36909" y="17189"/>
                  </a:cubicBezTo>
                  <a:cubicBezTo>
                    <a:pt x="37027" y="17189"/>
                    <a:pt x="36979" y="16658"/>
                    <a:pt x="36562" y="16658"/>
                  </a:cubicBezTo>
                  <a:cubicBezTo>
                    <a:pt x="36533" y="16658"/>
                    <a:pt x="36502" y="16661"/>
                    <a:pt x="36470" y="16666"/>
                  </a:cubicBezTo>
                  <a:cubicBezTo>
                    <a:pt x="36219" y="16687"/>
                    <a:pt x="35989" y="16855"/>
                    <a:pt x="35884" y="17085"/>
                  </a:cubicBezTo>
                  <a:cubicBezTo>
                    <a:pt x="35800" y="17273"/>
                    <a:pt x="35779" y="17482"/>
                    <a:pt x="35800" y="17713"/>
                  </a:cubicBezTo>
                  <a:cubicBezTo>
                    <a:pt x="35821" y="17964"/>
                    <a:pt x="35947" y="18194"/>
                    <a:pt x="36135" y="18382"/>
                  </a:cubicBezTo>
                  <a:cubicBezTo>
                    <a:pt x="36370" y="18617"/>
                    <a:pt x="36697" y="18761"/>
                    <a:pt x="37030" y="18761"/>
                  </a:cubicBezTo>
                  <a:cubicBezTo>
                    <a:pt x="37053" y="18761"/>
                    <a:pt x="37075" y="18760"/>
                    <a:pt x="37098" y="18759"/>
                  </a:cubicBezTo>
                  <a:cubicBezTo>
                    <a:pt x="37537" y="18759"/>
                    <a:pt x="37935" y="18508"/>
                    <a:pt x="38144" y="18131"/>
                  </a:cubicBezTo>
                  <a:cubicBezTo>
                    <a:pt x="38374" y="17650"/>
                    <a:pt x="38458" y="17127"/>
                    <a:pt x="38374" y="16604"/>
                  </a:cubicBezTo>
                  <a:cubicBezTo>
                    <a:pt x="38332" y="16332"/>
                    <a:pt x="38269" y="16060"/>
                    <a:pt x="38144" y="15808"/>
                  </a:cubicBezTo>
                  <a:cubicBezTo>
                    <a:pt x="38060" y="15578"/>
                    <a:pt x="37956" y="15390"/>
                    <a:pt x="37809" y="15223"/>
                  </a:cubicBezTo>
                  <a:cubicBezTo>
                    <a:pt x="37558" y="14930"/>
                    <a:pt x="37223" y="14700"/>
                    <a:pt x="36867" y="14574"/>
                  </a:cubicBezTo>
                  <a:cubicBezTo>
                    <a:pt x="36491" y="14469"/>
                    <a:pt x="36135" y="14386"/>
                    <a:pt x="35759" y="14344"/>
                  </a:cubicBezTo>
                  <a:cubicBezTo>
                    <a:pt x="35403" y="14302"/>
                    <a:pt x="35068" y="14239"/>
                    <a:pt x="34712" y="14156"/>
                  </a:cubicBezTo>
                  <a:cubicBezTo>
                    <a:pt x="34461" y="14093"/>
                    <a:pt x="34210" y="13967"/>
                    <a:pt x="34001" y="13800"/>
                  </a:cubicBezTo>
                  <a:cubicBezTo>
                    <a:pt x="33771" y="13611"/>
                    <a:pt x="33582" y="13360"/>
                    <a:pt x="33478" y="13067"/>
                  </a:cubicBezTo>
                  <a:cubicBezTo>
                    <a:pt x="33373" y="12858"/>
                    <a:pt x="33310" y="12628"/>
                    <a:pt x="33269" y="12398"/>
                  </a:cubicBezTo>
                  <a:cubicBezTo>
                    <a:pt x="33227" y="12210"/>
                    <a:pt x="33227" y="12000"/>
                    <a:pt x="33269" y="11791"/>
                  </a:cubicBezTo>
                  <a:cubicBezTo>
                    <a:pt x="33352" y="11373"/>
                    <a:pt x="33624" y="11017"/>
                    <a:pt x="34001" y="10808"/>
                  </a:cubicBezTo>
                  <a:cubicBezTo>
                    <a:pt x="34232" y="10669"/>
                    <a:pt x="34509" y="10587"/>
                    <a:pt x="34789" y="10587"/>
                  </a:cubicBezTo>
                  <a:cubicBezTo>
                    <a:pt x="34889" y="10587"/>
                    <a:pt x="34990" y="10597"/>
                    <a:pt x="35089" y="10619"/>
                  </a:cubicBezTo>
                  <a:cubicBezTo>
                    <a:pt x="35466" y="10724"/>
                    <a:pt x="35759" y="10996"/>
                    <a:pt x="35926" y="11352"/>
                  </a:cubicBezTo>
                  <a:cubicBezTo>
                    <a:pt x="36303" y="12147"/>
                    <a:pt x="35905" y="12398"/>
                    <a:pt x="35717" y="12482"/>
                  </a:cubicBezTo>
                  <a:cubicBezTo>
                    <a:pt x="35624" y="12524"/>
                    <a:pt x="35525" y="12552"/>
                    <a:pt x="35431" y="12552"/>
                  </a:cubicBezTo>
                  <a:cubicBezTo>
                    <a:pt x="35291" y="12552"/>
                    <a:pt x="35164" y="12489"/>
                    <a:pt x="35089" y="12314"/>
                  </a:cubicBezTo>
                  <a:cubicBezTo>
                    <a:pt x="34935" y="11948"/>
                    <a:pt x="35260" y="11830"/>
                    <a:pt x="35410" y="11830"/>
                  </a:cubicBezTo>
                  <a:cubicBezTo>
                    <a:pt x="35423" y="11830"/>
                    <a:pt x="35435" y="11831"/>
                    <a:pt x="35445" y="11833"/>
                  </a:cubicBezTo>
                  <a:cubicBezTo>
                    <a:pt x="35487" y="11812"/>
                    <a:pt x="35466" y="11666"/>
                    <a:pt x="35361" y="11540"/>
                  </a:cubicBezTo>
                  <a:cubicBezTo>
                    <a:pt x="35286" y="11453"/>
                    <a:pt x="35175" y="11403"/>
                    <a:pt x="35062" y="11403"/>
                  </a:cubicBezTo>
                  <a:cubicBezTo>
                    <a:pt x="34984" y="11403"/>
                    <a:pt x="34906" y="11426"/>
                    <a:pt x="34838" y="11477"/>
                  </a:cubicBezTo>
                  <a:cubicBezTo>
                    <a:pt x="34608" y="11582"/>
                    <a:pt x="34461" y="11791"/>
                    <a:pt x="34440" y="12042"/>
                  </a:cubicBezTo>
                  <a:cubicBezTo>
                    <a:pt x="34399" y="12251"/>
                    <a:pt x="34440" y="12461"/>
                    <a:pt x="34524" y="12649"/>
                  </a:cubicBezTo>
                  <a:cubicBezTo>
                    <a:pt x="34629" y="12900"/>
                    <a:pt x="34817" y="13088"/>
                    <a:pt x="35047" y="13193"/>
                  </a:cubicBezTo>
                  <a:cubicBezTo>
                    <a:pt x="35238" y="13289"/>
                    <a:pt x="35443" y="13337"/>
                    <a:pt x="35646" y="13337"/>
                  </a:cubicBezTo>
                  <a:cubicBezTo>
                    <a:pt x="35799" y="13337"/>
                    <a:pt x="35950" y="13310"/>
                    <a:pt x="36093" y="13256"/>
                  </a:cubicBezTo>
                  <a:cubicBezTo>
                    <a:pt x="36533" y="13130"/>
                    <a:pt x="36826" y="12754"/>
                    <a:pt x="36909" y="12314"/>
                  </a:cubicBezTo>
                  <a:cubicBezTo>
                    <a:pt x="36951" y="12084"/>
                    <a:pt x="36951" y="11833"/>
                    <a:pt x="36909" y="11603"/>
                  </a:cubicBezTo>
                  <a:cubicBezTo>
                    <a:pt x="36847" y="11331"/>
                    <a:pt x="36763" y="11059"/>
                    <a:pt x="36637" y="10808"/>
                  </a:cubicBezTo>
                  <a:cubicBezTo>
                    <a:pt x="36512" y="10557"/>
                    <a:pt x="36365" y="10326"/>
                    <a:pt x="36198" y="10096"/>
                  </a:cubicBezTo>
                  <a:cubicBezTo>
                    <a:pt x="36031" y="9929"/>
                    <a:pt x="35863" y="9782"/>
                    <a:pt x="35675" y="9657"/>
                  </a:cubicBezTo>
                  <a:cubicBezTo>
                    <a:pt x="35340" y="9448"/>
                    <a:pt x="34943" y="9343"/>
                    <a:pt x="34566" y="9343"/>
                  </a:cubicBezTo>
                  <a:cubicBezTo>
                    <a:pt x="33834" y="9343"/>
                    <a:pt x="33080" y="9594"/>
                    <a:pt x="32411" y="9615"/>
                  </a:cubicBezTo>
                  <a:cubicBezTo>
                    <a:pt x="32139" y="9615"/>
                    <a:pt x="31867" y="9594"/>
                    <a:pt x="31616" y="9510"/>
                  </a:cubicBezTo>
                  <a:cubicBezTo>
                    <a:pt x="31490" y="9448"/>
                    <a:pt x="31365" y="9385"/>
                    <a:pt x="31260" y="9301"/>
                  </a:cubicBezTo>
                  <a:cubicBezTo>
                    <a:pt x="31113" y="9197"/>
                    <a:pt x="31009" y="9092"/>
                    <a:pt x="30904" y="8966"/>
                  </a:cubicBezTo>
                  <a:cubicBezTo>
                    <a:pt x="30737" y="8799"/>
                    <a:pt x="30611" y="8611"/>
                    <a:pt x="30486" y="8402"/>
                  </a:cubicBezTo>
                  <a:cubicBezTo>
                    <a:pt x="30402" y="8213"/>
                    <a:pt x="30318" y="8025"/>
                    <a:pt x="30297" y="7816"/>
                  </a:cubicBezTo>
                  <a:cubicBezTo>
                    <a:pt x="30235" y="7397"/>
                    <a:pt x="30381" y="6958"/>
                    <a:pt x="30695" y="6665"/>
                  </a:cubicBezTo>
                  <a:cubicBezTo>
                    <a:pt x="30925" y="6372"/>
                    <a:pt x="31281" y="6184"/>
                    <a:pt x="31678" y="6142"/>
                  </a:cubicBezTo>
                  <a:cubicBezTo>
                    <a:pt x="31708" y="6138"/>
                    <a:pt x="31738" y="6136"/>
                    <a:pt x="31769" y="6136"/>
                  </a:cubicBezTo>
                  <a:cubicBezTo>
                    <a:pt x="31912" y="6136"/>
                    <a:pt x="32064" y="6174"/>
                    <a:pt x="32202" y="6225"/>
                  </a:cubicBezTo>
                  <a:cubicBezTo>
                    <a:pt x="32369" y="6309"/>
                    <a:pt x="32536" y="6414"/>
                    <a:pt x="32683" y="6560"/>
                  </a:cubicBezTo>
                  <a:cubicBezTo>
                    <a:pt x="32746" y="6644"/>
                    <a:pt x="32808" y="6707"/>
                    <a:pt x="32871" y="6790"/>
                  </a:cubicBezTo>
                  <a:cubicBezTo>
                    <a:pt x="32913" y="6853"/>
                    <a:pt x="32955" y="6937"/>
                    <a:pt x="32976" y="7000"/>
                  </a:cubicBezTo>
                  <a:cubicBezTo>
                    <a:pt x="33018" y="7104"/>
                    <a:pt x="33038" y="7230"/>
                    <a:pt x="33038" y="7334"/>
                  </a:cubicBezTo>
                  <a:cubicBezTo>
                    <a:pt x="33018" y="7481"/>
                    <a:pt x="32955" y="7606"/>
                    <a:pt x="32829" y="7690"/>
                  </a:cubicBezTo>
                  <a:cubicBezTo>
                    <a:pt x="32715" y="7792"/>
                    <a:pt x="32577" y="7878"/>
                    <a:pt x="32439" y="7878"/>
                  </a:cubicBezTo>
                  <a:cubicBezTo>
                    <a:pt x="32351" y="7878"/>
                    <a:pt x="32262" y="7843"/>
                    <a:pt x="32181" y="7753"/>
                  </a:cubicBezTo>
                  <a:cubicBezTo>
                    <a:pt x="32055" y="7648"/>
                    <a:pt x="32034" y="7481"/>
                    <a:pt x="32118" y="7355"/>
                  </a:cubicBezTo>
                  <a:cubicBezTo>
                    <a:pt x="32181" y="7272"/>
                    <a:pt x="32285" y="7209"/>
                    <a:pt x="32390" y="7188"/>
                  </a:cubicBezTo>
                  <a:cubicBezTo>
                    <a:pt x="32450" y="7128"/>
                    <a:pt x="32263" y="6874"/>
                    <a:pt x="32013" y="6874"/>
                  </a:cubicBezTo>
                  <a:cubicBezTo>
                    <a:pt x="31914" y="6874"/>
                    <a:pt x="31806" y="6914"/>
                    <a:pt x="31699" y="7021"/>
                  </a:cubicBezTo>
                  <a:cubicBezTo>
                    <a:pt x="31511" y="7188"/>
                    <a:pt x="31448" y="7439"/>
                    <a:pt x="31490" y="7669"/>
                  </a:cubicBezTo>
                  <a:cubicBezTo>
                    <a:pt x="31511" y="7795"/>
                    <a:pt x="31553" y="7878"/>
                    <a:pt x="31595" y="7983"/>
                  </a:cubicBezTo>
                  <a:cubicBezTo>
                    <a:pt x="31637" y="8088"/>
                    <a:pt x="31699" y="8171"/>
                    <a:pt x="31783" y="8255"/>
                  </a:cubicBezTo>
                  <a:cubicBezTo>
                    <a:pt x="31950" y="8422"/>
                    <a:pt x="32181" y="8527"/>
                    <a:pt x="32432" y="8569"/>
                  </a:cubicBezTo>
                  <a:cubicBezTo>
                    <a:pt x="32500" y="8581"/>
                    <a:pt x="32569" y="8587"/>
                    <a:pt x="32638" y="8587"/>
                  </a:cubicBezTo>
                  <a:cubicBezTo>
                    <a:pt x="32928" y="8587"/>
                    <a:pt x="33216" y="8483"/>
                    <a:pt x="33436" y="8297"/>
                  </a:cubicBezTo>
                  <a:cubicBezTo>
                    <a:pt x="33792" y="8046"/>
                    <a:pt x="33980" y="7606"/>
                    <a:pt x="33917" y="7167"/>
                  </a:cubicBezTo>
                  <a:cubicBezTo>
                    <a:pt x="33875" y="6937"/>
                    <a:pt x="33813" y="6707"/>
                    <a:pt x="33687" y="6477"/>
                  </a:cubicBezTo>
                  <a:cubicBezTo>
                    <a:pt x="33624" y="6372"/>
                    <a:pt x="33562" y="6246"/>
                    <a:pt x="33478" y="6142"/>
                  </a:cubicBezTo>
                  <a:cubicBezTo>
                    <a:pt x="33394" y="6037"/>
                    <a:pt x="33310" y="5912"/>
                    <a:pt x="33206" y="5807"/>
                  </a:cubicBezTo>
                  <a:cubicBezTo>
                    <a:pt x="33101" y="5702"/>
                    <a:pt x="32997" y="5598"/>
                    <a:pt x="32892" y="5514"/>
                  </a:cubicBezTo>
                  <a:cubicBezTo>
                    <a:pt x="32787" y="5430"/>
                    <a:pt x="32662" y="5347"/>
                    <a:pt x="32557" y="5284"/>
                  </a:cubicBezTo>
                  <a:cubicBezTo>
                    <a:pt x="32369" y="5158"/>
                    <a:pt x="32160" y="5075"/>
                    <a:pt x="31930" y="5012"/>
                  </a:cubicBezTo>
                  <a:cubicBezTo>
                    <a:pt x="31779" y="4978"/>
                    <a:pt x="31625" y="4962"/>
                    <a:pt x="31472" y="4962"/>
                  </a:cubicBezTo>
                  <a:cubicBezTo>
                    <a:pt x="31242" y="4962"/>
                    <a:pt x="31013" y="4999"/>
                    <a:pt x="30800" y="5075"/>
                  </a:cubicBezTo>
                  <a:cubicBezTo>
                    <a:pt x="30444" y="5179"/>
                    <a:pt x="30088" y="5347"/>
                    <a:pt x="29774" y="5514"/>
                  </a:cubicBezTo>
                  <a:cubicBezTo>
                    <a:pt x="29461" y="5702"/>
                    <a:pt x="29126" y="5849"/>
                    <a:pt x="28812" y="5974"/>
                  </a:cubicBezTo>
                  <a:cubicBezTo>
                    <a:pt x="28561" y="6079"/>
                    <a:pt x="28289" y="6121"/>
                    <a:pt x="28017" y="6121"/>
                  </a:cubicBezTo>
                  <a:cubicBezTo>
                    <a:pt x="27724" y="6100"/>
                    <a:pt x="27431" y="6016"/>
                    <a:pt x="27180" y="5849"/>
                  </a:cubicBezTo>
                  <a:cubicBezTo>
                    <a:pt x="26971" y="5744"/>
                    <a:pt x="26782" y="5598"/>
                    <a:pt x="26615" y="5430"/>
                  </a:cubicBezTo>
                  <a:cubicBezTo>
                    <a:pt x="26448" y="5284"/>
                    <a:pt x="26343" y="5117"/>
                    <a:pt x="26238" y="4928"/>
                  </a:cubicBezTo>
                  <a:cubicBezTo>
                    <a:pt x="26071" y="4552"/>
                    <a:pt x="26071" y="4112"/>
                    <a:pt x="26259" y="3715"/>
                  </a:cubicBezTo>
                  <a:cubicBezTo>
                    <a:pt x="26406" y="3359"/>
                    <a:pt x="26678" y="3087"/>
                    <a:pt x="27054" y="2920"/>
                  </a:cubicBezTo>
                  <a:cubicBezTo>
                    <a:pt x="27191" y="2871"/>
                    <a:pt x="27334" y="2848"/>
                    <a:pt x="27477" y="2848"/>
                  </a:cubicBezTo>
                  <a:cubicBezTo>
                    <a:pt x="27706" y="2848"/>
                    <a:pt x="27936" y="2908"/>
                    <a:pt x="28142" y="3024"/>
                  </a:cubicBezTo>
                  <a:cubicBezTo>
                    <a:pt x="28896" y="3464"/>
                    <a:pt x="28749" y="3882"/>
                    <a:pt x="28645" y="4049"/>
                  </a:cubicBezTo>
                  <a:cubicBezTo>
                    <a:pt x="28537" y="4218"/>
                    <a:pt x="28396" y="4364"/>
                    <a:pt x="28221" y="4364"/>
                  </a:cubicBezTo>
                  <a:cubicBezTo>
                    <a:pt x="28157" y="4364"/>
                    <a:pt x="28089" y="4345"/>
                    <a:pt x="28017" y="4300"/>
                  </a:cubicBezTo>
                  <a:cubicBezTo>
                    <a:pt x="27787" y="4196"/>
                    <a:pt x="27787" y="3840"/>
                    <a:pt x="28017" y="3715"/>
                  </a:cubicBezTo>
                  <a:cubicBezTo>
                    <a:pt x="28059" y="3652"/>
                    <a:pt x="27933" y="3547"/>
                    <a:pt x="27787" y="3526"/>
                  </a:cubicBezTo>
                  <a:cubicBezTo>
                    <a:pt x="27755" y="3519"/>
                    <a:pt x="27723" y="3516"/>
                    <a:pt x="27692" y="3516"/>
                  </a:cubicBezTo>
                  <a:cubicBezTo>
                    <a:pt x="27538" y="3516"/>
                    <a:pt x="27396" y="3600"/>
                    <a:pt x="27326" y="3756"/>
                  </a:cubicBezTo>
                  <a:cubicBezTo>
                    <a:pt x="27201" y="3966"/>
                    <a:pt x="27201" y="4238"/>
                    <a:pt x="27326" y="4447"/>
                  </a:cubicBezTo>
                  <a:cubicBezTo>
                    <a:pt x="27431" y="4635"/>
                    <a:pt x="27577" y="4803"/>
                    <a:pt x="27766" y="4907"/>
                  </a:cubicBezTo>
                  <a:cubicBezTo>
                    <a:pt x="27945" y="5007"/>
                    <a:pt x="28140" y="5054"/>
                    <a:pt x="28333" y="5054"/>
                  </a:cubicBezTo>
                  <a:cubicBezTo>
                    <a:pt x="28747" y="5054"/>
                    <a:pt x="29155" y="4839"/>
                    <a:pt x="29398" y="4468"/>
                  </a:cubicBezTo>
                  <a:cubicBezTo>
                    <a:pt x="29649" y="4112"/>
                    <a:pt x="29691" y="3652"/>
                    <a:pt x="29502" y="3254"/>
                  </a:cubicBezTo>
                  <a:cubicBezTo>
                    <a:pt x="29398" y="3024"/>
                    <a:pt x="29251" y="2836"/>
                    <a:pt x="29063" y="2668"/>
                  </a:cubicBezTo>
                  <a:cubicBezTo>
                    <a:pt x="28875" y="2480"/>
                    <a:pt x="28645" y="2313"/>
                    <a:pt x="28414" y="2166"/>
                  </a:cubicBezTo>
                  <a:cubicBezTo>
                    <a:pt x="28163" y="2041"/>
                    <a:pt x="27891" y="1936"/>
                    <a:pt x="27619" y="1873"/>
                  </a:cubicBezTo>
                  <a:cubicBezTo>
                    <a:pt x="27447" y="1826"/>
                    <a:pt x="27274" y="1803"/>
                    <a:pt x="27110" y="1803"/>
                  </a:cubicBezTo>
                  <a:cubicBezTo>
                    <a:pt x="27056" y="1803"/>
                    <a:pt x="27002" y="1805"/>
                    <a:pt x="26950" y="1811"/>
                  </a:cubicBezTo>
                  <a:cubicBezTo>
                    <a:pt x="26552" y="1852"/>
                    <a:pt x="26176" y="1978"/>
                    <a:pt x="25862" y="2208"/>
                  </a:cubicBezTo>
                  <a:cubicBezTo>
                    <a:pt x="25255" y="2627"/>
                    <a:pt x="24795" y="3275"/>
                    <a:pt x="24271" y="3694"/>
                  </a:cubicBezTo>
                  <a:cubicBezTo>
                    <a:pt x="24062" y="3861"/>
                    <a:pt x="23811" y="3987"/>
                    <a:pt x="23560" y="4070"/>
                  </a:cubicBezTo>
                  <a:cubicBezTo>
                    <a:pt x="23414" y="4112"/>
                    <a:pt x="23288" y="4112"/>
                    <a:pt x="23142" y="4112"/>
                  </a:cubicBezTo>
                  <a:cubicBezTo>
                    <a:pt x="22974" y="4112"/>
                    <a:pt x="22828" y="4112"/>
                    <a:pt x="22660" y="4070"/>
                  </a:cubicBezTo>
                  <a:cubicBezTo>
                    <a:pt x="22535" y="4049"/>
                    <a:pt x="22430" y="4008"/>
                    <a:pt x="22326" y="3966"/>
                  </a:cubicBezTo>
                  <a:cubicBezTo>
                    <a:pt x="22200" y="3924"/>
                    <a:pt x="22095" y="3882"/>
                    <a:pt x="21991" y="3840"/>
                  </a:cubicBezTo>
                  <a:cubicBezTo>
                    <a:pt x="21802" y="3756"/>
                    <a:pt x="21635" y="3631"/>
                    <a:pt x="21489" y="3484"/>
                  </a:cubicBezTo>
                  <a:cubicBezTo>
                    <a:pt x="21196" y="3171"/>
                    <a:pt x="21049" y="2752"/>
                    <a:pt x="21112" y="2313"/>
                  </a:cubicBezTo>
                  <a:cubicBezTo>
                    <a:pt x="21154" y="1936"/>
                    <a:pt x="21321" y="1580"/>
                    <a:pt x="21614" y="1329"/>
                  </a:cubicBezTo>
                  <a:cubicBezTo>
                    <a:pt x="21740" y="1204"/>
                    <a:pt x="21907" y="1120"/>
                    <a:pt x="22095" y="1078"/>
                  </a:cubicBezTo>
                  <a:cubicBezTo>
                    <a:pt x="22190" y="1057"/>
                    <a:pt x="22289" y="1047"/>
                    <a:pt x="22388" y="1047"/>
                  </a:cubicBezTo>
                  <a:cubicBezTo>
                    <a:pt x="22488" y="1047"/>
                    <a:pt x="22587" y="1057"/>
                    <a:pt x="22681" y="1078"/>
                  </a:cubicBezTo>
                  <a:cubicBezTo>
                    <a:pt x="22849" y="1099"/>
                    <a:pt x="23016" y="1162"/>
                    <a:pt x="23183" y="1267"/>
                  </a:cubicBezTo>
                  <a:cubicBezTo>
                    <a:pt x="23267" y="1308"/>
                    <a:pt x="23351" y="1392"/>
                    <a:pt x="23414" y="1497"/>
                  </a:cubicBezTo>
                  <a:cubicBezTo>
                    <a:pt x="23497" y="1622"/>
                    <a:pt x="23518" y="1769"/>
                    <a:pt x="23476" y="1894"/>
                  </a:cubicBezTo>
                  <a:cubicBezTo>
                    <a:pt x="23420" y="2119"/>
                    <a:pt x="23297" y="2343"/>
                    <a:pt x="23062" y="2343"/>
                  </a:cubicBezTo>
                  <a:cubicBezTo>
                    <a:pt x="23034" y="2343"/>
                    <a:pt x="23005" y="2340"/>
                    <a:pt x="22974" y="2334"/>
                  </a:cubicBezTo>
                  <a:cubicBezTo>
                    <a:pt x="22702" y="2292"/>
                    <a:pt x="22598" y="1957"/>
                    <a:pt x="22807" y="1748"/>
                  </a:cubicBezTo>
                  <a:cubicBezTo>
                    <a:pt x="22816" y="1701"/>
                    <a:pt x="22700" y="1646"/>
                    <a:pt x="22562" y="1646"/>
                  </a:cubicBezTo>
                  <a:cubicBezTo>
                    <a:pt x="22390" y="1646"/>
                    <a:pt x="22184" y="1730"/>
                    <a:pt x="22137" y="2020"/>
                  </a:cubicBezTo>
                  <a:cubicBezTo>
                    <a:pt x="22054" y="2606"/>
                    <a:pt x="22577" y="2878"/>
                    <a:pt x="22932" y="2961"/>
                  </a:cubicBezTo>
                  <a:cubicBezTo>
                    <a:pt x="23010" y="2981"/>
                    <a:pt x="23090" y="2990"/>
                    <a:pt x="23170" y="2990"/>
                  </a:cubicBezTo>
                  <a:cubicBezTo>
                    <a:pt x="23348" y="2990"/>
                    <a:pt x="23527" y="2943"/>
                    <a:pt x="23686" y="2857"/>
                  </a:cubicBezTo>
                  <a:cubicBezTo>
                    <a:pt x="23999" y="2710"/>
                    <a:pt x="24251" y="2396"/>
                    <a:pt x="24334" y="2062"/>
                  </a:cubicBezTo>
                  <a:cubicBezTo>
                    <a:pt x="24481" y="1643"/>
                    <a:pt x="24355" y="1183"/>
                    <a:pt x="24062" y="869"/>
                  </a:cubicBezTo>
                  <a:cubicBezTo>
                    <a:pt x="23895" y="681"/>
                    <a:pt x="23686" y="534"/>
                    <a:pt x="23476" y="430"/>
                  </a:cubicBezTo>
                  <a:cubicBezTo>
                    <a:pt x="23351" y="367"/>
                    <a:pt x="23225" y="325"/>
                    <a:pt x="23100" y="283"/>
                  </a:cubicBezTo>
                  <a:cubicBezTo>
                    <a:pt x="22953" y="241"/>
                    <a:pt x="22828" y="199"/>
                    <a:pt x="22681" y="179"/>
                  </a:cubicBezTo>
                  <a:cubicBezTo>
                    <a:pt x="22497" y="140"/>
                    <a:pt x="22310" y="122"/>
                    <a:pt x="22123" y="122"/>
                  </a:cubicBezTo>
                  <a:cubicBezTo>
                    <a:pt x="21801" y="122"/>
                    <a:pt x="21480" y="177"/>
                    <a:pt x="21175" y="283"/>
                  </a:cubicBezTo>
                  <a:cubicBezTo>
                    <a:pt x="20819" y="430"/>
                    <a:pt x="20505" y="681"/>
                    <a:pt x="20275" y="995"/>
                  </a:cubicBezTo>
                  <a:cubicBezTo>
                    <a:pt x="19836" y="1580"/>
                    <a:pt x="19606" y="2355"/>
                    <a:pt x="19229" y="2899"/>
                  </a:cubicBezTo>
                  <a:cubicBezTo>
                    <a:pt x="18915" y="3401"/>
                    <a:pt x="18392" y="3715"/>
                    <a:pt x="17806" y="3756"/>
                  </a:cubicBezTo>
                  <a:lnTo>
                    <a:pt x="17450" y="3756"/>
                  </a:lnTo>
                  <a:cubicBezTo>
                    <a:pt x="17325" y="3756"/>
                    <a:pt x="17220" y="3756"/>
                    <a:pt x="17116" y="3736"/>
                  </a:cubicBezTo>
                  <a:cubicBezTo>
                    <a:pt x="17011" y="3715"/>
                    <a:pt x="16906" y="3694"/>
                    <a:pt x="16802" y="3673"/>
                  </a:cubicBezTo>
                  <a:cubicBezTo>
                    <a:pt x="16697" y="3631"/>
                    <a:pt x="16613" y="3610"/>
                    <a:pt x="16530" y="3547"/>
                  </a:cubicBezTo>
                  <a:cubicBezTo>
                    <a:pt x="16153" y="3338"/>
                    <a:pt x="15881" y="2982"/>
                    <a:pt x="15818" y="2564"/>
                  </a:cubicBezTo>
                  <a:cubicBezTo>
                    <a:pt x="15735" y="2187"/>
                    <a:pt x="15776" y="1790"/>
                    <a:pt x="15986" y="1455"/>
                  </a:cubicBezTo>
                  <a:cubicBezTo>
                    <a:pt x="16090" y="1308"/>
                    <a:pt x="16216" y="1183"/>
                    <a:pt x="16362" y="1078"/>
                  </a:cubicBezTo>
                  <a:cubicBezTo>
                    <a:pt x="16530" y="974"/>
                    <a:pt x="16718" y="911"/>
                    <a:pt x="16927" y="890"/>
                  </a:cubicBezTo>
                  <a:cubicBezTo>
                    <a:pt x="17002" y="874"/>
                    <a:pt x="17077" y="866"/>
                    <a:pt x="17151" y="866"/>
                  </a:cubicBezTo>
                  <a:cubicBezTo>
                    <a:pt x="17367" y="866"/>
                    <a:pt x="17577" y="933"/>
                    <a:pt x="17764" y="1057"/>
                  </a:cubicBezTo>
                  <a:cubicBezTo>
                    <a:pt x="17869" y="1162"/>
                    <a:pt x="17932" y="1287"/>
                    <a:pt x="17932" y="1434"/>
                  </a:cubicBezTo>
                  <a:cubicBezTo>
                    <a:pt x="17953" y="1685"/>
                    <a:pt x="17890" y="1978"/>
                    <a:pt x="17597" y="1999"/>
                  </a:cubicBezTo>
                  <a:cubicBezTo>
                    <a:pt x="17586" y="1999"/>
                    <a:pt x="17576" y="2000"/>
                    <a:pt x="17566" y="2000"/>
                  </a:cubicBezTo>
                  <a:cubicBezTo>
                    <a:pt x="17159" y="2000"/>
                    <a:pt x="17200" y="1599"/>
                    <a:pt x="17241" y="1497"/>
                  </a:cubicBezTo>
                  <a:cubicBezTo>
                    <a:pt x="17241" y="1468"/>
                    <a:pt x="17196" y="1451"/>
                    <a:pt x="17132" y="1451"/>
                  </a:cubicBezTo>
                  <a:cubicBezTo>
                    <a:pt x="16962" y="1451"/>
                    <a:pt x="16657" y="1576"/>
                    <a:pt x="16718" y="1957"/>
                  </a:cubicBezTo>
                  <a:cubicBezTo>
                    <a:pt x="16739" y="2208"/>
                    <a:pt x="16906" y="2417"/>
                    <a:pt x="17137" y="2522"/>
                  </a:cubicBezTo>
                  <a:cubicBezTo>
                    <a:pt x="17325" y="2606"/>
                    <a:pt x="17534" y="2627"/>
                    <a:pt x="17743" y="2627"/>
                  </a:cubicBezTo>
                  <a:cubicBezTo>
                    <a:pt x="18015" y="2585"/>
                    <a:pt x="18245" y="2480"/>
                    <a:pt x="18434" y="2292"/>
                  </a:cubicBezTo>
                  <a:cubicBezTo>
                    <a:pt x="18685" y="2041"/>
                    <a:pt x="18831" y="1685"/>
                    <a:pt x="18810" y="1308"/>
                  </a:cubicBezTo>
                  <a:cubicBezTo>
                    <a:pt x="18810" y="869"/>
                    <a:pt x="18559" y="471"/>
                    <a:pt x="18183" y="262"/>
                  </a:cubicBezTo>
                  <a:cubicBezTo>
                    <a:pt x="17824" y="91"/>
                    <a:pt x="17441" y="0"/>
                    <a:pt x="17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19"/>
            <p:cNvSpPr/>
            <p:nvPr/>
          </p:nvSpPr>
          <p:spPr>
            <a:xfrm>
              <a:off x="1592727" y="735385"/>
              <a:ext cx="13679" cy="11428"/>
            </a:xfrm>
            <a:custGeom>
              <a:rect b="b" l="l" r="r" t="t"/>
              <a:pathLst>
                <a:path extrusionOk="0" h="518" w="620">
                  <a:moveTo>
                    <a:pt x="341" y="1"/>
                  </a:moveTo>
                  <a:cubicBezTo>
                    <a:pt x="223" y="1"/>
                    <a:pt x="113" y="91"/>
                    <a:pt x="96" y="208"/>
                  </a:cubicBezTo>
                  <a:cubicBezTo>
                    <a:pt x="1" y="372"/>
                    <a:pt x="209" y="518"/>
                    <a:pt x="382" y="518"/>
                  </a:cubicBezTo>
                  <a:cubicBezTo>
                    <a:pt x="474" y="518"/>
                    <a:pt x="556" y="477"/>
                    <a:pt x="578" y="375"/>
                  </a:cubicBezTo>
                  <a:cubicBezTo>
                    <a:pt x="620" y="228"/>
                    <a:pt x="557" y="82"/>
                    <a:pt x="431" y="19"/>
                  </a:cubicBezTo>
                  <a:cubicBezTo>
                    <a:pt x="401" y="7"/>
                    <a:pt x="371" y="1"/>
                    <a:pt x="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19"/>
            <p:cNvSpPr/>
            <p:nvPr/>
          </p:nvSpPr>
          <p:spPr>
            <a:xfrm>
              <a:off x="1569914" y="862752"/>
              <a:ext cx="14341" cy="12487"/>
            </a:xfrm>
            <a:custGeom>
              <a:rect b="b" l="l" r="r" t="t"/>
              <a:pathLst>
                <a:path extrusionOk="0" h="566" w="650">
                  <a:moveTo>
                    <a:pt x="377" y="0"/>
                  </a:moveTo>
                  <a:cubicBezTo>
                    <a:pt x="1" y="0"/>
                    <a:pt x="1" y="565"/>
                    <a:pt x="377" y="565"/>
                  </a:cubicBezTo>
                  <a:cubicBezTo>
                    <a:pt x="524" y="565"/>
                    <a:pt x="628" y="440"/>
                    <a:pt x="628" y="293"/>
                  </a:cubicBezTo>
                  <a:cubicBezTo>
                    <a:pt x="649" y="126"/>
                    <a:pt x="524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19"/>
            <p:cNvSpPr/>
            <p:nvPr/>
          </p:nvSpPr>
          <p:spPr>
            <a:xfrm>
              <a:off x="1653465" y="621278"/>
              <a:ext cx="15664" cy="12178"/>
            </a:xfrm>
            <a:custGeom>
              <a:rect b="b" l="l" r="r" t="t"/>
              <a:pathLst>
                <a:path extrusionOk="0" h="552" w="710">
                  <a:moveTo>
                    <a:pt x="359" y="0"/>
                  </a:moveTo>
                  <a:cubicBezTo>
                    <a:pt x="269" y="0"/>
                    <a:pt x="180" y="47"/>
                    <a:pt x="126" y="128"/>
                  </a:cubicBezTo>
                  <a:cubicBezTo>
                    <a:pt x="1" y="232"/>
                    <a:pt x="22" y="421"/>
                    <a:pt x="147" y="504"/>
                  </a:cubicBezTo>
                  <a:cubicBezTo>
                    <a:pt x="199" y="537"/>
                    <a:pt x="251" y="552"/>
                    <a:pt x="300" y="552"/>
                  </a:cubicBezTo>
                  <a:cubicBezTo>
                    <a:pt x="533" y="552"/>
                    <a:pt x="710" y="234"/>
                    <a:pt x="503" y="44"/>
                  </a:cubicBezTo>
                  <a:cubicBezTo>
                    <a:pt x="458" y="14"/>
                    <a:pt x="409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19"/>
            <p:cNvSpPr/>
            <p:nvPr/>
          </p:nvSpPr>
          <p:spPr>
            <a:xfrm>
              <a:off x="1745841" y="531704"/>
              <a:ext cx="14297" cy="11362"/>
            </a:xfrm>
            <a:custGeom>
              <a:rect b="b" l="l" r="r" t="t"/>
              <a:pathLst>
                <a:path extrusionOk="0" h="515" w="648">
                  <a:moveTo>
                    <a:pt x="382" y="1"/>
                  </a:moveTo>
                  <a:cubicBezTo>
                    <a:pt x="185" y="1"/>
                    <a:pt x="0" y="205"/>
                    <a:pt x="124" y="421"/>
                  </a:cubicBezTo>
                  <a:cubicBezTo>
                    <a:pt x="173" y="482"/>
                    <a:pt x="250" y="515"/>
                    <a:pt x="327" y="515"/>
                  </a:cubicBezTo>
                  <a:cubicBezTo>
                    <a:pt x="381" y="515"/>
                    <a:pt x="436" y="498"/>
                    <a:pt x="480" y="463"/>
                  </a:cubicBezTo>
                  <a:cubicBezTo>
                    <a:pt x="605" y="380"/>
                    <a:pt x="647" y="212"/>
                    <a:pt x="563" y="87"/>
                  </a:cubicBezTo>
                  <a:lnTo>
                    <a:pt x="584" y="87"/>
                  </a:lnTo>
                  <a:cubicBezTo>
                    <a:pt x="524" y="26"/>
                    <a:pt x="452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19"/>
            <p:cNvSpPr/>
            <p:nvPr/>
          </p:nvSpPr>
          <p:spPr>
            <a:xfrm>
              <a:off x="1862198" y="474849"/>
              <a:ext cx="13899" cy="11362"/>
            </a:xfrm>
            <a:custGeom>
              <a:rect b="b" l="l" r="r" t="t"/>
              <a:pathLst>
                <a:path extrusionOk="0" h="515" w="630">
                  <a:moveTo>
                    <a:pt x="336" y="0"/>
                  </a:moveTo>
                  <a:cubicBezTo>
                    <a:pt x="168" y="0"/>
                    <a:pt x="0" y="135"/>
                    <a:pt x="39" y="341"/>
                  </a:cubicBezTo>
                  <a:cubicBezTo>
                    <a:pt x="95" y="462"/>
                    <a:pt x="198" y="515"/>
                    <a:pt x="301" y="515"/>
                  </a:cubicBezTo>
                  <a:cubicBezTo>
                    <a:pt x="465" y="515"/>
                    <a:pt x="630" y="380"/>
                    <a:pt x="604" y="174"/>
                  </a:cubicBezTo>
                  <a:cubicBezTo>
                    <a:pt x="548" y="53"/>
                    <a:pt x="442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19"/>
            <p:cNvSpPr/>
            <p:nvPr/>
          </p:nvSpPr>
          <p:spPr>
            <a:xfrm>
              <a:off x="1990911" y="456471"/>
              <a:ext cx="12951" cy="11384"/>
            </a:xfrm>
            <a:custGeom>
              <a:rect b="b" l="l" r="r" t="t"/>
              <a:pathLst>
                <a:path extrusionOk="0" h="516" w="587">
                  <a:moveTo>
                    <a:pt x="261" y="0"/>
                  </a:moveTo>
                  <a:cubicBezTo>
                    <a:pt x="127" y="0"/>
                    <a:pt x="1" y="118"/>
                    <a:pt x="1" y="254"/>
                  </a:cubicBezTo>
                  <a:cubicBezTo>
                    <a:pt x="22" y="426"/>
                    <a:pt x="161" y="515"/>
                    <a:pt x="298" y="515"/>
                  </a:cubicBezTo>
                  <a:cubicBezTo>
                    <a:pt x="428" y="515"/>
                    <a:pt x="556" y="437"/>
                    <a:pt x="587" y="274"/>
                  </a:cubicBezTo>
                  <a:cubicBezTo>
                    <a:pt x="567" y="119"/>
                    <a:pt x="458" y="0"/>
                    <a:pt x="326" y="0"/>
                  </a:cubicBezTo>
                  <a:cubicBezTo>
                    <a:pt x="315" y="0"/>
                    <a:pt x="305" y="1"/>
                    <a:pt x="294" y="2"/>
                  </a:cubicBezTo>
                  <a:cubicBezTo>
                    <a:pt x="283" y="1"/>
                    <a:pt x="272" y="0"/>
                    <a:pt x="2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19"/>
            <p:cNvSpPr/>
            <p:nvPr/>
          </p:nvSpPr>
          <p:spPr>
            <a:xfrm>
              <a:off x="2117859" y="478401"/>
              <a:ext cx="13877" cy="11649"/>
            </a:xfrm>
            <a:custGeom>
              <a:rect b="b" l="l" r="r" t="t"/>
              <a:pathLst>
                <a:path extrusionOk="0" h="528" w="629">
                  <a:moveTo>
                    <a:pt x="307" y="0"/>
                  </a:moveTo>
                  <a:cubicBezTo>
                    <a:pt x="189" y="0"/>
                    <a:pt x="76" y="64"/>
                    <a:pt x="43" y="180"/>
                  </a:cubicBezTo>
                  <a:cubicBezTo>
                    <a:pt x="1" y="327"/>
                    <a:pt x="85" y="473"/>
                    <a:pt x="231" y="515"/>
                  </a:cubicBezTo>
                  <a:cubicBezTo>
                    <a:pt x="257" y="524"/>
                    <a:pt x="285" y="528"/>
                    <a:pt x="314" y="528"/>
                  </a:cubicBezTo>
                  <a:cubicBezTo>
                    <a:pt x="422" y="528"/>
                    <a:pt x="537" y="468"/>
                    <a:pt x="587" y="368"/>
                  </a:cubicBezTo>
                  <a:cubicBezTo>
                    <a:pt x="629" y="222"/>
                    <a:pt x="545" y="55"/>
                    <a:pt x="398" y="13"/>
                  </a:cubicBezTo>
                  <a:cubicBezTo>
                    <a:pt x="369" y="4"/>
                    <a:pt x="338" y="0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19"/>
            <p:cNvSpPr/>
            <p:nvPr/>
          </p:nvSpPr>
          <p:spPr>
            <a:xfrm>
              <a:off x="2230973" y="538588"/>
              <a:ext cx="14782" cy="12090"/>
            </a:xfrm>
            <a:custGeom>
              <a:rect b="b" l="l" r="r" t="t"/>
              <a:pathLst>
                <a:path extrusionOk="0" h="548" w="670">
                  <a:moveTo>
                    <a:pt x="345" y="1"/>
                  </a:moveTo>
                  <a:cubicBezTo>
                    <a:pt x="265" y="1"/>
                    <a:pt x="185" y="38"/>
                    <a:pt x="126" y="109"/>
                  </a:cubicBezTo>
                  <a:cubicBezTo>
                    <a:pt x="0" y="329"/>
                    <a:pt x="192" y="548"/>
                    <a:pt x="392" y="548"/>
                  </a:cubicBezTo>
                  <a:cubicBezTo>
                    <a:pt x="460" y="548"/>
                    <a:pt x="528" y="523"/>
                    <a:pt x="586" y="465"/>
                  </a:cubicBezTo>
                  <a:cubicBezTo>
                    <a:pt x="670" y="340"/>
                    <a:pt x="649" y="151"/>
                    <a:pt x="523" y="68"/>
                  </a:cubicBezTo>
                  <a:cubicBezTo>
                    <a:pt x="469" y="22"/>
                    <a:pt x="407" y="1"/>
                    <a:pt x="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19"/>
            <p:cNvSpPr/>
            <p:nvPr/>
          </p:nvSpPr>
          <p:spPr>
            <a:xfrm>
              <a:off x="2322091" y="632287"/>
              <a:ext cx="14605" cy="11252"/>
            </a:xfrm>
            <a:custGeom>
              <a:rect b="b" l="l" r="r" t="t"/>
              <a:pathLst>
                <a:path extrusionOk="0" h="510" w="662">
                  <a:moveTo>
                    <a:pt x="335" y="0"/>
                  </a:moveTo>
                  <a:cubicBezTo>
                    <a:pt x="134" y="0"/>
                    <a:pt x="1" y="209"/>
                    <a:pt x="97" y="382"/>
                  </a:cubicBezTo>
                  <a:cubicBezTo>
                    <a:pt x="151" y="463"/>
                    <a:pt x="240" y="509"/>
                    <a:pt x="330" y="509"/>
                  </a:cubicBezTo>
                  <a:cubicBezTo>
                    <a:pt x="379" y="509"/>
                    <a:pt x="429" y="495"/>
                    <a:pt x="473" y="466"/>
                  </a:cubicBezTo>
                  <a:cubicBezTo>
                    <a:pt x="662" y="340"/>
                    <a:pt x="599" y="47"/>
                    <a:pt x="390" y="5"/>
                  </a:cubicBezTo>
                  <a:cubicBezTo>
                    <a:pt x="371" y="2"/>
                    <a:pt x="353" y="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19"/>
            <p:cNvSpPr/>
            <p:nvPr/>
          </p:nvSpPr>
          <p:spPr>
            <a:xfrm>
              <a:off x="2379807" y="748292"/>
              <a:ext cx="13679" cy="11737"/>
            </a:xfrm>
            <a:custGeom>
              <a:rect b="b" l="l" r="r" t="t"/>
              <a:pathLst>
                <a:path extrusionOk="0" h="532" w="620">
                  <a:moveTo>
                    <a:pt x="291" y="1"/>
                  </a:moveTo>
                  <a:cubicBezTo>
                    <a:pt x="133" y="1"/>
                    <a:pt x="1" y="151"/>
                    <a:pt x="33" y="313"/>
                  </a:cubicBezTo>
                  <a:cubicBezTo>
                    <a:pt x="51" y="437"/>
                    <a:pt x="175" y="532"/>
                    <a:pt x="301" y="532"/>
                  </a:cubicBezTo>
                  <a:cubicBezTo>
                    <a:pt x="323" y="532"/>
                    <a:pt x="346" y="529"/>
                    <a:pt x="368" y="522"/>
                  </a:cubicBezTo>
                  <a:cubicBezTo>
                    <a:pt x="577" y="460"/>
                    <a:pt x="619" y="167"/>
                    <a:pt x="431" y="41"/>
                  </a:cubicBezTo>
                  <a:cubicBezTo>
                    <a:pt x="384" y="13"/>
                    <a:pt x="336" y="1"/>
                    <a:pt x="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3">
    <p:spTree>
      <p:nvGrpSpPr>
        <p:cNvPr id="1730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1" name="Google Shape;1731;p20"/>
          <p:cNvGrpSpPr/>
          <p:nvPr/>
        </p:nvGrpSpPr>
        <p:grpSpPr>
          <a:xfrm>
            <a:off x="-49392" y="4646257"/>
            <a:ext cx="9242792" cy="389197"/>
            <a:chOff x="1646074" y="3091947"/>
            <a:chExt cx="3760443" cy="158365"/>
          </a:xfrm>
        </p:grpSpPr>
        <p:sp>
          <p:nvSpPr>
            <p:cNvPr id="1732" name="Google Shape;1732;p20"/>
            <p:cNvSpPr/>
            <p:nvPr/>
          </p:nvSpPr>
          <p:spPr>
            <a:xfrm>
              <a:off x="1673321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24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85" y="4081"/>
                  </a:lnTo>
                  <a:lnTo>
                    <a:pt x="2365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28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44" y="587"/>
                  </a:lnTo>
                  <a:lnTo>
                    <a:pt x="2365" y="1507"/>
                  </a:lnTo>
                  <a:lnTo>
                    <a:pt x="3265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70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95" y="4688"/>
                  </a:lnTo>
                  <a:lnTo>
                    <a:pt x="2365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34" y="1"/>
                  </a:lnTo>
                  <a:lnTo>
                    <a:pt x="2365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20"/>
            <p:cNvSpPr/>
            <p:nvPr/>
          </p:nvSpPr>
          <p:spPr>
            <a:xfrm>
              <a:off x="1646074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20"/>
            <p:cNvSpPr/>
            <p:nvPr/>
          </p:nvSpPr>
          <p:spPr>
            <a:xfrm>
              <a:off x="1822883" y="3124269"/>
              <a:ext cx="741410" cy="94185"/>
            </a:xfrm>
            <a:custGeom>
              <a:rect b="b" l="l" r="r" t="t"/>
              <a:pathLst>
                <a:path extrusionOk="0" h="4269" w="33605">
                  <a:moveTo>
                    <a:pt x="1" y="0"/>
                  </a:moveTo>
                  <a:lnTo>
                    <a:pt x="1" y="4185"/>
                  </a:lnTo>
                  <a:lnTo>
                    <a:pt x="607" y="4185"/>
                  </a:lnTo>
                  <a:lnTo>
                    <a:pt x="60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7" y="586"/>
                  </a:lnTo>
                  <a:lnTo>
                    <a:pt x="12387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73" y="4268"/>
                  </a:lnTo>
                  <a:lnTo>
                    <a:pt x="21573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07" y="1820"/>
                  </a:lnTo>
                  <a:lnTo>
                    <a:pt x="22807" y="4268"/>
                  </a:lnTo>
                  <a:lnTo>
                    <a:pt x="28331" y="4268"/>
                  </a:lnTo>
                  <a:lnTo>
                    <a:pt x="28331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66" y="1820"/>
                  </a:lnTo>
                  <a:lnTo>
                    <a:pt x="29566" y="4268"/>
                  </a:lnTo>
                  <a:lnTo>
                    <a:pt x="33520" y="4268"/>
                  </a:lnTo>
                  <a:lnTo>
                    <a:pt x="33520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46" y="2427"/>
                  </a:lnTo>
                  <a:lnTo>
                    <a:pt x="26846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00" y="3662"/>
                  </a:lnTo>
                  <a:lnTo>
                    <a:pt x="16300" y="2427"/>
                  </a:lnTo>
                  <a:lnTo>
                    <a:pt x="19732" y="2427"/>
                  </a:lnTo>
                  <a:lnTo>
                    <a:pt x="19732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42" y="3662"/>
                  </a:lnTo>
                  <a:lnTo>
                    <a:pt x="9542" y="2427"/>
                  </a:lnTo>
                  <a:lnTo>
                    <a:pt x="12973" y="2427"/>
                  </a:lnTo>
                  <a:lnTo>
                    <a:pt x="12973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20"/>
            <p:cNvSpPr/>
            <p:nvPr/>
          </p:nvSpPr>
          <p:spPr>
            <a:xfrm>
              <a:off x="1791025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20"/>
            <p:cNvSpPr/>
            <p:nvPr/>
          </p:nvSpPr>
          <p:spPr>
            <a:xfrm>
              <a:off x="1713475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15" y="1067"/>
                  </a:lnTo>
                  <a:lnTo>
                    <a:pt x="524" y="858"/>
                  </a:lnTo>
                  <a:lnTo>
                    <a:pt x="733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33" y="0"/>
                  </a:lnTo>
                  <a:lnTo>
                    <a:pt x="524" y="209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20"/>
            <p:cNvSpPr/>
            <p:nvPr/>
          </p:nvSpPr>
          <p:spPr>
            <a:xfrm>
              <a:off x="3547067" y="3119635"/>
              <a:ext cx="103429" cy="103429"/>
            </a:xfrm>
            <a:custGeom>
              <a:rect b="b" l="l" r="r" t="t"/>
              <a:pathLst>
                <a:path extrusionOk="0" h="4688" w="4688">
                  <a:moveTo>
                    <a:pt x="4080" y="587"/>
                  </a:moveTo>
                  <a:lnTo>
                    <a:pt x="4080" y="1403"/>
                  </a:lnTo>
                  <a:lnTo>
                    <a:pt x="3160" y="2323"/>
                  </a:lnTo>
                  <a:lnTo>
                    <a:pt x="4080" y="3244"/>
                  </a:lnTo>
                  <a:lnTo>
                    <a:pt x="4080" y="4081"/>
                  </a:lnTo>
                  <a:lnTo>
                    <a:pt x="3264" y="4081"/>
                  </a:lnTo>
                  <a:lnTo>
                    <a:pt x="2344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07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23" y="587"/>
                  </a:lnTo>
                  <a:lnTo>
                    <a:pt x="2344" y="1507"/>
                  </a:lnTo>
                  <a:lnTo>
                    <a:pt x="3264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49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74" y="4688"/>
                  </a:lnTo>
                  <a:lnTo>
                    <a:pt x="2344" y="4039"/>
                  </a:lnTo>
                  <a:lnTo>
                    <a:pt x="3013" y="4688"/>
                  </a:lnTo>
                  <a:lnTo>
                    <a:pt x="4687" y="4688"/>
                  </a:lnTo>
                  <a:lnTo>
                    <a:pt x="4687" y="3014"/>
                  </a:lnTo>
                  <a:lnTo>
                    <a:pt x="4018" y="2344"/>
                  </a:lnTo>
                  <a:lnTo>
                    <a:pt x="4687" y="1675"/>
                  </a:lnTo>
                  <a:lnTo>
                    <a:pt x="4687" y="1"/>
                  </a:lnTo>
                  <a:lnTo>
                    <a:pt x="3013" y="1"/>
                  </a:lnTo>
                  <a:lnTo>
                    <a:pt x="2344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20"/>
            <p:cNvSpPr/>
            <p:nvPr/>
          </p:nvSpPr>
          <p:spPr>
            <a:xfrm>
              <a:off x="3519357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20"/>
            <p:cNvSpPr/>
            <p:nvPr/>
          </p:nvSpPr>
          <p:spPr>
            <a:xfrm>
              <a:off x="3696166" y="3124269"/>
              <a:ext cx="741852" cy="94185"/>
            </a:xfrm>
            <a:custGeom>
              <a:rect b="b" l="l" r="r" t="t"/>
              <a:pathLst>
                <a:path extrusionOk="0" h="4269" w="33625">
                  <a:moveTo>
                    <a:pt x="1" y="0"/>
                  </a:moveTo>
                  <a:lnTo>
                    <a:pt x="1" y="4185"/>
                  </a:lnTo>
                  <a:lnTo>
                    <a:pt x="608" y="4185"/>
                  </a:lnTo>
                  <a:lnTo>
                    <a:pt x="608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8" y="586"/>
                  </a:lnTo>
                  <a:lnTo>
                    <a:pt x="12388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94" y="4268"/>
                  </a:lnTo>
                  <a:lnTo>
                    <a:pt x="21594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28" y="1820"/>
                  </a:lnTo>
                  <a:lnTo>
                    <a:pt x="22828" y="4268"/>
                  </a:lnTo>
                  <a:lnTo>
                    <a:pt x="28352" y="4268"/>
                  </a:lnTo>
                  <a:lnTo>
                    <a:pt x="28352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87" y="1820"/>
                  </a:lnTo>
                  <a:lnTo>
                    <a:pt x="29587" y="4268"/>
                  </a:lnTo>
                  <a:lnTo>
                    <a:pt x="33541" y="4268"/>
                  </a:lnTo>
                  <a:lnTo>
                    <a:pt x="33541" y="3662"/>
                  </a:lnTo>
                  <a:lnTo>
                    <a:pt x="30193" y="3662"/>
                  </a:lnTo>
                  <a:lnTo>
                    <a:pt x="30193" y="2427"/>
                  </a:lnTo>
                  <a:lnTo>
                    <a:pt x="33625" y="2427"/>
                  </a:lnTo>
                  <a:lnTo>
                    <a:pt x="33625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35" y="3662"/>
                  </a:lnTo>
                  <a:lnTo>
                    <a:pt x="23435" y="2427"/>
                  </a:lnTo>
                  <a:lnTo>
                    <a:pt x="26867" y="2427"/>
                  </a:lnTo>
                  <a:lnTo>
                    <a:pt x="26867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21" y="3662"/>
                  </a:lnTo>
                  <a:lnTo>
                    <a:pt x="16321" y="2427"/>
                  </a:lnTo>
                  <a:lnTo>
                    <a:pt x="19753" y="2427"/>
                  </a:lnTo>
                  <a:lnTo>
                    <a:pt x="19753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63" y="3662"/>
                  </a:lnTo>
                  <a:lnTo>
                    <a:pt x="9563" y="2427"/>
                  </a:lnTo>
                  <a:lnTo>
                    <a:pt x="12994" y="2427"/>
                  </a:lnTo>
                  <a:lnTo>
                    <a:pt x="12994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20"/>
            <p:cNvSpPr/>
            <p:nvPr/>
          </p:nvSpPr>
          <p:spPr>
            <a:xfrm>
              <a:off x="3664307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906" y="607"/>
                  </a:moveTo>
                  <a:lnTo>
                    <a:pt x="35906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20"/>
            <p:cNvSpPr/>
            <p:nvPr/>
          </p:nvSpPr>
          <p:spPr>
            <a:xfrm>
              <a:off x="3586758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54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54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20"/>
            <p:cNvSpPr/>
            <p:nvPr/>
          </p:nvSpPr>
          <p:spPr>
            <a:xfrm>
              <a:off x="4483709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03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64" y="4081"/>
                  </a:lnTo>
                  <a:lnTo>
                    <a:pt x="2344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07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23" y="587"/>
                  </a:lnTo>
                  <a:lnTo>
                    <a:pt x="2344" y="1507"/>
                  </a:lnTo>
                  <a:lnTo>
                    <a:pt x="3264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49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74" y="4688"/>
                  </a:lnTo>
                  <a:lnTo>
                    <a:pt x="2344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13" y="1"/>
                  </a:lnTo>
                  <a:lnTo>
                    <a:pt x="2344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20"/>
            <p:cNvSpPr/>
            <p:nvPr/>
          </p:nvSpPr>
          <p:spPr>
            <a:xfrm>
              <a:off x="4456462" y="3091947"/>
              <a:ext cx="157901" cy="158365"/>
            </a:xfrm>
            <a:custGeom>
              <a:rect b="b" l="l" r="r" t="t"/>
              <a:pathLst>
                <a:path extrusionOk="0" h="7178" w="7157">
                  <a:moveTo>
                    <a:pt x="6571" y="607"/>
                  </a:moveTo>
                  <a:lnTo>
                    <a:pt x="6571" y="6591"/>
                  </a:lnTo>
                  <a:lnTo>
                    <a:pt x="587" y="6591"/>
                  </a:lnTo>
                  <a:lnTo>
                    <a:pt x="587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57" y="7177"/>
                  </a:lnTo>
                  <a:lnTo>
                    <a:pt x="71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20"/>
            <p:cNvSpPr/>
            <p:nvPr/>
          </p:nvSpPr>
          <p:spPr>
            <a:xfrm>
              <a:off x="4633270" y="3124269"/>
              <a:ext cx="741388" cy="94185"/>
            </a:xfrm>
            <a:custGeom>
              <a:rect b="b" l="l" r="r" t="t"/>
              <a:pathLst>
                <a:path extrusionOk="0" h="4269" w="33604">
                  <a:moveTo>
                    <a:pt x="1" y="0"/>
                  </a:moveTo>
                  <a:lnTo>
                    <a:pt x="1" y="4185"/>
                  </a:lnTo>
                  <a:lnTo>
                    <a:pt x="587" y="4185"/>
                  </a:lnTo>
                  <a:lnTo>
                    <a:pt x="58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01" y="4268"/>
                  </a:lnTo>
                  <a:lnTo>
                    <a:pt x="7701" y="586"/>
                  </a:lnTo>
                  <a:lnTo>
                    <a:pt x="12367" y="586"/>
                  </a:lnTo>
                  <a:lnTo>
                    <a:pt x="12367" y="1820"/>
                  </a:lnTo>
                  <a:lnTo>
                    <a:pt x="8935" y="1820"/>
                  </a:lnTo>
                  <a:lnTo>
                    <a:pt x="8935" y="4268"/>
                  </a:lnTo>
                  <a:lnTo>
                    <a:pt x="14459" y="4268"/>
                  </a:lnTo>
                  <a:lnTo>
                    <a:pt x="14459" y="586"/>
                  </a:lnTo>
                  <a:lnTo>
                    <a:pt x="19125" y="586"/>
                  </a:lnTo>
                  <a:lnTo>
                    <a:pt x="19125" y="1820"/>
                  </a:lnTo>
                  <a:lnTo>
                    <a:pt x="15693" y="1820"/>
                  </a:lnTo>
                  <a:lnTo>
                    <a:pt x="15693" y="4268"/>
                  </a:lnTo>
                  <a:lnTo>
                    <a:pt x="21573" y="4268"/>
                  </a:lnTo>
                  <a:lnTo>
                    <a:pt x="21573" y="586"/>
                  </a:lnTo>
                  <a:lnTo>
                    <a:pt x="26239" y="586"/>
                  </a:lnTo>
                  <a:lnTo>
                    <a:pt x="26239" y="1820"/>
                  </a:lnTo>
                  <a:lnTo>
                    <a:pt x="22807" y="1820"/>
                  </a:lnTo>
                  <a:lnTo>
                    <a:pt x="22807" y="4268"/>
                  </a:lnTo>
                  <a:lnTo>
                    <a:pt x="28331" y="4268"/>
                  </a:lnTo>
                  <a:lnTo>
                    <a:pt x="28331" y="586"/>
                  </a:lnTo>
                  <a:lnTo>
                    <a:pt x="32997" y="586"/>
                  </a:lnTo>
                  <a:lnTo>
                    <a:pt x="32997" y="1820"/>
                  </a:lnTo>
                  <a:lnTo>
                    <a:pt x="29566" y="1820"/>
                  </a:lnTo>
                  <a:lnTo>
                    <a:pt x="29566" y="4268"/>
                  </a:lnTo>
                  <a:lnTo>
                    <a:pt x="33520" y="4268"/>
                  </a:lnTo>
                  <a:lnTo>
                    <a:pt x="33520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24" y="0"/>
                  </a:lnTo>
                  <a:lnTo>
                    <a:pt x="27724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46" y="2427"/>
                  </a:lnTo>
                  <a:lnTo>
                    <a:pt x="26846" y="0"/>
                  </a:lnTo>
                  <a:lnTo>
                    <a:pt x="20966" y="0"/>
                  </a:lnTo>
                  <a:lnTo>
                    <a:pt x="20966" y="3662"/>
                  </a:lnTo>
                  <a:lnTo>
                    <a:pt x="16300" y="3662"/>
                  </a:lnTo>
                  <a:lnTo>
                    <a:pt x="16300" y="2427"/>
                  </a:lnTo>
                  <a:lnTo>
                    <a:pt x="19732" y="2427"/>
                  </a:lnTo>
                  <a:lnTo>
                    <a:pt x="19732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42" y="3662"/>
                  </a:lnTo>
                  <a:lnTo>
                    <a:pt x="9542" y="2427"/>
                  </a:lnTo>
                  <a:lnTo>
                    <a:pt x="12973" y="2427"/>
                  </a:lnTo>
                  <a:lnTo>
                    <a:pt x="12973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28" y="3662"/>
                  </a:lnTo>
                  <a:lnTo>
                    <a:pt x="2428" y="2427"/>
                  </a:lnTo>
                  <a:lnTo>
                    <a:pt x="5859" y="2427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20"/>
            <p:cNvSpPr/>
            <p:nvPr/>
          </p:nvSpPr>
          <p:spPr>
            <a:xfrm>
              <a:off x="4601412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587" y="6591"/>
                  </a:lnTo>
                  <a:lnTo>
                    <a:pt x="587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20"/>
            <p:cNvSpPr/>
            <p:nvPr/>
          </p:nvSpPr>
          <p:spPr>
            <a:xfrm>
              <a:off x="4523399" y="3159348"/>
              <a:ext cx="24026" cy="23563"/>
            </a:xfrm>
            <a:custGeom>
              <a:rect b="b" l="l" r="r" t="t"/>
              <a:pathLst>
                <a:path extrusionOk="0" h="1068" w="1089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54" y="1067"/>
                  </a:lnTo>
                  <a:lnTo>
                    <a:pt x="1089" y="1067"/>
                  </a:lnTo>
                  <a:lnTo>
                    <a:pt x="1089" y="753"/>
                  </a:lnTo>
                  <a:lnTo>
                    <a:pt x="880" y="544"/>
                  </a:lnTo>
                  <a:lnTo>
                    <a:pt x="1089" y="335"/>
                  </a:lnTo>
                  <a:lnTo>
                    <a:pt x="1089" y="0"/>
                  </a:lnTo>
                  <a:lnTo>
                    <a:pt x="754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p20"/>
            <p:cNvSpPr/>
            <p:nvPr/>
          </p:nvSpPr>
          <p:spPr>
            <a:xfrm>
              <a:off x="2609963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24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65" y="4081"/>
                  </a:lnTo>
                  <a:lnTo>
                    <a:pt x="2344" y="3160"/>
                  </a:lnTo>
                  <a:lnTo>
                    <a:pt x="1444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28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44" y="587"/>
                  </a:lnTo>
                  <a:lnTo>
                    <a:pt x="2365" y="1507"/>
                  </a:lnTo>
                  <a:lnTo>
                    <a:pt x="3285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70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95" y="4688"/>
                  </a:lnTo>
                  <a:lnTo>
                    <a:pt x="2365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13" y="1"/>
                  </a:lnTo>
                  <a:lnTo>
                    <a:pt x="2365" y="670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20"/>
            <p:cNvSpPr/>
            <p:nvPr/>
          </p:nvSpPr>
          <p:spPr>
            <a:xfrm>
              <a:off x="2582715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20"/>
            <p:cNvSpPr/>
            <p:nvPr/>
          </p:nvSpPr>
          <p:spPr>
            <a:xfrm>
              <a:off x="2759524" y="3124269"/>
              <a:ext cx="741410" cy="94185"/>
            </a:xfrm>
            <a:custGeom>
              <a:rect b="b" l="l" r="r" t="t"/>
              <a:pathLst>
                <a:path extrusionOk="0" h="4269" w="33605">
                  <a:moveTo>
                    <a:pt x="1" y="0"/>
                  </a:moveTo>
                  <a:lnTo>
                    <a:pt x="1" y="4185"/>
                  </a:lnTo>
                  <a:lnTo>
                    <a:pt x="607" y="4185"/>
                  </a:lnTo>
                  <a:lnTo>
                    <a:pt x="60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7" y="586"/>
                  </a:lnTo>
                  <a:lnTo>
                    <a:pt x="12387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94" y="4268"/>
                  </a:lnTo>
                  <a:lnTo>
                    <a:pt x="21594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28" y="1820"/>
                  </a:lnTo>
                  <a:lnTo>
                    <a:pt x="22828" y="4268"/>
                  </a:lnTo>
                  <a:lnTo>
                    <a:pt x="28352" y="4268"/>
                  </a:lnTo>
                  <a:lnTo>
                    <a:pt x="28352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87" y="1820"/>
                  </a:lnTo>
                  <a:lnTo>
                    <a:pt x="29587" y="4268"/>
                  </a:lnTo>
                  <a:lnTo>
                    <a:pt x="33541" y="4268"/>
                  </a:lnTo>
                  <a:lnTo>
                    <a:pt x="33541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67" y="2427"/>
                  </a:lnTo>
                  <a:lnTo>
                    <a:pt x="26867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21" y="3662"/>
                  </a:lnTo>
                  <a:lnTo>
                    <a:pt x="16321" y="2427"/>
                  </a:lnTo>
                  <a:lnTo>
                    <a:pt x="19753" y="2427"/>
                  </a:lnTo>
                  <a:lnTo>
                    <a:pt x="19753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63" y="3662"/>
                  </a:lnTo>
                  <a:lnTo>
                    <a:pt x="9563" y="2427"/>
                  </a:lnTo>
                  <a:lnTo>
                    <a:pt x="12994" y="2427"/>
                  </a:lnTo>
                  <a:lnTo>
                    <a:pt x="12994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20"/>
            <p:cNvSpPr/>
            <p:nvPr/>
          </p:nvSpPr>
          <p:spPr>
            <a:xfrm>
              <a:off x="2727666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20"/>
            <p:cNvSpPr/>
            <p:nvPr/>
          </p:nvSpPr>
          <p:spPr>
            <a:xfrm>
              <a:off x="2650116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33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33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52" name="Google Shape;1752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753" name="Google Shape;1753;p20"/>
          <p:cNvGrpSpPr/>
          <p:nvPr/>
        </p:nvGrpSpPr>
        <p:grpSpPr>
          <a:xfrm>
            <a:off x="8430072" y="2777680"/>
            <a:ext cx="1027372" cy="2470731"/>
            <a:chOff x="1353388" y="655877"/>
            <a:chExt cx="1641694" cy="3948117"/>
          </a:xfrm>
        </p:grpSpPr>
        <p:sp>
          <p:nvSpPr>
            <p:cNvPr id="1754" name="Google Shape;1754;p20"/>
            <p:cNvSpPr/>
            <p:nvPr/>
          </p:nvSpPr>
          <p:spPr>
            <a:xfrm>
              <a:off x="1521972" y="4387189"/>
              <a:ext cx="1473110" cy="216805"/>
            </a:xfrm>
            <a:custGeom>
              <a:rect b="b" l="l" r="r" t="t"/>
              <a:pathLst>
                <a:path extrusionOk="0" h="7207" w="48969">
                  <a:moveTo>
                    <a:pt x="24484" y="1"/>
                  </a:moveTo>
                  <a:cubicBezTo>
                    <a:pt x="10941" y="1"/>
                    <a:pt x="0" y="1602"/>
                    <a:pt x="0" y="3603"/>
                  </a:cubicBezTo>
                  <a:cubicBezTo>
                    <a:pt x="0" y="5605"/>
                    <a:pt x="10941" y="7206"/>
                    <a:pt x="24484" y="7206"/>
                  </a:cubicBezTo>
                  <a:cubicBezTo>
                    <a:pt x="37994" y="7206"/>
                    <a:pt x="48968" y="5605"/>
                    <a:pt x="48968" y="3603"/>
                  </a:cubicBezTo>
                  <a:cubicBezTo>
                    <a:pt x="48968" y="1602"/>
                    <a:pt x="37994" y="1"/>
                    <a:pt x="244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20"/>
            <p:cNvSpPr/>
            <p:nvPr/>
          </p:nvSpPr>
          <p:spPr>
            <a:xfrm>
              <a:off x="1377454" y="655877"/>
              <a:ext cx="1462100" cy="3909943"/>
            </a:xfrm>
            <a:custGeom>
              <a:rect b="b" l="l" r="r" t="t"/>
              <a:pathLst>
                <a:path extrusionOk="0" h="129974" w="48603">
                  <a:moveTo>
                    <a:pt x="19141" y="0"/>
                  </a:moveTo>
                  <a:cubicBezTo>
                    <a:pt x="18357" y="0"/>
                    <a:pt x="17566" y="99"/>
                    <a:pt x="16813" y="247"/>
                  </a:cubicBezTo>
                  <a:cubicBezTo>
                    <a:pt x="16312" y="381"/>
                    <a:pt x="15812" y="447"/>
                    <a:pt x="15312" y="481"/>
                  </a:cubicBezTo>
                  <a:cubicBezTo>
                    <a:pt x="15202" y="488"/>
                    <a:pt x="15092" y="491"/>
                    <a:pt x="14980" y="491"/>
                  </a:cubicBezTo>
                  <a:cubicBezTo>
                    <a:pt x="14544" y="491"/>
                    <a:pt x="14096" y="446"/>
                    <a:pt x="13663" y="446"/>
                  </a:cubicBezTo>
                  <a:cubicBezTo>
                    <a:pt x="13195" y="446"/>
                    <a:pt x="12744" y="498"/>
                    <a:pt x="12343" y="714"/>
                  </a:cubicBezTo>
                  <a:cubicBezTo>
                    <a:pt x="11709" y="1048"/>
                    <a:pt x="11342" y="1682"/>
                    <a:pt x="10775" y="2082"/>
                  </a:cubicBezTo>
                  <a:cubicBezTo>
                    <a:pt x="10241" y="2382"/>
                    <a:pt x="9641" y="2582"/>
                    <a:pt x="9041" y="2649"/>
                  </a:cubicBezTo>
                  <a:lnTo>
                    <a:pt x="8807" y="2716"/>
                  </a:lnTo>
                  <a:cubicBezTo>
                    <a:pt x="8574" y="2749"/>
                    <a:pt x="8340" y="2816"/>
                    <a:pt x="8140" y="2916"/>
                  </a:cubicBezTo>
                  <a:cubicBezTo>
                    <a:pt x="7706" y="3049"/>
                    <a:pt x="7306" y="3316"/>
                    <a:pt x="7072" y="3716"/>
                  </a:cubicBezTo>
                  <a:cubicBezTo>
                    <a:pt x="6972" y="3850"/>
                    <a:pt x="6906" y="3983"/>
                    <a:pt x="6806" y="4117"/>
                  </a:cubicBezTo>
                  <a:cubicBezTo>
                    <a:pt x="6672" y="4250"/>
                    <a:pt x="6505" y="4384"/>
                    <a:pt x="6372" y="4484"/>
                  </a:cubicBezTo>
                  <a:cubicBezTo>
                    <a:pt x="5972" y="4851"/>
                    <a:pt x="5805" y="5384"/>
                    <a:pt x="5872" y="5918"/>
                  </a:cubicBezTo>
                  <a:cubicBezTo>
                    <a:pt x="5905" y="5985"/>
                    <a:pt x="5905" y="6051"/>
                    <a:pt x="5938" y="6118"/>
                  </a:cubicBezTo>
                  <a:cubicBezTo>
                    <a:pt x="6138" y="6685"/>
                    <a:pt x="6505" y="7352"/>
                    <a:pt x="7072" y="7352"/>
                  </a:cubicBezTo>
                  <a:cubicBezTo>
                    <a:pt x="7039" y="7819"/>
                    <a:pt x="7072" y="8286"/>
                    <a:pt x="7239" y="8720"/>
                  </a:cubicBezTo>
                  <a:cubicBezTo>
                    <a:pt x="7373" y="8953"/>
                    <a:pt x="7539" y="9187"/>
                    <a:pt x="7706" y="9420"/>
                  </a:cubicBezTo>
                  <a:cubicBezTo>
                    <a:pt x="7806" y="9554"/>
                    <a:pt x="7906" y="9687"/>
                    <a:pt x="7973" y="9821"/>
                  </a:cubicBezTo>
                  <a:cubicBezTo>
                    <a:pt x="8073" y="10088"/>
                    <a:pt x="8140" y="10354"/>
                    <a:pt x="8207" y="10621"/>
                  </a:cubicBezTo>
                  <a:cubicBezTo>
                    <a:pt x="8540" y="11922"/>
                    <a:pt x="9708" y="12823"/>
                    <a:pt x="10975" y="13290"/>
                  </a:cubicBezTo>
                  <a:cubicBezTo>
                    <a:pt x="11542" y="13490"/>
                    <a:pt x="12143" y="13590"/>
                    <a:pt x="12643" y="14090"/>
                  </a:cubicBezTo>
                  <a:cubicBezTo>
                    <a:pt x="13110" y="14591"/>
                    <a:pt x="13010" y="15358"/>
                    <a:pt x="13244" y="16025"/>
                  </a:cubicBezTo>
                  <a:cubicBezTo>
                    <a:pt x="13711" y="17360"/>
                    <a:pt x="12977" y="18761"/>
                    <a:pt x="12209" y="19961"/>
                  </a:cubicBezTo>
                  <a:cubicBezTo>
                    <a:pt x="11209" y="21496"/>
                    <a:pt x="10175" y="23030"/>
                    <a:pt x="8574" y="24031"/>
                  </a:cubicBezTo>
                  <a:cubicBezTo>
                    <a:pt x="6972" y="24998"/>
                    <a:pt x="4938" y="25399"/>
                    <a:pt x="3837" y="26933"/>
                  </a:cubicBezTo>
                  <a:cubicBezTo>
                    <a:pt x="3270" y="27767"/>
                    <a:pt x="3003" y="28734"/>
                    <a:pt x="3036" y="29702"/>
                  </a:cubicBezTo>
                  <a:cubicBezTo>
                    <a:pt x="3003" y="31436"/>
                    <a:pt x="3570" y="33104"/>
                    <a:pt x="4137" y="34739"/>
                  </a:cubicBezTo>
                  <a:cubicBezTo>
                    <a:pt x="4871" y="36974"/>
                    <a:pt x="5738" y="39208"/>
                    <a:pt x="6706" y="41377"/>
                  </a:cubicBezTo>
                  <a:cubicBezTo>
                    <a:pt x="6739" y="41477"/>
                    <a:pt x="6772" y="41543"/>
                    <a:pt x="6806" y="41644"/>
                  </a:cubicBezTo>
                  <a:cubicBezTo>
                    <a:pt x="6906" y="41910"/>
                    <a:pt x="7072" y="42111"/>
                    <a:pt x="7273" y="42311"/>
                  </a:cubicBezTo>
                  <a:cubicBezTo>
                    <a:pt x="7533" y="42427"/>
                    <a:pt x="7794" y="42517"/>
                    <a:pt x="8077" y="42517"/>
                  </a:cubicBezTo>
                  <a:cubicBezTo>
                    <a:pt x="8119" y="42517"/>
                    <a:pt x="8163" y="42515"/>
                    <a:pt x="8207" y="42511"/>
                  </a:cubicBezTo>
                  <a:cubicBezTo>
                    <a:pt x="9141" y="42544"/>
                    <a:pt x="10075" y="42678"/>
                    <a:pt x="11009" y="42711"/>
                  </a:cubicBezTo>
                  <a:lnTo>
                    <a:pt x="11042" y="42711"/>
                  </a:lnTo>
                  <a:cubicBezTo>
                    <a:pt x="11209" y="43278"/>
                    <a:pt x="11309" y="43845"/>
                    <a:pt x="11409" y="44412"/>
                  </a:cubicBezTo>
                  <a:cubicBezTo>
                    <a:pt x="11509" y="45013"/>
                    <a:pt x="11476" y="45646"/>
                    <a:pt x="11342" y="46247"/>
                  </a:cubicBezTo>
                  <a:cubicBezTo>
                    <a:pt x="11075" y="47081"/>
                    <a:pt x="10675" y="47881"/>
                    <a:pt x="10141" y="48548"/>
                  </a:cubicBezTo>
                  <a:cubicBezTo>
                    <a:pt x="8173" y="51317"/>
                    <a:pt x="6072" y="53952"/>
                    <a:pt x="4537" y="56955"/>
                  </a:cubicBezTo>
                  <a:cubicBezTo>
                    <a:pt x="4270" y="57455"/>
                    <a:pt x="4070" y="57989"/>
                    <a:pt x="3904" y="58522"/>
                  </a:cubicBezTo>
                  <a:lnTo>
                    <a:pt x="3904" y="58489"/>
                  </a:lnTo>
                  <a:cubicBezTo>
                    <a:pt x="3870" y="58589"/>
                    <a:pt x="3837" y="58689"/>
                    <a:pt x="3803" y="58789"/>
                  </a:cubicBezTo>
                  <a:cubicBezTo>
                    <a:pt x="3570" y="60023"/>
                    <a:pt x="3803" y="61358"/>
                    <a:pt x="3336" y="62525"/>
                  </a:cubicBezTo>
                  <a:cubicBezTo>
                    <a:pt x="2903" y="63526"/>
                    <a:pt x="2002" y="64193"/>
                    <a:pt x="1302" y="65027"/>
                  </a:cubicBezTo>
                  <a:cubicBezTo>
                    <a:pt x="1068" y="65260"/>
                    <a:pt x="901" y="65494"/>
                    <a:pt x="735" y="65761"/>
                  </a:cubicBezTo>
                  <a:cubicBezTo>
                    <a:pt x="201" y="66661"/>
                    <a:pt x="234" y="67662"/>
                    <a:pt x="368" y="68696"/>
                  </a:cubicBezTo>
                  <a:cubicBezTo>
                    <a:pt x="434" y="69363"/>
                    <a:pt x="101" y="70031"/>
                    <a:pt x="1" y="70731"/>
                  </a:cubicBezTo>
                  <a:cubicBezTo>
                    <a:pt x="1" y="70898"/>
                    <a:pt x="1" y="71031"/>
                    <a:pt x="1" y="71198"/>
                  </a:cubicBezTo>
                  <a:cubicBezTo>
                    <a:pt x="67" y="72265"/>
                    <a:pt x="668" y="73233"/>
                    <a:pt x="1635" y="73733"/>
                  </a:cubicBezTo>
                  <a:cubicBezTo>
                    <a:pt x="1902" y="73900"/>
                    <a:pt x="2236" y="74000"/>
                    <a:pt x="2536" y="74167"/>
                  </a:cubicBezTo>
                  <a:cubicBezTo>
                    <a:pt x="2703" y="74234"/>
                    <a:pt x="2836" y="74367"/>
                    <a:pt x="2970" y="74500"/>
                  </a:cubicBezTo>
                  <a:cubicBezTo>
                    <a:pt x="3236" y="74901"/>
                    <a:pt x="3370" y="75368"/>
                    <a:pt x="3403" y="75835"/>
                  </a:cubicBezTo>
                  <a:cubicBezTo>
                    <a:pt x="3437" y="76135"/>
                    <a:pt x="3503" y="76402"/>
                    <a:pt x="3603" y="76669"/>
                  </a:cubicBezTo>
                  <a:cubicBezTo>
                    <a:pt x="3837" y="77136"/>
                    <a:pt x="4270" y="77469"/>
                    <a:pt x="4537" y="77936"/>
                  </a:cubicBezTo>
                  <a:cubicBezTo>
                    <a:pt x="5071" y="78837"/>
                    <a:pt x="4838" y="79971"/>
                    <a:pt x="4604" y="80972"/>
                  </a:cubicBezTo>
                  <a:cubicBezTo>
                    <a:pt x="4371" y="82006"/>
                    <a:pt x="4237" y="83173"/>
                    <a:pt x="4871" y="83974"/>
                  </a:cubicBezTo>
                  <a:cubicBezTo>
                    <a:pt x="5271" y="84474"/>
                    <a:pt x="5905" y="84708"/>
                    <a:pt x="6405" y="85108"/>
                  </a:cubicBezTo>
                  <a:cubicBezTo>
                    <a:pt x="7339" y="85942"/>
                    <a:pt x="7773" y="87143"/>
                    <a:pt x="7606" y="88344"/>
                  </a:cubicBezTo>
                  <a:cubicBezTo>
                    <a:pt x="7506" y="89044"/>
                    <a:pt x="7273" y="89711"/>
                    <a:pt x="6939" y="90312"/>
                  </a:cubicBezTo>
                  <a:cubicBezTo>
                    <a:pt x="6672" y="90745"/>
                    <a:pt x="6372" y="91146"/>
                    <a:pt x="6038" y="91513"/>
                  </a:cubicBezTo>
                  <a:cubicBezTo>
                    <a:pt x="5805" y="91746"/>
                    <a:pt x="5605" y="91980"/>
                    <a:pt x="5471" y="92280"/>
                  </a:cubicBezTo>
                  <a:cubicBezTo>
                    <a:pt x="5338" y="92713"/>
                    <a:pt x="5438" y="93180"/>
                    <a:pt x="5772" y="93547"/>
                  </a:cubicBezTo>
                  <a:cubicBezTo>
                    <a:pt x="5938" y="93781"/>
                    <a:pt x="6205" y="93981"/>
                    <a:pt x="6472" y="94114"/>
                  </a:cubicBezTo>
                  <a:cubicBezTo>
                    <a:pt x="7106" y="94481"/>
                    <a:pt x="7806" y="94682"/>
                    <a:pt x="8407" y="95082"/>
                  </a:cubicBezTo>
                  <a:cubicBezTo>
                    <a:pt x="8840" y="97117"/>
                    <a:pt x="9207" y="99185"/>
                    <a:pt x="9608" y="101253"/>
                  </a:cubicBezTo>
                  <a:cubicBezTo>
                    <a:pt x="9708" y="101853"/>
                    <a:pt x="9808" y="102554"/>
                    <a:pt x="9508" y="103121"/>
                  </a:cubicBezTo>
                  <a:cubicBezTo>
                    <a:pt x="9274" y="103454"/>
                    <a:pt x="9007" y="103755"/>
                    <a:pt x="8674" y="104022"/>
                  </a:cubicBezTo>
                  <a:cubicBezTo>
                    <a:pt x="8340" y="104288"/>
                    <a:pt x="8173" y="104689"/>
                    <a:pt x="8207" y="105122"/>
                  </a:cubicBezTo>
                  <a:cubicBezTo>
                    <a:pt x="8273" y="105623"/>
                    <a:pt x="8840" y="105923"/>
                    <a:pt x="9341" y="106090"/>
                  </a:cubicBezTo>
                  <a:cubicBezTo>
                    <a:pt x="9841" y="106223"/>
                    <a:pt x="10408" y="106323"/>
                    <a:pt x="10775" y="106690"/>
                  </a:cubicBezTo>
                  <a:cubicBezTo>
                    <a:pt x="11376" y="107291"/>
                    <a:pt x="11142" y="108291"/>
                    <a:pt x="11409" y="109092"/>
                  </a:cubicBezTo>
                  <a:cubicBezTo>
                    <a:pt x="11576" y="109759"/>
                    <a:pt x="12109" y="110293"/>
                    <a:pt x="12276" y="110960"/>
                  </a:cubicBezTo>
                  <a:cubicBezTo>
                    <a:pt x="12510" y="111760"/>
                    <a:pt x="12243" y="112628"/>
                    <a:pt x="12376" y="113462"/>
                  </a:cubicBezTo>
                  <a:cubicBezTo>
                    <a:pt x="12476" y="113862"/>
                    <a:pt x="12610" y="114229"/>
                    <a:pt x="12743" y="114596"/>
                  </a:cubicBezTo>
                  <a:cubicBezTo>
                    <a:pt x="13410" y="116564"/>
                    <a:pt x="13177" y="118699"/>
                    <a:pt x="12109" y="120500"/>
                  </a:cubicBezTo>
                  <a:cubicBezTo>
                    <a:pt x="11776" y="120934"/>
                    <a:pt x="11509" y="121434"/>
                    <a:pt x="11376" y="121968"/>
                  </a:cubicBezTo>
                  <a:cubicBezTo>
                    <a:pt x="11351" y="122043"/>
                    <a:pt x="11344" y="122137"/>
                    <a:pt x="11357" y="122137"/>
                  </a:cubicBezTo>
                  <a:cubicBezTo>
                    <a:pt x="11361" y="122137"/>
                    <a:pt x="11367" y="122126"/>
                    <a:pt x="11376" y="122101"/>
                  </a:cubicBezTo>
                  <a:lnTo>
                    <a:pt x="11376" y="122101"/>
                  </a:lnTo>
                  <a:cubicBezTo>
                    <a:pt x="11309" y="122768"/>
                    <a:pt x="10475" y="123202"/>
                    <a:pt x="10508" y="123869"/>
                  </a:cubicBezTo>
                  <a:cubicBezTo>
                    <a:pt x="10542" y="124169"/>
                    <a:pt x="10742" y="124470"/>
                    <a:pt x="10675" y="124770"/>
                  </a:cubicBezTo>
                  <a:cubicBezTo>
                    <a:pt x="10608" y="124870"/>
                    <a:pt x="10575" y="124970"/>
                    <a:pt x="10575" y="125103"/>
                  </a:cubicBezTo>
                  <a:cubicBezTo>
                    <a:pt x="10542" y="125470"/>
                    <a:pt x="11075" y="125604"/>
                    <a:pt x="11242" y="125937"/>
                  </a:cubicBezTo>
                  <a:cubicBezTo>
                    <a:pt x="11342" y="126171"/>
                    <a:pt x="11242" y="126438"/>
                    <a:pt x="11309" y="126671"/>
                  </a:cubicBezTo>
                  <a:cubicBezTo>
                    <a:pt x="11342" y="127005"/>
                    <a:pt x="11609" y="127238"/>
                    <a:pt x="11943" y="127272"/>
                  </a:cubicBezTo>
                  <a:cubicBezTo>
                    <a:pt x="12076" y="127272"/>
                    <a:pt x="12176" y="127272"/>
                    <a:pt x="12310" y="127305"/>
                  </a:cubicBezTo>
                  <a:cubicBezTo>
                    <a:pt x="12443" y="127405"/>
                    <a:pt x="12476" y="127572"/>
                    <a:pt x="12576" y="127705"/>
                  </a:cubicBezTo>
                  <a:cubicBezTo>
                    <a:pt x="12672" y="127829"/>
                    <a:pt x="12814" y="127879"/>
                    <a:pt x="12967" y="127879"/>
                  </a:cubicBezTo>
                  <a:cubicBezTo>
                    <a:pt x="13188" y="127879"/>
                    <a:pt x="13434" y="127776"/>
                    <a:pt x="13610" y="127638"/>
                  </a:cubicBezTo>
                  <a:cubicBezTo>
                    <a:pt x="13911" y="127438"/>
                    <a:pt x="14178" y="127138"/>
                    <a:pt x="14578" y="127071"/>
                  </a:cubicBezTo>
                  <a:cubicBezTo>
                    <a:pt x="14611" y="127505"/>
                    <a:pt x="14878" y="127839"/>
                    <a:pt x="15278" y="127905"/>
                  </a:cubicBezTo>
                  <a:cubicBezTo>
                    <a:pt x="15478" y="127955"/>
                    <a:pt x="15679" y="127980"/>
                    <a:pt x="15879" y="127980"/>
                  </a:cubicBezTo>
                  <a:cubicBezTo>
                    <a:pt x="16079" y="127980"/>
                    <a:pt x="16279" y="127955"/>
                    <a:pt x="16479" y="127905"/>
                  </a:cubicBezTo>
                  <a:cubicBezTo>
                    <a:pt x="16879" y="127872"/>
                    <a:pt x="17280" y="127739"/>
                    <a:pt x="17613" y="127505"/>
                  </a:cubicBezTo>
                  <a:cubicBezTo>
                    <a:pt x="17813" y="127338"/>
                    <a:pt x="17980" y="127138"/>
                    <a:pt x="18114" y="126905"/>
                  </a:cubicBezTo>
                  <a:cubicBezTo>
                    <a:pt x="18447" y="126471"/>
                    <a:pt x="18747" y="125971"/>
                    <a:pt x="18948" y="125437"/>
                  </a:cubicBezTo>
                  <a:lnTo>
                    <a:pt x="21183" y="126838"/>
                  </a:lnTo>
                  <a:cubicBezTo>
                    <a:pt x="21950" y="127405"/>
                    <a:pt x="22784" y="127772"/>
                    <a:pt x="23718" y="127972"/>
                  </a:cubicBezTo>
                  <a:cubicBezTo>
                    <a:pt x="23925" y="128000"/>
                    <a:pt x="24133" y="128010"/>
                    <a:pt x="24340" y="128010"/>
                  </a:cubicBezTo>
                  <a:cubicBezTo>
                    <a:pt x="24781" y="128010"/>
                    <a:pt x="25222" y="127967"/>
                    <a:pt x="25663" y="127967"/>
                  </a:cubicBezTo>
                  <a:cubicBezTo>
                    <a:pt x="25749" y="127967"/>
                    <a:pt x="25834" y="127968"/>
                    <a:pt x="25919" y="127972"/>
                  </a:cubicBezTo>
                  <a:cubicBezTo>
                    <a:pt x="26653" y="128072"/>
                    <a:pt x="27387" y="128206"/>
                    <a:pt x="28121" y="128439"/>
                  </a:cubicBezTo>
                  <a:cubicBezTo>
                    <a:pt x="29050" y="128671"/>
                    <a:pt x="29994" y="128783"/>
                    <a:pt x="30941" y="128783"/>
                  </a:cubicBezTo>
                  <a:cubicBezTo>
                    <a:pt x="31490" y="128783"/>
                    <a:pt x="32040" y="128746"/>
                    <a:pt x="32591" y="128673"/>
                  </a:cubicBezTo>
                  <a:cubicBezTo>
                    <a:pt x="33804" y="128508"/>
                    <a:pt x="35042" y="128192"/>
                    <a:pt x="36212" y="128192"/>
                  </a:cubicBezTo>
                  <a:cubicBezTo>
                    <a:pt x="36940" y="128192"/>
                    <a:pt x="37642" y="128314"/>
                    <a:pt x="38295" y="128673"/>
                  </a:cubicBezTo>
                  <a:cubicBezTo>
                    <a:pt x="38995" y="129073"/>
                    <a:pt x="39562" y="129707"/>
                    <a:pt x="40330" y="129840"/>
                  </a:cubicBezTo>
                  <a:cubicBezTo>
                    <a:pt x="40430" y="129873"/>
                    <a:pt x="40563" y="129873"/>
                    <a:pt x="40663" y="129873"/>
                  </a:cubicBezTo>
                  <a:cubicBezTo>
                    <a:pt x="40930" y="129873"/>
                    <a:pt x="41197" y="129840"/>
                    <a:pt x="41497" y="129840"/>
                  </a:cubicBezTo>
                  <a:lnTo>
                    <a:pt x="42164" y="129840"/>
                  </a:lnTo>
                  <a:cubicBezTo>
                    <a:pt x="42665" y="129873"/>
                    <a:pt x="43198" y="129973"/>
                    <a:pt x="43699" y="129973"/>
                  </a:cubicBezTo>
                  <a:cubicBezTo>
                    <a:pt x="46167" y="129873"/>
                    <a:pt x="48202" y="128039"/>
                    <a:pt x="48535" y="125604"/>
                  </a:cubicBezTo>
                  <a:cubicBezTo>
                    <a:pt x="48602" y="124670"/>
                    <a:pt x="48535" y="123702"/>
                    <a:pt x="48335" y="122802"/>
                  </a:cubicBezTo>
                  <a:cubicBezTo>
                    <a:pt x="48068" y="121267"/>
                    <a:pt x="47768" y="119699"/>
                    <a:pt x="47501" y="118165"/>
                  </a:cubicBezTo>
                  <a:cubicBezTo>
                    <a:pt x="47134" y="116130"/>
                    <a:pt x="47468" y="114296"/>
                    <a:pt x="47168" y="112261"/>
                  </a:cubicBezTo>
                  <a:cubicBezTo>
                    <a:pt x="47034" y="111360"/>
                    <a:pt x="46934" y="110459"/>
                    <a:pt x="46868" y="109592"/>
                  </a:cubicBezTo>
                  <a:cubicBezTo>
                    <a:pt x="46767" y="108958"/>
                    <a:pt x="46767" y="108291"/>
                    <a:pt x="46934" y="107657"/>
                  </a:cubicBezTo>
                  <a:cubicBezTo>
                    <a:pt x="47134" y="107190"/>
                    <a:pt x="47335" y="106723"/>
                    <a:pt x="47435" y="106223"/>
                  </a:cubicBezTo>
                  <a:cubicBezTo>
                    <a:pt x="47501" y="105489"/>
                    <a:pt x="47068" y="104855"/>
                    <a:pt x="46968" y="104155"/>
                  </a:cubicBezTo>
                  <a:cubicBezTo>
                    <a:pt x="46801" y="103221"/>
                    <a:pt x="47168" y="102320"/>
                    <a:pt x="47234" y="101386"/>
                  </a:cubicBezTo>
                  <a:cubicBezTo>
                    <a:pt x="47335" y="99752"/>
                    <a:pt x="46534" y="98251"/>
                    <a:pt x="45833" y="96783"/>
                  </a:cubicBezTo>
                  <a:cubicBezTo>
                    <a:pt x="44733" y="94548"/>
                    <a:pt x="43632" y="92347"/>
                    <a:pt x="43132" y="89911"/>
                  </a:cubicBezTo>
                  <a:cubicBezTo>
                    <a:pt x="42464" y="86809"/>
                    <a:pt x="41831" y="83707"/>
                    <a:pt x="41163" y="80605"/>
                  </a:cubicBezTo>
                  <a:lnTo>
                    <a:pt x="40563" y="77769"/>
                  </a:lnTo>
                  <a:cubicBezTo>
                    <a:pt x="40396" y="76869"/>
                    <a:pt x="40196" y="75968"/>
                    <a:pt x="40029" y="75034"/>
                  </a:cubicBezTo>
                  <a:cubicBezTo>
                    <a:pt x="39829" y="73633"/>
                    <a:pt x="39729" y="72232"/>
                    <a:pt x="39762" y="70831"/>
                  </a:cubicBezTo>
                  <a:lnTo>
                    <a:pt x="39762" y="69030"/>
                  </a:lnTo>
                  <a:cubicBezTo>
                    <a:pt x="39929" y="68963"/>
                    <a:pt x="40096" y="68930"/>
                    <a:pt x="40263" y="68863"/>
                  </a:cubicBezTo>
                  <a:cubicBezTo>
                    <a:pt x="40596" y="68730"/>
                    <a:pt x="40930" y="68563"/>
                    <a:pt x="41230" y="68329"/>
                  </a:cubicBezTo>
                  <a:cubicBezTo>
                    <a:pt x="41697" y="67996"/>
                    <a:pt x="41931" y="67462"/>
                    <a:pt x="41897" y="66895"/>
                  </a:cubicBezTo>
                  <a:cubicBezTo>
                    <a:pt x="41831" y="66561"/>
                    <a:pt x="41630" y="66228"/>
                    <a:pt x="41530" y="65861"/>
                  </a:cubicBezTo>
                  <a:cubicBezTo>
                    <a:pt x="41530" y="65527"/>
                    <a:pt x="41464" y="65194"/>
                    <a:pt x="41364" y="64860"/>
                  </a:cubicBezTo>
                  <a:cubicBezTo>
                    <a:pt x="41163" y="64427"/>
                    <a:pt x="40630" y="64226"/>
                    <a:pt x="40430" y="63826"/>
                  </a:cubicBezTo>
                  <a:cubicBezTo>
                    <a:pt x="40330" y="63493"/>
                    <a:pt x="40296" y="63192"/>
                    <a:pt x="40296" y="62859"/>
                  </a:cubicBezTo>
                  <a:cubicBezTo>
                    <a:pt x="40229" y="62425"/>
                    <a:pt x="40029" y="62025"/>
                    <a:pt x="39762" y="61691"/>
                  </a:cubicBezTo>
                  <a:cubicBezTo>
                    <a:pt x="39129" y="60791"/>
                    <a:pt x="38395" y="59990"/>
                    <a:pt x="37794" y="59089"/>
                  </a:cubicBezTo>
                  <a:cubicBezTo>
                    <a:pt x="37494" y="58656"/>
                    <a:pt x="37294" y="58155"/>
                    <a:pt x="37127" y="57688"/>
                  </a:cubicBezTo>
                  <a:cubicBezTo>
                    <a:pt x="36994" y="57188"/>
                    <a:pt x="36894" y="56721"/>
                    <a:pt x="36827" y="56221"/>
                  </a:cubicBezTo>
                  <a:cubicBezTo>
                    <a:pt x="36560" y="54419"/>
                    <a:pt x="35993" y="52685"/>
                    <a:pt x="35159" y="51084"/>
                  </a:cubicBezTo>
                  <a:cubicBezTo>
                    <a:pt x="34726" y="50216"/>
                    <a:pt x="34192" y="49349"/>
                    <a:pt x="34092" y="48382"/>
                  </a:cubicBezTo>
                  <a:cubicBezTo>
                    <a:pt x="34058" y="47614"/>
                    <a:pt x="34125" y="46847"/>
                    <a:pt x="34359" y="46147"/>
                  </a:cubicBezTo>
                  <a:cubicBezTo>
                    <a:pt x="34659" y="44746"/>
                    <a:pt x="34892" y="43311"/>
                    <a:pt x="35026" y="41877"/>
                  </a:cubicBezTo>
                  <a:cubicBezTo>
                    <a:pt x="35126" y="41110"/>
                    <a:pt x="35159" y="40309"/>
                    <a:pt x="35193" y="39509"/>
                  </a:cubicBezTo>
                  <a:lnTo>
                    <a:pt x="35193" y="37908"/>
                  </a:lnTo>
                  <a:cubicBezTo>
                    <a:pt x="35226" y="37841"/>
                    <a:pt x="35293" y="37774"/>
                    <a:pt x="35326" y="37707"/>
                  </a:cubicBezTo>
                  <a:cubicBezTo>
                    <a:pt x="36093" y="36740"/>
                    <a:pt x="36827" y="35673"/>
                    <a:pt x="36660" y="34472"/>
                  </a:cubicBezTo>
                  <a:cubicBezTo>
                    <a:pt x="36493" y="33404"/>
                    <a:pt x="35626" y="32537"/>
                    <a:pt x="35526" y="31470"/>
                  </a:cubicBezTo>
                  <a:cubicBezTo>
                    <a:pt x="35526" y="31036"/>
                    <a:pt x="35593" y="30602"/>
                    <a:pt x="35726" y="30202"/>
                  </a:cubicBezTo>
                  <a:cubicBezTo>
                    <a:pt x="36026" y="29201"/>
                    <a:pt x="36627" y="28501"/>
                    <a:pt x="37227" y="27634"/>
                  </a:cubicBezTo>
                  <a:cubicBezTo>
                    <a:pt x="37661" y="27066"/>
                    <a:pt x="37928" y="26399"/>
                    <a:pt x="37995" y="25699"/>
                  </a:cubicBezTo>
                  <a:cubicBezTo>
                    <a:pt x="38028" y="24998"/>
                    <a:pt x="37661" y="24398"/>
                    <a:pt x="37594" y="23697"/>
                  </a:cubicBezTo>
                  <a:cubicBezTo>
                    <a:pt x="37528" y="22964"/>
                    <a:pt x="37794" y="22196"/>
                    <a:pt x="37528" y="21496"/>
                  </a:cubicBezTo>
                  <a:cubicBezTo>
                    <a:pt x="37327" y="21062"/>
                    <a:pt x="37027" y="20662"/>
                    <a:pt x="36627" y="20428"/>
                  </a:cubicBezTo>
                  <a:cubicBezTo>
                    <a:pt x="36293" y="20195"/>
                    <a:pt x="35960" y="19995"/>
                    <a:pt x="35626" y="19828"/>
                  </a:cubicBezTo>
                  <a:cubicBezTo>
                    <a:pt x="35101" y="19607"/>
                    <a:pt x="34507" y="19477"/>
                    <a:pt x="33921" y="19477"/>
                  </a:cubicBezTo>
                  <a:cubicBezTo>
                    <a:pt x="33799" y="19477"/>
                    <a:pt x="33678" y="19483"/>
                    <a:pt x="33558" y="19494"/>
                  </a:cubicBezTo>
                  <a:cubicBezTo>
                    <a:pt x="32958" y="19594"/>
                    <a:pt x="32391" y="19728"/>
                    <a:pt x="31790" y="19895"/>
                  </a:cubicBezTo>
                  <a:cubicBezTo>
                    <a:pt x="31324" y="19992"/>
                    <a:pt x="30857" y="20044"/>
                    <a:pt x="30384" y="20044"/>
                  </a:cubicBezTo>
                  <a:cubicBezTo>
                    <a:pt x="30045" y="20044"/>
                    <a:pt x="29703" y="20017"/>
                    <a:pt x="29355" y="19961"/>
                  </a:cubicBezTo>
                  <a:cubicBezTo>
                    <a:pt x="28721" y="19861"/>
                    <a:pt x="28054" y="19695"/>
                    <a:pt x="27454" y="19528"/>
                  </a:cubicBezTo>
                  <a:lnTo>
                    <a:pt x="25152" y="18861"/>
                  </a:lnTo>
                  <a:cubicBezTo>
                    <a:pt x="24618" y="18761"/>
                    <a:pt x="24118" y="18594"/>
                    <a:pt x="23618" y="18394"/>
                  </a:cubicBezTo>
                  <a:cubicBezTo>
                    <a:pt x="23884" y="17960"/>
                    <a:pt x="24185" y="17560"/>
                    <a:pt x="24518" y="17193"/>
                  </a:cubicBezTo>
                  <a:cubicBezTo>
                    <a:pt x="25586" y="15825"/>
                    <a:pt x="26420" y="14090"/>
                    <a:pt x="26053" y="12423"/>
                  </a:cubicBezTo>
                  <a:cubicBezTo>
                    <a:pt x="25919" y="11989"/>
                    <a:pt x="25853" y="11522"/>
                    <a:pt x="25886" y="11088"/>
                  </a:cubicBezTo>
                  <a:cubicBezTo>
                    <a:pt x="25953" y="10821"/>
                    <a:pt x="26053" y="10588"/>
                    <a:pt x="26153" y="10354"/>
                  </a:cubicBezTo>
                  <a:cubicBezTo>
                    <a:pt x="26553" y="9420"/>
                    <a:pt x="26420" y="8453"/>
                    <a:pt x="26253" y="7452"/>
                  </a:cubicBezTo>
                  <a:cubicBezTo>
                    <a:pt x="26353" y="7152"/>
                    <a:pt x="26420" y="6885"/>
                    <a:pt x="26486" y="6585"/>
                  </a:cubicBezTo>
                  <a:cubicBezTo>
                    <a:pt x="26553" y="6252"/>
                    <a:pt x="26520" y="5918"/>
                    <a:pt x="26453" y="5584"/>
                  </a:cubicBezTo>
                  <a:cubicBezTo>
                    <a:pt x="26420" y="5484"/>
                    <a:pt x="26386" y="5418"/>
                    <a:pt x="26353" y="5318"/>
                  </a:cubicBezTo>
                  <a:cubicBezTo>
                    <a:pt x="26186" y="4951"/>
                    <a:pt x="25953" y="4617"/>
                    <a:pt x="25686" y="4317"/>
                  </a:cubicBezTo>
                  <a:lnTo>
                    <a:pt x="25152" y="3650"/>
                  </a:lnTo>
                  <a:cubicBezTo>
                    <a:pt x="25052" y="3516"/>
                    <a:pt x="24952" y="3383"/>
                    <a:pt x="24852" y="3249"/>
                  </a:cubicBezTo>
                  <a:lnTo>
                    <a:pt x="24418" y="2749"/>
                  </a:lnTo>
                  <a:cubicBezTo>
                    <a:pt x="23851" y="1982"/>
                    <a:pt x="23184" y="1348"/>
                    <a:pt x="22417" y="814"/>
                  </a:cubicBezTo>
                  <a:cubicBezTo>
                    <a:pt x="21441" y="217"/>
                    <a:pt x="20300" y="0"/>
                    <a:pt x="191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56" name="Google Shape;1756;p20"/>
            <p:cNvGrpSpPr/>
            <p:nvPr/>
          </p:nvGrpSpPr>
          <p:grpSpPr>
            <a:xfrm>
              <a:off x="1377454" y="705964"/>
              <a:ext cx="1379803" cy="3855878"/>
              <a:chOff x="1377454" y="705964"/>
              <a:chExt cx="1379803" cy="3855878"/>
            </a:xfrm>
          </p:grpSpPr>
          <p:sp>
            <p:nvSpPr>
              <p:cNvPr id="1757" name="Google Shape;1757;p20"/>
              <p:cNvSpPr/>
              <p:nvPr/>
            </p:nvSpPr>
            <p:spPr>
              <a:xfrm>
                <a:off x="1820001" y="962329"/>
                <a:ext cx="144516" cy="161844"/>
              </a:xfrm>
              <a:custGeom>
                <a:rect b="b" l="l" r="r" t="t"/>
                <a:pathLst>
                  <a:path extrusionOk="0" h="5380" w="4804">
                    <a:moveTo>
                      <a:pt x="1268" y="1"/>
                    </a:moveTo>
                    <a:cubicBezTo>
                      <a:pt x="1101" y="1"/>
                      <a:pt x="734" y="634"/>
                      <a:pt x="634" y="801"/>
                    </a:cubicBezTo>
                    <a:cubicBezTo>
                      <a:pt x="467" y="1068"/>
                      <a:pt x="300" y="1368"/>
                      <a:pt x="167" y="1702"/>
                    </a:cubicBezTo>
                    <a:cubicBezTo>
                      <a:pt x="67" y="1869"/>
                      <a:pt x="34" y="2069"/>
                      <a:pt x="0" y="2269"/>
                    </a:cubicBezTo>
                    <a:cubicBezTo>
                      <a:pt x="34" y="2636"/>
                      <a:pt x="200" y="3003"/>
                      <a:pt x="467" y="3303"/>
                    </a:cubicBezTo>
                    <a:cubicBezTo>
                      <a:pt x="767" y="3637"/>
                      <a:pt x="1068" y="4004"/>
                      <a:pt x="1368" y="4337"/>
                    </a:cubicBezTo>
                    <a:cubicBezTo>
                      <a:pt x="1601" y="4604"/>
                      <a:pt x="1868" y="4837"/>
                      <a:pt x="2168" y="5038"/>
                    </a:cubicBezTo>
                    <a:cubicBezTo>
                      <a:pt x="2528" y="5247"/>
                      <a:pt x="2941" y="5376"/>
                      <a:pt x="3360" y="5376"/>
                    </a:cubicBezTo>
                    <a:cubicBezTo>
                      <a:pt x="3407" y="5376"/>
                      <a:pt x="3455" y="5375"/>
                      <a:pt x="3503" y="5371"/>
                    </a:cubicBezTo>
                    <a:cubicBezTo>
                      <a:pt x="3549" y="5377"/>
                      <a:pt x="3594" y="5380"/>
                      <a:pt x="3640" y="5380"/>
                    </a:cubicBezTo>
                    <a:cubicBezTo>
                      <a:pt x="3860" y="5380"/>
                      <a:pt x="4077" y="5315"/>
                      <a:pt x="4270" y="5204"/>
                    </a:cubicBezTo>
                    <a:cubicBezTo>
                      <a:pt x="4637" y="4904"/>
                      <a:pt x="4804" y="4370"/>
                      <a:pt x="4637" y="3937"/>
                    </a:cubicBezTo>
                    <a:cubicBezTo>
                      <a:pt x="4470" y="3470"/>
                      <a:pt x="4170" y="3070"/>
                      <a:pt x="3803" y="2803"/>
                    </a:cubicBezTo>
                    <a:cubicBezTo>
                      <a:pt x="3303" y="2369"/>
                      <a:pt x="2769" y="2002"/>
                      <a:pt x="2302" y="1568"/>
                    </a:cubicBezTo>
                    <a:cubicBezTo>
                      <a:pt x="2035" y="1335"/>
                      <a:pt x="1835" y="1068"/>
                      <a:pt x="1668" y="768"/>
                    </a:cubicBezTo>
                    <a:cubicBezTo>
                      <a:pt x="1568" y="601"/>
                      <a:pt x="1468" y="1"/>
                      <a:pt x="12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8" name="Google Shape;1758;p20"/>
              <p:cNvSpPr/>
              <p:nvPr/>
            </p:nvSpPr>
            <p:spPr>
              <a:xfrm>
                <a:off x="2052812" y="1080705"/>
                <a:ext cx="49185" cy="29571"/>
              </a:xfrm>
              <a:custGeom>
                <a:rect b="b" l="l" r="r" t="t"/>
                <a:pathLst>
                  <a:path extrusionOk="0" h="983" w="1635">
                    <a:moveTo>
                      <a:pt x="948" y="0"/>
                    </a:moveTo>
                    <a:cubicBezTo>
                      <a:pt x="760" y="0"/>
                      <a:pt x="570" y="41"/>
                      <a:pt x="400" y="135"/>
                    </a:cubicBezTo>
                    <a:cubicBezTo>
                      <a:pt x="0" y="335"/>
                      <a:pt x="267" y="569"/>
                      <a:pt x="534" y="769"/>
                    </a:cubicBezTo>
                    <a:cubicBezTo>
                      <a:pt x="634" y="869"/>
                      <a:pt x="767" y="936"/>
                      <a:pt x="934" y="969"/>
                    </a:cubicBezTo>
                    <a:cubicBezTo>
                      <a:pt x="970" y="978"/>
                      <a:pt x="1006" y="982"/>
                      <a:pt x="1041" y="982"/>
                    </a:cubicBezTo>
                    <a:cubicBezTo>
                      <a:pt x="1139" y="982"/>
                      <a:pt x="1237" y="951"/>
                      <a:pt x="1334" y="902"/>
                    </a:cubicBezTo>
                    <a:cubicBezTo>
                      <a:pt x="1468" y="769"/>
                      <a:pt x="1568" y="636"/>
                      <a:pt x="1601" y="469"/>
                    </a:cubicBezTo>
                    <a:cubicBezTo>
                      <a:pt x="1635" y="435"/>
                      <a:pt x="1635" y="402"/>
                      <a:pt x="1635" y="335"/>
                    </a:cubicBezTo>
                    <a:cubicBezTo>
                      <a:pt x="1635" y="202"/>
                      <a:pt x="1501" y="102"/>
                      <a:pt x="1368" y="69"/>
                    </a:cubicBezTo>
                    <a:cubicBezTo>
                      <a:pt x="1237" y="25"/>
                      <a:pt x="1093" y="0"/>
                      <a:pt x="9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9" name="Google Shape;1759;p20"/>
              <p:cNvSpPr/>
              <p:nvPr/>
            </p:nvSpPr>
            <p:spPr>
              <a:xfrm>
                <a:off x="2029708" y="1181633"/>
                <a:ext cx="41183" cy="25630"/>
              </a:xfrm>
              <a:custGeom>
                <a:rect b="b" l="l" r="r" t="t"/>
                <a:pathLst>
                  <a:path extrusionOk="0" h="852" w="1369">
                    <a:moveTo>
                      <a:pt x="1026" y="1"/>
                    </a:moveTo>
                    <a:cubicBezTo>
                      <a:pt x="996" y="1"/>
                      <a:pt x="965" y="6"/>
                      <a:pt x="935" y="16"/>
                    </a:cubicBezTo>
                    <a:lnTo>
                      <a:pt x="501" y="16"/>
                    </a:lnTo>
                    <a:cubicBezTo>
                      <a:pt x="334" y="16"/>
                      <a:pt x="134" y="16"/>
                      <a:pt x="68" y="216"/>
                    </a:cubicBezTo>
                    <a:cubicBezTo>
                      <a:pt x="1" y="350"/>
                      <a:pt x="68" y="516"/>
                      <a:pt x="168" y="616"/>
                    </a:cubicBezTo>
                    <a:cubicBezTo>
                      <a:pt x="321" y="770"/>
                      <a:pt x="532" y="851"/>
                      <a:pt x="744" y="851"/>
                    </a:cubicBezTo>
                    <a:cubicBezTo>
                      <a:pt x="854" y="851"/>
                      <a:pt x="965" y="829"/>
                      <a:pt x="1068" y="783"/>
                    </a:cubicBezTo>
                    <a:cubicBezTo>
                      <a:pt x="1268" y="683"/>
                      <a:pt x="1369" y="516"/>
                      <a:pt x="1369" y="316"/>
                    </a:cubicBezTo>
                    <a:cubicBezTo>
                      <a:pt x="1340" y="147"/>
                      <a:pt x="1192" y="1"/>
                      <a:pt x="102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0" name="Google Shape;1760;p20"/>
              <p:cNvSpPr/>
              <p:nvPr/>
            </p:nvSpPr>
            <p:spPr>
              <a:xfrm>
                <a:off x="1832035" y="1116864"/>
                <a:ext cx="245894" cy="138259"/>
              </a:xfrm>
              <a:custGeom>
                <a:rect b="b" l="l" r="r" t="t"/>
                <a:pathLst>
                  <a:path extrusionOk="0" h="4596" w="8174">
                    <a:moveTo>
                      <a:pt x="1" y="1"/>
                    </a:moveTo>
                    <a:cubicBezTo>
                      <a:pt x="868" y="2169"/>
                      <a:pt x="2669" y="3937"/>
                      <a:pt x="4937" y="4471"/>
                    </a:cubicBezTo>
                    <a:cubicBezTo>
                      <a:pt x="5254" y="4554"/>
                      <a:pt x="5580" y="4596"/>
                      <a:pt x="5905" y="4596"/>
                    </a:cubicBezTo>
                    <a:cubicBezTo>
                      <a:pt x="6230" y="4596"/>
                      <a:pt x="6555" y="4554"/>
                      <a:pt x="6872" y="4471"/>
                    </a:cubicBezTo>
                    <a:cubicBezTo>
                      <a:pt x="7473" y="4337"/>
                      <a:pt x="7973" y="3904"/>
                      <a:pt x="8173" y="3303"/>
                    </a:cubicBezTo>
                    <a:lnTo>
                      <a:pt x="8173" y="3303"/>
                    </a:lnTo>
                    <a:cubicBezTo>
                      <a:pt x="7693" y="3423"/>
                      <a:pt x="7200" y="3483"/>
                      <a:pt x="6710" y="3483"/>
                    </a:cubicBezTo>
                    <a:cubicBezTo>
                      <a:pt x="6384" y="3483"/>
                      <a:pt x="6058" y="3457"/>
                      <a:pt x="5738" y="3403"/>
                    </a:cubicBezTo>
                    <a:cubicBezTo>
                      <a:pt x="3470" y="3036"/>
                      <a:pt x="1402" y="1835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1" name="Google Shape;1761;p20"/>
              <p:cNvSpPr/>
              <p:nvPr/>
            </p:nvSpPr>
            <p:spPr>
              <a:xfrm>
                <a:off x="1555063" y="822956"/>
                <a:ext cx="347242" cy="144426"/>
              </a:xfrm>
              <a:custGeom>
                <a:rect b="b" l="l" r="r" t="t"/>
                <a:pathLst>
                  <a:path extrusionOk="0" h="4801" w="11543">
                    <a:moveTo>
                      <a:pt x="10154" y="1"/>
                    </a:moveTo>
                    <a:cubicBezTo>
                      <a:pt x="9630" y="1"/>
                      <a:pt x="9102" y="42"/>
                      <a:pt x="8574" y="130"/>
                    </a:cubicBezTo>
                    <a:cubicBezTo>
                      <a:pt x="7573" y="364"/>
                      <a:pt x="6606" y="631"/>
                      <a:pt x="5672" y="1031"/>
                    </a:cubicBezTo>
                    <a:cubicBezTo>
                      <a:pt x="5182" y="1202"/>
                      <a:pt x="4675" y="1374"/>
                      <a:pt x="4189" y="1374"/>
                    </a:cubicBezTo>
                    <a:cubicBezTo>
                      <a:pt x="4012" y="1374"/>
                      <a:pt x="3839" y="1351"/>
                      <a:pt x="3670" y="1298"/>
                    </a:cubicBezTo>
                    <a:cubicBezTo>
                      <a:pt x="3070" y="1131"/>
                      <a:pt x="2670" y="631"/>
                      <a:pt x="2136" y="364"/>
                    </a:cubicBezTo>
                    <a:cubicBezTo>
                      <a:pt x="1786" y="171"/>
                      <a:pt x="1398" y="80"/>
                      <a:pt x="1013" y="80"/>
                    </a:cubicBezTo>
                    <a:cubicBezTo>
                      <a:pt x="665" y="80"/>
                      <a:pt x="318" y="155"/>
                      <a:pt x="1" y="297"/>
                    </a:cubicBezTo>
                    <a:cubicBezTo>
                      <a:pt x="1" y="364"/>
                      <a:pt x="34" y="431"/>
                      <a:pt x="34" y="497"/>
                    </a:cubicBezTo>
                    <a:cubicBezTo>
                      <a:pt x="234" y="1064"/>
                      <a:pt x="601" y="1732"/>
                      <a:pt x="1168" y="1732"/>
                    </a:cubicBezTo>
                    <a:cubicBezTo>
                      <a:pt x="1135" y="2199"/>
                      <a:pt x="1168" y="2666"/>
                      <a:pt x="1335" y="3099"/>
                    </a:cubicBezTo>
                    <a:cubicBezTo>
                      <a:pt x="1469" y="3366"/>
                      <a:pt x="1635" y="3600"/>
                      <a:pt x="1836" y="3800"/>
                    </a:cubicBezTo>
                    <a:cubicBezTo>
                      <a:pt x="2102" y="3833"/>
                      <a:pt x="2403" y="3933"/>
                      <a:pt x="2703" y="4033"/>
                    </a:cubicBezTo>
                    <a:cubicBezTo>
                      <a:pt x="3170" y="4200"/>
                      <a:pt x="3570" y="4534"/>
                      <a:pt x="4037" y="4700"/>
                    </a:cubicBezTo>
                    <a:cubicBezTo>
                      <a:pt x="4254" y="4767"/>
                      <a:pt x="4471" y="4800"/>
                      <a:pt x="4688" y="4800"/>
                    </a:cubicBezTo>
                    <a:cubicBezTo>
                      <a:pt x="4904" y="4800"/>
                      <a:pt x="5121" y="4767"/>
                      <a:pt x="5338" y="4700"/>
                    </a:cubicBezTo>
                    <a:cubicBezTo>
                      <a:pt x="6105" y="4434"/>
                      <a:pt x="6706" y="3733"/>
                      <a:pt x="7506" y="3700"/>
                    </a:cubicBezTo>
                    <a:cubicBezTo>
                      <a:pt x="7970" y="3700"/>
                      <a:pt x="8390" y="3901"/>
                      <a:pt x="8819" y="3901"/>
                    </a:cubicBezTo>
                    <a:cubicBezTo>
                      <a:pt x="8914" y="3901"/>
                      <a:pt x="9010" y="3891"/>
                      <a:pt x="9107" y="3866"/>
                    </a:cubicBezTo>
                    <a:cubicBezTo>
                      <a:pt x="8440" y="3700"/>
                      <a:pt x="8207" y="2766"/>
                      <a:pt x="7573" y="2666"/>
                    </a:cubicBezTo>
                    <a:cubicBezTo>
                      <a:pt x="7541" y="2663"/>
                      <a:pt x="7510" y="2662"/>
                      <a:pt x="7479" y="2662"/>
                    </a:cubicBezTo>
                    <a:cubicBezTo>
                      <a:pt x="7082" y="2662"/>
                      <a:pt x="6720" y="2854"/>
                      <a:pt x="6472" y="3133"/>
                    </a:cubicBezTo>
                    <a:cubicBezTo>
                      <a:pt x="6172" y="3399"/>
                      <a:pt x="5805" y="3633"/>
                      <a:pt x="5438" y="3800"/>
                    </a:cubicBezTo>
                    <a:cubicBezTo>
                      <a:pt x="5216" y="3866"/>
                      <a:pt x="4986" y="3900"/>
                      <a:pt x="4757" y="3900"/>
                    </a:cubicBezTo>
                    <a:cubicBezTo>
                      <a:pt x="4300" y="3900"/>
                      <a:pt x="3848" y="3766"/>
                      <a:pt x="3470" y="3500"/>
                    </a:cubicBezTo>
                    <a:cubicBezTo>
                      <a:pt x="2870" y="3099"/>
                      <a:pt x="2436" y="2532"/>
                      <a:pt x="2136" y="1932"/>
                    </a:cubicBezTo>
                    <a:cubicBezTo>
                      <a:pt x="2002" y="1665"/>
                      <a:pt x="1836" y="1431"/>
                      <a:pt x="1635" y="1265"/>
                    </a:cubicBezTo>
                    <a:cubicBezTo>
                      <a:pt x="1714" y="1225"/>
                      <a:pt x="1804" y="1206"/>
                      <a:pt x="1895" y="1206"/>
                    </a:cubicBezTo>
                    <a:cubicBezTo>
                      <a:pt x="2036" y="1206"/>
                      <a:pt x="2181" y="1251"/>
                      <a:pt x="2303" y="1331"/>
                    </a:cubicBezTo>
                    <a:cubicBezTo>
                      <a:pt x="2536" y="1431"/>
                      <a:pt x="2703" y="1598"/>
                      <a:pt x="2870" y="1765"/>
                    </a:cubicBezTo>
                    <a:cubicBezTo>
                      <a:pt x="3237" y="2165"/>
                      <a:pt x="3704" y="2399"/>
                      <a:pt x="4204" y="2499"/>
                    </a:cubicBezTo>
                    <a:cubicBezTo>
                      <a:pt x="4249" y="2502"/>
                      <a:pt x="4295" y="2503"/>
                      <a:pt x="4340" y="2503"/>
                    </a:cubicBezTo>
                    <a:cubicBezTo>
                      <a:pt x="4828" y="2503"/>
                      <a:pt x="5308" y="2343"/>
                      <a:pt x="5705" y="2099"/>
                    </a:cubicBezTo>
                    <a:cubicBezTo>
                      <a:pt x="6172" y="1798"/>
                      <a:pt x="6639" y="1565"/>
                      <a:pt x="7173" y="1431"/>
                    </a:cubicBezTo>
                    <a:cubicBezTo>
                      <a:pt x="7321" y="1402"/>
                      <a:pt x="7469" y="1390"/>
                      <a:pt x="7617" y="1390"/>
                    </a:cubicBezTo>
                    <a:cubicBezTo>
                      <a:pt x="8180" y="1390"/>
                      <a:pt x="8743" y="1559"/>
                      <a:pt x="9306" y="1559"/>
                    </a:cubicBezTo>
                    <a:cubicBezTo>
                      <a:pt x="9429" y="1559"/>
                      <a:pt x="9552" y="1551"/>
                      <a:pt x="9675" y="1531"/>
                    </a:cubicBezTo>
                    <a:cubicBezTo>
                      <a:pt x="10508" y="1365"/>
                      <a:pt x="11176" y="831"/>
                      <a:pt x="11543" y="97"/>
                    </a:cubicBezTo>
                    <a:cubicBezTo>
                      <a:pt x="11086" y="34"/>
                      <a:pt x="10622" y="1"/>
                      <a:pt x="101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2" name="Google Shape;1762;p20"/>
              <p:cNvSpPr/>
              <p:nvPr/>
            </p:nvSpPr>
            <p:spPr>
              <a:xfrm>
                <a:off x="2048781" y="717486"/>
                <a:ext cx="85344" cy="48192"/>
              </a:xfrm>
              <a:custGeom>
                <a:rect b="b" l="l" r="r" t="t"/>
                <a:pathLst>
                  <a:path extrusionOk="0" h="1602" w="2837">
                    <a:moveTo>
                      <a:pt x="1" y="1"/>
                    </a:moveTo>
                    <a:cubicBezTo>
                      <a:pt x="201" y="101"/>
                      <a:pt x="368" y="301"/>
                      <a:pt x="468" y="501"/>
                    </a:cubicBezTo>
                    <a:cubicBezTo>
                      <a:pt x="534" y="734"/>
                      <a:pt x="634" y="901"/>
                      <a:pt x="768" y="1101"/>
                    </a:cubicBezTo>
                    <a:cubicBezTo>
                      <a:pt x="1068" y="1468"/>
                      <a:pt x="1602" y="1535"/>
                      <a:pt x="2069" y="1568"/>
                    </a:cubicBezTo>
                    <a:lnTo>
                      <a:pt x="2636" y="1602"/>
                    </a:lnTo>
                    <a:lnTo>
                      <a:pt x="2836" y="1602"/>
                    </a:lnTo>
                    <a:cubicBezTo>
                      <a:pt x="2736" y="1468"/>
                      <a:pt x="2636" y="1335"/>
                      <a:pt x="2536" y="1201"/>
                    </a:cubicBezTo>
                    <a:lnTo>
                      <a:pt x="2102" y="668"/>
                    </a:lnTo>
                    <a:cubicBezTo>
                      <a:pt x="1735" y="668"/>
                      <a:pt x="1402" y="568"/>
                      <a:pt x="1101" y="401"/>
                    </a:cubicBezTo>
                    <a:lnTo>
                      <a:pt x="901" y="267"/>
                    </a:lnTo>
                    <a:cubicBezTo>
                      <a:pt x="634" y="101"/>
                      <a:pt x="30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3" name="Google Shape;1763;p20"/>
              <p:cNvSpPr/>
              <p:nvPr/>
            </p:nvSpPr>
            <p:spPr>
              <a:xfrm>
                <a:off x="2078893" y="795761"/>
                <a:ext cx="97377" cy="58240"/>
              </a:xfrm>
              <a:custGeom>
                <a:rect b="b" l="l" r="r" t="t"/>
                <a:pathLst>
                  <a:path extrusionOk="0" h="1936" w="3237">
                    <a:moveTo>
                      <a:pt x="0" y="0"/>
                    </a:moveTo>
                    <a:lnTo>
                      <a:pt x="0" y="0"/>
                    </a:lnTo>
                    <a:cubicBezTo>
                      <a:pt x="634" y="467"/>
                      <a:pt x="1301" y="868"/>
                      <a:pt x="2002" y="1201"/>
                    </a:cubicBezTo>
                    <a:cubicBezTo>
                      <a:pt x="2402" y="1368"/>
                      <a:pt x="2769" y="1602"/>
                      <a:pt x="3103" y="1868"/>
                    </a:cubicBezTo>
                    <a:lnTo>
                      <a:pt x="3169" y="1935"/>
                    </a:lnTo>
                    <a:cubicBezTo>
                      <a:pt x="3236" y="1602"/>
                      <a:pt x="3203" y="1268"/>
                      <a:pt x="3136" y="934"/>
                    </a:cubicBezTo>
                    <a:cubicBezTo>
                      <a:pt x="3103" y="834"/>
                      <a:pt x="3069" y="768"/>
                      <a:pt x="3036" y="668"/>
                    </a:cubicBezTo>
                    <a:cubicBezTo>
                      <a:pt x="2702" y="401"/>
                      <a:pt x="2335" y="267"/>
                      <a:pt x="1902" y="267"/>
                    </a:cubicBezTo>
                    <a:cubicBezTo>
                      <a:pt x="1818" y="251"/>
                      <a:pt x="1727" y="242"/>
                      <a:pt x="1635" y="242"/>
                    </a:cubicBezTo>
                    <a:cubicBezTo>
                      <a:pt x="1543" y="242"/>
                      <a:pt x="1451" y="251"/>
                      <a:pt x="1368" y="267"/>
                    </a:cubicBezTo>
                    <a:cubicBezTo>
                      <a:pt x="901" y="267"/>
                      <a:pt x="434" y="167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4" name="Google Shape;1764;p20"/>
              <p:cNvSpPr/>
              <p:nvPr/>
            </p:nvSpPr>
            <p:spPr>
              <a:xfrm>
                <a:off x="1621305" y="705964"/>
                <a:ext cx="272969" cy="87690"/>
              </a:xfrm>
              <a:custGeom>
                <a:rect b="b" l="l" r="r" t="t"/>
                <a:pathLst>
                  <a:path extrusionOk="0" h="2915" w="9074">
                    <a:moveTo>
                      <a:pt x="6672" y="0"/>
                    </a:moveTo>
                    <a:cubicBezTo>
                      <a:pt x="6470" y="0"/>
                      <a:pt x="6269" y="17"/>
                      <a:pt x="6072" y="50"/>
                    </a:cubicBezTo>
                    <a:cubicBezTo>
                      <a:pt x="5271" y="217"/>
                      <a:pt x="4470" y="517"/>
                      <a:pt x="3770" y="951"/>
                    </a:cubicBezTo>
                    <a:cubicBezTo>
                      <a:pt x="3470" y="1117"/>
                      <a:pt x="3136" y="1284"/>
                      <a:pt x="2836" y="1451"/>
                    </a:cubicBezTo>
                    <a:cubicBezTo>
                      <a:pt x="2614" y="1540"/>
                      <a:pt x="2376" y="1584"/>
                      <a:pt x="2134" y="1584"/>
                    </a:cubicBezTo>
                    <a:cubicBezTo>
                      <a:pt x="2013" y="1584"/>
                      <a:pt x="1891" y="1573"/>
                      <a:pt x="1768" y="1551"/>
                    </a:cubicBezTo>
                    <a:cubicBezTo>
                      <a:pt x="1435" y="1418"/>
                      <a:pt x="1135" y="1217"/>
                      <a:pt x="935" y="951"/>
                    </a:cubicBezTo>
                    <a:lnTo>
                      <a:pt x="668" y="984"/>
                    </a:lnTo>
                    <a:cubicBezTo>
                      <a:pt x="468" y="1051"/>
                      <a:pt x="234" y="1117"/>
                      <a:pt x="1" y="1184"/>
                    </a:cubicBezTo>
                    <a:lnTo>
                      <a:pt x="67" y="1318"/>
                    </a:lnTo>
                    <a:cubicBezTo>
                      <a:pt x="234" y="1551"/>
                      <a:pt x="367" y="1785"/>
                      <a:pt x="534" y="2018"/>
                    </a:cubicBezTo>
                    <a:cubicBezTo>
                      <a:pt x="734" y="2352"/>
                      <a:pt x="1001" y="2618"/>
                      <a:pt x="1368" y="2819"/>
                    </a:cubicBezTo>
                    <a:cubicBezTo>
                      <a:pt x="1557" y="2882"/>
                      <a:pt x="1754" y="2915"/>
                      <a:pt x="1950" y="2915"/>
                    </a:cubicBezTo>
                    <a:cubicBezTo>
                      <a:pt x="2170" y="2915"/>
                      <a:pt x="2391" y="2873"/>
                      <a:pt x="2602" y="2785"/>
                    </a:cubicBezTo>
                    <a:cubicBezTo>
                      <a:pt x="3503" y="2485"/>
                      <a:pt x="4270" y="1851"/>
                      <a:pt x="5104" y="1418"/>
                    </a:cubicBezTo>
                    <a:cubicBezTo>
                      <a:pt x="5881" y="1007"/>
                      <a:pt x="6757" y="807"/>
                      <a:pt x="7639" y="807"/>
                    </a:cubicBezTo>
                    <a:cubicBezTo>
                      <a:pt x="8120" y="807"/>
                      <a:pt x="8603" y="866"/>
                      <a:pt x="9074" y="984"/>
                    </a:cubicBezTo>
                    <a:cubicBezTo>
                      <a:pt x="8907" y="784"/>
                      <a:pt x="8673" y="617"/>
                      <a:pt x="8440" y="484"/>
                    </a:cubicBezTo>
                    <a:cubicBezTo>
                      <a:pt x="7912" y="157"/>
                      <a:pt x="7289" y="0"/>
                      <a:pt x="66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5" name="Google Shape;1765;p20"/>
              <p:cNvSpPr/>
              <p:nvPr/>
            </p:nvSpPr>
            <p:spPr>
              <a:xfrm>
                <a:off x="1943431" y="1347298"/>
                <a:ext cx="89315" cy="61850"/>
              </a:xfrm>
              <a:custGeom>
                <a:rect b="b" l="l" r="r" t="t"/>
                <a:pathLst>
                  <a:path extrusionOk="0" h="2056" w="2969">
                    <a:moveTo>
                      <a:pt x="823" y="1"/>
                    </a:moveTo>
                    <a:cubicBezTo>
                      <a:pt x="781" y="1"/>
                      <a:pt x="740" y="5"/>
                      <a:pt x="701" y="13"/>
                    </a:cubicBezTo>
                    <a:cubicBezTo>
                      <a:pt x="0" y="346"/>
                      <a:pt x="1601" y="1647"/>
                      <a:pt x="1835" y="1848"/>
                    </a:cubicBezTo>
                    <a:cubicBezTo>
                      <a:pt x="2002" y="1987"/>
                      <a:pt x="2192" y="2056"/>
                      <a:pt x="2385" y="2056"/>
                    </a:cubicBezTo>
                    <a:cubicBezTo>
                      <a:pt x="2424" y="2056"/>
                      <a:pt x="2463" y="2053"/>
                      <a:pt x="2502" y="2048"/>
                    </a:cubicBezTo>
                    <a:cubicBezTo>
                      <a:pt x="2669" y="1981"/>
                      <a:pt x="2802" y="1881"/>
                      <a:pt x="2869" y="1747"/>
                    </a:cubicBezTo>
                    <a:cubicBezTo>
                      <a:pt x="2902" y="1581"/>
                      <a:pt x="2936" y="1414"/>
                      <a:pt x="2969" y="1247"/>
                    </a:cubicBezTo>
                    <a:cubicBezTo>
                      <a:pt x="2969" y="1047"/>
                      <a:pt x="2969" y="813"/>
                      <a:pt x="2902" y="580"/>
                    </a:cubicBezTo>
                    <a:cubicBezTo>
                      <a:pt x="2836" y="346"/>
                      <a:pt x="2702" y="146"/>
                      <a:pt x="2535" y="13"/>
                    </a:cubicBezTo>
                    <a:cubicBezTo>
                      <a:pt x="2469" y="280"/>
                      <a:pt x="2369" y="547"/>
                      <a:pt x="2102" y="613"/>
                    </a:cubicBezTo>
                    <a:cubicBezTo>
                      <a:pt x="2060" y="622"/>
                      <a:pt x="2016" y="626"/>
                      <a:pt x="1972" y="626"/>
                    </a:cubicBezTo>
                    <a:cubicBezTo>
                      <a:pt x="1839" y="626"/>
                      <a:pt x="1701" y="588"/>
                      <a:pt x="1601" y="513"/>
                    </a:cubicBezTo>
                    <a:cubicBezTo>
                      <a:pt x="1468" y="380"/>
                      <a:pt x="1368" y="246"/>
                      <a:pt x="1201" y="146"/>
                    </a:cubicBezTo>
                    <a:cubicBezTo>
                      <a:pt x="1099" y="44"/>
                      <a:pt x="958" y="1"/>
                      <a:pt x="8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6" name="Google Shape;1766;p20"/>
              <p:cNvSpPr/>
              <p:nvPr/>
            </p:nvSpPr>
            <p:spPr>
              <a:xfrm>
                <a:off x="1579159" y="1827328"/>
                <a:ext cx="251911" cy="112418"/>
              </a:xfrm>
              <a:custGeom>
                <a:rect b="b" l="l" r="r" t="t"/>
                <a:pathLst>
                  <a:path extrusionOk="0" h="3737" w="8374">
                    <a:moveTo>
                      <a:pt x="7639" y="1"/>
                    </a:moveTo>
                    <a:cubicBezTo>
                      <a:pt x="7639" y="17"/>
                      <a:pt x="7623" y="17"/>
                      <a:pt x="7606" y="17"/>
                    </a:cubicBezTo>
                    <a:cubicBezTo>
                      <a:pt x="7589" y="17"/>
                      <a:pt x="7573" y="17"/>
                      <a:pt x="7573" y="34"/>
                    </a:cubicBezTo>
                    <a:cubicBezTo>
                      <a:pt x="7239" y="134"/>
                      <a:pt x="6905" y="159"/>
                      <a:pt x="6568" y="159"/>
                    </a:cubicBezTo>
                    <a:cubicBezTo>
                      <a:pt x="6230" y="159"/>
                      <a:pt x="5888" y="134"/>
                      <a:pt x="5538" y="134"/>
                    </a:cubicBezTo>
                    <a:cubicBezTo>
                      <a:pt x="5037" y="167"/>
                      <a:pt x="4537" y="234"/>
                      <a:pt x="4037" y="334"/>
                    </a:cubicBezTo>
                    <a:cubicBezTo>
                      <a:pt x="2569" y="668"/>
                      <a:pt x="1068" y="1168"/>
                      <a:pt x="67" y="2302"/>
                    </a:cubicBezTo>
                    <a:lnTo>
                      <a:pt x="1" y="2402"/>
                    </a:lnTo>
                    <a:cubicBezTo>
                      <a:pt x="34" y="2502"/>
                      <a:pt x="101" y="2602"/>
                      <a:pt x="134" y="2703"/>
                    </a:cubicBezTo>
                    <a:cubicBezTo>
                      <a:pt x="234" y="2936"/>
                      <a:pt x="401" y="3170"/>
                      <a:pt x="601" y="3336"/>
                    </a:cubicBezTo>
                    <a:cubicBezTo>
                      <a:pt x="868" y="3503"/>
                      <a:pt x="1201" y="3570"/>
                      <a:pt x="1502" y="3570"/>
                    </a:cubicBezTo>
                    <a:cubicBezTo>
                      <a:pt x="2436" y="3603"/>
                      <a:pt x="3403" y="3703"/>
                      <a:pt x="4337" y="3737"/>
                    </a:cubicBezTo>
                    <a:cubicBezTo>
                      <a:pt x="4437" y="3703"/>
                      <a:pt x="4537" y="3670"/>
                      <a:pt x="4637" y="3670"/>
                    </a:cubicBezTo>
                    <a:cubicBezTo>
                      <a:pt x="5104" y="3603"/>
                      <a:pt x="5605" y="3570"/>
                      <a:pt x="6072" y="3470"/>
                    </a:cubicBezTo>
                    <a:cubicBezTo>
                      <a:pt x="6872" y="3303"/>
                      <a:pt x="7539" y="2836"/>
                      <a:pt x="7973" y="2169"/>
                    </a:cubicBezTo>
                    <a:cubicBezTo>
                      <a:pt x="8373" y="1468"/>
                      <a:pt x="8240" y="568"/>
                      <a:pt x="7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7" name="Google Shape;1767;p20"/>
              <p:cNvSpPr/>
              <p:nvPr/>
            </p:nvSpPr>
            <p:spPr>
              <a:xfrm>
                <a:off x="1853123" y="1838068"/>
                <a:ext cx="261928" cy="137477"/>
              </a:xfrm>
              <a:custGeom>
                <a:rect b="b" l="l" r="r" t="t"/>
                <a:pathLst>
                  <a:path extrusionOk="0" h="4570" w="8707">
                    <a:moveTo>
                      <a:pt x="8542" y="0"/>
                    </a:moveTo>
                    <a:cubicBezTo>
                      <a:pt x="8296" y="0"/>
                      <a:pt x="7026" y="1085"/>
                      <a:pt x="6805" y="1211"/>
                    </a:cubicBezTo>
                    <a:cubicBezTo>
                      <a:pt x="6138" y="1612"/>
                      <a:pt x="5437" y="1912"/>
                      <a:pt x="4703" y="2079"/>
                    </a:cubicBezTo>
                    <a:cubicBezTo>
                      <a:pt x="4047" y="2256"/>
                      <a:pt x="3390" y="2337"/>
                      <a:pt x="2733" y="2337"/>
                    </a:cubicBezTo>
                    <a:cubicBezTo>
                      <a:pt x="2522" y="2337"/>
                      <a:pt x="2312" y="2328"/>
                      <a:pt x="2102" y="2312"/>
                    </a:cubicBezTo>
                    <a:cubicBezTo>
                      <a:pt x="1701" y="2279"/>
                      <a:pt x="1334" y="2212"/>
                      <a:pt x="934" y="2079"/>
                    </a:cubicBezTo>
                    <a:cubicBezTo>
                      <a:pt x="600" y="1912"/>
                      <a:pt x="300" y="1745"/>
                      <a:pt x="0" y="1545"/>
                    </a:cubicBezTo>
                    <a:lnTo>
                      <a:pt x="0" y="1545"/>
                    </a:lnTo>
                    <a:cubicBezTo>
                      <a:pt x="67" y="1778"/>
                      <a:pt x="167" y="1979"/>
                      <a:pt x="334" y="2145"/>
                    </a:cubicBezTo>
                    <a:cubicBezTo>
                      <a:pt x="834" y="2946"/>
                      <a:pt x="1501" y="3580"/>
                      <a:pt x="2302" y="4047"/>
                    </a:cubicBezTo>
                    <a:cubicBezTo>
                      <a:pt x="2866" y="4399"/>
                      <a:pt x="3512" y="4570"/>
                      <a:pt x="4160" y="4570"/>
                    </a:cubicBezTo>
                    <a:cubicBezTo>
                      <a:pt x="4432" y="4570"/>
                      <a:pt x="4704" y="4540"/>
                      <a:pt x="4970" y="4480"/>
                    </a:cubicBezTo>
                    <a:cubicBezTo>
                      <a:pt x="5471" y="4347"/>
                      <a:pt x="5938" y="4080"/>
                      <a:pt x="6338" y="3747"/>
                    </a:cubicBezTo>
                    <a:cubicBezTo>
                      <a:pt x="6938" y="3280"/>
                      <a:pt x="7439" y="2712"/>
                      <a:pt x="7839" y="2079"/>
                    </a:cubicBezTo>
                    <a:cubicBezTo>
                      <a:pt x="8006" y="1745"/>
                      <a:pt x="8173" y="1378"/>
                      <a:pt x="8306" y="1011"/>
                    </a:cubicBezTo>
                    <a:cubicBezTo>
                      <a:pt x="8373" y="878"/>
                      <a:pt x="8706" y="111"/>
                      <a:pt x="8573" y="11"/>
                    </a:cubicBezTo>
                    <a:cubicBezTo>
                      <a:pt x="8566" y="4"/>
                      <a:pt x="8555" y="0"/>
                      <a:pt x="85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8" name="Google Shape;1768;p20"/>
              <p:cNvSpPr/>
              <p:nvPr/>
            </p:nvSpPr>
            <p:spPr>
              <a:xfrm>
                <a:off x="2268535" y="1791199"/>
                <a:ext cx="171621" cy="72439"/>
              </a:xfrm>
              <a:custGeom>
                <a:rect b="b" l="l" r="r" t="t"/>
                <a:pathLst>
                  <a:path extrusionOk="0" h="2408" w="5705">
                    <a:moveTo>
                      <a:pt x="5705" y="1"/>
                    </a:moveTo>
                    <a:lnTo>
                      <a:pt x="5705" y="1"/>
                    </a:lnTo>
                    <a:cubicBezTo>
                      <a:pt x="5572" y="34"/>
                      <a:pt x="5471" y="101"/>
                      <a:pt x="5371" y="134"/>
                    </a:cubicBezTo>
                    <a:cubicBezTo>
                      <a:pt x="5105" y="234"/>
                      <a:pt x="4871" y="301"/>
                      <a:pt x="4604" y="368"/>
                    </a:cubicBezTo>
                    <a:cubicBezTo>
                      <a:pt x="4304" y="434"/>
                      <a:pt x="4037" y="501"/>
                      <a:pt x="3737" y="534"/>
                    </a:cubicBezTo>
                    <a:cubicBezTo>
                      <a:pt x="3257" y="625"/>
                      <a:pt x="2767" y="671"/>
                      <a:pt x="2277" y="671"/>
                    </a:cubicBezTo>
                    <a:cubicBezTo>
                      <a:pt x="1506" y="671"/>
                      <a:pt x="735" y="559"/>
                      <a:pt x="1" y="334"/>
                    </a:cubicBezTo>
                    <a:lnTo>
                      <a:pt x="1" y="334"/>
                    </a:lnTo>
                    <a:cubicBezTo>
                      <a:pt x="868" y="1302"/>
                      <a:pt x="2036" y="1969"/>
                      <a:pt x="3270" y="2302"/>
                    </a:cubicBezTo>
                    <a:cubicBezTo>
                      <a:pt x="3520" y="2374"/>
                      <a:pt x="3770" y="2407"/>
                      <a:pt x="4016" y="2407"/>
                    </a:cubicBezTo>
                    <a:cubicBezTo>
                      <a:pt x="4228" y="2407"/>
                      <a:pt x="4436" y="2382"/>
                      <a:pt x="4638" y="2336"/>
                    </a:cubicBezTo>
                    <a:cubicBezTo>
                      <a:pt x="4938" y="2236"/>
                      <a:pt x="5171" y="2102"/>
                      <a:pt x="5405" y="1902"/>
                    </a:cubicBezTo>
                    <a:cubicBezTo>
                      <a:pt x="5471" y="1869"/>
                      <a:pt x="5505" y="1835"/>
                      <a:pt x="5572" y="1802"/>
                    </a:cubicBezTo>
                    <a:lnTo>
                      <a:pt x="5572" y="201"/>
                    </a:lnTo>
                    <a:cubicBezTo>
                      <a:pt x="5605" y="134"/>
                      <a:pt x="5672" y="67"/>
                      <a:pt x="57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9" name="Google Shape;1769;p20"/>
              <p:cNvSpPr/>
              <p:nvPr/>
            </p:nvSpPr>
            <p:spPr>
              <a:xfrm>
                <a:off x="1874180" y="1754468"/>
                <a:ext cx="46177" cy="37814"/>
              </a:xfrm>
              <a:custGeom>
                <a:rect b="b" l="l" r="r" t="t"/>
                <a:pathLst>
                  <a:path extrusionOk="0" h="1257" w="1535">
                    <a:moveTo>
                      <a:pt x="719" y="1"/>
                    </a:moveTo>
                    <a:cubicBezTo>
                      <a:pt x="625" y="1"/>
                      <a:pt x="529" y="18"/>
                      <a:pt x="434" y="54"/>
                    </a:cubicBezTo>
                    <a:cubicBezTo>
                      <a:pt x="1" y="288"/>
                      <a:pt x="1" y="922"/>
                      <a:pt x="434" y="1155"/>
                    </a:cubicBezTo>
                    <a:cubicBezTo>
                      <a:pt x="563" y="1220"/>
                      <a:pt x="693" y="1256"/>
                      <a:pt x="831" y="1256"/>
                    </a:cubicBezTo>
                    <a:cubicBezTo>
                      <a:pt x="907" y="1256"/>
                      <a:pt x="985" y="1245"/>
                      <a:pt x="1068" y="1222"/>
                    </a:cubicBezTo>
                    <a:cubicBezTo>
                      <a:pt x="1168" y="1188"/>
                      <a:pt x="1268" y="1155"/>
                      <a:pt x="1368" y="1055"/>
                    </a:cubicBezTo>
                    <a:cubicBezTo>
                      <a:pt x="1502" y="922"/>
                      <a:pt x="1535" y="755"/>
                      <a:pt x="1468" y="588"/>
                    </a:cubicBezTo>
                    <a:cubicBezTo>
                      <a:pt x="1364" y="223"/>
                      <a:pt x="1056" y="1"/>
                      <a:pt x="7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0" name="Google Shape;1770;p20"/>
              <p:cNvSpPr/>
              <p:nvPr/>
            </p:nvSpPr>
            <p:spPr>
              <a:xfrm>
                <a:off x="2432125" y="1252327"/>
                <a:ext cx="89315" cy="233861"/>
              </a:xfrm>
              <a:custGeom>
                <a:rect b="b" l="l" r="r" t="t"/>
                <a:pathLst>
                  <a:path extrusionOk="0" h="7774" w="2969">
                    <a:moveTo>
                      <a:pt x="567" y="1"/>
                    </a:moveTo>
                    <a:cubicBezTo>
                      <a:pt x="500" y="201"/>
                      <a:pt x="467" y="401"/>
                      <a:pt x="400" y="601"/>
                    </a:cubicBezTo>
                    <a:cubicBezTo>
                      <a:pt x="0" y="2269"/>
                      <a:pt x="33" y="4004"/>
                      <a:pt x="567" y="5638"/>
                    </a:cubicBezTo>
                    <a:cubicBezTo>
                      <a:pt x="734" y="6172"/>
                      <a:pt x="1001" y="6706"/>
                      <a:pt x="1368" y="7139"/>
                    </a:cubicBezTo>
                    <a:cubicBezTo>
                      <a:pt x="1601" y="7406"/>
                      <a:pt x="1868" y="7606"/>
                      <a:pt x="2168" y="7773"/>
                    </a:cubicBezTo>
                    <a:cubicBezTo>
                      <a:pt x="2602" y="7239"/>
                      <a:pt x="2869" y="6572"/>
                      <a:pt x="2969" y="5872"/>
                    </a:cubicBezTo>
                    <a:cubicBezTo>
                      <a:pt x="2969" y="5171"/>
                      <a:pt x="2602" y="4571"/>
                      <a:pt x="2535" y="3870"/>
                    </a:cubicBezTo>
                    <a:cubicBezTo>
                      <a:pt x="2469" y="3137"/>
                      <a:pt x="2735" y="2369"/>
                      <a:pt x="2469" y="1669"/>
                    </a:cubicBezTo>
                    <a:cubicBezTo>
                      <a:pt x="2268" y="1235"/>
                      <a:pt x="1968" y="835"/>
                      <a:pt x="1568" y="601"/>
                    </a:cubicBezTo>
                    <a:cubicBezTo>
                      <a:pt x="1234" y="368"/>
                      <a:pt x="934" y="168"/>
                      <a:pt x="5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1" name="Google Shape;1771;p20"/>
              <p:cNvSpPr/>
              <p:nvPr/>
            </p:nvSpPr>
            <p:spPr>
              <a:xfrm>
                <a:off x="1494867" y="1991911"/>
                <a:ext cx="336202" cy="505566"/>
              </a:xfrm>
              <a:custGeom>
                <a:rect b="b" l="l" r="r" t="t"/>
                <a:pathLst>
                  <a:path extrusionOk="0" h="16806" w="11176">
                    <a:moveTo>
                      <a:pt x="7539" y="0"/>
                    </a:moveTo>
                    <a:cubicBezTo>
                      <a:pt x="7639" y="601"/>
                      <a:pt x="7606" y="1234"/>
                      <a:pt x="7473" y="1835"/>
                    </a:cubicBezTo>
                    <a:cubicBezTo>
                      <a:pt x="7206" y="2669"/>
                      <a:pt x="6805" y="3469"/>
                      <a:pt x="6238" y="4136"/>
                    </a:cubicBezTo>
                    <a:cubicBezTo>
                      <a:pt x="4304" y="6905"/>
                      <a:pt x="2169" y="9540"/>
                      <a:pt x="668" y="12543"/>
                    </a:cubicBezTo>
                    <a:cubicBezTo>
                      <a:pt x="401" y="13043"/>
                      <a:pt x="201" y="13577"/>
                      <a:pt x="34" y="14110"/>
                    </a:cubicBezTo>
                    <a:lnTo>
                      <a:pt x="34" y="14377"/>
                    </a:lnTo>
                    <a:cubicBezTo>
                      <a:pt x="1" y="14878"/>
                      <a:pt x="101" y="15411"/>
                      <a:pt x="367" y="15878"/>
                    </a:cubicBezTo>
                    <a:cubicBezTo>
                      <a:pt x="701" y="16345"/>
                      <a:pt x="1235" y="16679"/>
                      <a:pt x="1802" y="16746"/>
                    </a:cubicBezTo>
                    <a:cubicBezTo>
                      <a:pt x="2039" y="16787"/>
                      <a:pt x="2283" y="16806"/>
                      <a:pt x="2527" y="16806"/>
                    </a:cubicBezTo>
                    <a:cubicBezTo>
                      <a:pt x="2866" y="16806"/>
                      <a:pt x="3207" y="16770"/>
                      <a:pt x="3536" y="16712"/>
                    </a:cubicBezTo>
                    <a:cubicBezTo>
                      <a:pt x="5037" y="16445"/>
                      <a:pt x="6472" y="15812"/>
                      <a:pt x="7639" y="14811"/>
                    </a:cubicBezTo>
                    <a:cubicBezTo>
                      <a:pt x="9541" y="13110"/>
                      <a:pt x="10341" y="10508"/>
                      <a:pt x="10742" y="8006"/>
                    </a:cubicBezTo>
                    <a:cubicBezTo>
                      <a:pt x="11042" y="6371"/>
                      <a:pt x="11175" y="4670"/>
                      <a:pt x="10742" y="3102"/>
                    </a:cubicBezTo>
                    <a:cubicBezTo>
                      <a:pt x="10508" y="2369"/>
                      <a:pt x="10141" y="1701"/>
                      <a:pt x="9607" y="1134"/>
                    </a:cubicBezTo>
                    <a:cubicBezTo>
                      <a:pt x="9174" y="634"/>
                      <a:pt x="8573" y="267"/>
                      <a:pt x="7940" y="67"/>
                    </a:cubicBezTo>
                    <a:cubicBezTo>
                      <a:pt x="7806" y="0"/>
                      <a:pt x="7673" y="0"/>
                      <a:pt x="75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2" name="Google Shape;1772;p20"/>
              <p:cNvSpPr/>
              <p:nvPr/>
            </p:nvSpPr>
            <p:spPr>
              <a:xfrm>
                <a:off x="2342809" y="1917637"/>
                <a:ext cx="152548" cy="479094"/>
              </a:xfrm>
              <a:custGeom>
                <a:rect b="b" l="l" r="r" t="t"/>
                <a:pathLst>
                  <a:path extrusionOk="0" h="15926" w="5071">
                    <a:moveTo>
                      <a:pt x="2936" y="1"/>
                    </a:moveTo>
                    <a:lnTo>
                      <a:pt x="2936" y="1"/>
                    </a:lnTo>
                    <a:cubicBezTo>
                      <a:pt x="2769" y="134"/>
                      <a:pt x="2602" y="301"/>
                      <a:pt x="2469" y="501"/>
                    </a:cubicBezTo>
                    <a:cubicBezTo>
                      <a:pt x="2135" y="901"/>
                      <a:pt x="1868" y="1302"/>
                      <a:pt x="1635" y="1735"/>
                    </a:cubicBezTo>
                    <a:cubicBezTo>
                      <a:pt x="1268" y="2603"/>
                      <a:pt x="1034" y="3537"/>
                      <a:pt x="968" y="4504"/>
                    </a:cubicBezTo>
                    <a:cubicBezTo>
                      <a:pt x="834" y="5405"/>
                      <a:pt x="667" y="6305"/>
                      <a:pt x="434" y="7173"/>
                    </a:cubicBezTo>
                    <a:cubicBezTo>
                      <a:pt x="200" y="7906"/>
                      <a:pt x="67" y="8640"/>
                      <a:pt x="0" y="9408"/>
                    </a:cubicBezTo>
                    <a:cubicBezTo>
                      <a:pt x="0" y="10141"/>
                      <a:pt x="134" y="10875"/>
                      <a:pt x="367" y="11576"/>
                    </a:cubicBezTo>
                    <a:cubicBezTo>
                      <a:pt x="601" y="12343"/>
                      <a:pt x="934" y="13110"/>
                      <a:pt x="1401" y="13777"/>
                    </a:cubicBezTo>
                    <a:cubicBezTo>
                      <a:pt x="1735" y="14244"/>
                      <a:pt x="2135" y="14645"/>
                      <a:pt x="2569" y="15012"/>
                    </a:cubicBezTo>
                    <a:cubicBezTo>
                      <a:pt x="3086" y="15468"/>
                      <a:pt x="3743" y="15925"/>
                      <a:pt x="4437" y="15925"/>
                    </a:cubicBezTo>
                    <a:cubicBezTo>
                      <a:pt x="4504" y="15925"/>
                      <a:pt x="4570" y="15921"/>
                      <a:pt x="4637" y="15912"/>
                    </a:cubicBezTo>
                    <a:cubicBezTo>
                      <a:pt x="4804" y="15879"/>
                      <a:pt x="4937" y="15845"/>
                      <a:pt x="5071" y="15779"/>
                    </a:cubicBezTo>
                    <a:cubicBezTo>
                      <a:pt x="4937" y="15312"/>
                      <a:pt x="4804" y="14811"/>
                      <a:pt x="4737" y="14344"/>
                    </a:cubicBezTo>
                    <a:cubicBezTo>
                      <a:pt x="4470" y="12543"/>
                      <a:pt x="3903" y="10809"/>
                      <a:pt x="3069" y="9174"/>
                    </a:cubicBezTo>
                    <a:cubicBezTo>
                      <a:pt x="2602" y="8307"/>
                      <a:pt x="2068" y="7439"/>
                      <a:pt x="1968" y="6472"/>
                    </a:cubicBezTo>
                    <a:cubicBezTo>
                      <a:pt x="1935" y="5705"/>
                      <a:pt x="2035" y="4971"/>
                      <a:pt x="2235" y="4237"/>
                    </a:cubicBezTo>
                    <a:cubicBezTo>
                      <a:pt x="2569" y="2836"/>
                      <a:pt x="2802" y="1402"/>
                      <a:pt x="29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3" name="Google Shape;1773;p20"/>
              <p:cNvSpPr/>
              <p:nvPr/>
            </p:nvSpPr>
            <p:spPr>
              <a:xfrm>
                <a:off x="1454737" y="2518720"/>
                <a:ext cx="912162" cy="1011915"/>
              </a:xfrm>
              <a:custGeom>
                <a:rect b="b" l="l" r="r" t="t"/>
                <a:pathLst>
                  <a:path extrusionOk="0" h="33638" w="30322">
                    <a:moveTo>
                      <a:pt x="30322" y="1"/>
                    </a:moveTo>
                    <a:cubicBezTo>
                      <a:pt x="28287" y="1001"/>
                      <a:pt x="26252" y="2002"/>
                      <a:pt x="24685" y="3603"/>
                    </a:cubicBezTo>
                    <a:cubicBezTo>
                      <a:pt x="23484" y="4804"/>
                      <a:pt x="22550" y="6305"/>
                      <a:pt x="21149" y="7273"/>
                    </a:cubicBezTo>
                    <a:cubicBezTo>
                      <a:pt x="20148" y="7873"/>
                      <a:pt x="19114" y="8340"/>
                      <a:pt x="18013" y="8674"/>
                    </a:cubicBezTo>
                    <a:cubicBezTo>
                      <a:pt x="15378" y="9641"/>
                      <a:pt x="12809" y="10775"/>
                      <a:pt x="10141" y="11576"/>
                    </a:cubicBezTo>
                    <a:cubicBezTo>
                      <a:pt x="8340" y="12109"/>
                      <a:pt x="6464" y="12465"/>
                      <a:pt x="4604" y="12465"/>
                    </a:cubicBezTo>
                    <a:cubicBezTo>
                      <a:pt x="3673" y="12465"/>
                      <a:pt x="2747" y="12376"/>
                      <a:pt x="1835" y="12176"/>
                    </a:cubicBezTo>
                    <a:cubicBezTo>
                      <a:pt x="1575" y="12104"/>
                      <a:pt x="1310" y="12069"/>
                      <a:pt x="1043" y="12069"/>
                    </a:cubicBezTo>
                    <a:cubicBezTo>
                      <a:pt x="693" y="12069"/>
                      <a:pt x="341" y="12129"/>
                      <a:pt x="0" y="12243"/>
                    </a:cubicBezTo>
                    <a:cubicBezTo>
                      <a:pt x="167" y="12343"/>
                      <a:pt x="300" y="12443"/>
                      <a:pt x="434" y="12610"/>
                    </a:cubicBezTo>
                    <a:cubicBezTo>
                      <a:pt x="701" y="12977"/>
                      <a:pt x="834" y="13444"/>
                      <a:pt x="868" y="13911"/>
                    </a:cubicBezTo>
                    <a:cubicBezTo>
                      <a:pt x="1535" y="14278"/>
                      <a:pt x="2269" y="14478"/>
                      <a:pt x="3036" y="14578"/>
                    </a:cubicBezTo>
                    <a:cubicBezTo>
                      <a:pt x="3612" y="14656"/>
                      <a:pt x="4190" y="14693"/>
                      <a:pt x="4767" y="14693"/>
                    </a:cubicBezTo>
                    <a:cubicBezTo>
                      <a:pt x="8396" y="14693"/>
                      <a:pt x="11993" y="13228"/>
                      <a:pt x="15044" y="11242"/>
                    </a:cubicBezTo>
                    <a:cubicBezTo>
                      <a:pt x="15678" y="10775"/>
                      <a:pt x="16412" y="10408"/>
                      <a:pt x="17179" y="10175"/>
                    </a:cubicBezTo>
                    <a:cubicBezTo>
                      <a:pt x="17246" y="10175"/>
                      <a:pt x="17313" y="10175"/>
                      <a:pt x="17379" y="10208"/>
                    </a:cubicBezTo>
                    <a:cubicBezTo>
                      <a:pt x="17479" y="10308"/>
                      <a:pt x="17413" y="10442"/>
                      <a:pt x="17379" y="10542"/>
                    </a:cubicBezTo>
                    <a:cubicBezTo>
                      <a:pt x="14110" y="16179"/>
                      <a:pt x="10841" y="21850"/>
                      <a:pt x="6405" y="26620"/>
                    </a:cubicBezTo>
                    <a:cubicBezTo>
                      <a:pt x="5771" y="27287"/>
                      <a:pt x="5104" y="27887"/>
                      <a:pt x="4370" y="28421"/>
                    </a:cubicBezTo>
                    <a:cubicBezTo>
                      <a:pt x="4103" y="28855"/>
                      <a:pt x="3803" y="29255"/>
                      <a:pt x="3469" y="29622"/>
                    </a:cubicBezTo>
                    <a:cubicBezTo>
                      <a:pt x="3236" y="29822"/>
                      <a:pt x="3036" y="30089"/>
                      <a:pt x="2902" y="30389"/>
                    </a:cubicBezTo>
                    <a:cubicBezTo>
                      <a:pt x="2769" y="30823"/>
                      <a:pt x="2902" y="31290"/>
                      <a:pt x="3203" y="31623"/>
                    </a:cubicBezTo>
                    <a:cubicBezTo>
                      <a:pt x="4303" y="31590"/>
                      <a:pt x="5337" y="30823"/>
                      <a:pt x="6205" y="30056"/>
                    </a:cubicBezTo>
                    <a:cubicBezTo>
                      <a:pt x="8340" y="28221"/>
                      <a:pt x="10274" y="26220"/>
                      <a:pt x="12042" y="24051"/>
                    </a:cubicBezTo>
                    <a:cubicBezTo>
                      <a:pt x="14077" y="21449"/>
                      <a:pt x="15678" y="18547"/>
                      <a:pt x="17279" y="15645"/>
                    </a:cubicBezTo>
                    <a:lnTo>
                      <a:pt x="17279" y="15645"/>
                    </a:lnTo>
                    <a:cubicBezTo>
                      <a:pt x="17246" y="17046"/>
                      <a:pt x="16746" y="18381"/>
                      <a:pt x="16212" y="19681"/>
                    </a:cubicBezTo>
                    <a:lnTo>
                      <a:pt x="12076" y="30122"/>
                    </a:lnTo>
                    <a:cubicBezTo>
                      <a:pt x="11809" y="30689"/>
                      <a:pt x="11642" y="31323"/>
                      <a:pt x="11609" y="31990"/>
                    </a:cubicBezTo>
                    <a:cubicBezTo>
                      <a:pt x="11575" y="32657"/>
                      <a:pt x="11942" y="33258"/>
                      <a:pt x="12543" y="33558"/>
                    </a:cubicBezTo>
                    <a:cubicBezTo>
                      <a:pt x="12713" y="33611"/>
                      <a:pt x="12890" y="33637"/>
                      <a:pt x="13066" y="33637"/>
                    </a:cubicBezTo>
                    <a:cubicBezTo>
                      <a:pt x="13442" y="33637"/>
                      <a:pt x="13815" y="33518"/>
                      <a:pt x="14110" y="33291"/>
                    </a:cubicBezTo>
                    <a:cubicBezTo>
                      <a:pt x="14544" y="32924"/>
                      <a:pt x="14911" y="32491"/>
                      <a:pt x="15211" y="31990"/>
                    </a:cubicBezTo>
                    <a:cubicBezTo>
                      <a:pt x="17413" y="28454"/>
                      <a:pt x="18914" y="24485"/>
                      <a:pt x="20381" y="20582"/>
                    </a:cubicBezTo>
                    <a:cubicBezTo>
                      <a:pt x="20548" y="20115"/>
                      <a:pt x="20682" y="19548"/>
                      <a:pt x="20348" y="19214"/>
                    </a:cubicBezTo>
                    <a:cubicBezTo>
                      <a:pt x="19514" y="19815"/>
                      <a:pt x="19081" y="20816"/>
                      <a:pt x="18614" y="21750"/>
                    </a:cubicBezTo>
                    <a:cubicBezTo>
                      <a:pt x="17913" y="23117"/>
                      <a:pt x="17112" y="24452"/>
                      <a:pt x="16145" y="25652"/>
                    </a:cubicBezTo>
                    <a:cubicBezTo>
                      <a:pt x="16078" y="25753"/>
                      <a:pt x="15978" y="25819"/>
                      <a:pt x="15845" y="25819"/>
                    </a:cubicBezTo>
                    <a:cubicBezTo>
                      <a:pt x="15645" y="25786"/>
                      <a:pt x="15645" y="25519"/>
                      <a:pt x="15711" y="25319"/>
                    </a:cubicBezTo>
                    <a:cubicBezTo>
                      <a:pt x="17246" y="20615"/>
                      <a:pt x="18847" y="15912"/>
                      <a:pt x="21149" y="11509"/>
                    </a:cubicBezTo>
                    <a:cubicBezTo>
                      <a:pt x="23417" y="7139"/>
                      <a:pt x="26419" y="3036"/>
                      <a:pt x="303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4" name="Google Shape;1774;p20"/>
              <p:cNvSpPr/>
              <p:nvPr/>
            </p:nvSpPr>
            <p:spPr>
              <a:xfrm>
                <a:off x="2034732" y="2720665"/>
                <a:ext cx="553939" cy="1121205"/>
              </a:xfrm>
              <a:custGeom>
                <a:rect b="b" l="l" r="r" t="t"/>
                <a:pathLst>
                  <a:path extrusionOk="0" h="37271" w="18414">
                    <a:moveTo>
                      <a:pt x="16823" y="0"/>
                    </a:moveTo>
                    <a:cubicBezTo>
                      <a:pt x="16338" y="0"/>
                      <a:pt x="15851" y="67"/>
                      <a:pt x="15378" y="193"/>
                    </a:cubicBezTo>
                    <a:cubicBezTo>
                      <a:pt x="11242" y="1093"/>
                      <a:pt x="8040" y="4296"/>
                      <a:pt x="5605" y="7731"/>
                    </a:cubicBezTo>
                    <a:cubicBezTo>
                      <a:pt x="4471" y="9266"/>
                      <a:pt x="3537" y="10900"/>
                      <a:pt x="2769" y="12635"/>
                    </a:cubicBezTo>
                    <a:cubicBezTo>
                      <a:pt x="534" y="17872"/>
                      <a:pt x="601" y="23743"/>
                      <a:pt x="1168" y="29414"/>
                    </a:cubicBezTo>
                    <a:cubicBezTo>
                      <a:pt x="1402" y="31782"/>
                      <a:pt x="1669" y="34317"/>
                      <a:pt x="568" y="36452"/>
                    </a:cubicBezTo>
                    <a:cubicBezTo>
                      <a:pt x="488" y="36611"/>
                      <a:pt x="282" y="36791"/>
                      <a:pt x="117" y="36791"/>
                    </a:cubicBezTo>
                    <a:cubicBezTo>
                      <a:pt x="75" y="36791"/>
                      <a:pt x="35" y="36779"/>
                      <a:pt x="1" y="36752"/>
                    </a:cubicBezTo>
                    <a:lnTo>
                      <a:pt x="1" y="36752"/>
                    </a:lnTo>
                    <a:cubicBezTo>
                      <a:pt x="286" y="37105"/>
                      <a:pt x="741" y="37270"/>
                      <a:pt x="1214" y="37270"/>
                    </a:cubicBezTo>
                    <a:cubicBezTo>
                      <a:pt x="1902" y="37270"/>
                      <a:pt x="2626" y="36919"/>
                      <a:pt x="2903" y="36285"/>
                    </a:cubicBezTo>
                    <a:cubicBezTo>
                      <a:pt x="3070" y="35718"/>
                      <a:pt x="3103" y="35084"/>
                      <a:pt x="2936" y="34517"/>
                    </a:cubicBezTo>
                    <a:cubicBezTo>
                      <a:pt x="2636" y="32549"/>
                      <a:pt x="2302" y="30548"/>
                      <a:pt x="2369" y="28580"/>
                    </a:cubicBezTo>
                    <a:cubicBezTo>
                      <a:pt x="2436" y="26145"/>
                      <a:pt x="3070" y="23743"/>
                      <a:pt x="3537" y="21341"/>
                    </a:cubicBezTo>
                    <a:cubicBezTo>
                      <a:pt x="4137" y="18339"/>
                      <a:pt x="4471" y="15270"/>
                      <a:pt x="5705" y="12501"/>
                    </a:cubicBezTo>
                    <a:cubicBezTo>
                      <a:pt x="6672" y="10467"/>
                      <a:pt x="7973" y="8599"/>
                      <a:pt x="9541" y="6998"/>
                    </a:cubicBezTo>
                    <a:cubicBezTo>
                      <a:pt x="11742" y="4629"/>
                      <a:pt x="14511" y="2494"/>
                      <a:pt x="17780" y="2227"/>
                    </a:cubicBezTo>
                    <a:lnTo>
                      <a:pt x="17913" y="2227"/>
                    </a:lnTo>
                    <a:lnTo>
                      <a:pt x="17913" y="426"/>
                    </a:lnTo>
                    <a:cubicBezTo>
                      <a:pt x="18080" y="393"/>
                      <a:pt x="18247" y="326"/>
                      <a:pt x="18414" y="259"/>
                    </a:cubicBezTo>
                    <a:cubicBezTo>
                      <a:pt x="17903" y="83"/>
                      <a:pt x="17365" y="0"/>
                      <a:pt x="168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5" name="Google Shape;1775;p20"/>
              <p:cNvSpPr/>
              <p:nvPr/>
            </p:nvSpPr>
            <p:spPr>
              <a:xfrm>
                <a:off x="1779841" y="3878429"/>
                <a:ext cx="589076" cy="253174"/>
              </a:xfrm>
              <a:custGeom>
                <a:rect b="b" l="l" r="r" t="t"/>
                <a:pathLst>
                  <a:path extrusionOk="0" h="8416" w="19582">
                    <a:moveTo>
                      <a:pt x="19582" y="1"/>
                    </a:moveTo>
                    <a:cubicBezTo>
                      <a:pt x="16646" y="2336"/>
                      <a:pt x="13244" y="4070"/>
                      <a:pt x="9608" y="5104"/>
                    </a:cubicBezTo>
                    <a:cubicBezTo>
                      <a:pt x="8832" y="5354"/>
                      <a:pt x="8033" y="5488"/>
                      <a:pt x="7230" y="5488"/>
                    </a:cubicBezTo>
                    <a:cubicBezTo>
                      <a:pt x="7066" y="5488"/>
                      <a:pt x="6903" y="5483"/>
                      <a:pt x="6739" y="5471"/>
                    </a:cubicBezTo>
                    <a:cubicBezTo>
                      <a:pt x="6372" y="5438"/>
                      <a:pt x="5939" y="5271"/>
                      <a:pt x="5905" y="4904"/>
                    </a:cubicBezTo>
                    <a:cubicBezTo>
                      <a:pt x="5905" y="4704"/>
                      <a:pt x="5972" y="4504"/>
                      <a:pt x="6139" y="4337"/>
                    </a:cubicBezTo>
                    <a:cubicBezTo>
                      <a:pt x="6706" y="3703"/>
                      <a:pt x="7340" y="3103"/>
                      <a:pt x="8007" y="2569"/>
                    </a:cubicBezTo>
                    <a:cubicBezTo>
                      <a:pt x="8507" y="2102"/>
                      <a:pt x="9374" y="1502"/>
                      <a:pt x="9608" y="835"/>
                    </a:cubicBezTo>
                    <a:cubicBezTo>
                      <a:pt x="9560" y="814"/>
                      <a:pt x="9509" y="804"/>
                      <a:pt x="9454" y="804"/>
                    </a:cubicBezTo>
                    <a:cubicBezTo>
                      <a:pt x="8816" y="804"/>
                      <a:pt x="7736" y="2129"/>
                      <a:pt x="7306" y="2436"/>
                    </a:cubicBezTo>
                    <a:cubicBezTo>
                      <a:pt x="6372" y="3136"/>
                      <a:pt x="5338" y="3737"/>
                      <a:pt x="4271" y="4170"/>
                    </a:cubicBezTo>
                    <a:cubicBezTo>
                      <a:pt x="3070" y="4704"/>
                      <a:pt x="1736" y="5038"/>
                      <a:pt x="668" y="5838"/>
                    </a:cubicBezTo>
                    <a:cubicBezTo>
                      <a:pt x="301" y="6105"/>
                      <a:pt x="34" y="6505"/>
                      <a:pt x="1" y="6972"/>
                    </a:cubicBezTo>
                    <a:cubicBezTo>
                      <a:pt x="34" y="7273"/>
                      <a:pt x="201" y="7606"/>
                      <a:pt x="468" y="7806"/>
                    </a:cubicBezTo>
                    <a:cubicBezTo>
                      <a:pt x="1030" y="8312"/>
                      <a:pt x="1829" y="8416"/>
                      <a:pt x="2606" y="8416"/>
                    </a:cubicBezTo>
                    <a:cubicBezTo>
                      <a:pt x="2751" y="8416"/>
                      <a:pt x="2895" y="8412"/>
                      <a:pt x="3036" y="8407"/>
                    </a:cubicBezTo>
                    <a:cubicBezTo>
                      <a:pt x="6739" y="8240"/>
                      <a:pt x="10342" y="7006"/>
                      <a:pt x="13644" y="5305"/>
                    </a:cubicBezTo>
                    <a:cubicBezTo>
                      <a:pt x="16046" y="4037"/>
                      <a:pt x="18414" y="2402"/>
                      <a:pt x="195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6" name="Google Shape;1776;p20"/>
              <p:cNvSpPr/>
              <p:nvPr/>
            </p:nvSpPr>
            <p:spPr>
              <a:xfrm>
                <a:off x="2577064" y="3677627"/>
                <a:ext cx="180194" cy="884215"/>
              </a:xfrm>
              <a:custGeom>
                <a:rect b="b" l="l" r="r" t="t"/>
                <a:pathLst>
                  <a:path extrusionOk="0" h="29393" w="5990">
                    <a:moveTo>
                      <a:pt x="511" y="1"/>
                    </a:moveTo>
                    <a:cubicBezTo>
                      <a:pt x="0" y="1"/>
                      <a:pt x="286" y="1846"/>
                      <a:pt x="286" y="2106"/>
                    </a:cubicBezTo>
                    <a:cubicBezTo>
                      <a:pt x="319" y="3940"/>
                      <a:pt x="319" y="5775"/>
                      <a:pt x="219" y="7643"/>
                    </a:cubicBezTo>
                    <a:cubicBezTo>
                      <a:pt x="52" y="8944"/>
                      <a:pt x="86" y="10278"/>
                      <a:pt x="319" y="11579"/>
                    </a:cubicBezTo>
                    <a:cubicBezTo>
                      <a:pt x="753" y="13647"/>
                      <a:pt x="2187" y="15549"/>
                      <a:pt x="2087" y="17684"/>
                    </a:cubicBezTo>
                    <a:cubicBezTo>
                      <a:pt x="1987" y="18551"/>
                      <a:pt x="1787" y="19418"/>
                      <a:pt x="1520" y="20219"/>
                    </a:cubicBezTo>
                    <a:cubicBezTo>
                      <a:pt x="686" y="23188"/>
                      <a:pt x="719" y="26323"/>
                      <a:pt x="753" y="29392"/>
                    </a:cubicBezTo>
                    <a:cubicBezTo>
                      <a:pt x="1020" y="29392"/>
                      <a:pt x="1320" y="29359"/>
                      <a:pt x="1587" y="29359"/>
                    </a:cubicBezTo>
                    <a:lnTo>
                      <a:pt x="2254" y="29359"/>
                    </a:lnTo>
                    <a:cubicBezTo>
                      <a:pt x="2821" y="28458"/>
                      <a:pt x="3255" y="27457"/>
                      <a:pt x="3588" y="26457"/>
                    </a:cubicBezTo>
                    <a:cubicBezTo>
                      <a:pt x="3988" y="24889"/>
                      <a:pt x="3922" y="23254"/>
                      <a:pt x="4355" y="21720"/>
                    </a:cubicBezTo>
                    <a:cubicBezTo>
                      <a:pt x="4722" y="20352"/>
                      <a:pt x="5489" y="19085"/>
                      <a:pt x="5656" y="17684"/>
                    </a:cubicBezTo>
                    <a:cubicBezTo>
                      <a:pt x="5990" y="15182"/>
                      <a:pt x="4455" y="12813"/>
                      <a:pt x="3488" y="10445"/>
                    </a:cubicBezTo>
                    <a:cubicBezTo>
                      <a:pt x="2387" y="7777"/>
                      <a:pt x="1987" y="4874"/>
                      <a:pt x="1320" y="2072"/>
                    </a:cubicBezTo>
                    <a:cubicBezTo>
                      <a:pt x="1253" y="1739"/>
                      <a:pt x="986" y="104"/>
                      <a:pt x="553" y="4"/>
                    </a:cubicBezTo>
                    <a:cubicBezTo>
                      <a:pt x="538" y="2"/>
                      <a:pt x="525" y="1"/>
                      <a:pt x="5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7" name="Google Shape;1777;p20"/>
              <p:cNvSpPr/>
              <p:nvPr/>
            </p:nvSpPr>
            <p:spPr>
              <a:xfrm>
                <a:off x="1377454" y="2612037"/>
                <a:ext cx="636245" cy="239517"/>
              </a:xfrm>
              <a:custGeom>
                <a:rect b="b" l="l" r="r" t="t"/>
                <a:pathLst>
                  <a:path extrusionOk="0" h="7962" w="21150">
                    <a:moveTo>
                      <a:pt x="1302" y="1"/>
                    </a:moveTo>
                    <a:cubicBezTo>
                      <a:pt x="1102" y="234"/>
                      <a:pt x="901" y="468"/>
                      <a:pt x="735" y="768"/>
                    </a:cubicBezTo>
                    <a:cubicBezTo>
                      <a:pt x="201" y="1635"/>
                      <a:pt x="234" y="2670"/>
                      <a:pt x="368" y="3670"/>
                    </a:cubicBezTo>
                    <a:cubicBezTo>
                      <a:pt x="434" y="4371"/>
                      <a:pt x="101" y="5038"/>
                      <a:pt x="34" y="5738"/>
                    </a:cubicBezTo>
                    <a:cubicBezTo>
                      <a:pt x="1" y="5872"/>
                      <a:pt x="1" y="6005"/>
                      <a:pt x="34" y="6172"/>
                    </a:cubicBezTo>
                    <a:cubicBezTo>
                      <a:pt x="434" y="6606"/>
                      <a:pt x="935" y="6973"/>
                      <a:pt x="1502" y="7206"/>
                    </a:cubicBezTo>
                    <a:cubicBezTo>
                      <a:pt x="2690" y="7757"/>
                      <a:pt x="3984" y="7961"/>
                      <a:pt x="5303" y="7961"/>
                    </a:cubicBezTo>
                    <a:cubicBezTo>
                      <a:pt x="6539" y="7961"/>
                      <a:pt x="7797" y="7782"/>
                      <a:pt x="9007" y="7540"/>
                    </a:cubicBezTo>
                    <a:cubicBezTo>
                      <a:pt x="13344" y="6739"/>
                      <a:pt x="17480" y="5038"/>
                      <a:pt x="21149" y="2569"/>
                    </a:cubicBezTo>
                    <a:lnTo>
                      <a:pt x="21149" y="2569"/>
                    </a:lnTo>
                    <a:cubicBezTo>
                      <a:pt x="18147" y="3503"/>
                      <a:pt x="15178" y="4404"/>
                      <a:pt x="12143" y="5205"/>
                    </a:cubicBezTo>
                    <a:cubicBezTo>
                      <a:pt x="10012" y="5792"/>
                      <a:pt x="7794" y="6350"/>
                      <a:pt x="5571" y="6350"/>
                    </a:cubicBezTo>
                    <a:cubicBezTo>
                      <a:pt x="5393" y="6350"/>
                      <a:pt x="5215" y="6346"/>
                      <a:pt x="5038" y="6339"/>
                    </a:cubicBezTo>
                    <a:cubicBezTo>
                      <a:pt x="4671" y="6305"/>
                      <a:pt x="4204" y="6239"/>
                      <a:pt x="4037" y="5872"/>
                    </a:cubicBezTo>
                    <a:cubicBezTo>
                      <a:pt x="4337" y="5772"/>
                      <a:pt x="4671" y="5738"/>
                      <a:pt x="4971" y="5738"/>
                    </a:cubicBezTo>
                    <a:cubicBezTo>
                      <a:pt x="5050" y="5739"/>
                      <a:pt x="5128" y="5740"/>
                      <a:pt x="5207" y="5740"/>
                    </a:cubicBezTo>
                    <a:cubicBezTo>
                      <a:pt x="7793" y="5740"/>
                      <a:pt x="10314" y="5208"/>
                      <a:pt x="12710" y="4204"/>
                    </a:cubicBezTo>
                    <a:cubicBezTo>
                      <a:pt x="14044" y="3637"/>
                      <a:pt x="15312" y="2870"/>
                      <a:pt x="16713" y="2503"/>
                    </a:cubicBezTo>
                    <a:cubicBezTo>
                      <a:pt x="17413" y="2303"/>
                      <a:pt x="18014" y="2269"/>
                      <a:pt x="18614" y="1836"/>
                    </a:cubicBezTo>
                    <a:lnTo>
                      <a:pt x="18614" y="1836"/>
                    </a:lnTo>
                    <a:cubicBezTo>
                      <a:pt x="16379" y="2369"/>
                      <a:pt x="14278" y="3270"/>
                      <a:pt x="12043" y="3870"/>
                    </a:cubicBezTo>
                    <a:cubicBezTo>
                      <a:pt x="10792" y="4193"/>
                      <a:pt x="9488" y="4418"/>
                      <a:pt x="8197" y="4418"/>
                    </a:cubicBezTo>
                    <a:cubicBezTo>
                      <a:pt x="7215" y="4418"/>
                      <a:pt x="6241" y="4287"/>
                      <a:pt x="5305" y="3970"/>
                    </a:cubicBezTo>
                    <a:cubicBezTo>
                      <a:pt x="3437" y="3337"/>
                      <a:pt x="1802" y="1836"/>
                      <a:pt x="13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8" name="Google Shape;1778;p20"/>
              <p:cNvSpPr/>
              <p:nvPr/>
            </p:nvSpPr>
            <p:spPr>
              <a:xfrm>
                <a:off x="1835043" y="2325799"/>
                <a:ext cx="462639" cy="228116"/>
              </a:xfrm>
              <a:custGeom>
                <a:rect b="b" l="l" r="r" t="t"/>
                <a:pathLst>
                  <a:path extrusionOk="0" h="7583" w="15379">
                    <a:moveTo>
                      <a:pt x="14828" y="1"/>
                    </a:moveTo>
                    <a:cubicBezTo>
                      <a:pt x="14711" y="1"/>
                      <a:pt x="14594" y="26"/>
                      <a:pt x="14478" y="76"/>
                    </a:cubicBezTo>
                    <a:cubicBezTo>
                      <a:pt x="13544" y="409"/>
                      <a:pt x="12743" y="1043"/>
                      <a:pt x="11842" y="1510"/>
                    </a:cubicBezTo>
                    <a:cubicBezTo>
                      <a:pt x="10041" y="2444"/>
                      <a:pt x="7973" y="2611"/>
                      <a:pt x="5938" y="2711"/>
                    </a:cubicBezTo>
                    <a:cubicBezTo>
                      <a:pt x="5564" y="2743"/>
                      <a:pt x="5190" y="2758"/>
                      <a:pt x="4817" y="2758"/>
                    </a:cubicBezTo>
                    <a:cubicBezTo>
                      <a:pt x="4026" y="2758"/>
                      <a:pt x="3240" y="2691"/>
                      <a:pt x="2469" y="2578"/>
                    </a:cubicBezTo>
                    <a:cubicBezTo>
                      <a:pt x="1941" y="2460"/>
                      <a:pt x="1276" y="2080"/>
                      <a:pt x="769" y="2080"/>
                    </a:cubicBezTo>
                    <a:cubicBezTo>
                      <a:pt x="410" y="2080"/>
                      <a:pt x="131" y="2270"/>
                      <a:pt x="34" y="2878"/>
                    </a:cubicBezTo>
                    <a:cubicBezTo>
                      <a:pt x="1" y="3312"/>
                      <a:pt x="34" y="3779"/>
                      <a:pt x="201" y="4179"/>
                    </a:cubicBezTo>
                    <a:cubicBezTo>
                      <a:pt x="334" y="4679"/>
                      <a:pt x="568" y="5146"/>
                      <a:pt x="868" y="5580"/>
                    </a:cubicBezTo>
                    <a:cubicBezTo>
                      <a:pt x="1201" y="5980"/>
                      <a:pt x="1635" y="6314"/>
                      <a:pt x="2069" y="6547"/>
                    </a:cubicBezTo>
                    <a:cubicBezTo>
                      <a:pt x="3378" y="7231"/>
                      <a:pt x="4813" y="7583"/>
                      <a:pt x="6253" y="7583"/>
                    </a:cubicBezTo>
                    <a:cubicBezTo>
                      <a:pt x="7271" y="7583"/>
                      <a:pt x="8293" y="7407"/>
                      <a:pt x="9274" y="7048"/>
                    </a:cubicBezTo>
                    <a:cubicBezTo>
                      <a:pt x="11609" y="6180"/>
                      <a:pt x="13577" y="4512"/>
                      <a:pt x="14811" y="2344"/>
                    </a:cubicBezTo>
                    <a:cubicBezTo>
                      <a:pt x="15178" y="1810"/>
                      <a:pt x="15378" y="1177"/>
                      <a:pt x="15378" y="510"/>
                    </a:cubicBezTo>
                    <a:cubicBezTo>
                      <a:pt x="15345" y="343"/>
                      <a:pt x="15278" y="209"/>
                      <a:pt x="15178" y="76"/>
                    </a:cubicBezTo>
                    <a:cubicBezTo>
                      <a:pt x="15061" y="26"/>
                      <a:pt x="14945" y="1"/>
                      <a:pt x="148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79" name="Google Shape;1779;p20"/>
            <p:cNvGrpSpPr/>
            <p:nvPr/>
          </p:nvGrpSpPr>
          <p:grpSpPr>
            <a:xfrm>
              <a:off x="1520949" y="675340"/>
              <a:ext cx="1203219" cy="3705259"/>
              <a:chOff x="1520949" y="675340"/>
              <a:chExt cx="1203219" cy="3705259"/>
            </a:xfrm>
          </p:grpSpPr>
          <p:sp>
            <p:nvSpPr>
              <p:cNvPr id="1780" name="Google Shape;1780;p20"/>
              <p:cNvSpPr/>
              <p:nvPr/>
            </p:nvSpPr>
            <p:spPr>
              <a:xfrm>
                <a:off x="2252501" y="1708802"/>
                <a:ext cx="170598" cy="78936"/>
              </a:xfrm>
              <a:custGeom>
                <a:rect b="b" l="l" r="r" t="t"/>
                <a:pathLst>
                  <a:path extrusionOk="0" h="2624" w="5671">
                    <a:moveTo>
                      <a:pt x="747" y="0"/>
                    </a:moveTo>
                    <a:cubicBezTo>
                      <a:pt x="438" y="0"/>
                      <a:pt x="166" y="95"/>
                      <a:pt x="100" y="405"/>
                    </a:cubicBezTo>
                    <a:cubicBezTo>
                      <a:pt x="0" y="905"/>
                      <a:pt x="634" y="1372"/>
                      <a:pt x="1001" y="1606"/>
                    </a:cubicBezTo>
                    <a:cubicBezTo>
                      <a:pt x="1945" y="2284"/>
                      <a:pt x="3072" y="2624"/>
                      <a:pt x="4220" y="2624"/>
                    </a:cubicBezTo>
                    <a:cubicBezTo>
                      <a:pt x="4370" y="2624"/>
                      <a:pt x="4520" y="2618"/>
                      <a:pt x="4670" y="2606"/>
                    </a:cubicBezTo>
                    <a:cubicBezTo>
                      <a:pt x="4937" y="2606"/>
                      <a:pt x="5171" y="2540"/>
                      <a:pt x="5371" y="2406"/>
                    </a:cubicBezTo>
                    <a:cubicBezTo>
                      <a:pt x="5571" y="2273"/>
                      <a:pt x="5671" y="2006"/>
                      <a:pt x="5571" y="1772"/>
                    </a:cubicBezTo>
                    <a:cubicBezTo>
                      <a:pt x="5471" y="1606"/>
                      <a:pt x="5304" y="1472"/>
                      <a:pt x="5104" y="1439"/>
                    </a:cubicBezTo>
                    <a:cubicBezTo>
                      <a:pt x="3970" y="1005"/>
                      <a:pt x="2802" y="605"/>
                      <a:pt x="1635" y="171"/>
                    </a:cubicBezTo>
                    <a:cubicBezTo>
                      <a:pt x="1430" y="103"/>
                      <a:pt x="1069" y="0"/>
                      <a:pt x="74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1" name="Google Shape;1781;p20"/>
              <p:cNvSpPr/>
              <p:nvPr/>
            </p:nvSpPr>
            <p:spPr>
              <a:xfrm>
                <a:off x="1914311" y="1771074"/>
                <a:ext cx="150563" cy="98460"/>
              </a:xfrm>
              <a:custGeom>
                <a:rect b="b" l="l" r="r" t="t"/>
                <a:pathLst>
                  <a:path extrusionOk="0" h="3273" w="5005">
                    <a:moveTo>
                      <a:pt x="4186" y="0"/>
                    </a:moveTo>
                    <a:cubicBezTo>
                      <a:pt x="3876" y="0"/>
                      <a:pt x="3623" y="278"/>
                      <a:pt x="3370" y="436"/>
                    </a:cubicBezTo>
                    <a:cubicBezTo>
                      <a:pt x="2503" y="937"/>
                      <a:pt x="1602" y="1370"/>
                      <a:pt x="701" y="1837"/>
                    </a:cubicBezTo>
                    <a:cubicBezTo>
                      <a:pt x="501" y="1937"/>
                      <a:pt x="334" y="2037"/>
                      <a:pt x="201" y="2171"/>
                    </a:cubicBezTo>
                    <a:cubicBezTo>
                      <a:pt x="68" y="2338"/>
                      <a:pt x="1" y="2538"/>
                      <a:pt x="68" y="2738"/>
                    </a:cubicBezTo>
                    <a:cubicBezTo>
                      <a:pt x="168" y="2971"/>
                      <a:pt x="368" y="3105"/>
                      <a:pt x="601" y="3172"/>
                    </a:cubicBezTo>
                    <a:cubicBezTo>
                      <a:pt x="881" y="3236"/>
                      <a:pt x="1175" y="3273"/>
                      <a:pt x="1474" y="3273"/>
                    </a:cubicBezTo>
                    <a:cubicBezTo>
                      <a:pt x="1638" y="3273"/>
                      <a:pt x="1803" y="3262"/>
                      <a:pt x="1969" y="3238"/>
                    </a:cubicBezTo>
                    <a:cubicBezTo>
                      <a:pt x="2669" y="3238"/>
                      <a:pt x="3403" y="3005"/>
                      <a:pt x="4004" y="2638"/>
                    </a:cubicBezTo>
                    <a:cubicBezTo>
                      <a:pt x="4637" y="2238"/>
                      <a:pt x="5004" y="1537"/>
                      <a:pt x="4971" y="803"/>
                    </a:cubicBezTo>
                    <a:cubicBezTo>
                      <a:pt x="4938" y="403"/>
                      <a:pt x="4637" y="69"/>
                      <a:pt x="4237" y="3"/>
                    </a:cubicBezTo>
                    <a:cubicBezTo>
                      <a:pt x="4220" y="1"/>
                      <a:pt x="4203" y="0"/>
                      <a:pt x="4186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2" name="Google Shape;1782;p20"/>
              <p:cNvSpPr/>
              <p:nvPr/>
            </p:nvSpPr>
            <p:spPr>
              <a:xfrm>
                <a:off x="1520949" y="1435471"/>
                <a:ext cx="141538" cy="243879"/>
              </a:xfrm>
              <a:custGeom>
                <a:rect b="b" l="l" r="r" t="t"/>
                <a:pathLst>
                  <a:path extrusionOk="0" h="8107" w="4705">
                    <a:moveTo>
                      <a:pt x="2654" y="0"/>
                    </a:moveTo>
                    <a:cubicBezTo>
                      <a:pt x="2409" y="0"/>
                      <a:pt x="2163" y="51"/>
                      <a:pt x="1936" y="151"/>
                    </a:cubicBezTo>
                    <a:cubicBezTo>
                      <a:pt x="468" y="885"/>
                      <a:pt x="1" y="2753"/>
                      <a:pt x="1" y="4254"/>
                    </a:cubicBezTo>
                    <a:cubicBezTo>
                      <a:pt x="1" y="4854"/>
                      <a:pt x="101" y="5488"/>
                      <a:pt x="301" y="6088"/>
                    </a:cubicBezTo>
                    <a:cubicBezTo>
                      <a:pt x="434" y="6422"/>
                      <a:pt x="601" y="6789"/>
                      <a:pt x="835" y="7089"/>
                    </a:cubicBezTo>
                    <a:cubicBezTo>
                      <a:pt x="1035" y="7456"/>
                      <a:pt x="1335" y="7723"/>
                      <a:pt x="1669" y="7956"/>
                    </a:cubicBezTo>
                    <a:cubicBezTo>
                      <a:pt x="1835" y="8056"/>
                      <a:pt x="2036" y="8106"/>
                      <a:pt x="2236" y="8106"/>
                    </a:cubicBezTo>
                    <a:cubicBezTo>
                      <a:pt x="2436" y="8106"/>
                      <a:pt x="2636" y="8056"/>
                      <a:pt x="2803" y="7956"/>
                    </a:cubicBezTo>
                    <a:cubicBezTo>
                      <a:pt x="3303" y="7589"/>
                      <a:pt x="3270" y="6889"/>
                      <a:pt x="3303" y="6288"/>
                    </a:cubicBezTo>
                    <a:cubicBezTo>
                      <a:pt x="3437" y="4854"/>
                      <a:pt x="4237" y="3587"/>
                      <a:pt x="4471" y="2186"/>
                    </a:cubicBezTo>
                    <a:cubicBezTo>
                      <a:pt x="4704" y="1418"/>
                      <a:pt x="4304" y="618"/>
                      <a:pt x="3603" y="284"/>
                    </a:cubicBezTo>
                    <a:cubicBezTo>
                      <a:pt x="3316" y="93"/>
                      <a:pt x="2985" y="0"/>
                      <a:pt x="2654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3" name="Google Shape;1783;p20"/>
              <p:cNvSpPr/>
              <p:nvPr/>
            </p:nvSpPr>
            <p:spPr>
              <a:xfrm>
                <a:off x="1741726" y="1312823"/>
                <a:ext cx="580021" cy="241201"/>
              </a:xfrm>
              <a:custGeom>
                <a:rect b="b" l="l" r="r" t="t"/>
                <a:pathLst>
                  <a:path extrusionOk="0" h="8018" w="19281">
                    <a:moveTo>
                      <a:pt x="17604" y="1"/>
                    </a:moveTo>
                    <a:cubicBezTo>
                      <a:pt x="17483" y="1"/>
                      <a:pt x="17362" y="9"/>
                      <a:pt x="17246" y="25"/>
                    </a:cubicBezTo>
                    <a:cubicBezTo>
                      <a:pt x="15812" y="258"/>
                      <a:pt x="14678" y="1326"/>
                      <a:pt x="13677" y="2360"/>
                    </a:cubicBezTo>
                    <a:cubicBezTo>
                      <a:pt x="12676" y="3427"/>
                      <a:pt x="11642" y="4528"/>
                      <a:pt x="10241" y="4928"/>
                    </a:cubicBezTo>
                    <a:cubicBezTo>
                      <a:pt x="9869" y="5023"/>
                      <a:pt x="9495" y="5066"/>
                      <a:pt x="9121" y="5066"/>
                    </a:cubicBezTo>
                    <a:cubicBezTo>
                      <a:pt x="7922" y="5066"/>
                      <a:pt x="6732" y="4628"/>
                      <a:pt x="5638" y="4094"/>
                    </a:cubicBezTo>
                    <a:cubicBezTo>
                      <a:pt x="4736" y="3630"/>
                      <a:pt x="3516" y="2868"/>
                      <a:pt x="2376" y="2868"/>
                    </a:cubicBezTo>
                    <a:cubicBezTo>
                      <a:pt x="2041" y="2868"/>
                      <a:pt x="1713" y="2934"/>
                      <a:pt x="1401" y="3094"/>
                    </a:cubicBezTo>
                    <a:cubicBezTo>
                      <a:pt x="0" y="3827"/>
                      <a:pt x="1168" y="5228"/>
                      <a:pt x="2069" y="5762"/>
                    </a:cubicBezTo>
                    <a:cubicBezTo>
                      <a:pt x="3636" y="6629"/>
                      <a:pt x="5338" y="7297"/>
                      <a:pt x="7105" y="7697"/>
                    </a:cubicBezTo>
                    <a:cubicBezTo>
                      <a:pt x="7826" y="7910"/>
                      <a:pt x="8589" y="8017"/>
                      <a:pt x="9361" y="8017"/>
                    </a:cubicBezTo>
                    <a:cubicBezTo>
                      <a:pt x="9554" y="8017"/>
                      <a:pt x="9747" y="8010"/>
                      <a:pt x="9941" y="7997"/>
                    </a:cubicBezTo>
                    <a:cubicBezTo>
                      <a:pt x="11342" y="7797"/>
                      <a:pt x="12709" y="7297"/>
                      <a:pt x="13877" y="6529"/>
                    </a:cubicBezTo>
                    <a:cubicBezTo>
                      <a:pt x="15545" y="5529"/>
                      <a:pt x="17046" y="4328"/>
                      <a:pt x="18380" y="2927"/>
                    </a:cubicBezTo>
                    <a:cubicBezTo>
                      <a:pt x="18647" y="2660"/>
                      <a:pt x="18914" y="2326"/>
                      <a:pt x="19081" y="1993"/>
                    </a:cubicBezTo>
                    <a:cubicBezTo>
                      <a:pt x="19281" y="1626"/>
                      <a:pt x="19281" y="1192"/>
                      <a:pt x="19147" y="825"/>
                    </a:cubicBezTo>
                    <a:cubicBezTo>
                      <a:pt x="18923" y="236"/>
                      <a:pt x="18249" y="1"/>
                      <a:pt x="1760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4" name="Google Shape;1784;p20"/>
              <p:cNvSpPr/>
              <p:nvPr/>
            </p:nvSpPr>
            <p:spPr>
              <a:xfrm>
                <a:off x="2016682" y="844315"/>
                <a:ext cx="122436" cy="98971"/>
              </a:xfrm>
              <a:custGeom>
                <a:rect b="b" l="l" r="r" t="t"/>
                <a:pathLst>
                  <a:path extrusionOk="0" h="3290" w="4070">
                    <a:moveTo>
                      <a:pt x="2513" y="1"/>
                    </a:moveTo>
                    <a:cubicBezTo>
                      <a:pt x="2432" y="1"/>
                      <a:pt x="2350" y="7"/>
                      <a:pt x="2269" y="21"/>
                    </a:cubicBezTo>
                    <a:cubicBezTo>
                      <a:pt x="1868" y="54"/>
                      <a:pt x="1468" y="154"/>
                      <a:pt x="1101" y="321"/>
                    </a:cubicBezTo>
                    <a:cubicBezTo>
                      <a:pt x="601" y="488"/>
                      <a:pt x="0" y="888"/>
                      <a:pt x="67" y="1555"/>
                    </a:cubicBezTo>
                    <a:cubicBezTo>
                      <a:pt x="167" y="2089"/>
                      <a:pt x="934" y="2523"/>
                      <a:pt x="1301" y="2823"/>
                    </a:cubicBezTo>
                    <a:cubicBezTo>
                      <a:pt x="1601" y="3090"/>
                      <a:pt x="2002" y="3257"/>
                      <a:pt x="2402" y="3290"/>
                    </a:cubicBezTo>
                    <a:cubicBezTo>
                      <a:pt x="2602" y="3257"/>
                      <a:pt x="2802" y="3190"/>
                      <a:pt x="2969" y="3090"/>
                    </a:cubicBezTo>
                    <a:cubicBezTo>
                      <a:pt x="3436" y="2823"/>
                      <a:pt x="3803" y="2356"/>
                      <a:pt x="3936" y="1789"/>
                    </a:cubicBezTo>
                    <a:cubicBezTo>
                      <a:pt x="4070" y="1222"/>
                      <a:pt x="3870" y="655"/>
                      <a:pt x="3403" y="288"/>
                    </a:cubicBezTo>
                    <a:cubicBezTo>
                      <a:pt x="3137" y="102"/>
                      <a:pt x="2829" y="1"/>
                      <a:pt x="251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5" name="Google Shape;1785;p20"/>
              <p:cNvSpPr/>
              <p:nvPr/>
            </p:nvSpPr>
            <p:spPr>
              <a:xfrm>
                <a:off x="1825025" y="755089"/>
                <a:ext cx="110403" cy="45094"/>
              </a:xfrm>
              <a:custGeom>
                <a:rect b="b" l="l" r="r" t="t"/>
                <a:pathLst>
                  <a:path extrusionOk="0" h="1499" w="3670">
                    <a:moveTo>
                      <a:pt x="3269" y="0"/>
                    </a:moveTo>
                    <a:cubicBezTo>
                      <a:pt x="3156" y="0"/>
                      <a:pt x="3047" y="94"/>
                      <a:pt x="2902" y="118"/>
                    </a:cubicBezTo>
                    <a:cubicBezTo>
                      <a:pt x="2702" y="185"/>
                      <a:pt x="2502" y="185"/>
                      <a:pt x="2268" y="185"/>
                    </a:cubicBezTo>
                    <a:lnTo>
                      <a:pt x="634" y="218"/>
                    </a:lnTo>
                    <a:cubicBezTo>
                      <a:pt x="500" y="218"/>
                      <a:pt x="367" y="252"/>
                      <a:pt x="234" y="285"/>
                    </a:cubicBezTo>
                    <a:cubicBezTo>
                      <a:pt x="100" y="352"/>
                      <a:pt x="0" y="485"/>
                      <a:pt x="0" y="619"/>
                    </a:cubicBezTo>
                    <a:cubicBezTo>
                      <a:pt x="33" y="752"/>
                      <a:pt x="100" y="852"/>
                      <a:pt x="234" y="919"/>
                    </a:cubicBezTo>
                    <a:cubicBezTo>
                      <a:pt x="729" y="1298"/>
                      <a:pt x="1327" y="1498"/>
                      <a:pt x="1959" y="1498"/>
                    </a:cubicBezTo>
                    <a:cubicBezTo>
                      <a:pt x="2051" y="1498"/>
                      <a:pt x="2142" y="1494"/>
                      <a:pt x="2235" y="1486"/>
                    </a:cubicBezTo>
                    <a:cubicBezTo>
                      <a:pt x="2635" y="1486"/>
                      <a:pt x="3002" y="1319"/>
                      <a:pt x="3302" y="1019"/>
                    </a:cubicBezTo>
                    <a:cubicBezTo>
                      <a:pt x="3469" y="819"/>
                      <a:pt x="3669" y="285"/>
                      <a:pt x="3402" y="51"/>
                    </a:cubicBezTo>
                    <a:cubicBezTo>
                      <a:pt x="3356" y="14"/>
                      <a:pt x="3312" y="0"/>
                      <a:pt x="326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6" name="Google Shape;1786;p20"/>
              <p:cNvSpPr/>
              <p:nvPr/>
            </p:nvSpPr>
            <p:spPr>
              <a:xfrm>
                <a:off x="2067853" y="762791"/>
                <a:ext cx="57217" cy="28759"/>
              </a:xfrm>
              <a:custGeom>
                <a:rect b="b" l="l" r="r" t="t"/>
                <a:pathLst>
                  <a:path extrusionOk="0" h="956" w="1902">
                    <a:moveTo>
                      <a:pt x="685" y="1"/>
                    </a:moveTo>
                    <a:cubicBezTo>
                      <a:pt x="621" y="1"/>
                      <a:pt x="560" y="9"/>
                      <a:pt x="501" y="29"/>
                    </a:cubicBezTo>
                    <a:cubicBezTo>
                      <a:pt x="0" y="196"/>
                      <a:pt x="467" y="629"/>
                      <a:pt x="768" y="796"/>
                    </a:cubicBezTo>
                    <a:cubicBezTo>
                      <a:pt x="987" y="894"/>
                      <a:pt x="1225" y="956"/>
                      <a:pt x="1468" y="956"/>
                    </a:cubicBezTo>
                    <a:cubicBezTo>
                      <a:pt x="1556" y="956"/>
                      <a:pt x="1646" y="947"/>
                      <a:pt x="1735" y="930"/>
                    </a:cubicBezTo>
                    <a:cubicBezTo>
                      <a:pt x="1802" y="896"/>
                      <a:pt x="1835" y="896"/>
                      <a:pt x="1868" y="863"/>
                    </a:cubicBezTo>
                    <a:cubicBezTo>
                      <a:pt x="1902" y="796"/>
                      <a:pt x="1902" y="696"/>
                      <a:pt x="1868" y="663"/>
                    </a:cubicBezTo>
                    <a:cubicBezTo>
                      <a:pt x="1835" y="596"/>
                      <a:pt x="1802" y="529"/>
                      <a:pt x="1735" y="496"/>
                    </a:cubicBezTo>
                    <a:cubicBezTo>
                      <a:pt x="1479" y="297"/>
                      <a:pt x="1053" y="1"/>
                      <a:pt x="68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7" name="Google Shape;1787;p20"/>
              <p:cNvSpPr/>
              <p:nvPr/>
            </p:nvSpPr>
            <p:spPr>
              <a:xfrm>
                <a:off x="1856131" y="675340"/>
                <a:ext cx="75266" cy="28368"/>
              </a:xfrm>
              <a:custGeom>
                <a:rect b="b" l="l" r="r" t="t"/>
                <a:pathLst>
                  <a:path extrusionOk="0" h="943" w="2502">
                    <a:moveTo>
                      <a:pt x="834" y="1"/>
                    </a:moveTo>
                    <a:cubicBezTo>
                      <a:pt x="634" y="1"/>
                      <a:pt x="0" y="67"/>
                      <a:pt x="234" y="401"/>
                    </a:cubicBezTo>
                    <a:cubicBezTo>
                      <a:pt x="334" y="634"/>
                      <a:pt x="867" y="801"/>
                      <a:pt x="1101" y="868"/>
                    </a:cubicBezTo>
                    <a:cubicBezTo>
                      <a:pt x="1284" y="918"/>
                      <a:pt x="1476" y="943"/>
                      <a:pt x="1668" y="943"/>
                    </a:cubicBezTo>
                    <a:cubicBezTo>
                      <a:pt x="1860" y="943"/>
                      <a:pt x="2052" y="918"/>
                      <a:pt x="2235" y="868"/>
                    </a:cubicBezTo>
                    <a:cubicBezTo>
                      <a:pt x="2302" y="868"/>
                      <a:pt x="2368" y="834"/>
                      <a:pt x="2435" y="768"/>
                    </a:cubicBezTo>
                    <a:cubicBezTo>
                      <a:pt x="2469" y="701"/>
                      <a:pt x="2502" y="601"/>
                      <a:pt x="2469" y="534"/>
                    </a:cubicBezTo>
                    <a:cubicBezTo>
                      <a:pt x="2402" y="334"/>
                      <a:pt x="2235" y="167"/>
                      <a:pt x="2035" y="101"/>
                    </a:cubicBezTo>
                    <a:cubicBezTo>
                      <a:pt x="1835" y="34"/>
                      <a:pt x="1635" y="34"/>
                      <a:pt x="1434" y="34"/>
                    </a:cubicBezTo>
                    <a:lnTo>
                      <a:pt x="834" y="1"/>
                    </a:ln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8" name="Google Shape;1788;p20"/>
              <p:cNvSpPr/>
              <p:nvPr/>
            </p:nvSpPr>
            <p:spPr>
              <a:xfrm>
                <a:off x="1674491" y="978724"/>
                <a:ext cx="85314" cy="46869"/>
              </a:xfrm>
              <a:custGeom>
                <a:rect b="b" l="l" r="r" t="t"/>
                <a:pathLst>
                  <a:path extrusionOk="0" h="1558" w="2836">
                    <a:moveTo>
                      <a:pt x="395" y="1"/>
                    </a:moveTo>
                    <a:cubicBezTo>
                      <a:pt x="234" y="1"/>
                      <a:pt x="123" y="89"/>
                      <a:pt x="101" y="356"/>
                    </a:cubicBezTo>
                    <a:cubicBezTo>
                      <a:pt x="0" y="1224"/>
                      <a:pt x="1335" y="1557"/>
                      <a:pt x="2002" y="1557"/>
                    </a:cubicBezTo>
                    <a:cubicBezTo>
                      <a:pt x="2202" y="1557"/>
                      <a:pt x="2402" y="1490"/>
                      <a:pt x="2602" y="1390"/>
                    </a:cubicBezTo>
                    <a:cubicBezTo>
                      <a:pt x="2769" y="1257"/>
                      <a:pt x="2836" y="1023"/>
                      <a:pt x="2736" y="823"/>
                    </a:cubicBezTo>
                    <a:cubicBezTo>
                      <a:pt x="2636" y="723"/>
                      <a:pt x="2502" y="623"/>
                      <a:pt x="2335" y="590"/>
                    </a:cubicBezTo>
                    <a:cubicBezTo>
                      <a:pt x="1768" y="423"/>
                      <a:pt x="1235" y="223"/>
                      <a:pt x="668" y="56"/>
                    </a:cubicBezTo>
                    <a:cubicBezTo>
                      <a:pt x="568" y="23"/>
                      <a:pt x="475" y="1"/>
                      <a:pt x="39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9" name="Google Shape;1789;p20"/>
              <p:cNvSpPr/>
              <p:nvPr/>
            </p:nvSpPr>
            <p:spPr>
              <a:xfrm>
                <a:off x="1921350" y="2269815"/>
                <a:ext cx="272969" cy="96775"/>
              </a:xfrm>
              <a:custGeom>
                <a:rect b="b" l="l" r="r" t="t"/>
                <a:pathLst>
                  <a:path extrusionOk="0" h="3217" w="9074">
                    <a:moveTo>
                      <a:pt x="1215" y="1"/>
                    </a:moveTo>
                    <a:cubicBezTo>
                      <a:pt x="0" y="1"/>
                      <a:pt x="1175" y="2309"/>
                      <a:pt x="1668" y="2671"/>
                    </a:cubicBezTo>
                    <a:cubicBezTo>
                      <a:pt x="2002" y="2871"/>
                      <a:pt x="2369" y="3038"/>
                      <a:pt x="2736" y="3071"/>
                    </a:cubicBezTo>
                    <a:cubicBezTo>
                      <a:pt x="3221" y="3168"/>
                      <a:pt x="3715" y="3217"/>
                      <a:pt x="4208" y="3217"/>
                    </a:cubicBezTo>
                    <a:cubicBezTo>
                      <a:pt x="5071" y="3217"/>
                      <a:pt x="5932" y="3068"/>
                      <a:pt x="6738" y="2771"/>
                    </a:cubicBezTo>
                    <a:cubicBezTo>
                      <a:pt x="7539" y="2537"/>
                      <a:pt x="8240" y="2070"/>
                      <a:pt x="8773" y="1470"/>
                    </a:cubicBezTo>
                    <a:cubicBezTo>
                      <a:pt x="8873" y="1303"/>
                      <a:pt x="8973" y="1136"/>
                      <a:pt x="9007" y="936"/>
                    </a:cubicBezTo>
                    <a:cubicBezTo>
                      <a:pt x="9073" y="736"/>
                      <a:pt x="9007" y="536"/>
                      <a:pt x="8840" y="402"/>
                    </a:cubicBezTo>
                    <a:cubicBezTo>
                      <a:pt x="8723" y="324"/>
                      <a:pt x="8594" y="292"/>
                      <a:pt x="8467" y="292"/>
                    </a:cubicBezTo>
                    <a:cubicBezTo>
                      <a:pt x="8378" y="292"/>
                      <a:pt x="8289" y="308"/>
                      <a:pt x="8206" y="336"/>
                    </a:cubicBezTo>
                    <a:cubicBezTo>
                      <a:pt x="7639" y="503"/>
                      <a:pt x="7105" y="703"/>
                      <a:pt x="6605" y="936"/>
                    </a:cubicBezTo>
                    <a:cubicBezTo>
                      <a:pt x="6074" y="1122"/>
                      <a:pt x="5522" y="1223"/>
                      <a:pt x="4966" y="1223"/>
                    </a:cubicBezTo>
                    <a:cubicBezTo>
                      <a:pt x="4823" y="1223"/>
                      <a:pt x="4680" y="1217"/>
                      <a:pt x="4537" y="1203"/>
                    </a:cubicBezTo>
                    <a:cubicBezTo>
                      <a:pt x="3903" y="1170"/>
                      <a:pt x="3303" y="1003"/>
                      <a:pt x="2736" y="736"/>
                    </a:cubicBezTo>
                    <a:cubicBezTo>
                      <a:pt x="2269" y="536"/>
                      <a:pt x="1768" y="2"/>
                      <a:pt x="1268" y="2"/>
                    </a:cubicBezTo>
                    <a:cubicBezTo>
                      <a:pt x="1250" y="1"/>
                      <a:pt x="1232" y="1"/>
                      <a:pt x="121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0" name="Google Shape;1790;p20"/>
              <p:cNvSpPr/>
              <p:nvPr/>
            </p:nvSpPr>
            <p:spPr>
              <a:xfrm>
                <a:off x="2261526" y="2490382"/>
                <a:ext cx="220926" cy="178209"/>
              </a:xfrm>
              <a:custGeom>
                <a:rect b="b" l="l" r="r" t="t"/>
                <a:pathLst>
                  <a:path extrusionOk="0" h="5924" w="7344">
                    <a:moveTo>
                      <a:pt x="6867" y="0"/>
                    </a:moveTo>
                    <a:cubicBezTo>
                      <a:pt x="6801" y="0"/>
                      <a:pt x="6725" y="13"/>
                      <a:pt x="6638" y="42"/>
                    </a:cubicBezTo>
                    <a:cubicBezTo>
                      <a:pt x="6038" y="276"/>
                      <a:pt x="5438" y="542"/>
                      <a:pt x="4904" y="876"/>
                    </a:cubicBezTo>
                    <a:cubicBezTo>
                      <a:pt x="3770" y="1510"/>
                      <a:pt x="2736" y="2310"/>
                      <a:pt x="1835" y="3211"/>
                    </a:cubicBezTo>
                    <a:cubicBezTo>
                      <a:pt x="1335" y="3745"/>
                      <a:pt x="868" y="4278"/>
                      <a:pt x="434" y="4879"/>
                    </a:cubicBezTo>
                    <a:cubicBezTo>
                      <a:pt x="234" y="5112"/>
                      <a:pt x="100" y="5379"/>
                      <a:pt x="0" y="5646"/>
                    </a:cubicBezTo>
                    <a:cubicBezTo>
                      <a:pt x="0" y="5713"/>
                      <a:pt x="0" y="5746"/>
                      <a:pt x="0" y="5813"/>
                    </a:cubicBezTo>
                    <a:cubicBezTo>
                      <a:pt x="39" y="5891"/>
                      <a:pt x="124" y="5923"/>
                      <a:pt x="215" y="5923"/>
                    </a:cubicBezTo>
                    <a:cubicBezTo>
                      <a:pt x="279" y="5923"/>
                      <a:pt x="345" y="5907"/>
                      <a:pt x="401" y="5880"/>
                    </a:cubicBezTo>
                    <a:cubicBezTo>
                      <a:pt x="734" y="5746"/>
                      <a:pt x="1068" y="5613"/>
                      <a:pt x="1401" y="5413"/>
                    </a:cubicBezTo>
                    <a:cubicBezTo>
                      <a:pt x="3169" y="4345"/>
                      <a:pt x="4871" y="3144"/>
                      <a:pt x="6472" y="1810"/>
                    </a:cubicBezTo>
                    <a:cubicBezTo>
                      <a:pt x="6739" y="1610"/>
                      <a:pt x="6939" y="1376"/>
                      <a:pt x="7139" y="1076"/>
                    </a:cubicBezTo>
                    <a:cubicBezTo>
                      <a:pt x="7344" y="667"/>
                      <a:pt x="7343" y="0"/>
                      <a:pt x="686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1" name="Google Shape;1791;p20"/>
              <p:cNvSpPr/>
              <p:nvPr/>
            </p:nvSpPr>
            <p:spPr>
              <a:xfrm>
                <a:off x="2262518" y="2866867"/>
                <a:ext cx="261928" cy="266080"/>
              </a:xfrm>
              <a:custGeom>
                <a:rect b="b" l="l" r="r" t="t"/>
                <a:pathLst>
                  <a:path extrusionOk="0" h="8845" w="8707">
                    <a:moveTo>
                      <a:pt x="7729" y="0"/>
                    </a:moveTo>
                    <a:cubicBezTo>
                      <a:pt x="7625" y="0"/>
                      <a:pt x="7517" y="22"/>
                      <a:pt x="7406" y="69"/>
                    </a:cubicBezTo>
                    <a:cubicBezTo>
                      <a:pt x="6739" y="370"/>
                      <a:pt x="6072" y="737"/>
                      <a:pt x="5471" y="1170"/>
                    </a:cubicBezTo>
                    <a:cubicBezTo>
                      <a:pt x="4204" y="2004"/>
                      <a:pt x="3070" y="3005"/>
                      <a:pt x="2102" y="4139"/>
                    </a:cubicBezTo>
                    <a:cubicBezTo>
                      <a:pt x="1569" y="4773"/>
                      <a:pt x="1068" y="5473"/>
                      <a:pt x="635" y="6174"/>
                    </a:cubicBezTo>
                    <a:cubicBezTo>
                      <a:pt x="301" y="6707"/>
                      <a:pt x="67" y="7308"/>
                      <a:pt x="34" y="7975"/>
                    </a:cubicBezTo>
                    <a:cubicBezTo>
                      <a:pt x="1" y="8309"/>
                      <a:pt x="168" y="8642"/>
                      <a:pt x="501" y="8809"/>
                    </a:cubicBezTo>
                    <a:cubicBezTo>
                      <a:pt x="563" y="8834"/>
                      <a:pt x="626" y="8845"/>
                      <a:pt x="689" y="8845"/>
                    </a:cubicBezTo>
                    <a:cubicBezTo>
                      <a:pt x="968" y="8845"/>
                      <a:pt x="1257" y="8632"/>
                      <a:pt x="1502" y="8442"/>
                    </a:cubicBezTo>
                    <a:cubicBezTo>
                      <a:pt x="2336" y="7775"/>
                      <a:pt x="3070" y="7041"/>
                      <a:pt x="3904" y="6407"/>
                    </a:cubicBezTo>
                    <a:cubicBezTo>
                      <a:pt x="5405" y="5206"/>
                      <a:pt x="7139" y="4272"/>
                      <a:pt x="8207" y="2705"/>
                    </a:cubicBezTo>
                    <a:cubicBezTo>
                      <a:pt x="8540" y="2238"/>
                      <a:pt x="8707" y="1704"/>
                      <a:pt x="8707" y="1137"/>
                    </a:cubicBezTo>
                    <a:cubicBezTo>
                      <a:pt x="8679" y="604"/>
                      <a:pt x="8273" y="0"/>
                      <a:pt x="772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2" name="Google Shape;1792;p20"/>
              <p:cNvSpPr/>
              <p:nvPr/>
            </p:nvSpPr>
            <p:spPr>
              <a:xfrm>
                <a:off x="1702589" y="3007805"/>
                <a:ext cx="69280" cy="166477"/>
              </a:xfrm>
              <a:custGeom>
                <a:rect b="b" l="l" r="r" t="t"/>
                <a:pathLst>
                  <a:path extrusionOk="0" h="5534" w="2303">
                    <a:moveTo>
                      <a:pt x="1573" y="1"/>
                    </a:moveTo>
                    <a:cubicBezTo>
                      <a:pt x="1493" y="1"/>
                      <a:pt x="1412" y="36"/>
                      <a:pt x="1335" y="121"/>
                    </a:cubicBezTo>
                    <a:cubicBezTo>
                      <a:pt x="1201" y="355"/>
                      <a:pt x="1135" y="588"/>
                      <a:pt x="1101" y="822"/>
                    </a:cubicBezTo>
                    <a:cubicBezTo>
                      <a:pt x="1001" y="1088"/>
                      <a:pt x="934" y="1355"/>
                      <a:pt x="834" y="1622"/>
                    </a:cubicBezTo>
                    <a:cubicBezTo>
                      <a:pt x="434" y="2623"/>
                      <a:pt x="167" y="3690"/>
                      <a:pt x="34" y="4758"/>
                    </a:cubicBezTo>
                    <a:cubicBezTo>
                      <a:pt x="0" y="5025"/>
                      <a:pt x="101" y="5291"/>
                      <a:pt x="301" y="5458"/>
                    </a:cubicBezTo>
                    <a:cubicBezTo>
                      <a:pt x="384" y="5508"/>
                      <a:pt x="476" y="5533"/>
                      <a:pt x="568" y="5533"/>
                    </a:cubicBezTo>
                    <a:cubicBezTo>
                      <a:pt x="659" y="5533"/>
                      <a:pt x="751" y="5508"/>
                      <a:pt x="834" y="5458"/>
                    </a:cubicBezTo>
                    <a:cubicBezTo>
                      <a:pt x="968" y="5358"/>
                      <a:pt x="1101" y="5225"/>
                      <a:pt x="1201" y="5091"/>
                    </a:cubicBezTo>
                    <a:cubicBezTo>
                      <a:pt x="1802" y="4124"/>
                      <a:pt x="2135" y="3057"/>
                      <a:pt x="2235" y="1922"/>
                    </a:cubicBezTo>
                    <a:cubicBezTo>
                      <a:pt x="2302" y="1555"/>
                      <a:pt x="2302" y="1155"/>
                      <a:pt x="2235" y="755"/>
                    </a:cubicBezTo>
                    <a:cubicBezTo>
                      <a:pt x="2156" y="492"/>
                      <a:pt x="1870" y="1"/>
                      <a:pt x="157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3" name="Google Shape;1793;p20"/>
              <p:cNvSpPr/>
              <p:nvPr/>
            </p:nvSpPr>
            <p:spPr>
              <a:xfrm>
                <a:off x="1602233" y="3054644"/>
                <a:ext cx="73281" cy="162536"/>
              </a:xfrm>
              <a:custGeom>
                <a:rect b="b" l="l" r="r" t="t"/>
                <a:pathLst>
                  <a:path extrusionOk="0" h="5403" w="2436">
                    <a:moveTo>
                      <a:pt x="1864" y="1"/>
                    </a:moveTo>
                    <a:cubicBezTo>
                      <a:pt x="1797" y="1"/>
                      <a:pt x="1743" y="68"/>
                      <a:pt x="1669" y="199"/>
                    </a:cubicBezTo>
                    <a:cubicBezTo>
                      <a:pt x="801" y="1466"/>
                      <a:pt x="268" y="2901"/>
                      <a:pt x="101" y="4435"/>
                    </a:cubicBezTo>
                    <a:cubicBezTo>
                      <a:pt x="1" y="4735"/>
                      <a:pt x="101" y="5035"/>
                      <a:pt x="268" y="5269"/>
                    </a:cubicBezTo>
                    <a:cubicBezTo>
                      <a:pt x="401" y="5369"/>
                      <a:pt x="534" y="5402"/>
                      <a:pt x="668" y="5402"/>
                    </a:cubicBezTo>
                    <a:cubicBezTo>
                      <a:pt x="901" y="5369"/>
                      <a:pt x="1135" y="5236"/>
                      <a:pt x="1302" y="5035"/>
                    </a:cubicBezTo>
                    <a:cubicBezTo>
                      <a:pt x="1435" y="4835"/>
                      <a:pt x="1569" y="4602"/>
                      <a:pt x="1635" y="4368"/>
                    </a:cubicBezTo>
                    <a:cubicBezTo>
                      <a:pt x="1969" y="3468"/>
                      <a:pt x="2236" y="2534"/>
                      <a:pt x="2369" y="1566"/>
                    </a:cubicBezTo>
                    <a:cubicBezTo>
                      <a:pt x="2436" y="1266"/>
                      <a:pt x="2436" y="966"/>
                      <a:pt x="2369" y="666"/>
                    </a:cubicBezTo>
                    <a:cubicBezTo>
                      <a:pt x="2302" y="432"/>
                      <a:pt x="2202" y="265"/>
                      <a:pt x="2069" y="132"/>
                    </a:cubicBezTo>
                    <a:cubicBezTo>
                      <a:pt x="1980" y="43"/>
                      <a:pt x="1918" y="1"/>
                      <a:pt x="186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4" name="Google Shape;1794;p20"/>
              <p:cNvSpPr/>
              <p:nvPr/>
            </p:nvSpPr>
            <p:spPr>
              <a:xfrm>
                <a:off x="1530004" y="3002089"/>
                <a:ext cx="66242" cy="145840"/>
              </a:xfrm>
              <a:custGeom>
                <a:rect b="b" l="l" r="r" t="t"/>
                <a:pathLst>
                  <a:path extrusionOk="0" h="4848" w="2202">
                    <a:moveTo>
                      <a:pt x="1520" y="1"/>
                    </a:moveTo>
                    <a:cubicBezTo>
                      <a:pt x="1438" y="1"/>
                      <a:pt x="1353" y="33"/>
                      <a:pt x="1268" y="111"/>
                    </a:cubicBezTo>
                    <a:cubicBezTo>
                      <a:pt x="967" y="478"/>
                      <a:pt x="701" y="912"/>
                      <a:pt x="534" y="1379"/>
                    </a:cubicBezTo>
                    <a:cubicBezTo>
                      <a:pt x="133" y="2246"/>
                      <a:pt x="0" y="3180"/>
                      <a:pt x="100" y="4147"/>
                    </a:cubicBezTo>
                    <a:cubicBezTo>
                      <a:pt x="100" y="4314"/>
                      <a:pt x="167" y="4481"/>
                      <a:pt x="234" y="4614"/>
                    </a:cubicBezTo>
                    <a:cubicBezTo>
                      <a:pt x="334" y="4781"/>
                      <a:pt x="500" y="4848"/>
                      <a:pt x="667" y="4848"/>
                    </a:cubicBezTo>
                    <a:cubicBezTo>
                      <a:pt x="801" y="4814"/>
                      <a:pt x="934" y="4714"/>
                      <a:pt x="1034" y="4614"/>
                    </a:cubicBezTo>
                    <a:cubicBezTo>
                      <a:pt x="1701" y="3714"/>
                      <a:pt x="2102" y="2679"/>
                      <a:pt x="2168" y="1579"/>
                    </a:cubicBezTo>
                    <a:cubicBezTo>
                      <a:pt x="2202" y="1245"/>
                      <a:pt x="2202" y="945"/>
                      <a:pt x="2102" y="611"/>
                    </a:cubicBezTo>
                    <a:cubicBezTo>
                      <a:pt x="2025" y="355"/>
                      <a:pt x="1791" y="1"/>
                      <a:pt x="1520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5" name="Google Shape;1795;p20"/>
              <p:cNvSpPr/>
              <p:nvPr/>
            </p:nvSpPr>
            <p:spPr>
              <a:xfrm>
                <a:off x="1746750" y="3557387"/>
                <a:ext cx="170598" cy="407678"/>
              </a:xfrm>
              <a:custGeom>
                <a:rect b="b" l="l" r="r" t="t"/>
                <a:pathLst>
                  <a:path extrusionOk="0" h="13552" w="5671">
                    <a:moveTo>
                      <a:pt x="4864" y="1"/>
                    </a:moveTo>
                    <a:cubicBezTo>
                      <a:pt x="4740" y="1"/>
                      <a:pt x="4597" y="50"/>
                      <a:pt x="4437" y="165"/>
                    </a:cubicBezTo>
                    <a:cubicBezTo>
                      <a:pt x="3703" y="699"/>
                      <a:pt x="3169" y="1900"/>
                      <a:pt x="2702" y="2667"/>
                    </a:cubicBezTo>
                    <a:cubicBezTo>
                      <a:pt x="2002" y="3734"/>
                      <a:pt x="1401" y="4869"/>
                      <a:pt x="867" y="6036"/>
                    </a:cubicBezTo>
                    <a:cubicBezTo>
                      <a:pt x="167" y="7637"/>
                      <a:pt x="0" y="9405"/>
                      <a:pt x="400" y="11106"/>
                    </a:cubicBezTo>
                    <a:cubicBezTo>
                      <a:pt x="567" y="11840"/>
                      <a:pt x="934" y="12507"/>
                      <a:pt x="1501" y="13008"/>
                    </a:cubicBezTo>
                    <a:cubicBezTo>
                      <a:pt x="1913" y="13374"/>
                      <a:pt x="2420" y="13552"/>
                      <a:pt x="2934" y="13552"/>
                    </a:cubicBezTo>
                    <a:cubicBezTo>
                      <a:pt x="3169" y="13552"/>
                      <a:pt x="3406" y="13515"/>
                      <a:pt x="3636" y="13441"/>
                    </a:cubicBezTo>
                    <a:cubicBezTo>
                      <a:pt x="4603" y="13008"/>
                      <a:pt x="4970" y="11840"/>
                      <a:pt x="4937" y="10773"/>
                    </a:cubicBezTo>
                    <a:cubicBezTo>
                      <a:pt x="4904" y="9739"/>
                      <a:pt x="4503" y="8705"/>
                      <a:pt x="4503" y="7671"/>
                    </a:cubicBezTo>
                    <a:cubicBezTo>
                      <a:pt x="4470" y="5602"/>
                      <a:pt x="5638" y="3768"/>
                      <a:pt x="5671" y="1700"/>
                    </a:cubicBezTo>
                    <a:cubicBezTo>
                      <a:pt x="5671" y="1147"/>
                      <a:pt x="5465" y="1"/>
                      <a:pt x="486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6" name="Google Shape;1796;p20"/>
              <p:cNvSpPr/>
              <p:nvPr/>
            </p:nvSpPr>
            <p:spPr>
              <a:xfrm>
                <a:off x="2139089" y="3291816"/>
                <a:ext cx="375339" cy="620662"/>
              </a:xfrm>
              <a:custGeom>
                <a:rect b="b" l="l" r="r" t="t"/>
                <a:pathLst>
                  <a:path extrusionOk="0" h="20632" w="12477">
                    <a:moveTo>
                      <a:pt x="8599" y="0"/>
                    </a:moveTo>
                    <a:cubicBezTo>
                      <a:pt x="7926" y="0"/>
                      <a:pt x="7511" y="1117"/>
                      <a:pt x="7373" y="1588"/>
                    </a:cubicBezTo>
                    <a:cubicBezTo>
                      <a:pt x="6472" y="4223"/>
                      <a:pt x="5471" y="6825"/>
                      <a:pt x="4371" y="9394"/>
                    </a:cubicBezTo>
                    <a:cubicBezTo>
                      <a:pt x="3737" y="10795"/>
                      <a:pt x="3103" y="12229"/>
                      <a:pt x="2403" y="13630"/>
                    </a:cubicBezTo>
                    <a:cubicBezTo>
                      <a:pt x="1535" y="15264"/>
                      <a:pt x="801" y="16932"/>
                      <a:pt x="168" y="18667"/>
                    </a:cubicBezTo>
                    <a:cubicBezTo>
                      <a:pt x="34" y="19000"/>
                      <a:pt x="1" y="19334"/>
                      <a:pt x="1" y="19701"/>
                    </a:cubicBezTo>
                    <a:cubicBezTo>
                      <a:pt x="1" y="20034"/>
                      <a:pt x="201" y="20368"/>
                      <a:pt x="501" y="20535"/>
                    </a:cubicBezTo>
                    <a:cubicBezTo>
                      <a:pt x="659" y="20598"/>
                      <a:pt x="831" y="20631"/>
                      <a:pt x="1001" y="20631"/>
                    </a:cubicBezTo>
                    <a:cubicBezTo>
                      <a:pt x="1190" y="20631"/>
                      <a:pt x="1377" y="20590"/>
                      <a:pt x="1535" y="20501"/>
                    </a:cubicBezTo>
                    <a:cubicBezTo>
                      <a:pt x="3437" y="19834"/>
                      <a:pt x="4637" y="18033"/>
                      <a:pt x="6239" y="16799"/>
                    </a:cubicBezTo>
                    <a:cubicBezTo>
                      <a:pt x="6505" y="16565"/>
                      <a:pt x="6806" y="16399"/>
                      <a:pt x="7173" y="16332"/>
                    </a:cubicBezTo>
                    <a:cubicBezTo>
                      <a:pt x="7229" y="16321"/>
                      <a:pt x="7286" y="16315"/>
                      <a:pt x="7344" y="16315"/>
                    </a:cubicBezTo>
                    <a:cubicBezTo>
                      <a:pt x="7625" y="16315"/>
                      <a:pt x="7907" y="16449"/>
                      <a:pt x="8073" y="16699"/>
                    </a:cubicBezTo>
                    <a:cubicBezTo>
                      <a:pt x="8173" y="16999"/>
                      <a:pt x="8207" y="17299"/>
                      <a:pt x="8140" y="17633"/>
                    </a:cubicBezTo>
                    <a:cubicBezTo>
                      <a:pt x="8140" y="17933"/>
                      <a:pt x="8273" y="18300"/>
                      <a:pt x="8574" y="18367"/>
                    </a:cubicBezTo>
                    <a:cubicBezTo>
                      <a:pt x="8603" y="18376"/>
                      <a:pt x="8635" y="18380"/>
                      <a:pt x="8668" y="18380"/>
                    </a:cubicBezTo>
                    <a:cubicBezTo>
                      <a:pt x="8749" y="18380"/>
                      <a:pt x="8836" y="18357"/>
                      <a:pt x="8907" y="18333"/>
                    </a:cubicBezTo>
                    <a:cubicBezTo>
                      <a:pt x="9274" y="18133"/>
                      <a:pt x="9374" y="17699"/>
                      <a:pt x="9508" y="17299"/>
                    </a:cubicBezTo>
                    <a:cubicBezTo>
                      <a:pt x="9623" y="16953"/>
                      <a:pt x="9914" y="16606"/>
                      <a:pt x="10228" y="16606"/>
                    </a:cubicBezTo>
                    <a:cubicBezTo>
                      <a:pt x="10277" y="16606"/>
                      <a:pt x="10326" y="16614"/>
                      <a:pt x="10375" y="16632"/>
                    </a:cubicBezTo>
                    <a:cubicBezTo>
                      <a:pt x="10875" y="16765"/>
                      <a:pt x="10942" y="17633"/>
                      <a:pt x="11442" y="17666"/>
                    </a:cubicBezTo>
                    <a:cubicBezTo>
                      <a:pt x="11576" y="17666"/>
                      <a:pt x="11709" y="17633"/>
                      <a:pt x="11809" y="17566"/>
                    </a:cubicBezTo>
                    <a:cubicBezTo>
                      <a:pt x="12410" y="17166"/>
                      <a:pt x="12476" y="16365"/>
                      <a:pt x="12476" y="15665"/>
                    </a:cubicBezTo>
                    <a:cubicBezTo>
                      <a:pt x="12410" y="14197"/>
                      <a:pt x="12076" y="12729"/>
                      <a:pt x="11876" y="11295"/>
                    </a:cubicBezTo>
                    <a:cubicBezTo>
                      <a:pt x="11442" y="8026"/>
                      <a:pt x="11676" y="4724"/>
                      <a:pt x="11342" y="1488"/>
                    </a:cubicBezTo>
                    <a:cubicBezTo>
                      <a:pt x="11342" y="1188"/>
                      <a:pt x="11276" y="887"/>
                      <a:pt x="11109" y="654"/>
                    </a:cubicBezTo>
                    <a:cubicBezTo>
                      <a:pt x="10963" y="400"/>
                      <a:pt x="10823" y="312"/>
                      <a:pt x="10680" y="312"/>
                    </a:cubicBezTo>
                    <a:cubicBezTo>
                      <a:pt x="10429" y="312"/>
                      <a:pt x="10172" y="581"/>
                      <a:pt x="9875" y="687"/>
                    </a:cubicBezTo>
                    <a:cubicBezTo>
                      <a:pt x="9771" y="728"/>
                      <a:pt x="9690" y="745"/>
                      <a:pt x="9625" y="745"/>
                    </a:cubicBezTo>
                    <a:cubicBezTo>
                      <a:pt x="9315" y="745"/>
                      <a:pt x="9372" y="347"/>
                      <a:pt x="9041" y="154"/>
                    </a:cubicBezTo>
                    <a:cubicBezTo>
                      <a:pt x="8883" y="46"/>
                      <a:pt x="8735" y="0"/>
                      <a:pt x="859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7" name="Google Shape;1797;p20"/>
              <p:cNvSpPr/>
              <p:nvPr/>
            </p:nvSpPr>
            <p:spPr>
              <a:xfrm>
                <a:off x="1938407" y="4206091"/>
                <a:ext cx="211751" cy="174509"/>
              </a:xfrm>
              <a:custGeom>
                <a:rect b="b" l="l" r="r" t="t"/>
                <a:pathLst>
                  <a:path extrusionOk="0" h="5801" w="7039">
                    <a:moveTo>
                      <a:pt x="454" y="0"/>
                    </a:moveTo>
                    <a:cubicBezTo>
                      <a:pt x="277" y="0"/>
                      <a:pt x="105" y="41"/>
                      <a:pt x="34" y="183"/>
                    </a:cubicBezTo>
                    <a:cubicBezTo>
                      <a:pt x="0" y="283"/>
                      <a:pt x="0" y="417"/>
                      <a:pt x="34" y="517"/>
                    </a:cubicBezTo>
                    <a:cubicBezTo>
                      <a:pt x="301" y="1284"/>
                      <a:pt x="734" y="1985"/>
                      <a:pt x="1301" y="2552"/>
                    </a:cubicBezTo>
                    <a:cubicBezTo>
                      <a:pt x="1968" y="3319"/>
                      <a:pt x="2736" y="4019"/>
                      <a:pt x="3570" y="4587"/>
                    </a:cubicBezTo>
                    <a:cubicBezTo>
                      <a:pt x="4337" y="5154"/>
                      <a:pt x="5204" y="5554"/>
                      <a:pt x="6105" y="5787"/>
                    </a:cubicBezTo>
                    <a:cubicBezTo>
                      <a:pt x="6141" y="5796"/>
                      <a:pt x="6179" y="5800"/>
                      <a:pt x="6218" y="5800"/>
                    </a:cubicBezTo>
                    <a:cubicBezTo>
                      <a:pt x="6325" y="5800"/>
                      <a:pt x="6441" y="5769"/>
                      <a:pt x="6538" y="5721"/>
                    </a:cubicBezTo>
                    <a:cubicBezTo>
                      <a:pt x="6672" y="5554"/>
                      <a:pt x="6538" y="5287"/>
                      <a:pt x="6405" y="5120"/>
                    </a:cubicBezTo>
                    <a:lnTo>
                      <a:pt x="4871" y="3186"/>
                    </a:lnTo>
                    <a:cubicBezTo>
                      <a:pt x="5104" y="2985"/>
                      <a:pt x="5471" y="3052"/>
                      <a:pt x="5771" y="3019"/>
                    </a:cubicBezTo>
                    <a:cubicBezTo>
                      <a:pt x="6171" y="2952"/>
                      <a:pt x="6505" y="2685"/>
                      <a:pt x="6605" y="2318"/>
                    </a:cubicBezTo>
                    <a:cubicBezTo>
                      <a:pt x="7039" y="1117"/>
                      <a:pt x="5271" y="951"/>
                      <a:pt x="4537" y="750"/>
                    </a:cubicBezTo>
                    <a:cubicBezTo>
                      <a:pt x="3236" y="450"/>
                      <a:pt x="1935" y="217"/>
                      <a:pt x="668" y="17"/>
                    </a:cubicBezTo>
                    <a:cubicBezTo>
                      <a:pt x="600" y="7"/>
                      <a:pt x="527" y="0"/>
                      <a:pt x="454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8" name="Google Shape;1798;p20"/>
              <p:cNvSpPr/>
              <p:nvPr/>
            </p:nvSpPr>
            <p:spPr>
              <a:xfrm>
                <a:off x="2637831" y="3362420"/>
                <a:ext cx="86337" cy="498978"/>
              </a:xfrm>
              <a:custGeom>
                <a:rect b="b" l="l" r="r" t="t"/>
                <a:pathLst>
                  <a:path extrusionOk="0" h="16587" w="2870">
                    <a:moveTo>
                      <a:pt x="527" y="0"/>
                    </a:moveTo>
                    <a:cubicBezTo>
                      <a:pt x="300" y="0"/>
                      <a:pt x="157" y="526"/>
                      <a:pt x="200" y="1009"/>
                    </a:cubicBezTo>
                    <a:cubicBezTo>
                      <a:pt x="334" y="2143"/>
                      <a:pt x="401" y="3311"/>
                      <a:pt x="367" y="4445"/>
                    </a:cubicBezTo>
                    <a:cubicBezTo>
                      <a:pt x="267" y="6079"/>
                      <a:pt x="0" y="7714"/>
                      <a:pt x="100" y="9348"/>
                    </a:cubicBezTo>
                    <a:cubicBezTo>
                      <a:pt x="267" y="10883"/>
                      <a:pt x="601" y="12417"/>
                      <a:pt x="1101" y="13918"/>
                    </a:cubicBezTo>
                    <a:cubicBezTo>
                      <a:pt x="1268" y="14719"/>
                      <a:pt x="1568" y="15486"/>
                      <a:pt x="1968" y="16186"/>
                    </a:cubicBezTo>
                    <a:cubicBezTo>
                      <a:pt x="2068" y="16387"/>
                      <a:pt x="2235" y="16587"/>
                      <a:pt x="2435" y="16587"/>
                    </a:cubicBezTo>
                    <a:cubicBezTo>
                      <a:pt x="2769" y="16587"/>
                      <a:pt x="2869" y="16153"/>
                      <a:pt x="2869" y="15853"/>
                    </a:cubicBezTo>
                    <a:cubicBezTo>
                      <a:pt x="2869" y="14285"/>
                      <a:pt x="2369" y="12784"/>
                      <a:pt x="2435" y="11216"/>
                    </a:cubicBezTo>
                    <a:cubicBezTo>
                      <a:pt x="2502" y="10582"/>
                      <a:pt x="2636" y="9915"/>
                      <a:pt x="2669" y="9281"/>
                    </a:cubicBezTo>
                    <a:cubicBezTo>
                      <a:pt x="2702" y="8581"/>
                      <a:pt x="2702" y="7880"/>
                      <a:pt x="2602" y="7213"/>
                    </a:cubicBezTo>
                    <a:cubicBezTo>
                      <a:pt x="2369" y="4912"/>
                      <a:pt x="1802" y="2643"/>
                      <a:pt x="934" y="509"/>
                    </a:cubicBezTo>
                    <a:cubicBezTo>
                      <a:pt x="786" y="143"/>
                      <a:pt x="645" y="0"/>
                      <a:pt x="52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99" name="Google Shape;1799;p20"/>
            <p:cNvGrpSpPr/>
            <p:nvPr/>
          </p:nvGrpSpPr>
          <p:grpSpPr>
            <a:xfrm>
              <a:off x="1353388" y="668932"/>
              <a:ext cx="1354714" cy="3893898"/>
              <a:chOff x="1353388" y="668932"/>
              <a:chExt cx="1354714" cy="3893898"/>
            </a:xfrm>
          </p:grpSpPr>
          <p:sp>
            <p:nvSpPr>
              <p:cNvPr id="1800" name="Google Shape;1800;p20"/>
              <p:cNvSpPr/>
              <p:nvPr/>
            </p:nvSpPr>
            <p:spPr>
              <a:xfrm>
                <a:off x="2419250" y="1668281"/>
                <a:ext cx="41002" cy="32339"/>
              </a:xfrm>
              <a:custGeom>
                <a:rect b="b" l="l" r="r" t="t"/>
                <a:pathLst>
                  <a:path extrusionOk="0" h="1075" w="1363">
                    <a:moveTo>
                      <a:pt x="697" y="0"/>
                    </a:moveTo>
                    <a:cubicBezTo>
                      <a:pt x="244" y="0"/>
                      <a:pt x="1" y="613"/>
                      <a:pt x="428" y="918"/>
                    </a:cubicBezTo>
                    <a:cubicBezTo>
                      <a:pt x="532" y="1022"/>
                      <a:pt x="663" y="1074"/>
                      <a:pt x="803" y="1074"/>
                    </a:cubicBezTo>
                    <a:cubicBezTo>
                      <a:pt x="887" y="1074"/>
                      <a:pt x="974" y="1055"/>
                      <a:pt x="1062" y="1018"/>
                    </a:cubicBezTo>
                    <a:cubicBezTo>
                      <a:pt x="1362" y="718"/>
                      <a:pt x="1262" y="184"/>
                      <a:pt x="828" y="17"/>
                    </a:cubicBezTo>
                    <a:cubicBezTo>
                      <a:pt x="783" y="6"/>
                      <a:pt x="739" y="0"/>
                      <a:pt x="6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1" name="Google Shape;1801;p20"/>
              <p:cNvSpPr/>
              <p:nvPr/>
            </p:nvSpPr>
            <p:spPr>
              <a:xfrm>
                <a:off x="2062829" y="1048396"/>
                <a:ext cx="30143" cy="19072"/>
              </a:xfrm>
              <a:custGeom>
                <a:rect b="b" l="l" r="r" t="t"/>
                <a:pathLst>
                  <a:path extrusionOk="0" h="634" w="1002">
                    <a:moveTo>
                      <a:pt x="480" y="0"/>
                    </a:moveTo>
                    <a:cubicBezTo>
                      <a:pt x="368" y="0"/>
                      <a:pt x="251" y="25"/>
                      <a:pt x="134" y="75"/>
                    </a:cubicBezTo>
                    <a:cubicBezTo>
                      <a:pt x="34" y="108"/>
                      <a:pt x="1" y="209"/>
                      <a:pt x="1" y="309"/>
                    </a:cubicBezTo>
                    <a:cubicBezTo>
                      <a:pt x="34" y="409"/>
                      <a:pt x="101" y="475"/>
                      <a:pt x="167" y="509"/>
                    </a:cubicBezTo>
                    <a:cubicBezTo>
                      <a:pt x="268" y="542"/>
                      <a:pt x="368" y="609"/>
                      <a:pt x="501" y="609"/>
                    </a:cubicBezTo>
                    <a:cubicBezTo>
                      <a:pt x="551" y="626"/>
                      <a:pt x="609" y="634"/>
                      <a:pt x="668" y="634"/>
                    </a:cubicBezTo>
                    <a:cubicBezTo>
                      <a:pt x="726" y="634"/>
                      <a:pt x="785" y="626"/>
                      <a:pt x="835" y="609"/>
                    </a:cubicBezTo>
                    <a:cubicBezTo>
                      <a:pt x="935" y="542"/>
                      <a:pt x="1001" y="442"/>
                      <a:pt x="1001" y="309"/>
                    </a:cubicBezTo>
                    <a:cubicBezTo>
                      <a:pt x="1001" y="209"/>
                      <a:pt x="935" y="108"/>
                      <a:pt x="801" y="75"/>
                    </a:cubicBezTo>
                    <a:cubicBezTo>
                      <a:pt x="701" y="25"/>
                      <a:pt x="593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2" name="Google Shape;1802;p20"/>
              <p:cNvSpPr/>
              <p:nvPr/>
            </p:nvSpPr>
            <p:spPr>
              <a:xfrm>
                <a:off x="1853123" y="1819296"/>
                <a:ext cx="264937" cy="96384"/>
              </a:xfrm>
              <a:custGeom>
                <a:rect b="b" l="l" r="r" t="t"/>
                <a:pathLst>
                  <a:path extrusionOk="0" h="3204" w="8807">
                    <a:moveTo>
                      <a:pt x="8806" y="1"/>
                    </a:moveTo>
                    <a:cubicBezTo>
                      <a:pt x="8339" y="668"/>
                      <a:pt x="7706" y="1202"/>
                      <a:pt x="6972" y="1569"/>
                    </a:cubicBezTo>
                    <a:cubicBezTo>
                      <a:pt x="6238" y="1935"/>
                      <a:pt x="5471" y="2236"/>
                      <a:pt x="4670" y="2402"/>
                    </a:cubicBezTo>
                    <a:cubicBezTo>
                      <a:pt x="3903" y="2636"/>
                      <a:pt x="3069" y="2769"/>
                      <a:pt x="2268" y="2836"/>
                    </a:cubicBezTo>
                    <a:cubicBezTo>
                      <a:pt x="2176" y="2844"/>
                      <a:pt x="2083" y="2847"/>
                      <a:pt x="1992" y="2847"/>
                    </a:cubicBezTo>
                    <a:cubicBezTo>
                      <a:pt x="1259" y="2847"/>
                      <a:pt x="563" y="2610"/>
                      <a:pt x="0" y="2136"/>
                    </a:cubicBezTo>
                    <a:lnTo>
                      <a:pt x="0" y="2136"/>
                    </a:lnTo>
                    <a:cubicBezTo>
                      <a:pt x="234" y="2503"/>
                      <a:pt x="600" y="2769"/>
                      <a:pt x="1001" y="2903"/>
                    </a:cubicBezTo>
                    <a:cubicBezTo>
                      <a:pt x="1401" y="3070"/>
                      <a:pt x="1835" y="3170"/>
                      <a:pt x="2268" y="3203"/>
                    </a:cubicBezTo>
                    <a:cubicBezTo>
                      <a:pt x="3102" y="3203"/>
                      <a:pt x="3970" y="3103"/>
                      <a:pt x="4803" y="2869"/>
                    </a:cubicBezTo>
                    <a:cubicBezTo>
                      <a:pt x="5637" y="2669"/>
                      <a:pt x="6405" y="2336"/>
                      <a:pt x="7138" y="1902"/>
                    </a:cubicBezTo>
                    <a:cubicBezTo>
                      <a:pt x="7906" y="1468"/>
                      <a:pt x="8473" y="801"/>
                      <a:pt x="88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3" name="Google Shape;1803;p20"/>
              <p:cNvSpPr/>
              <p:nvPr/>
            </p:nvSpPr>
            <p:spPr>
              <a:xfrm>
                <a:off x="2245462" y="1791199"/>
                <a:ext cx="185669" cy="30143"/>
              </a:xfrm>
              <a:custGeom>
                <a:rect b="b" l="l" r="r" t="t"/>
                <a:pathLst>
                  <a:path extrusionOk="0" h="1002" w="6172">
                    <a:moveTo>
                      <a:pt x="1" y="1"/>
                    </a:moveTo>
                    <a:lnTo>
                      <a:pt x="1" y="1"/>
                    </a:lnTo>
                    <a:cubicBezTo>
                      <a:pt x="401" y="368"/>
                      <a:pt x="901" y="635"/>
                      <a:pt x="1435" y="768"/>
                    </a:cubicBezTo>
                    <a:cubicBezTo>
                      <a:pt x="1969" y="935"/>
                      <a:pt x="2536" y="1001"/>
                      <a:pt x="3103" y="1001"/>
                    </a:cubicBezTo>
                    <a:cubicBezTo>
                      <a:pt x="3670" y="968"/>
                      <a:pt x="4204" y="901"/>
                      <a:pt x="4737" y="768"/>
                    </a:cubicBezTo>
                    <a:cubicBezTo>
                      <a:pt x="5004" y="701"/>
                      <a:pt x="5271" y="635"/>
                      <a:pt x="5538" y="534"/>
                    </a:cubicBezTo>
                    <a:cubicBezTo>
                      <a:pt x="5671" y="468"/>
                      <a:pt x="5805" y="434"/>
                      <a:pt x="5938" y="368"/>
                    </a:cubicBezTo>
                    <a:cubicBezTo>
                      <a:pt x="6038" y="301"/>
                      <a:pt x="6172" y="168"/>
                      <a:pt x="6138" y="1"/>
                    </a:cubicBezTo>
                    <a:lnTo>
                      <a:pt x="6138" y="1"/>
                    </a:lnTo>
                    <a:cubicBezTo>
                      <a:pt x="6138" y="168"/>
                      <a:pt x="6005" y="201"/>
                      <a:pt x="5872" y="234"/>
                    </a:cubicBezTo>
                    <a:cubicBezTo>
                      <a:pt x="5738" y="268"/>
                      <a:pt x="5605" y="301"/>
                      <a:pt x="5505" y="301"/>
                    </a:cubicBezTo>
                    <a:lnTo>
                      <a:pt x="4704" y="401"/>
                    </a:lnTo>
                    <a:cubicBezTo>
                      <a:pt x="4170" y="468"/>
                      <a:pt x="3637" y="501"/>
                      <a:pt x="3103" y="501"/>
                    </a:cubicBezTo>
                    <a:cubicBezTo>
                      <a:pt x="3014" y="504"/>
                      <a:pt x="2925" y="505"/>
                      <a:pt x="2836" y="505"/>
                    </a:cubicBezTo>
                    <a:cubicBezTo>
                      <a:pt x="1858" y="505"/>
                      <a:pt x="887" y="337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4" name="Google Shape;1804;p20"/>
              <p:cNvSpPr/>
              <p:nvPr/>
            </p:nvSpPr>
            <p:spPr>
              <a:xfrm>
                <a:off x="2425086" y="1713977"/>
                <a:ext cx="38175" cy="14831"/>
              </a:xfrm>
              <a:custGeom>
                <a:rect b="b" l="l" r="r" t="t"/>
                <a:pathLst>
                  <a:path extrusionOk="0" h="493" w="1269">
                    <a:moveTo>
                      <a:pt x="857" y="0"/>
                    </a:moveTo>
                    <a:cubicBezTo>
                      <a:pt x="563" y="0"/>
                      <a:pt x="274" y="52"/>
                      <a:pt x="1" y="166"/>
                    </a:cubicBezTo>
                    <a:cubicBezTo>
                      <a:pt x="134" y="388"/>
                      <a:pt x="359" y="492"/>
                      <a:pt x="586" y="492"/>
                    </a:cubicBezTo>
                    <a:cubicBezTo>
                      <a:pt x="870" y="492"/>
                      <a:pt x="1157" y="329"/>
                      <a:pt x="1268" y="33"/>
                    </a:cubicBezTo>
                    <a:cubicBezTo>
                      <a:pt x="1131" y="11"/>
                      <a:pt x="994" y="0"/>
                      <a:pt x="8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5" name="Google Shape;1805;p20"/>
              <p:cNvSpPr/>
              <p:nvPr/>
            </p:nvSpPr>
            <p:spPr>
              <a:xfrm>
                <a:off x="1889222" y="1805518"/>
                <a:ext cx="41183" cy="15342"/>
              </a:xfrm>
              <a:custGeom>
                <a:rect b="b" l="l" r="r" t="t"/>
                <a:pathLst>
                  <a:path extrusionOk="0" h="510" w="1369">
                    <a:moveTo>
                      <a:pt x="1018" y="0"/>
                    </a:moveTo>
                    <a:cubicBezTo>
                      <a:pt x="902" y="0"/>
                      <a:pt x="785" y="8"/>
                      <a:pt x="668" y="25"/>
                    </a:cubicBezTo>
                    <a:cubicBezTo>
                      <a:pt x="435" y="58"/>
                      <a:pt x="234" y="125"/>
                      <a:pt x="1" y="225"/>
                    </a:cubicBezTo>
                    <a:cubicBezTo>
                      <a:pt x="138" y="390"/>
                      <a:pt x="366" y="509"/>
                      <a:pt x="591" y="509"/>
                    </a:cubicBezTo>
                    <a:cubicBezTo>
                      <a:pt x="639" y="509"/>
                      <a:pt x="687" y="504"/>
                      <a:pt x="735" y="492"/>
                    </a:cubicBezTo>
                    <a:cubicBezTo>
                      <a:pt x="1035" y="459"/>
                      <a:pt x="1268" y="292"/>
                      <a:pt x="1369" y="25"/>
                    </a:cubicBezTo>
                    <a:cubicBezTo>
                      <a:pt x="1252" y="8"/>
                      <a:pt x="1135" y="0"/>
                      <a:pt x="1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6" name="Google Shape;1806;p20"/>
              <p:cNvSpPr/>
              <p:nvPr/>
            </p:nvSpPr>
            <p:spPr>
              <a:xfrm>
                <a:off x="1700573" y="1589494"/>
                <a:ext cx="135492" cy="350251"/>
              </a:xfrm>
              <a:custGeom>
                <a:rect b="b" l="l" r="r" t="t"/>
                <a:pathLst>
                  <a:path extrusionOk="0" h="11643" w="4504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668"/>
                      <a:pt x="301" y="1269"/>
                      <a:pt x="568" y="1869"/>
                    </a:cubicBezTo>
                    <a:cubicBezTo>
                      <a:pt x="801" y="2436"/>
                      <a:pt x="1102" y="3003"/>
                      <a:pt x="1402" y="3570"/>
                    </a:cubicBezTo>
                    <a:cubicBezTo>
                      <a:pt x="1702" y="4104"/>
                      <a:pt x="1969" y="4671"/>
                      <a:pt x="2202" y="5238"/>
                    </a:cubicBezTo>
                    <a:cubicBezTo>
                      <a:pt x="2402" y="5838"/>
                      <a:pt x="2669" y="6439"/>
                      <a:pt x="2936" y="7006"/>
                    </a:cubicBezTo>
                    <a:cubicBezTo>
                      <a:pt x="3270" y="7540"/>
                      <a:pt x="3570" y="8073"/>
                      <a:pt x="3803" y="8640"/>
                    </a:cubicBezTo>
                    <a:cubicBezTo>
                      <a:pt x="4037" y="9174"/>
                      <a:pt x="4004" y="9775"/>
                      <a:pt x="3670" y="10275"/>
                    </a:cubicBezTo>
                    <a:cubicBezTo>
                      <a:pt x="3336" y="10775"/>
                      <a:pt x="2836" y="11142"/>
                      <a:pt x="2236" y="11309"/>
                    </a:cubicBezTo>
                    <a:cubicBezTo>
                      <a:pt x="1635" y="11476"/>
                      <a:pt x="1035" y="11576"/>
                      <a:pt x="401" y="11609"/>
                    </a:cubicBezTo>
                    <a:cubicBezTo>
                      <a:pt x="612" y="11632"/>
                      <a:pt x="824" y="11643"/>
                      <a:pt x="1035" y="11643"/>
                    </a:cubicBezTo>
                    <a:cubicBezTo>
                      <a:pt x="1457" y="11643"/>
                      <a:pt x="1880" y="11598"/>
                      <a:pt x="2302" y="11509"/>
                    </a:cubicBezTo>
                    <a:cubicBezTo>
                      <a:pt x="2970" y="11376"/>
                      <a:pt x="3570" y="11009"/>
                      <a:pt x="3970" y="10475"/>
                    </a:cubicBezTo>
                    <a:cubicBezTo>
                      <a:pt x="4404" y="9908"/>
                      <a:pt x="4504" y="9174"/>
                      <a:pt x="4237" y="8507"/>
                    </a:cubicBezTo>
                    <a:cubicBezTo>
                      <a:pt x="4004" y="7907"/>
                      <a:pt x="3703" y="7340"/>
                      <a:pt x="3370" y="6772"/>
                    </a:cubicBezTo>
                    <a:cubicBezTo>
                      <a:pt x="3070" y="6239"/>
                      <a:pt x="2836" y="5638"/>
                      <a:pt x="2636" y="5071"/>
                    </a:cubicBezTo>
                    <a:cubicBezTo>
                      <a:pt x="2369" y="4471"/>
                      <a:pt x="2069" y="3904"/>
                      <a:pt x="1735" y="3370"/>
                    </a:cubicBezTo>
                    <a:cubicBezTo>
                      <a:pt x="1402" y="2836"/>
                      <a:pt x="1068" y="2303"/>
                      <a:pt x="768" y="1736"/>
                    </a:cubicBezTo>
                    <a:cubicBezTo>
                      <a:pt x="434" y="1202"/>
                      <a:pt x="201" y="60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7" name="Google Shape;1807;p20"/>
              <p:cNvSpPr/>
              <p:nvPr/>
            </p:nvSpPr>
            <p:spPr>
              <a:xfrm>
                <a:off x="1977545" y="1362731"/>
                <a:ext cx="63233" cy="55984"/>
              </a:xfrm>
              <a:custGeom>
                <a:rect b="b" l="l" r="r" t="t"/>
                <a:pathLst>
                  <a:path extrusionOk="0" h="1861" w="2102">
                    <a:moveTo>
                      <a:pt x="1668" y="0"/>
                    </a:moveTo>
                    <a:lnTo>
                      <a:pt x="1668" y="0"/>
                    </a:lnTo>
                    <a:cubicBezTo>
                      <a:pt x="1702" y="267"/>
                      <a:pt x="1702" y="601"/>
                      <a:pt x="1668" y="901"/>
                    </a:cubicBezTo>
                    <a:cubicBezTo>
                      <a:pt x="1668" y="1168"/>
                      <a:pt x="1468" y="1335"/>
                      <a:pt x="1401" y="1401"/>
                    </a:cubicBezTo>
                    <a:cubicBezTo>
                      <a:pt x="1388" y="1410"/>
                      <a:pt x="1372" y="1414"/>
                      <a:pt x="1353" y="1414"/>
                    </a:cubicBezTo>
                    <a:cubicBezTo>
                      <a:pt x="1230" y="1414"/>
                      <a:pt x="999" y="1241"/>
                      <a:pt x="768" y="1068"/>
                    </a:cubicBezTo>
                    <a:cubicBezTo>
                      <a:pt x="534" y="901"/>
                      <a:pt x="301" y="734"/>
                      <a:pt x="0" y="567"/>
                    </a:cubicBezTo>
                    <a:lnTo>
                      <a:pt x="0" y="567"/>
                    </a:lnTo>
                    <a:cubicBezTo>
                      <a:pt x="134" y="868"/>
                      <a:pt x="334" y="1101"/>
                      <a:pt x="567" y="1335"/>
                    </a:cubicBezTo>
                    <a:cubicBezTo>
                      <a:pt x="667" y="1468"/>
                      <a:pt x="801" y="1568"/>
                      <a:pt x="901" y="1668"/>
                    </a:cubicBezTo>
                    <a:cubicBezTo>
                      <a:pt x="1025" y="1792"/>
                      <a:pt x="1185" y="1860"/>
                      <a:pt x="1355" y="1860"/>
                    </a:cubicBezTo>
                    <a:cubicBezTo>
                      <a:pt x="1414" y="1860"/>
                      <a:pt x="1474" y="1852"/>
                      <a:pt x="1535" y="1835"/>
                    </a:cubicBezTo>
                    <a:cubicBezTo>
                      <a:pt x="1735" y="1802"/>
                      <a:pt x="1935" y="1635"/>
                      <a:pt x="2002" y="1435"/>
                    </a:cubicBezTo>
                    <a:cubicBezTo>
                      <a:pt x="2068" y="1268"/>
                      <a:pt x="2102" y="1068"/>
                      <a:pt x="2068" y="868"/>
                    </a:cubicBezTo>
                    <a:cubicBezTo>
                      <a:pt x="2035" y="534"/>
                      <a:pt x="1868" y="234"/>
                      <a:pt x="1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8" name="Google Shape;1808;p20"/>
              <p:cNvSpPr/>
              <p:nvPr/>
            </p:nvSpPr>
            <p:spPr>
              <a:xfrm>
                <a:off x="1586198" y="1825584"/>
                <a:ext cx="229800" cy="73010"/>
              </a:xfrm>
              <a:custGeom>
                <a:rect b="b" l="l" r="r" t="t"/>
                <a:pathLst>
                  <a:path extrusionOk="0" h="2427" w="7639">
                    <a:moveTo>
                      <a:pt x="5550" y="0"/>
                    </a:moveTo>
                    <a:cubicBezTo>
                      <a:pt x="4845" y="0"/>
                      <a:pt x="4136" y="75"/>
                      <a:pt x="3436" y="225"/>
                    </a:cubicBezTo>
                    <a:cubicBezTo>
                      <a:pt x="2735" y="359"/>
                      <a:pt x="2068" y="592"/>
                      <a:pt x="1434" y="926"/>
                    </a:cubicBezTo>
                    <a:cubicBezTo>
                      <a:pt x="1101" y="1093"/>
                      <a:pt x="801" y="1293"/>
                      <a:pt x="534" y="1493"/>
                    </a:cubicBezTo>
                    <a:cubicBezTo>
                      <a:pt x="367" y="1626"/>
                      <a:pt x="234" y="1760"/>
                      <a:pt x="133" y="1893"/>
                    </a:cubicBezTo>
                    <a:cubicBezTo>
                      <a:pt x="33" y="2060"/>
                      <a:pt x="0" y="2260"/>
                      <a:pt x="100" y="2427"/>
                    </a:cubicBezTo>
                    <a:cubicBezTo>
                      <a:pt x="67" y="2260"/>
                      <a:pt x="133" y="2093"/>
                      <a:pt x="234" y="1993"/>
                    </a:cubicBezTo>
                    <a:cubicBezTo>
                      <a:pt x="367" y="1860"/>
                      <a:pt x="500" y="1760"/>
                      <a:pt x="667" y="1693"/>
                    </a:cubicBezTo>
                    <a:cubicBezTo>
                      <a:pt x="967" y="1560"/>
                      <a:pt x="1268" y="1393"/>
                      <a:pt x="1601" y="1293"/>
                    </a:cubicBezTo>
                    <a:cubicBezTo>
                      <a:pt x="2235" y="1026"/>
                      <a:pt x="2869" y="826"/>
                      <a:pt x="3536" y="692"/>
                    </a:cubicBezTo>
                    <a:cubicBezTo>
                      <a:pt x="4904" y="426"/>
                      <a:pt x="6271" y="292"/>
                      <a:pt x="7639" y="225"/>
                    </a:cubicBezTo>
                    <a:cubicBezTo>
                      <a:pt x="6955" y="75"/>
                      <a:pt x="6254" y="0"/>
                      <a:pt x="55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9" name="Google Shape;1809;p20"/>
              <p:cNvSpPr/>
              <p:nvPr/>
            </p:nvSpPr>
            <p:spPr>
              <a:xfrm>
                <a:off x="2446174" y="1503217"/>
                <a:ext cx="36129" cy="21479"/>
              </a:xfrm>
              <a:custGeom>
                <a:rect b="b" l="l" r="r" t="t"/>
                <a:pathLst>
                  <a:path extrusionOk="0" h="714" w="1201">
                    <a:moveTo>
                      <a:pt x="1201" y="0"/>
                    </a:moveTo>
                    <a:cubicBezTo>
                      <a:pt x="967" y="34"/>
                      <a:pt x="767" y="100"/>
                      <a:pt x="567" y="200"/>
                    </a:cubicBezTo>
                    <a:cubicBezTo>
                      <a:pt x="334" y="300"/>
                      <a:pt x="167" y="434"/>
                      <a:pt x="0" y="601"/>
                    </a:cubicBezTo>
                    <a:cubicBezTo>
                      <a:pt x="129" y="678"/>
                      <a:pt x="267" y="713"/>
                      <a:pt x="402" y="713"/>
                    </a:cubicBezTo>
                    <a:cubicBezTo>
                      <a:pt x="790" y="713"/>
                      <a:pt x="1151" y="421"/>
                      <a:pt x="12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0" name="Google Shape;1810;p20"/>
              <p:cNvSpPr/>
              <p:nvPr/>
            </p:nvSpPr>
            <p:spPr>
              <a:xfrm>
                <a:off x="2053804" y="2227639"/>
                <a:ext cx="76289" cy="31226"/>
              </a:xfrm>
              <a:custGeom>
                <a:rect b="b" l="l" r="r" t="t"/>
                <a:pathLst>
                  <a:path extrusionOk="0" h="1038" w="2536">
                    <a:moveTo>
                      <a:pt x="1574" y="0"/>
                    </a:moveTo>
                    <a:cubicBezTo>
                      <a:pt x="1418" y="0"/>
                      <a:pt x="1266" y="29"/>
                      <a:pt x="1101" y="70"/>
                    </a:cubicBezTo>
                    <a:cubicBezTo>
                      <a:pt x="601" y="170"/>
                      <a:pt x="167" y="537"/>
                      <a:pt x="0" y="1037"/>
                    </a:cubicBezTo>
                    <a:cubicBezTo>
                      <a:pt x="720" y="600"/>
                      <a:pt x="1556" y="367"/>
                      <a:pt x="2372" y="367"/>
                    </a:cubicBezTo>
                    <a:cubicBezTo>
                      <a:pt x="2427" y="367"/>
                      <a:pt x="2481" y="368"/>
                      <a:pt x="2536" y="370"/>
                    </a:cubicBezTo>
                    <a:cubicBezTo>
                      <a:pt x="2369" y="170"/>
                      <a:pt x="2135" y="70"/>
                      <a:pt x="1868" y="37"/>
                    </a:cubicBezTo>
                    <a:cubicBezTo>
                      <a:pt x="1767" y="11"/>
                      <a:pt x="1669" y="0"/>
                      <a:pt x="15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1" name="Google Shape;1811;p20"/>
              <p:cNvSpPr/>
              <p:nvPr/>
            </p:nvSpPr>
            <p:spPr>
              <a:xfrm>
                <a:off x="1820001" y="2433435"/>
                <a:ext cx="685400" cy="1043051"/>
              </a:xfrm>
              <a:custGeom>
                <a:rect b="b" l="l" r="r" t="t"/>
                <a:pathLst>
                  <a:path extrusionOk="0" h="34673" w="22784">
                    <a:moveTo>
                      <a:pt x="22783" y="0"/>
                    </a:moveTo>
                    <a:lnTo>
                      <a:pt x="22783" y="0"/>
                    </a:lnTo>
                    <a:cubicBezTo>
                      <a:pt x="20848" y="1401"/>
                      <a:pt x="18680" y="2302"/>
                      <a:pt x="16612" y="3503"/>
                    </a:cubicBezTo>
                    <a:cubicBezTo>
                      <a:pt x="14577" y="4704"/>
                      <a:pt x="12776" y="6338"/>
                      <a:pt x="11342" y="8240"/>
                    </a:cubicBezTo>
                    <a:cubicBezTo>
                      <a:pt x="9907" y="10108"/>
                      <a:pt x="8673" y="12176"/>
                      <a:pt x="7739" y="14344"/>
                    </a:cubicBezTo>
                    <a:cubicBezTo>
                      <a:pt x="6738" y="16512"/>
                      <a:pt x="5904" y="18714"/>
                      <a:pt x="5104" y="20949"/>
                    </a:cubicBezTo>
                    <a:cubicBezTo>
                      <a:pt x="4337" y="23184"/>
                      <a:pt x="3569" y="25419"/>
                      <a:pt x="2602" y="27553"/>
                    </a:cubicBezTo>
                    <a:cubicBezTo>
                      <a:pt x="2168" y="28654"/>
                      <a:pt x="1635" y="29688"/>
                      <a:pt x="1101" y="30756"/>
                    </a:cubicBezTo>
                    <a:cubicBezTo>
                      <a:pt x="834" y="31289"/>
                      <a:pt x="601" y="31823"/>
                      <a:pt x="401" y="32390"/>
                    </a:cubicBezTo>
                    <a:cubicBezTo>
                      <a:pt x="267" y="32690"/>
                      <a:pt x="200" y="32957"/>
                      <a:pt x="100" y="33258"/>
                    </a:cubicBezTo>
                    <a:cubicBezTo>
                      <a:pt x="0" y="33591"/>
                      <a:pt x="34" y="33925"/>
                      <a:pt x="167" y="34258"/>
                    </a:cubicBezTo>
                    <a:cubicBezTo>
                      <a:pt x="267" y="34425"/>
                      <a:pt x="401" y="34558"/>
                      <a:pt x="567" y="34625"/>
                    </a:cubicBezTo>
                    <a:cubicBezTo>
                      <a:pt x="685" y="34649"/>
                      <a:pt x="820" y="34672"/>
                      <a:pt x="948" y="34672"/>
                    </a:cubicBezTo>
                    <a:cubicBezTo>
                      <a:pt x="1000" y="34672"/>
                      <a:pt x="1052" y="34668"/>
                      <a:pt x="1101" y="34659"/>
                    </a:cubicBezTo>
                    <a:cubicBezTo>
                      <a:pt x="1435" y="34558"/>
                      <a:pt x="1735" y="34358"/>
                      <a:pt x="1935" y="34091"/>
                    </a:cubicBezTo>
                    <a:cubicBezTo>
                      <a:pt x="2102" y="33825"/>
                      <a:pt x="2269" y="33591"/>
                      <a:pt x="2402" y="33324"/>
                    </a:cubicBezTo>
                    <a:lnTo>
                      <a:pt x="2869" y="32557"/>
                    </a:lnTo>
                    <a:cubicBezTo>
                      <a:pt x="3436" y="31523"/>
                      <a:pt x="4003" y="30489"/>
                      <a:pt x="4570" y="29455"/>
                    </a:cubicBezTo>
                    <a:cubicBezTo>
                      <a:pt x="5638" y="27353"/>
                      <a:pt x="6572" y="25185"/>
                      <a:pt x="7406" y="22983"/>
                    </a:cubicBezTo>
                    <a:lnTo>
                      <a:pt x="7406" y="22983"/>
                    </a:lnTo>
                    <a:cubicBezTo>
                      <a:pt x="6472" y="25152"/>
                      <a:pt x="5471" y="27287"/>
                      <a:pt x="4337" y="29355"/>
                    </a:cubicBezTo>
                    <a:cubicBezTo>
                      <a:pt x="3770" y="30422"/>
                      <a:pt x="3203" y="31423"/>
                      <a:pt x="2602" y="32457"/>
                    </a:cubicBezTo>
                    <a:lnTo>
                      <a:pt x="2135" y="33191"/>
                    </a:lnTo>
                    <a:cubicBezTo>
                      <a:pt x="1968" y="33458"/>
                      <a:pt x="1835" y="33691"/>
                      <a:pt x="1635" y="33925"/>
                    </a:cubicBezTo>
                    <a:cubicBezTo>
                      <a:pt x="1501" y="34125"/>
                      <a:pt x="1268" y="34258"/>
                      <a:pt x="1034" y="34325"/>
                    </a:cubicBezTo>
                    <a:cubicBezTo>
                      <a:pt x="984" y="34339"/>
                      <a:pt x="935" y="34346"/>
                      <a:pt x="886" y="34346"/>
                    </a:cubicBezTo>
                    <a:cubicBezTo>
                      <a:pt x="707" y="34346"/>
                      <a:pt x="546" y="34256"/>
                      <a:pt x="467" y="34125"/>
                    </a:cubicBezTo>
                    <a:cubicBezTo>
                      <a:pt x="367" y="33858"/>
                      <a:pt x="367" y="33624"/>
                      <a:pt x="467" y="33391"/>
                    </a:cubicBezTo>
                    <a:cubicBezTo>
                      <a:pt x="534" y="33091"/>
                      <a:pt x="634" y="32824"/>
                      <a:pt x="734" y="32557"/>
                    </a:cubicBezTo>
                    <a:cubicBezTo>
                      <a:pt x="968" y="31990"/>
                      <a:pt x="1201" y="31456"/>
                      <a:pt x="1468" y="30956"/>
                    </a:cubicBezTo>
                    <a:cubicBezTo>
                      <a:pt x="1968" y="29888"/>
                      <a:pt x="2535" y="28821"/>
                      <a:pt x="3002" y="27754"/>
                    </a:cubicBezTo>
                    <a:cubicBezTo>
                      <a:pt x="3970" y="25585"/>
                      <a:pt x="4770" y="23350"/>
                      <a:pt x="5571" y="21115"/>
                    </a:cubicBezTo>
                    <a:cubicBezTo>
                      <a:pt x="6371" y="18914"/>
                      <a:pt x="7139" y="16679"/>
                      <a:pt x="8106" y="14544"/>
                    </a:cubicBezTo>
                    <a:cubicBezTo>
                      <a:pt x="9040" y="12376"/>
                      <a:pt x="10241" y="10341"/>
                      <a:pt x="11609" y="8440"/>
                    </a:cubicBezTo>
                    <a:cubicBezTo>
                      <a:pt x="13010" y="6538"/>
                      <a:pt x="14744" y="4937"/>
                      <a:pt x="16746" y="3703"/>
                    </a:cubicBezTo>
                    <a:cubicBezTo>
                      <a:pt x="18714" y="2435"/>
                      <a:pt x="20915" y="1468"/>
                      <a:pt x="227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2" name="Google Shape;1812;p20"/>
              <p:cNvSpPr/>
              <p:nvPr/>
            </p:nvSpPr>
            <p:spPr>
              <a:xfrm>
                <a:off x="1965512" y="2730472"/>
                <a:ext cx="609110" cy="1111127"/>
              </a:xfrm>
              <a:custGeom>
                <a:rect b="b" l="l" r="r" t="t"/>
                <a:pathLst>
                  <a:path extrusionOk="0" h="36936" w="20248">
                    <a:moveTo>
                      <a:pt x="20248" y="0"/>
                    </a:moveTo>
                    <a:cubicBezTo>
                      <a:pt x="17913" y="300"/>
                      <a:pt x="15711" y="1068"/>
                      <a:pt x="13743" y="2302"/>
                    </a:cubicBezTo>
                    <a:cubicBezTo>
                      <a:pt x="11775" y="3503"/>
                      <a:pt x="10041" y="5070"/>
                      <a:pt x="8640" y="6905"/>
                    </a:cubicBezTo>
                    <a:cubicBezTo>
                      <a:pt x="7205" y="8773"/>
                      <a:pt x="6104" y="10841"/>
                      <a:pt x="5371" y="13043"/>
                    </a:cubicBezTo>
                    <a:cubicBezTo>
                      <a:pt x="4603" y="15244"/>
                      <a:pt x="4103" y="17513"/>
                      <a:pt x="3903" y="19848"/>
                    </a:cubicBezTo>
                    <a:cubicBezTo>
                      <a:pt x="3736" y="22149"/>
                      <a:pt x="3736" y="24451"/>
                      <a:pt x="3803" y="26753"/>
                    </a:cubicBezTo>
                    <a:cubicBezTo>
                      <a:pt x="3836" y="27920"/>
                      <a:pt x="3803" y="29054"/>
                      <a:pt x="3769" y="30222"/>
                    </a:cubicBezTo>
                    <a:cubicBezTo>
                      <a:pt x="3769" y="30789"/>
                      <a:pt x="3769" y="31389"/>
                      <a:pt x="3869" y="31956"/>
                    </a:cubicBezTo>
                    <a:cubicBezTo>
                      <a:pt x="3936" y="32557"/>
                      <a:pt x="4070" y="33124"/>
                      <a:pt x="4270" y="33658"/>
                    </a:cubicBezTo>
                    <a:cubicBezTo>
                      <a:pt x="4503" y="34158"/>
                      <a:pt x="4570" y="34725"/>
                      <a:pt x="4537" y="35259"/>
                    </a:cubicBezTo>
                    <a:cubicBezTo>
                      <a:pt x="4470" y="35792"/>
                      <a:pt x="4136" y="36259"/>
                      <a:pt x="3669" y="36493"/>
                    </a:cubicBezTo>
                    <a:cubicBezTo>
                      <a:pt x="3450" y="36595"/>
                      <a:pt x="3219" y="36646"/>
                      <a:pt x="2988" y="36646"/>
                    </a:cubicBezTo>
                    <a:cubicBezTo>
                      <a:pt x="2692" y="36646"/>
                      <a:pt x="2398" y="36562"/>
                      <a:pt x="2135" y="36393"/>
                    </a:cubicBezTo>
                    <a:cubicBezTo>
                      <a:pt x="1635" y="36126"/>
                      <a:pt x="1268" y="35726"/>
                      <a:pt x="1034" y="35225"/>
                    </a:cubicBezTo>
                    <a:cubicBezTo>
                      <a:pt x="801" y="34692"/>
                      <a:pt x="634" y="34158"/>
                      <a:pt x="534" y="33591"/>
                    </a:cubicBezTo>
                    <a:cubicBezTo>
                      <a:pt x="434" y="33024"/>
                      <a:pt x="334" y="32457"/>
                      <a:pt x="267" y="31890"/>
                    </a:cubicBezTo>
                    <a:cubicBezTo>
                      <a:pt x="133" y="30755"/>
                      <a:pt x="33" y="29588"/>
                      <a:pt x="33" y="28454"/>
                    </a:cubicBezTo>
                    <a:lnTo>
                      <a:pt x="33" y="28454"/>
                    </a:lnTo>
                    <a:cubicBezTo>
                      <a:pt x="0" y="29621"/>
                      <a:pt x="33" y="30755"/>
                      <a:pt x="133" y="31923"/>
                    </a:cubicBezTo>
                    <a:cubicBezTo>
                      <a:pt x="200" y="32490"/>
                      <a:pt x="267" y="33057"/>
                      <a:pt x="367" y="33624"/>
                    </a:cubicBezTo>
                    <a:cubicBezTo>
                      <a:pt x="434" y="34225"/>
                      <a:pt x="600" y="34792"/>
                      <a:pt x="834" y="35325"/>
                    </a:cubicBezTo>
                    <a:cubicBezTo>
                      <a:pt x="1067" y="35859"/>
                      <a:pt x="1468" y="36326"/>
                      <a:pt x="2001" y="36660"/>
                    </a:cubicBezTo>
                    <a:cubicBezTo>
                      <a:pt x="2317" y="36849"/>
                      <a:pt x="2656" y="36936"/>
                      <a:pt x="2988" y="36936"/>
                    </a:cubicBezTo>
                    <a:cubicBezTo>
                      <a:pt x="3885" y="36936"/>
                      <a:pt x="4724" y="36299"/>
                      <a:pt x="4870" y="35325"/>
                    </a:cubicBezTo>
                    <a:cubicBezTo>
                      <a:pt x="4937" y="34725"/>
                      <a:pt x="4837" y="34125"/>
                      <a:pt x="4637" y="33557"/>
                    </a:cubicBezTo>
                    <a:cubicBezTo>
                      <a:pt x="4270" y="32490"/>
                      <a:pt x="4103" y="31356"/>
                      <a:pt x="4170" y="30222"/>
                    </a:cubicBezTo>
                    <a:cubicBezTo>
                      <a:pt x="4203" y="29088"/>
                      <a:pt x="4236" y="27920"/>
                      <a:pt x="4236" y="26753"/>
                    </a:cubicBezTo>
                    <a:cubicBezTo>
                      <a:pt x="4136" y="24451"/>
                      <a:pt x="4203" y="22183"/>
                      <a:pt x="4370" y="19881"/>
                    </a:cubicBezTo>
                    <a:cubicBezTo>
                      <a:pt x="4737" y="15344"/>
                      <a:pt x="6171" y="10808"/>
                      <a:pt x="8906" y="7139"/>
                    </a:cubicBezTo>
                    <a:cubicBezTo>
                      <a:pt x="10241" y="5304"/>
                      <a:pt x="11942" y="3703"/>
                      <a:pt x="13877" y="2469"/>
                    </a:cubicBezTo>
                    <a:cubicBezTo>
                      <a:pt x="15778" y="1201"/>
                      <a:pt x="17946" y="367"/>
                      <a:pt x="202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3" name="Google Shape;1813;p20"/>
              <p:cNvSpPr/>
              <p:nvPr/>
            </p:nvSpPr>
            <p:spPr>
              <a:xfrm>
                <a:off x="2107983" y="3113546"/>
                <a:ext cx="488720" cy="609020"/>
              </a:xfrm>
              <a:custGeom>
                <a:rect b="b" l="l" r="r" t="t"/>
                <a:pathLst>
                  <a:path extrusionOk="0" h="20245" w="16246">
                    <a:moveTo>
                      <a:pt x="13391" y="0"/>
                    </a:moveTo>
                    <a:cubicBezTo>
                      <a:pt x="12856" y="0"/>
                      <a:pt x="12310" y="70"/>
                      <a:pt x="11809" y="209"/>
                    </a:cubicBezTo>
                    <a:cubicBezTo>
                      <a:pt x="11175" y="375"/>
                      <a:pt x="10575" y="576"/>
                      <a:pt x="9975" y="842"/>
                    </a:cubicBezTo>
                    <a:cubicBezTo>
                      <a:pt x="8807" y="1343"/>
                      <a:pt x="7673" y="1943"/>
                      <a:pt x="6605" y="2644"/>
                    </a:cubicBezTo>
                    <a:cubicBezTo>
                      <a:pt x="5471" y="3311"/>
                      <a:pt x="4504" y="4212"/>
                      <a:pt x="3770" y="5279"/>
                    </a:cubicBezTo>
                    <a:cubicBezTo>
                      <a:pt x="3136" y="6413"/>
                      <a:pt x="2703" y="7647"/>
                      <a:pt x="2536" y="8948"/>
                    </a:cubicBezTo>
                    <a:cubicBezTo>
                      <a:pt x="2302" y="10216"/>
                      <a:pt x="2169" y="11483"/>
                      <a:pt x="2102" y="12751"/>
                    </a:cubicBezTo>
                    <a:cubicBezTo>
                      <a:pt x="2036" y="14019"/>
                      <a:pt x="2002" y="15286"/>
                      <a:pt x="1802" y="16520"/>
                    </a:cubicBezTo>
                    <a:cubicBezTo>
                      <a:pt x="1677" y="17711"/>
                      <a:pt x="1316" y="18842"/>
                      <a:pt x="748" y="19859"/>
                    </a:cubicBezTo>
                    <a:lnTo>
                      <a:pt x="748" y="19859"/>
                    </a:lnTo>
                    <a:cubicBezTo>
                      <a:pt x="199" y="18539"/>
                      <a:pt x="198" y="17054"/>
                      <a:pt x="801" y="15720"/>
                    </a:cubicBezTo>
                    <a:lnTo>
                      <a:pt x="801" y="15720"/>
                    </a:lnTo>
                    <a:cubicBezTo>
                      <a:pt x="67" y="17121"/>
                      <a:pt x="1" y="18722"/>
                      <a:pt x="635" y="20156"/>
                    </a:cubicBezTo>
                    <a:cubicBezTo>
                      <a:pt x="635" y="20190"/>
                      <a:pt x="635" y="20190"/>
                      <a:pt x="668" y="20223"/>
                    </a:cubicBezTo>
                    <a:cubicBezTo>
                      <a:pt x="682" y="20237"/>
                      <a:pt x="707" y="20245"/>
                      <a:pt x="734" y="20245"/>
                    </a:cubicBezTo>
                    <a:cubicBezTo>
                      <a:pt x="773" y="20245"/>
                      <a:pt x="815" y="20229"/>
                      <a:pt x="835" y="20190"/>
                    </a:cubicBezTo>
                    <a:cubicBezTo>
                      <a:pt x="1502" y="19089"/>
                      <a:pt x="1969" y="17855"/>
                      <a:pt x="2169" y="16587"/>
                    </a:cubicBezTo>
                    <a:cubicBezTo>
                      <a:pt x="2336" y="15320"/>
                      <a:pt x="2469" y="14052"/>
                      <a:pt x="2536" y="12784"/>
                    </a:cubicBezTo>
                    <a:cubicBezTo>
                      <a:pt x="2603" y="11517"/>
                      <a:pt x="2769" y="10249"/>
                      <a:pt x="3003" y="9015"/>
                    </a:cubicBezTo>
                    <a:cubicBezTo>
                      <a:pt x="3203" y="7781"/>
                      <a:pt x="3603" y="6613"/>
                      <a:pt x="4204" y="5513"/>
                    </a:cubicBezTo>
                    <a:cubicBezTo>
                      <a:pt x="4871" y="4478"/>
                      <a:pt x="5772" y="3611"/>
                      <a:pt x="6839" y="2977"/>
                    </a:cubicBezTo>
                    <a:cubicBezTo>
                      <a:pt x="7373" y="2610"/>
                      <a:pt x="7940" y="2310"/>
                      <a:pt x="8473" y="1977"/>
                    </a:cubicBezTo>
                    <a:cubicBezTo>
                      <a:pt x="9007" y="1676"/>
                      <a:pt x="9574" y="1376"/>
                      <a:pt x="10141" y="1109"/>
                    </a:cubicBezTo>
                    <a:cubicBezTo>
                      <a:pt x="11242" y="542"/>
                      <a:pt x="12476" y="242"/>
                      <a:pt x="13744" y="209"/>
                    </a:cubicBezTo>
                    <a:cubicBezTo>
                      <a:pt x="14344" y="209"/>
                      <a:pt x="14945" y="442"/>
                      <a:pt x="15445" y="842"/>
                    </a:cubicBezTo>
                    <a:cubicBezTo>
                      <a:pt x="15945" y="1209"/>
                      <a:pt x="16212" y="1843"/>
                      <a:pt x="16212" y="2477"/>
                    </a:cubicBezTo>
                    <a:cubicBezTo>
                      <a:pt x="16246" y="1810"/>
                      <a:pt x="15979" y="1176"/>
                      <a:pt x="15512" y="776"/>
                    </a:cubicBezTo>
                    <a:cubicBezTo>
                      <a:pt x="15011" y="309"/>
                      <a:pt x="14378" y="42"/>
                      <a:pt x="13711" y="9"/>
                    </a:cubicBezTo>
                    <a:cubicBezTo>
                      <a:pt x="13605" y="3"/>
                      <a:pt x="13498" y="0"/>
                      <a:pt x="13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4" name="Google Shape;1814;p20"/>
              <p:cNvSpPr/>
              <p:nvPr/>
            </p:nvSpPr>
            <p:spPr>
              <a:xfrm>
                <a:off x="2513409" y="3139868"/>
                <a:ext cx="194694" cy="1422962"/>
              </a:xfrm>
              <a:custGeom>
                <a:rect b="b" l="l" r="r" t="t"/>
                <a:pathLst>
                  <a:path extrusionOk="0" h="47302" w="6472">
                    <a:moveTo>
                      <a:pt x="267" y="1"/>
                    </a:moveTo>
                    <a:lnTo>
                      <a:pt x="267" y="1"/>
                    </a:lnTo>
                    <a:cubicBezTo>
                      <a:pt x="100" y="501"/>
                      <a:pt x="0" y="1002"/>
                      <a:pt x="33" y="1535"/>
                    </a:cubicBezTo>
                    <a:cubicBezTo>
                      <a:pt x="67" y="2069"/>
                      <a:pt x="167" y="2569"/>
                      <a:pt x="300" y="3070"/>
                    </a:cubicBezTo>
                    <a:cubicBezTo>
                      <a:pt x="634" y="4037"/>
                      <a:pt x="1034" y="4971"/>
                      <a:pt x="1501" y="5905"/>
                    </a:cubicBezTo>
                    <a:cubicBezTo>
                      <a:pt x="1968" y="6806"/>
                      <a:pt x="2302" y="7740"/>
                      <a:pt x="2502" y="8740"/>
                    </a:cubicBezTo>
                    <a:cubicBezTo>
                      <a:pt x="2635" y="9741"/>
                      <a:pt x="2535" y="10775"/>
                      <a:pt x="2268" y="11709"/>
                    </a:cubicBezTo>
                    <a:cubicBezTo>
                      <a:pt x="2001" y="12743"/>
                      <a:pt x="1835" y="13777"/>
                      <a:pt x="1835" y="14811"/>
                    </a:cubicBezTo>
                    <a:cubicBezTo>
                      <a:pt x="1835" y="15846"/>
                      <a:pt x="1935" y="16880"/>
                      <a:pt x="2068" y="17914"/>
                    </a:cubicBezTo>
                    <a:cubicBezTo>
                      <a:pt x="2202" y="18914"/>
                      <a:pt x="2368" y="19915"/>
                      <a:pt x="2468" y="20949"/>
                    </a:cubicBezTo>
                    <a:cubicBezTo>
                      <a:pt x="2602" y="21950"/>
                      <a:pt x="2669" y="22984"/>
                      <a:pt x="2702" y="23985"/>
                    </a:cubicBezTo>
                    <a:cubicBezTo>
                      <a:pt x="2802" y="26019"/>
                      <a:pt x="2902" y="28121"/>
                      <a:pt x="3402" y="30122"/>
                    </a:cubicBezTo>
                    <a:cubicBezTo>
                      <a:pt x="3636" y="31123"/>
                      <a:pt x="3970" y="32124"/>
                      <a:pt x="4437" y="33058"/>
                    </a:cubicBezTo>
                    <a:cubicBezTo>
                      <a:pt x="4670" y="33525"/>
                      <a:pt x="4970" y="33958"/>
                      <a:pt x="5270" y="34392"/>
                    </a:cubicBezTo>
                    <a:cubicBezTo>
                      <a:pt x="5571" y="34759"/>
                      <a:pt x="5838" y="35193"/>
                      <a:pt x="6004" y="35660"/>
                    </a:cubicBezTo>
                    <a:cubicBezTo>
                      <a:pt x="6104" y="36127"/>
                      <a:pt x="6038" y="36594"/>
                      <a:pt x="5838" y="37027"/>
                    </a:cubicBezTo>
                    <a:cubicBezTo>
                      <a:pt x="5637" y="37494"/>
                      <a:pt x="5371" y="37928"/>
                      <a:pt x="5137" y="38395"/>
                    </a:cubicBezTo>
                    <a:cubicBezTo>
                      <a:pt x="5004" y="38629"/>
                      <a:pt x="4937" y="38895"/>
                      <a:pt x="4870" y="39162"/>
                    </a:cubicBezTo>
                    <a:cubicBezTo>
                      <a:pt x="4837" y="39429"/>
                      <a:pt x="4837" y="39696"/>
                      <a:pt x="4870" y="39963"/>
                    </a:cubicBezTo>
                    <a:cubicBezTo>
                      <a:pt x="4937" y="40463"/>
                      <a:pt x="4970" y="40997"/>
                      <a:pt x="5070" y="41497"/>
                    </a:cubicBezTo>
                    <a:cubicBezTo>
                      <a:pt x="5137" y="41964"/>
                      <a:pt x="5137" y="42498"/>
                      <a:pt x="5070" y="42998"/>
                    </a:cubicBezTo>
                    <a:cubicBezTo>
                      <a:pt x="4937" y="43465"/>
                      <a:pt x="4770" y="43966"/>
                      <a:pt x="4570" y="44399"/>
                    </a:cubicBezTo>
                    <a:cubicBezTo>
                      <a:pt x="4336" y="44866"/>
                      <a:pt x="4103" y="45333"/>
                      <a:pt x="3936" y="45834"/>
                    </a:cubicBezTo>
                    <a:cubicBezTo>
                      <a:pt x="3769" y="46301"/>
                      <a:pt x="3603" y="46801"/>
                      <a:pt x="3503" y="47301"/>
                    </a:cubicBezTo>
                    <a:cubicBezTo>
                      <a:pt x="3636" y="46801"/>
                      <a:pt x="3803" y="46301"/>
                      <a:pt x="4003" y="45834"/>
                    </a:cubicBezTo>
                    <a:cubicBezTo>
                      <a:pt x="4203" y="45367"/>
                      <a:pt x="4470" y="44933"/>
                      <a:pt x="4670" y="44466"/>
                    </a:cubicBezTo>
                    <a:cubicBezTo>
                      <a:pt x="4937" y="43999"/>
                      <a:pt x="5104" y="43532"/>
                      <a:pt x="5237" y="43032"/>
                    </a:cubicBezTo>
                    <a:cubicBezTo>
                      <a:pt x="5371" y="42498"/>
                      <a:pt x="5371" y="41964"/>
                      <a:pt x="5304" y="41464"/>
                    </a:cubicBezTo>
                    <a:cubicBezTo>
                      <a:pt x="5237" y="40930"/>
                      <a:pt x="5204" y="40430"/>
                      <a:pt x="5170" y="39929"/>
                    </a:cubicBezTo>
                    <a:cubicBezTo>
                      <a:pt x="5137" y="39696"/>
                      <a:pt x="5137" y="39462"/>
                      <a:pt x="5170" y="39196"/>
                    </a:cubicBezTo>
                    <a:cubicBezTo>
                      <a:pt x="5237" y="38962"/>
                      <a:pt x="5304" y="38729"/>
                      <a:pt x="5404" y="38528"/>
                    </a:cubicBezTo>
                    <a:cubicBezTo>
                      <a:pt x="5637" y="38061"/>
                      <a:pt x="5938" y="37661"/>
                      <a:pt x="6138" y="37161"/>
                    </a:cubicBezTo>
                    <a:cubicBezTo>
                      <a:pt x="6405" y="36660"/>
                      <a:pt x="6471" y="36093"/>
                      <a:pt x="6371" y="35560"/>
                    </a:cubicBezTo>
                    <a:cubicBezTo>
                      <a:pt x="6171" y="35059"/>
                      <a:pt x="5904" y="34592"/>
                      <a:pt x="5604" y="34159"/>
                    </a:cubicBezTo>
                    <a:cubicBezTo>
                      <a:pt x="5304" y="33758"/>
                      <a:pt x="5037" y="33325"/>
                      <a:pt x="4803" y="32858"/>
                    </a:cubicBezTo>
                    <a:cubicBezTo>
                      <a:pt x="4370" y="31957"/>
                      <a:pt x="4036" y="31023"/>
                      <a:pt x="3803" y="30022"/>
                    </a:cubicBezTo>
                    <a:cubicBezTo>
                      <a:pt x="3402" y="28021"/>
                      <a:pt x="3202" y="25986"/>
                      <a:pt x="3169" y="23951"/>
                    </a:cubicBezTo>
                    <a:cubicBezTo>
                      <a:pt x="3136" y="22951"/>
                      <a:pt x="3036" y="21917"/>
                      <a:pt x="2935" y="20882"/>
                    </a:cubicBezTo>
                    <a:cubicBezTo>
                      <a:pt x="2835" y="19848"/>
                      <a:pt x="2669" y="18848"/>
                      <a:pt x="2535" y="17847"/>
                    </a:cubicBezTo>
                    <a:cubicBezTo>
                      <a:pt x="2368" y="16846"/>
                      <a:pt x="2302" y="15812"/>
                      <a:pt x="2268" y="14811"/>
                    </a:cubicBezTo>
                    <a:cubicBezTo>
                      <a:pt x="2268" y="13811"/>
                      <a:pt x="2402" y="12777"/>
                      <a:pt x="2635" y="11809"/>
                    </a:cubicBezTo>
                    <a:cubicBezTo>
                      <a:pt x="2902" y="10809"/>
                      <a:pt x="2969" y="9741"/>
                      <a:pt x="2835" y="8707"/>
                    </a:cubicBezTo>
                    <a:cubicBezTo>
                      <a:pt x="2602" y="7673"/>
                      <a:pt x="2235" y="6706"/>
                      <a:pt x="1735" y="5772"/>
                    </a:cubicBezTo>
                    <a:cubicBezTo>
                      <a:pt x="1234" y="4904"/>
                      <a:pt x="801" y="3970"/>
                      <a:pt x="434" y="3003"/>
                    </a:cubicBezTo>
                    <a:cubicBezTo>
                      <a:pt x="100" y="2036"/>
                      <a:pt x="33" y="1002"/>
                      <a:pt x="2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5" name="Google Shape;1815;p20"/>
              <p:cNvSpPr/>
              <p:nvPr/>
            </p:nvSpPr>
            <p:spPr>
              <a:xfrm>
                <a:off x="1720638" y="4316946"/>
                <a:ext cx="224807" cy="104386"/>
              </a:xfrm>
              <a:custGeom>
                <a:rect b="b" l="l" r="r" t="t"/>
                <a:pathLst>
                  <a:path extrusionOk="0" h="3470" w="7473">
                    <a:moveTo>
                      <a:pt x="743" y="1"/>
                    </a:moveTo>
                    <a:cubicBezTo>
                      <a:pt x="497" y="1"/>
                      <a:pt x="249" y="12"/>
                      <a:pt x="1" y="34"/>
                    </a:cubicBezTo>
                    <a:cubicBezTo>
                      <a:pt x="2770" y="401"/>
                      <a:pt x="5371" y="1602"/>
                      <a:pt x="7473" y="3470"/>
                    </a:cubicBezTo>
                    <a:cubicBezTo>
                      <a:pt x="5916" y="1302"/>
                      <a:pt x="3408" y="1"/>
                      <a:pt x="7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6" name="Google Shape;1816;p20"/>
              <p:cNvSpPr/>
              <p:nvPr/>
            </p:nvSpPr>
            <p:spPr>
              <a:xfrm>
                <a:off x="1766815" y="4060069"/>
                <a:ext cx="507793" cy="410446"/>
              </a:xfrm>
              <a:custGeom>
                <a:rect b="b" l="l" r="r" t="t"/>
                <a:pathLst>
                  <a:path extrusionOk="0" h="13644" w="16880">
                    <a:moveTo>
                      <a:pt x="16846" y="0"/>
                    </a:moveTo>
                    <a:cubicBezTo>
                      <a:pt x="16846" y="401"/>
                      <a:pt x="16545" y="634"/>
                      <a:pt x="16279" y="901"/>
                    </a:cubicBezTo>
                    <a:cubicBezTo>
                      <a:pt x="16012" y="1135"/>
                      <a:pt x="15745" y="1368"/>
                      <a:pt x="15445" y="1568"/>
                    </a:cubicBezTo>
                    <a:cubicBezTo>
                      <a:pt x="14878" y="2002"/>
                      <a:pt x="14277" y="2369"/>
                      <a:pt x="13610" y="2669"/>
                    </a:cubicBezTo>
                    <a:cubicBezTo>
                      <a:pt x="12309" y="3269"/>
                      <a:pt x="10941" y="3636"/>
                      <a:pt x="9507" y="3703"/>
                    </a:cubicBezTo>
                    <a:cubicBezTo>
                      <a:pt x="9218" y="3724"/>
                      <a:pt x="8928" y="3732"/>
                      <a:pt x="8637" y="3732"/>
                    </a:cubicBezTo>
                    <a:cubicBezTo>
                      <a:pt x="6576" y="3732"/>
                      <a:pt x="4494" y="3281"/>
                      <a:pt x="2381" y="3281"/>
                    </a:cubicBezTo>
                    <a:cubicBezTo>
                      <a:pt x="1879" y="3281"/>
                      <a:pt x="1374" y="3306"/>
                      <a:pt x="868" y="3369"/>
                    </a:cubicBezTo>
                    <a:cubicBezTo>
                      <a:pt x="634" y="3369"/>
                      <a:pt x="434" y="3470"/>
                      <a:pt x="234" y="3570"/>
                    </a:cubicBezTo>
                    <a:cubicBezTo>
                      <a:pt x="134" y="3670"/>
                      <a:pt x="34" y="3803"/>
                      <a:pt x="34" y="3970"/>
                    </a:cubicBezTo>
                    <a:cubicBezTo>
                      <a:pt x="0" y="4103"/>
                      <a:pt x="34" y="4270"/>
                      <a:pt x="134" y="4370"/>
                    </a:cubicBezTo>
                    <a:cubicBezTo>
                      <a:pt x="434" y="4637"/>
                      <a:pt x="801" y="4837"/>
                      <a:pt x="1201" y="4904"/>
                    </a:cubicBezTo>
                    <a:cubicBezTo>
                      <a:pt x="1868" y="5137"/>
                      <a:pt x="2469" y="5471"/>
                      <a:pt x="3036" y="5938"/>
                    </a:cubicBezTo>
                    <a:cubicBezTo>
                      <a:pt x="4137" y="6772"/>
                      <a:pt x="5004" y="7939"/>
                      <a:pt x="5938" y="9040"/>
                    </a:cubicBezTo>
                    <a:cubicBezTo>
                      <a:pt x="6805" y="10208"/>
                      <a:pt x="7873" y="11242"/>
                      <a:pt x="9073" y="12076"/>
                    </a:cubicBezTo>
                    <a:cubicBezTo>
                      <a:pt x="10274" y="12876"/>
                      <a:pt x="11642" y="13410"/>
                      <a:pt x="13076" y="13644"/>
                    </a:cubicBezTo>
                    <a:cubicBezTo>
                      <a:pt x="11675" y="13310"/>
                      <a:pt x="10341" y="12710"/>
                      <a:pt x="9174" y="11876"/>
                    </a:cubicBezTo>
                    <a:cubicBezTo>
                      <a:pt x="8039" y="11042"/>
                      <a:pt x="7039" y="10008"/>
                      <a:pt x="6205" y="8840"/>
                    </a:cubicBezTo>
                    <a:cubicBezTo>
                      <a:pt x="5371" y="7639"/>
                      <a:pt x="4370" y="6572"/>
                      <a:pt x="3269" y="5604"/>
                    </a:cubicBezTo>
                    <a:cubicBezTo>
                      <a:pt x="2702" y="5137"/>
                      <a:pt x="2035" y="4737"/>
                      <a:pt x="1368" y="4470"/>
                    </a:cubicBezTo>
                    <a:cubicBezTo>
                      <a:pt x="1168" y="4437"/>
                      <a:pt x="968" y="4370"/>
                      <a:pt x="834" y="4337"/>
                    </a:cubicBezTo>
                    <a:cubicBezTo>
                      <a:pt x="701" y="4270"/>
                      <a:pt x="601" y="4203"/>
                      <a:pt x="501" y="4103"/>
                    </a:cubicBezTo>
                    <a:cubicBezTo>
                      <a:pt x="467" y="4070"/>
                      <a:pt x="467" y="4070"/>
                      <a:pt x="467" y="4037"/>
                    </a:cubicBezTo>
                    <a:cubicBezTo>
                      <a:pt x="467" y="4003"/>
                      <a:pt x="501" y="3970"/>
                      <a:pt x="534" y="3970"/>
                    </a:cubicBezTo>
                    <a:cubicBezTo>
                      <a:pt x="634" y="3870"/>
                      <a:pt x="801" y="3836"/>
                      <a:pt x="934" y="3836"/>
                    </a:cubicBezTo>
                    <a:cubicBezTo>
                      <a:pt x="1438" y="3771"/>
                      <a:pt x="1944" y="3745"/>
                      <a:pt x="2453" y="3745"/>
                    </a:cubicBezTo>
                    <a:cubicBezTo>
                      <a:pt x="4389" y="3745"/>
                      <a:pt x="6364" y="4122"/>
                      <a:pt x="8345" y="4122"/>
                    </a:cubicBezTo>
                    <a:cubicBezTo>
                      <a:pt x="8743" y="4122"/>
                      <a:pt x="9142" y="4107"/>
                      <a:pt x="9540" y="4070"/>
                    </a:cubicBezTo>
                    <a:cubicBezTo>
                      <a:pt x="11008" y="3970"/>
                      <a:pt x="12443" y="3536"/>
                      <a:pt x="13743" y="2902"/>
                    </a:cubicBezTo>
                    <a:cubicBezTo>
                      <a:pt x="14377" y="2536"/>
                      <a:pt x="14978" y="2135"/>
                      <a:pt x="15545" y="1668"/>
                    </a:cubicBezTo>
                    <a:cubicBezTo>
                      <a:pt x="15845" y="1468"/>
                      <a:pt x="16078" y="1201"/>
                      <a:pt x="16345" y="934"/>
                    </a:cubicBezTo>
                    <a:cubicBezTo>
                      <a:pt x="16479" y="801"/>
                      <a:pt x="16579" y="668"/>
                      <a:pt x="16712" y="534"/>
                    </a:cubicBezTo>
                    <a:cubicBezTo>
                      <a:pt x="16812" y="367"/>
                      <a:pt x="16879" y="201"/>
                      <a:pt x="168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7" name="Google Shape;1817;p20"/>
              <p:cNvSpPr/>
              <p:nvPr/>
            </p:nvSpPr>
            <p:spPr>
              <a:xfrm>
                <a:off x="1794912" y="3863388"/>
                <a:ext cx="581043" cy="256453"/>
              </a:xfrm>
              <a:custGeom>
                <a:rect b="b" l="l" r="r" t="t"/>
                <a:pathLst>
                  <a:path extrusionOk="0" h="8525" w="19315">
                    <a:moveTo>
                      <a:pt x="19314" y="0"/>
                    </a:moveTo>
                    <a:cubicBezTo>
                      <a:pt x="18514" y="1168"/>
                      <a:pt x="17546" y="2202"/>
                      <a:pt x="16412" y="3036"/>
                    </a:cubicBezTo>
                    <a:cubicBezTo>
                      <a:pt x="15278" y="3903"/>
                      <a:pt x="14044" y="4604"/>
                      <a:pt x="12776" y="5137"/>
                    </a:cubicBezTo>
                    <a:cubicBezTo>
                      <a:pt x="10174" y="6272"/>
                      <a:pt x="7472" y="7105"/>
                      <a:pt x="4704" y="7706"/>
                    </a:cubicBezTo>
                    <a:cubicBezTo>
                      <a:pt x="4003" y="7839"/>
                      <a:pt x="3336" y="7939"/>
                      <a:pt x="2636" y="8006"/>
                    </a:cubicBezTo>
                    <a:cubicBezTo>
                      <a:pt x="2419" y="8049"/>
                      <a:pt x="2202" y="8072"/>
                      <a:pt x="1988" y="8072"/>
                    </a:cubicBezTo>
                    <a:cubicBezTo>
                      <a:pt x="1542" y="8072"/>
                      <a:pt x="1106" y="7975"/>
                      <a:pt x="701" y="7773"/>
                    </a:cubicBezTo>
                    <a:cubicBezTo>
                      <a:pt x="567" y="7706"/>
                      <a:pt x="501" y="7606"/>
                      <a:pt x="434" y="7472"/>
                    </a:cubicBezTo>
                    <a:cubicBezTo>
                      <a:pt x="401" y="7406"/>
                      <a:pt x="434" y="7306"/>
                      <a:pt x="501" y="7239"/>
                    </a:cubicBezTo>
                    <a:cubicBezTo>
                      <a:pt x="634" y="7139"/>
                      <a:pt x="768" y="7039"/>
                      <a:pt x="934" y="6972"/>
                    </a:cubicBezTo>
                    <a:lnTo>
                      <a:pt x="1401" y="6705"/>
                    </a:lnTo>
                    <a:cubicBezTo>
                      <a:pt x="2002" y="6372"/>
                      <a:pt x="2636" y="6005"/>
                      <a:pt x="3236" y="5604"/>
                    </a:cubicBezTo>
                    <a:cubicBezTo>
                      <a:pt x="4403" y="4837"/>
                      <a:pt x="5571" y="4037"/>
                      <a:pt x="6705" y="3169"/>
                    </a:cubicBezTo>
                    <a:cubicBezTo>
                      <a:pt x="7873" y="2302"/>
                      <a:pt x="8840" y="1268"/>
                      <a:pt x="9641" y="67"/>
                    </a:cubicBezTo>
                    <a:lnTo>
                      <a:pt x="9641" y="67"/>
                    </a:lnTo>
                    <a:cubicBezTo>
                      <a:pt x="8773" y="1201"/>
                      <a:pt x="7739" y="2202"/>
                      <a:pt x="6572" y="2969"/>
                    </a:cubicBezTo>
                    <a:cubicBezTo>
                      <a:pt x="5404" y="3803"/>
                      <a:pt x="4237" y="4570"/>
                      <a:pt x="3002" y="5304"/>
                    </a:cubicBezTo>
                    <a:cubicBezTo>
                      <a:pt x="2402" y="5671"/>
                      <a:pt x="1802" y="6005"/>
                      <a:pt x="1168" y="6372"/>
                    </a:cubicBezTo>
                    <a:lnTo>
                      <a:pt x="701" y="6605"/>
                    </a:lnTo>
                    <a:cubicBezTo>
                      <a:pt x="534" y="6705"/>
                      <a:pt x="367" y="6805"/>
                      <a:pt x="234" y="6939"/>
                    </a:cubicBezTo>
                    <a:cubicBezTo>
                      <a:pt x="134" y="7005"/>
                      <a:pt x="67" y="7105"/>
                      <a:pt x="67" y="7239"/>
                    </a:cubicBezTo>
                    <a:cubicBezTo>
                      <a:pt x="0" y="7372"/>
                      <a:pt x="0" y="7506"/>
                      <a:pt x="67" y="7639"/>
                    </a:cubicBezTo>
                    <a:cubicBezTo>
                      <a:pt x="134" y="7839"/>
                      <a:pt x="267" y="8006"/>
                      <a:pt x="467" y="8140"/>
                    </a:cubicBezTo>
                    <a:cubicBezTo>
                      <a:pt x="962" y="8387"/>
                      <a:pt x="1530" y="8524"/>
                      <a:pt x="2090" y="8524"/>
                    </a:cubicBezTo>
                    <a:cubicBezTo>
                      <a:pt x="2285" y="8524"/>
                      <a:pt x="2479" y="8508"/>
                      <a:pt x="2669" y="8473"/>
                    </a:cubicBezTo>
                    <a:cubicBezTo>
                      <a:pt x="3403" y="8406"/>
                      <a:pt x="4103" y="8306"/>
                      <a:pt x="4804" y="8173"/>
                    </a:cubicBezTo>
                    <a:cubicBezTo>
                      <a:pt x="5504" y="8039"/>
                      <a:pt x="6205" y="7873"/>
                      <a:pt x="6905" y="7673"/>
                    </a:cubicBezTo>
                    <a:lnTo>
                      <a:pt x="8940" y="7039"/>
                    </a:lnTo>
                    <a:cubicBezTo>
                      <a:pt x="10274" y="6605"/>
                      <a:pt x="11609" y="6105"/>
                      <a:pt x="12910" y="5504"/>
                    </a:cubicBezTo>
                    <a:cubicBezTo>
                      <a:pt x="14210" y="4904"/>
                      <a:pt x="15445" y="4137"/>
                      <a:pt x="16545" y="3236"/>
                    </a:cubicBezTo>
                    <a:cubicBezTo>
                      <a:pt x="17646" y="2335"/>
                      <a:pt x="18614" y="1235"/>
                      <a:pt x="193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8" name="Google Shape;1818;p20"/>
              <p:cNvSpPr/>
              <p:nvPr/>
            </p:nvSpPr>
            <p:spPr>
              <a:xfrm>
                <a:off x="1676507" y="3494092"/>
                <a:ext cx="133476" cy="264967"/>
              </a:xfrm>
              <a:custGeom>
                <a:rect b="b" l="l" r="r" t="t"/>
                <a:pathLst>
                  <a:path extrusionOk="0" h="8808" w="4437">
                    <a:moveTo>
                      <a:pt x="4437" y="1"/>
                    </a:moveTo>
                    <a:cubicBezTo>
                      <a:pt x="3836" y="1569"/>
                      <a:pt x="3136" y="3070"/>
                      <a:pt x="2435" y="4538"/>
                    </a:cubicBezTo>
                    <a:lnTo>
                      <a:pt x="1368" y="6772"/>
                    </a:lnTo>
                    <a:cubicBezTo>
                      <a:pt x="1034" y="7540"/>
                      <a:pt x="567" y="8207"/>
                      <a:pt x="0" y="8807"/>
                    </a:cubicBezTo>
                    <a:cubicBezTo>
                      <a:pt x="701" y="8340"/>
                      <a:pt x="1268" y="7706"/>
                      <a:pt x="1668" y="6973"/>
                    </a:cubicBezTo>
                    <a:cubicBezTo>
                      <a:pt x="2102" y="6239"/>
                      <a:pt x="2469" y="5505"/>
                      <a:pt x="2869" y="4738"/>
                    </a:cubicBezTo>
                    <a:cubicBezTo>
                      <a:pt x="3202" y="4004"/>
                      <a:pt x="3536" y="3237"/>
                      <a:pt x="3836" y="2436"/>
                    </a:cubicBezTo>
                    <a:cubicBezTo>
                      <a:pt x="4103" y="1635"/>
                      <a:pt x="4303" y="835"/>
                      <a:pt x="44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9" name="Google Shape;1819;p20"/>
              <p:cNvSpPr/>
              <p:nvPr/>
            </p:nvSpPr>
            <p:spPr>
              <a:xfrm>
                <a:off x="1601240" y="2764586"/>
                <a:ext cx="504784" cy="616421"/>
              </a:xfrm>
              <a:custGeom>
                <a:rect b="b" l="l" r="r" t="t"/>
                <a:pathLst>
                  <a:path extrusionOk="0" h="20491" w="16780">
                    <a:moveTo>
                      <a:pt x="16779" y="0"/>
                    </a:moveTo>
                    <a:lnTo>
                      <a:pt x="16779" y="0"/>
                    </a:lnTo>
                    <a:cubicBezTo>
                      <a:pt x="15745" y="401"/>
                      <a:pt x="14811" y="1101"/>
                      <a:pt x="14144" y="2035"/>
                    </a:cubicBezTo>
                    <a:cubicBezTo>
                      <a:pt x="13410" y="2902"/>
                      <a:pt x="12843" y="3870"/>
                      <a:pt x="12242" y="4804"/>
                    </a:cubicBezTo>
                    <a:cubicBezTo>
                      <a:pt x="11042" y="6705"/>
                      <a:pt x="9774" y="8540"/>
                      <a:pt x="8473" y="10374"/>
                    </a:cubicBezTo>
                    <a:cubicBezTo>
                      <a:pt x="7206" y="12209"/>
                      <a:pt x="5871" y="13977"/>
                      <a:pt x="4470" y="15745"/>
                    </a:cubicBezTo>
                    <a:cubicBezTo>
                      <a:pt x="3803" y="16646"/>
                      <a:pt x="3103" y="17513"/>
                      <a:pt x="2402" y="18380"/>
                    </a:cubicBezTo>
                    <a:lnTo>
                      <a:pt x="1335" y="19681"/>
                    </a:lnTo>
                    <a:cubicBezTo>
                      <a:pt x="1168" y="19881"/>
                      <a:pt x="968" y="20081"/>
                      <a:pt x="768" y="20248"/>
                    </a:cubicBezTo>
                    <a:cubicBezTo>
                      <a:pt x="564" y="20393"/>
                      <a:pt x="336" y="20488"/>
                      <a:pt x="104" y="20488"/>
                    </a:cubicBezTo>
                    <a:cubicBezTo>
                      <a:pt x="69" y="20488"/>
                      <a:pt x="35" y="20486"/>
                      <a:pt x="0" y="20482"/>
                    </a:cubicBezTo>
                    <a:lnTo>
                      <a:pt x="0" y="20482"/>
                    </a:lnTo>
                    <a:cubicBezTo>
                      <a:pt x="40" y="20487"/>
                      <a:pt x="82" y="20490"/>
                      <a:pt x="126" y="20490"/>
                    </a:cubicBezTo>
                    <a:cubicBezTo>
                      <a:pt x="334" y="20490"/>
                      <a:pt x="568" y="20425"/>
                      <a:pt x="734" y="20315"/>
                    </a:cubicBezTo>
                    <a:cubicBezTo>
                      <a:pt x="1001" y="20181"/>
                      <a:pt x="1201" y="19981"/>
                      <a:pt x="1401" y="19781"/>
                    </a:cubicBezTo>
                    <a:lnTo>
                      <a:pt x="2536" y="18547"/>
                    </a:lnTo>
                    <a:cubicBezTo>
                      <a:pt x="3303" y="17713"/>
                      <a:pt x="4003" y="16846"/>
                      <a:pt x="4737" y="15978"/>
                    </a:cubicBezTo>
                    <a:cubicBezTo>
                      <a:pt x="6171" y="14244"/>
                      <a:pt x="7539" y="12476"/>
                      <a:pt x="8840" y="10641"/>
                    </a:cubicBezTo>
                    <a:cubicBezTo>
                      <a:pt x="10141" y="8807"/>
                      <a:pt x="11375" y="6939"/>
                      <a:pt x="12509" y="5004"/>
                    </a:cubicBezTo>
                    <a:cubicBezTo>
                      <a:pt x="13110" y="4036"/>
                      <a:pt x="13643" y="3069"/>
                      <a:pt x="14277" y="2168"/>
                    </a:cubicBezTo>
                    <a:cubicBezTo>
                      <a:pt x="14911" y="1234"/>
                      <a:pt x="15778" y="467"/>
                      <a:pt x="167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0" name="Google Shape;1820;p20"/>
              <p:cNvSpPr/>
              <p:nvPr/>
            </p:nvSpPr>
            <p:spPr>
              <a:xfrm>
                <a:off x="1562102" y="2843854"/>
                <a:ext cx="479696" cy="587662"/>
              </a:xfrm>
              <a:custGeom>
                <a:rect b="b" l="l" r="r" t="t"/>
                <a:pathLst>
                  <a:path extrusionOk="0" h="19535" w="15946">
                    <a:moveTo>
                      <a:pt x="15945" y="0"/>
                    </a:moveTo>
                    <a:lnTo>
                      <a:pt x="15945" y="0"/>
                    </a:lnTo>
                    <a:cubicBezTo>
                      <a:pt x="15345" y="868"/>
                      <a:pt x="14778" y="1802"/>
                      <a:pt x="14211" y="2736"/>
                    </a:cubicBezTo>
                    <a:lnTo>
                      <a:pt x="12609" y="5504"/>
                    </a:lnTo>
                    <a:cubicBezTo>
                      <a:pt x="12076" y="6438"/>
                      <a:pt x="11509" y="7372"/>
                      <a:pt x="10975" y="8273"/>
                    </a:cubicBezTo>
                    <a:cubicBezTo>
                      <a:pt x="10441" y="9174"/>
                      <a:pt x="9807" y="10074"/>
                      <a:pt x="9174" y="10942"/>
                    </a:cubicBezTo>
                    <a:cubicBezTo>
                      <a:pt x="7939" y="12676"/>
                      <a:pt x="6538" y="14311"/>
                      <a:pt x="5071" y="15845"/>
                    </a:cubicBezTo>
                    <a:cubicBezTo>
                      <a:pt x="4304" y="16612"/>
                      <a:pt x="3536" y="17380"/>
                      <a:pt x="2736" y="18080"/>
                    </a:cubicBezTo>
                    <a:cubicBezTo>
                      <a:pt x="2369" y="18447"/>
                      <a:pt x="1935" y="18781"/>
                      <a:pt x="1502" y="19081"/>
                    </a:cubicBezTo>
                    <a:cubicBezTo>
                      <a:pt x="1105" y="19356"/>
                      <a:pt x="624" y="19519"/>
                      <a:pt x="136" y="19519"/>
                    </a:cubicBezTo>
                    <a:cubicBezTo>
                      <a:pt x="91" y="19519"/>
                      <a:pt x="46" y="19517"/>
                      <a:pt x="0" y="19514"/>
                    </a:cubicBezTo>
                    <a:lnTo>
                      <a:pt x="0" y="19514"/>
                    </a:lnTo>
                    <a:cubicBezTo>
                      <a:pt x="105" y="19528"/>
                      <a:pt x="211" y="19534"/>
                      <a:pt x="317" y="19534"/>
                    </a:cubicBezTo>
                    <a:cubicBezTo>
                      <a:pt x="753" y="19534"/>
                      <a:pt x="1193" y="19422"/>
                      <a:pt x="1568" y="19181"/>
                    </a:cubicBezTo>
                    <a:cubicBezTo>
                      <a:pt x="2035" y="18914"/>
                      <a:pt x="2469" y="18614"/>
                      <a:pt x="2869" y="18247"/>
                    </a:cubicBezTo>
                    <a:cubicBezTo>
                      <a:pt x="3736" y="17580"/>
                      <a:pt x="4537" y="16846"/>
                      <a:pt x="5304" y="16112"/>
                    </a:cubicBezTo>
                    <a:cubicBezTo>
                      <a:pt x="6872" y="14578"/>
                      <a:pt x="8273" y="12943"/>
                      <a:pt x="9541" y="11208"/>
                    </a:cubicBezTo>
                    <a:cubicBezTo>
                      <a:pt x="10808" y="9441"/>
                      <a:pt x="11942" y="7606"/>
                      <a:pt x="12910" y="5705"/>
                    </a:cubicBezTo>
                    <a:lnTo>
                      <a:pt x="14411" y="2836"/>
                    </a:lnTo>
                    <a:cubicBezTo>
                      <a:pt x="14911" y="1868"/>
                      <a:pt x="15411" y="934"/>
                      <a:pt x="159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1" name="Google Shape;1821;p20"/>
              <p:cNvSpPr/>
              <p:nvPr/>
            </p:nvSpPr>
            <p:spPr>
              <a:xfrm>
                <a:off x="1451729" y="2541793"/>
                <a:ext cx="869023" cy="173155"/>
              </a:xfrm>
              <a:custGeom>
                <a:rect b="b" l="l" r="r" t="t"/>
                <a:pathLst>
                  <a:path extrusionOk="0" h="5756" w="28888">
                    <a:moveTo>
                      <a:pt x="28887" y="1"/>
                    </a:moveTo>
                    <a:cubicBezTo>
                      <a:pt x="27520" y="168"/>
                      <a:pt x="26186" y="401"/>
                      <a:pt x="24885" y="701"/>
                    </a:cubicBezTo>
                    <a:cubicBezTo>
                      <a:pt x="23550" y="1002"/>
                      <a:pt x="22249" y="1335"/>
                      <a:pt x="20948" y="1736"/>
                    </a:cubicBezTo>
                    <a:cubicBezTo>
                      <a:pt x="18347" y="2469"/>
                      <a:pt x="15778" y="3303"/>
                      <a:pt x="13210" y="4037"/>
                    </a:cubicBezTo>
                    <a:cubicBezTo>
                      <a:pt x="10723" y="4707"/>
                      <a:pt x="8237" y="5376"/>
                      <a:pt x="5693" y="5376"/>
                    </a:cubicBezTo>
                    <a:cubicBezTo>
                      <a:pt x="5575" y="5376"/>
                      <a:pt x="5456" y="5374"/>
                      <a:pt x="5337" y="5371"/>
                    </a:cubicBezTo>
                    <a:cubicBezTo>
                      <a:pt x="4003" y="5305"/>
                      <a:pt x="2635" y="5071"/>
                      <a:pt x="1535" y="4371"/>
                    </a:cubicBezTo>
                    <a:cubicBezTo>
                      <a:pt x="1001" y="4004"/>
                      <a:pt x="534" y="3470"/>
                      <a:pt x="300" y="2870"/>
                    </a:cubicBezTo>
                    <a:cubicBezTo>
                      <a:pt x="0" y="2269"/>
                      <a:pt x="0" y="1569"/>
                      <a:pt x="234" y="935"/>
                    </a:cubicBezTo>
                    <a:lnTo>
                      <a:pt x="234" y="935"/>
                    </a:lnTo>
                    <a:cubicBezTo>
                      <a:pt x="67" y="1235"/>
                      <a:pt x="0" y="1569"/>
                      <a:pt x="0" y="1936"/>
                    </a:cubicBezTo>
                    <a:cubicBezTo>
                      <a:pt x="0" y="2269"/>
                      <a:pt x="67" y="2603"/>
                      <a:pt x="167" y="2936"/>
                    </a:cubicBezTo>
                    <a:cubicBezTo>
                      <a:pt x="434" y="3570"/>
                      <a:pt x="867" y="4137"/>
                      <a:pt x="1435" y="4538"/>
                    </a:cubicBezTo>
                    <a:cubicBezTo>
                      <a:pt x="2569" y="5371"/>
                      <a:pt x="3970" y="5638"/>
                      <a:pt x="5337" y="5738"/>
                    </a:cubicBezTo>
                    <a:cubicBezTo>
                      <a:pt x="5566" y="5750"/>
                      <a:pt x="5796" y="5755"/>
                      <a:pt x="6027" y="5755"/>
                    </a:cubicBezTo>
                    <a:cubicBezTo>
                      <a:pt x="7141" y="5755"/>
                      <a:pt x="8274" y="5626"/>
                      <a:pt x="9407" y="5405"/>
                    </a:cubicBezTo>
                    <a:cubicBezTo>
                      <a:pt x="10741" y="5171"/>
                      <a:pt x="12042" y="4838"/>
                      <a:pt x="13343" y="4471"/>
                    </a:cubicBezTo>
                    <a:cubicBezTo>
                      <a:pt x="15945" y="3737"/>
                      <a:pt x="18513" y="2903"/>
                      <a:pt x="21082" y="2069"/>
                    </a:cubicBezTo>
                    <a:cubicBezTo>
                      <a:pt x="22349" y="1669"/>
                      <a:pt x="23650" y="1302"/>
                      <a:pt x="24951" y="935"/>
                    </a:cubicBezTo>
                    <a:cubicBezTo>
                      <a:pt x="26252" y="568"/>
                      <a:pt x="27553" y="268"/>
                      <a:pt x="288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2" name="Google Shape;1822;p20"/>
              <p:cNvSpPr/>
              <p:nvPr/>
            </p:nvSpPr>
            <p:spPr>
              <a:xfrm>
                <a:off x="1434672" y="2582947"/>
                <a:ext cx="826878" cy="237441"/>
              </a:xfrm>
              <a:custGeom>
                <a:rect b="b" l="l" r="r" t="t"/>
                <a:pathLst>
                  <a:path extrusionOk="0" h="7893" w="27487">
                    <a:moveTo>
                      <a:pt x="27153" y="1"/>
                    </a:moveTo>
                    <a:cubicBezTo>
                      <a:pt x="24718" y="368"/>
                      <a:pt x="22349" y="901"/>
                      <a:pt x="20014" y="1635"/>
                    </a:cubicBezTo>
                    <a:cubicBezTo>
                      <a:pt x="17646" y="2369"/>
                      <a:pt x="15378" y="3136"/>
                      <a:pt x="13076" y="3903"/>
                    </a:cubicBezTo>
                    <a:cubicBezTo>
                      <a:pt x="11909" y="4270"/>
                      <a:pt x="10774" y="4637"/>
                      <a:pt x="9607" y="4971"/>
                    </a:cubicBezTo>
                    <a:cubicBezTo>
                      <a:pt x="8439" y="5338"/>
                      <a:pt x="7272" y="5605"/>
                      <a:pt x="6071" y="5805"/>
                    </a:cubicBezTo>
                    <a:cubicBezTo>
                      <a:pt x="5471" y="5905"/>
                      <a:pt x="4870" y="5955"/>
                      <a:pt x="4270" y="5955"/>
                    </a:cubicBezTo>
                    <a:cubicBezTo>
                      <a:pt x="3669" y="5955"/>
                      <a:pt x="3069" y="5905"/>
                      <a:pt x="2469" y="5805"/>
                    </a:cubicBezTo>
                    <a:cubicBezTo>
                      <a:pt x="1868" y="5671"/>
                      <a:pt x="1301" y="5438"/>
                      <a:pt x="834" y="5071"/>
                    </a:cubicBezTo>
                    <a:cubicBezTo>
                      <a:pt x="367" y="4671"/>
                      <a:pt x="100" y="4104"/>
                      <a:pt x="67" y="3503"/>
                    </a:cubicBezTo>
                    <a:lnTo>
                      <a:pt x="67" y="3503"/>
                    </a:lnTo>
                    <a:cubicBezTo>
                      <a:pt x="67" y="4104"/>
                      <a:pt x="300" y="4704"/>
                      <a:pt x="767" y="5138"/>
                    </a:cubicBezTo>
                    <a:cubicBezTo>
                      <a:pt x="1234" y="5538"/>
                      <a:pt x="1801" y="5805"/>
                      <a:pt x="2435" y="5938"/>
                    </a:cubicBezTo>
                    <a:cubicBezTo>
                      <a:pt x="3136" y="6074"/>
                      <a:pt x="3848" y="6142"/>
                      <a:pt x="4557" y="6142"/>
                    </a:cubicBezTo>
                    <a:cubicBezTo>
                      <a:pt x="5065" y="6142"/>
                      <a:pt x="5571" y="6108"/>
                      <a:pt x="6071" y="6038"/>
                    </a:cubicBezTo>
                    <a:cubicBezTo>
                      <a:pt x="7272" y="5838"/>
                      <a:pt x="8473" y="5605"/>
                      <a:pt x="9640" y="5271"/>
                    </a:cubicBezTo>
                    <a:cubicBezTo>
                      <a:pt x="10841" y="4971"/>
                      <a:pt x="12009" y="4637"/>
                      <a:pt x="13176" y="4270"/>
                    </a:cubicBezTo>
                    <a:cubicBezTo>
                      <a:pt x="15478" y="3536"/>
                      <a:pt x="17779" y="2736"/>
                      <a:pt x="20114" y="2069"/>
                    </a:cubicBezTo>
                    <a:cubicBezTo>
                      <a:pt x="21070" y="1782"/>
                      <a:pt x="22030" y="1524"/>
                      <a:pt x="22994" y="1295"/>
                    </a:cubicBezTo>
                    <a:lnTo>
                      <a:pt x="22994" y="1295"/>
                    </a:lnTo>
                    <a:cubicBezTo>
                      <a:pt x="22107" y="1678"/>
                      <a:pt x="21239" y="2107"/>
                      <a:pt x="20381" y="2536"/>
                    </a:cubicBezTo>
                    <a:cubicBezTo>
                      <a:pt x="19314" y="3036"/>
                      <a:pt x="18246" y="3570"/>
                      <a:pt x="17146" y="4003"/>
                    </a:cubicBezTo>
                    <a:cubicBezTo>
                      <a:pt x="16045" y="4437"/>
                      <a:pt x="14911" y="4837"/>
                      <a:pt x="13777" y="5204"/>
                    </a:cubicBezTo>
                    <a:cubicBezTo>
                      <a:pt x="11475" y="5905"/>
                      <a:pt x="9207" y="6639"/>
                      <a:pt x="6905" y="7172"/>
                    </a:cubicBezTo>
                    <a:cubicBezTo>
                      <a:pt x="5738" y="7473"/>
                      <a:pt x="4570" y="7639"/>
                      <a:pt x="3369" y="7739"/>
                    </a:cubicBezTo>
                    <a:cubicBezTo>
                      <a:pt x="3086" y="7773"/>
                      <a:pt x="2794" y="7790"/>
                      <a:pt x="2498" y="7790"/>
                    </a:cubicBezTo>
                    <a:cubicBezTo>
                      <a:pt x="2202" y="7790"/>
                      <a:pt x="1901" y="7773"/>
                      <a:pt x="1601" y="7739"/>
                    </a:cubicBezTo>
                    <a:cubicBezTo>
                      <a:pt x="1001" y="7706"/>
                      <a:pt x="434" y="7473"/>
                      <a:pt x="0" y="7073"/>
                    </a:cubicBezTo>
                    <a:lnTo>
                      <a:pt x="0" y="7073"/>
                    </a:lnTo>
                    <a:cubicBezTo>
                      <a:pt x="434" y="7473"/>
                      <a:pt x="1001" y="7739"/>
                      <a:pt x="1601" y="7806"/>
                    </a:cubicBezTo>
                    <a:cubicBezTo>
                      <a:pt x="1982" y="7870"/>
                      <a:pt x="2363" y="7893"/>
                      <a:pt x="2743" y="7893"/>
                    </a:cubicBezTo>
                    <a:cubicBezTo>
                      <a:pt x="2963" y="7893"/>
                      <a:pt x="3183" y="7885"/>
                      <a:pt x="3403" y="7873"/>
                    </a:cubicBezTo>
                    <a:cubicBezTo>
                      <a:pt x="4603" y="7806"/>
                      <a:pt x="5771" y="7639"/>
                      <a:pt x="6938" y="7406"/>
                    </a:cubicBezTo>
                    <a:cubicBezTo>
                      <a:pt x="9307" y="6906"/>
                      <a:pt x="11575" y="6205"/>
                      <a:pt x="13877" y="5538"/>
                    </a:cubicBezTo>
                    <a:cubicBezTo>
                      <a:pt x="15011" y="5204"/>
                      <a:pt x="16178" y="4837"/>
                      <a:pt x="17279" y="4370"/>
                    </a:cubicBezTo>
                    <a:cubicBezTo>
                      <a:pt x="18413" y="3937"/>
                      <a:pt x="19481" y="3436"/>
                      <a:pt x="20581" y="2903"/>
                    </a:cubicBezTo>
                    <a:cubicBezTo>
                      <a:pt x="22490" y="1978"/>
                      <a:pt x="24426" y="1054"/>
                      <a:pt x="26483" y="606"/>
                    </a:cubicBezTo>
                    <a:lnTo>
                      <a:pt x="26483" y="606"/>
                    </a:lnTo>
                    <a:cubicBezTo>
                      <a:pt x="26717" y="569"/>
                      <a:pt x="26952" y="534"/>
                      <a:pt x="27186" y="501"/>
                    </a:cubicBezTo>
                    <a:lnTo>
                      <a:pt x="27182" y="474"/>
                    </a:lnTo>
                    <a:lnTo>
                      <a:pt x="27182" y="474"/>
                    </a:lnTo>
                    <a:cubicBezTo>
                      <a:pt x="27195" y="472"/>
                      <a:pt x="27207" y="470"/>
                      <a:pt x="27220" y="468"/>
                    </a:cubicBezTo>
                    <a:cubicBezTo>
                      <a:pt x="27486" y="401"/>
                      <a:pt x="27420" y="1"/>
                      <a:pt x="27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3" name="Google Shape;1823;p20"/>
              <p:cNvSpPr/>
              <p:nvPr/>
            </p:nvSpPr>
            <p:spPr>
              <a:xfrm>
                <a:off x="1475795" y="2765579"/>
                <a:ext cx="632214" cy="167620"/>
              </a:xfrm>
              <a:custGeom>
                <a:rect b="b" l="l" r="r" t="t"/>
                <a:pathLst>
                  <a:path extrusionOk="0" h="5572" w="21016">
                    <a:moveTo>
                      <a:pt x="21016" y="1"/>
                    </a:moveTo>
                    <a:lnTo>
                      <a:pt x="21016" y="1"/>
                    </a:lnTo>
                    <a:cubicBezTo>
                      <a:pt x="20082" y="34"/>
                      <a:pt x="19181" y="201"/>
                      <a:pt x="18280" y="501"/>
                    </a:cubicBezTo>
                    <a:cubicBezTo>
                      <a:pt x="17380" y="801"/>
                      <a:pt x="16546" y="1201"/>
                      <a:pt x="15712" y="1568"/>
                    </a:cubicBezTo>
                    <a:cubicBezTo>
                      <a:pt x="14077" y="2369"/>
                      <a:pt x="12376" y="3069"/>
                      <a:pt x="10642" y="3637"/>
                    </a:cubicBezTo>
                    <a:cubicBezTo>
                      <a:pt x="8907" y="4237"/>
                      <a:pt x="7139" y="4704"/>
                      <a:pt x="5338" y="5038"/>
                    </a:cubicBezTo>
                    <a:cubicBezTo>
                      <a:pt x="4437" y="5204"/>
                      <a:pt x="3537" y="5304"/>
                      <a:pt x="2636" y="5338"/>
                    </a:cubicBezTo>
                    <a:cubicBezTo>
                      <a:pt x="1735" y="5338"/>
                      <a:pt x="768" y="5338"/>
                      <a:pt x="1" y="4804"/>
                    </a:cubicBezTo>
                    <a:lnTo>
                      <a:pt x="1" y="4804"/>
                    </a:lnTo>
                    <a:cubicBezTo>
                      <a:pt x="368" y="5104"/>
                      <a:pt x="768" y="5304"/>
                      <a:pt x="1235" y="5404"/>
                    </a:cubicBezTo>
                    <a:cubicBezTo>
                      <a:pt x="1702" y="5471"/>
                      <a:pt x="2169" y="5538"/>
                      <a:pt x="2636" y="5571"/>
                    </a:cubicBezTo>
                    <a:cubicBezTo>
                      <a:pt x="3570" y="5571"/>
                      <a:pt x="4471" y="5505"/>
                      <a:pt x="5405" y="5371"/>
                    </a:cubicBezTo>
                    <a:cubicBezTo>
                      <a:pt x="7239" y="5104"/>
                      <a:pt x="9074" y="4704"/>
                      <a:pt x="10842" y="4104"/>
                    </a:cubicBezTo>
                    <a:cubicBezTo>
                      <a:pt x="12576" y="3503"/>
                      <a:pt x="14244" y="2769"/>
                      <a:pt x="15879" y="1902"/>
                    </a:cubicBezTo>
                    <a:cubicBezTo>
                      <a:pt x="16713" y="1468"/>
                      <a:pt x="17547" y="1068"/>
                      <a:pt x="18381" y="734"/>
                    </a:cubicBezTo>
                    <a:cubicBezTo>
                      <a:pt x="18814" y="568"/>
                      <a:pt x="19248" y="401"/>
                      <a:pt x="19681" y="301"/>
                    </a:cubicBezTo>
                    <a:cubicBezTo>
                      <a:pt x="20115" y="167"/>
                      <a:pt x="20549" y="67"/>
                      <a:pt x="210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4" name="Google Shape;1824;p20"/>
              <p:cNvSpPr/>
              <p:nvPr/>
            </p:nvSpPr>
            <p:spPr>
              <a:xfrm>
                <a:off x="2006635" y="2502686"/>
                <a:ext cx="555955" cy="602101"/>
              </a:xfrm>
              <a:custGeom>
                <a:rect b="b" l="l" r="r" t="t"/>
                <a:pathLst>
                  <a:path extrusionOk="0" h="20015" w="18481">
                    <a:moveTo>
                      <a:pt x="18481" y="0"/>
                    </a:moveTo>
                    <a:lnTo>
                      <a:pt x="18481" y="0"/>
                    </a:lnTo>
                    <a:cubicBezTo>
                      <a:pt x="17813" y="934"/>
                      <a:pt x="16879" y="1701"/>
                      <a:pt x="15812" y="2168"/>
                    </a:cubicBezTo>
                    <a:cubicBezTo>
                      <a:pt x="14811" y="2735"/>
                      <a:pt x="13744" y="3269"/>
                      <a:pt x="12743" y="3869"/>
                    </a:cubicBezTo>
                    <a:cubicBezTo>
                      <a:pt x="10708" y="5037"/>
                      <a:pt x="8774" y="6405"/>
                      <a:pt x="6972" y="7972"/>
                    </a:cubicBezTo>
                    <a:cubicBezTo>
                      <a:pt x="5204" y="9540"/>
                      <a:pt x="3703" y="11375"/>
                      <a:pt x="2502" y="13443"/>
                    </a:cubicBezTo>
                    <a:cubicBezTo>
                      <a:pt x="1902" y="14444"/>
                      <a:pt x="1402" y="15511"/>
                      <a:pt x="968" y="16612"/>
                    </a:cubicBezTo>
                    <a:cubicBezTo>
                      <a:pt x="568" y="17713"/>
                      <a:pt x="234" y="18847"/>
                      <a:pt x="1" y="20014"/>
                    </a:cubicBezTo>
                    <a:cubicBezTo>
                      <a:pt x="634" y="17746"/>
                      <a:pt x="1568" y="15611"/>
                      <a:pt x="2803" y="13610"/>
                    </a:cubicBezTo>
                    <a:cubicBezTo>
                      <a:pt x="4037" y="11642"/>
                      <a:pt x="5538" y="9874"/>
                      <a:pt x="7306" y="8306"/>
                    </a:cubicBezTo>
                    <a:cubicBezTo>
                      <a:pt x="9040" y="6772"/>
                      <a:pt x="10942" y="5404"/>
                      <a:pt x="12943" y="4203"/>
                    </a:cubicBezTo>
                    <a:cubicBezTo>
                      <a:pt x="13911" y="3569"/>
                      <a:pt x="14945" y="3002"/>
                      <a:pt x="15945" y="2402"/>
                    </a:cubicBezTo>
                    <a:cubicBezTo>
                      <a:pt x="16946" y="1768"/>
                      <a:pt x="17947" y="1067"/>
                      <a:pt x="184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5" name="Google Shape;1825;p20"/>
              <p:cNvSpPr/>
              <p:nvPr/>
            </p:nvSpPr>
            <p:spPr>
              <a:xfrm>
                <a:off x="2079886" y="2583939"/>
                <a:ext cx="507793" cy="484719"/>
              </a:xfrm>
              <a:custGeom>
                <a:rect b="b" l="l" r="r" t="t"/>
                <a:pathLst>
                  <a:path extrusionOk="0" h="16113" w="16880">
                    <a:moveTo>
                      <a:pt x="16879" y="1"/>
                    </a:moveTo>
                    <a:cubicBezTo>
                      <a:pt x="16613" y="435"/>
                      <a:pt x="16112" y="568"/>
                      <a:pt x="15679" y="768"/>
                    </a:cubicBezTo>
                    <a:cubicBezTo>
                      <a:pt x="15212" y="968"/>
                      <a:pt x="14745" y="1168"/>
                      <a:pt x="14311" y="1402"/>
                    </a:cubicBezTo>
                    <a:cubicBezTo>
                      <a:pt x="13410" y="1836"/>
                      <a:pt x="12543" y="2336"/>
                      <a:pt x="11709" y="2870"/>
                    </a:cubicBezTo>
                    <a:cubicBezTo>
                      <a:pt x="10842" y="3370"/>
                      <a:pt x="10041" y="3970"/>
                      <a:pt x="9241" y="4571"/>
                    </a:cubicBezTo>
                    <a:cubicBezTo>
                      <a:pt x="8473" y="5205"/>
                      <a:pt x="7673" y="5838"/>
                      <a:pt x="6972" y="6539"/>
                    </a:cubicBezTo>
                    <a:cubicBezTo>
                      <a:pt x="6239" y="7206"/>
                      <a:pt x="5538" y="7940"/>
                      <a:pt x="4871" y="8674"/>
                    </a:cubicBezTo>
                    <a:cubicBezTo>
                      <a:pt x="4204" y="9408"/>
                      <a:pt x="3570" y="10175"/>
                      <a:pt x="2970" y="10942"/>
                    </a:cubicBezTo>
                    <a:cubicBezTo>
                      <a:pt x="2336" y="11743"/>
                      <a:pt x="1769" y="12577"/>
                      <a:pt x="1268" y="13411"/>
                    </a:cubicBezTo>
                    <a:cubicBezTo>
                      <a:pt x="768" y="14278"/>
                      <a:pt x="334" y="15178"/>
                      <a:pt x="1" y="16112"/>
                    </a:cubicBezTo>
                    <a:cubicBezTo>
                      <a:pt x="401" y="15212"/>
                      <a:pt x="901" y="14378"/>
                      <a:pt x="1468" y="13544"/>
                    </a:cubicBezTo>
                    <a:cubicBezTo>
                      <a:pt x="2036" y="12710"/>
                      <a:pt x="2603" y="11943"/>
                      <a:pt x="3270" y="11176"/>
                    </a:cubicBezTo>
                    <a:cubicBezTo>
                      <a:pt x="4504" y="9641"/>
                      <a:pt x="5838" y="8207"/>
                      <a:pt x="7306" y="6873"/>
                    </a:cubicBezTo>
                    <a:cubicBezTo>
                      <a:pt x="8740" y="5505"/>
                      <a:pt x="10275" y="4271"/>
                      <a:pt x="11909" y="3170"/>
                    </a:cubicBezTo>
                    <a:cubicBezTo>
                      <a:pt x="12710" y="2603"/>
                      <a:pt x="13544" y="2069"/>
                      <a:pt x="14411" y="1602"/>
                    </a:cubicBezTo>
                    <a:cubicBezTo>
                      <a:pt x="14845" y="1335"/>
                      <a:pt x="15312" y="1102"/>
                      <a:pt x="15712" y="902"/>
                    </a:cubicBezTo>
                    <a:cubicBezTo>
                      <a:pt x="16146" y="668"/>
                      <a:pt x="16679" y="468"/>
                      <a:pt x="168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6" name="Google Shape;1826;p20"/>
              <p:cNvSpPr/>
              <p:nvPr/>
            </p:nvSpPr>
            <p:spPr>
              <a:xfrm>
                <a:off x="1755775" y="2897040"/>
                <a:ext cx="55231" cy="175622"/>
              </a:xfrm>
              <a:custGeom>
                <a:rect b="b" l="l" r="r" t="t"/>
                <a:pathLst>
                  <a:path extrusionOk="0" h="5838" w="1836">
                    <a:moveTo>
                      <a:pt x="0" y="0"/>
                    </a:moveTo>
                    <a:cubicBezTo>
                      <a:pt x="367" y="934"/>
                      <a:pt x="668" y="1902"/>
                      <a:pt x="868" y="2869"/>
                    </a:cubicBezTo>
                    <a:cubicBezTo>
                      <a:pt x="1101" y="3836"/>
                      <a:pt x="1235" y="4837"/>
                      <a:pt x="1301" y="5838"/>
                    </a:cubicBezTo>
                    <a:cubicBezTo>
                      <a:pt x="1835" y="3803"/>
                      <a:pt x="1335" y="163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7" name="Google Shape;1827;p20"/>
              <p:cNvSpPr/>
              <p:nvPr/>
            </p:nvSpPr>
            <p:spPr>
              <a:xfrm>
                <a:off x="1678492" y="2908081"/>
                <a:ext cx="50208" cy="255912"/>
              </a:xfrm>
              <a:custGeom>
                <a:rect b="b" l="l" r="r" t="t"/>
                <a:pathLst>
                  <a:path extrusionOk="0" h="8507" w="1669">
                    <a:moveTo>
                      <a:pt x="1302" y="0"/>
                    </a:moveTo>
                    <a:lnTo>
                      <a:pt x="1302" y="0"/>
                    </a:lnTo>
                    <a:cubicBezTo>
                      <a:pt x="1402" y="1435"/>
                      <a:pt x="1268" y="2869"/>
                      <a:pt x="968" y="4270"/>
                    </a:cubicBezTo>
                    <a:cubicBezTo>
                      <a:pt x="701" y="5704"/>
                      <a:pt x="301" y="7072"/>
                      <a:pt x="1" y="8506"/>
                    </a:cubicBezTo>
                    <a:cubicBezTo>
                      <a:pt x="668" y="7205"/>
                      <a:pt x="1135" y="5804"/>
                      <a:pt x="1435" y="4370"/>
                    </a:cubicBezTo>
                    <a:cubicBezTo>
                      <a:pt x="1569" y="3636"/>
                      <a:pt x="1669" y="2902"/>
                      <a:pt x="1669" y="2169"/>
                    </a:cubicBezTo>
                    <a:cubicBezTo>
                      <a:pt x="1635" y="1435"/>
                      <a:pt x="1535" y="701"/>
                      <a:pt x="13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8" name="Google Shape;1828;p20"/>
              <p:cNvSpPr/>
              <p:nvPr/>
            </p:nvSpPr>
            <p:spPr>
              <a:xfrm>
                <a:off x="1601240" y="2920114"/>
                <a:ext cx="65249" cy="232839"/>
              </a:xfrm>
              <a:custGeom>
                <a:rect b="b" l="l" r="r" t="t"/>
                <a:pathLst>
                  <a:path extrusionOk="0" h="7740" w="2169">
                    <a:moveTo>
                      <a:pt x="2102" y="1"/>
                    </a:moveTo>
                    <a:cubicBezTo>
                      <a:pt x="1835" y="1302"/>
                      <a:pt x="1435" y="2569"/>
                      <a:pt x="968" y="3803"/>
                    </a:cubicBezTo>
                    <a:cubicBezTo>
                      <a:pt x="467" y="5071"/>
                      <a:pt x="134" y="6372"/>
                      <a:pt x="0" y="7739"/>
                    </a:cubicBezTo>
                    <a:cubicBezTo>
                      <a:pt x="434" y="6439"/>
                      <a:pt x="968" y="5238"/>
                      <a:pt x="1401" y="3970"/>
                    </a:cubicBezTo>
                    <a:cubicBezTo>
                      <a:pt x="1635" y="3336"/>
                      <a:pt x="1802" y="2669"/>
                      <a:pt x="1968" y="2035"/>
                    </a:cubicBezTo>
                    <a:cubicBezTo>
                      <a:pt x="2102" y="1368"/>
                      <a:pt x="2169" y="668"/>
                      <a:pt x="2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9" name="Google Shape;1829;p20"/>
              <p:cNvSpPr/>
              <p:nvPr/>
            </p:nvSpPr>
            <p:spPr>
              <a:xfrm>
                <a:off x="1816993" y="1089790"/>
                <a:ext cx="271946" cy="139101"/>
              </a:xfrm>
              <a:custGeom>
                <a:rect b="b" l="l" r="r" t="t"/>
                <a:pathLst>
                  <a:path extrusionOk="0" h="4624" w="9040">
                    <a:moveTo>
                      <a:pt x="0" y="0"/>
                    </a:moveTo>
                    <a:lnTo>
                      <a:pt x="0" y="0"/>
                    </a:lnTo>
                    <a:cubicBezTo>
                      <a:pt x="367" y="867"/>
                      <a:pt x="867" y="1635"/>
                      <a:pt x="1501" y="2302"/>
                    </a:cubicBezTo>
                    <a:cubicBezTo>
                      <a:pt x="2168" y="2969"/>
                      <a:pt x="2936" y="3503"/>
                      <a:pt x="3770" y="3903"/>
                    </a:cubicBezTo>
                    <a:cubicBezTo>
                      <a:pt x="4603" y="4303"/>
                      <a:pt x="5504" y="4537"/>
                      <a:pt x="6438" y="4603"/>
                    </a:cubicBezTo>
                    <a:cubicBezTo>
                      <a:pt x="6609" y="4616"/>
                      <a:pt x="6780" y="4623"/>
                      <a:pt x="6951" y="4623"/>
                    </a:cubicBezTo>
                    <a:cubicBezTo>
                      <a:pt x="7247" y="4623"/>
                      <a:pt x="7543" y="4600"/>
                      <a:pt x="7839" y="4537"/>
                    </a:cubicBezTo>
                    <a:cubicBezTo>
                      <a:pt x="8273" y="4437"/>
                      <a:pt x="8706" y="4203"/>
                      <a:pt x="9040" y="3870"/>
                    </a:cubicBezTo>
                    <a:lnTo>
                      <a:pt x="9040" y="3870"/>
                    </a:lnTo>
                    <a:cubicBezTo>
                      <a:pt x="8673" y="4136"/>
                      <a:pt x="8239" y="4270"/>
                      <a:pt x="7772" y="4303"/>
                    </a:cubicBezTo>
                    <a:cubicBezTo>
                      <a:pt x="7656" y="4312"/>
                      <a:pt x="7540" y="4316"/>
                      <a:pt x="7424" y="4316"/>
                    </a:cubicBezTo>
                    <a:cubicBezTo>
                      <a:pt x="7106" y="4316"/>
                      <a:pt x="6789" y="4285"/>
                      <a:pt x="6471" y="4236"/>
                    </a:cubicBezTo>
                    <a:cubicBezTo>
                      <a:pt x="5604" y="4103"/>
                      <a:pt x="4770" y="3836"/>
                      <a:pt x="3970" y="3469"/>
                    </a:cubicBezTo>
                    <a:cubicBezTo>
                      <a:pt x="3169" y="3102"/>
                      <a:pt x="2435" y="2602"/>
                      <a:pt x="1768" y="2035"/>
                    </a:cubicBezTo>
                    <a:cubicBezTo>
                      <a:pt x="1101" y="1434"/>
                      <a:pt x="501" y="7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0" name="Google Shape;1830;p20"/>
              <p:cNvSpPr/>
              <p:nvPr/>
            </p:nvSpPr>
            <p:spPr>
              <a:xfrm>
                <a:off x="1917319" y="932608"/>
                <a:ext cx="132513" cy="36791"/>
              </a:xfrm>
              <a:custGeom>
                <a:rect b="b" l="l" r="r" t="t"/>
                <a:pathLst>
                  <a:path extrusionOk="0" h="1223" w="4405">
                    <a:moveTo>
                      <a:pt x="2474" y="1"/>
                    </a:moveTo>
                    <a:cubicBezTo>
                      <a:pt x="2383" y="1"/>
                      <a:pt x="2293" y="7"/>
                      <a:pt x="2202" y="21"/>
                    </a:cubicBezTo>
                    <a:cubicBezTo>
                      <a:pt x="1769" y="55"/>
                      <a:pt x="1335" y="221"/>
                      <a:pt x="968" y="422"/>
                    </a:cubicBezTo>
                    <a:cubicBezTo>
                      <a:pt x="601" y="622"/>
                      <a:pt x="268" y="889"/>
                      <a:pt x="1" y="1222"/>
                    </a:cubicBezTo>
                    <a:cubicBezTo>
                      <a:pt x="401" y="1055"/>
                      <a:pt x="735" y="889"/>
                      <a:pt x="1135" y="789"/>
                    </a:cubicBezTo>
                    <a:cubicBezTo>
                      <a:pt x="1469" y="655"/>
                      <a:pt x="1836" y="555"/>
                      <a:pt x="2236" y="522"/>
                    </a:cubicBezTo>
                    <a:cubicBezTo>
                      <a:pt x="2370" y="509"/>
                      <a:pt x="2504" y="502"/>
                      <a:pt x="2639" y="502"/>
                    </a:cubicBezTo>
                    <a:cubicBezTo>
                      <a:pt x="2871" y="502"/>
                      <a:pt x="3104" y="525"/>
                      <a:pt x="3337" y="588"/>
                    </a:cubicBezTo>
                    <a:cubicBezTo>
                      <a:pt x="3503" y="622"/>
                      <a:pt x="3670" y="722"/>
                      <a:pt x="3837" y="822"/>
                    </a:cubicBezTo>
                    <a:cubicBezTo>
                      <a:pt x="4037" y="922"/>
                      <a:pt x="4204" y="1022"/>
                      <a:pt x="4404" y="1089"/>
                    </a:cubicBezTo>
                    <a:cubicBezTo>
                      <a:pt x="4271" y="922"/>
                      <a:pt x="4137" y="789"/>
                      <a:pt x="4004" y="622"/>
                    </a:cubicBezTo>
                    <a:cubicBezTo>
                      <a:pt x="3837" y="455"/>
                      <a:pt x="3670" y="322"/>
                      <a:pt x="3470" y="255"/>
                    </a:cubicBezTo>
                    <a:cubicBezTo>
                      <a:pt x="3153" y="96"/>
                      <a:pt x="2816" y="1"/>
                      <a:pt x="24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1" name="Google Shape;1831;p20"/>
              <p:cNvSpPr/>
              <p:nvPr/>
            </p:nvSpPr>
            <p:spPr>
              <a:xfrm>
                <a:off x="2104975" y="944761"/>
                <a:ext cx="60255" cy="24638"/>
              </a:xfrm>
              <a:custGeom>
                <a:rect b="b" l="l" r="r" t="t"/>
                <a:pathLst>
                  <a:path extrusionOk="0" h="819" w="2003">
                    <a:moveTo>
                      <a:pt x="1218" y="1"/>
                    </a:moveTo>
                    <a:cubicBezTo>
                      <a:pt x="1110" y="1"/>
                      <a:pt x="1001" y="18"/>
                      <a:pt x="901" y="51"/>
                    </a:cubicBezTo>
                    <a:cubicBezTo>
                      <a:pt x="501" y="151"/>
                      <a:pt x="167" y="451"/>
                      <a:pt x="1" y="818"/>
                    </a:cubicBezTo>
                    <a:cubicBezTo>
                      <a:pt x="401" y="718"/>
                      <a:pt x="701" y="585"/>
                      <a:pt x="1035" y="518"/>
                    </a:cubicBezTo>
                    <a:cubicBezTo>
                      <a:pt x="1168" y="451"/>
                      <a:pt x="1335" y="418"/>
                      <a:pt x="1502" y="418"/>
                    </a:cubicBezTo>
                    <a:cubicBezTo>
                      <a:pt x="1546" y="409"/>
                      <a:pt x="1591" y="405"/>
                      <a:pt x="1636" y="405"/>
                    </a:cubicBezTo>
                    <a:cubicBezTo>
                      <a:pt x="1758" y="405"/>
                      <a:pt x="1880" y="436"/>
                      <a:pt x="2002" y="485"/>
                    </a:cubicBezTo>
                    <a:cubicBezTo>
                      <a:pt x="1935" y="251"/>
                      <a:pt x="1769" y="84"/>
                      <a:pt x="1535" y="51"/>
                    </a:cubicBezTo>
                    <a:cubicBezTo>
                      <a:pt x="1435" y="18"/>
                      <a:pt x="1327" y="1"/>
                      <a:pt x="12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2" name="Google Shape;1832;p20"/>
              <p:cNvSpPr/>
              <p:nvPr/>
            </p:nvSpPr>
            <p:spPr>
              <a:xfrm>
                <a:off x="1917319" y="978002"/>
                <a:ext cx="112418" cy="25510"/>
              </a:xfrm>
              <a:custGeom>
                <a:rect b="b" l="l" r="r" t="t"/>
                <a:pathLst>
                  <a:path extrusionOk="0" h="848" w="3737">
                    <a:moveTo>
                      <a:pt x="2091" y="1"/>
                    </a:moveTo>
                    <a:cubicBezTo>
                      <a:pt x="2004" y="1"/>
                      <a:pt x="1919" y="5"/>
                      <a:pt x="1836" y="13"/>
                    </a:cubicBezTo>
                    <a:cubicBezTo>
                      <a:pt x="1135" y="113"/>
                      <a:pt x="501" y="380"/>
                      <a:pt x="1" y="847"/>
                    </a:cubicBezTo>
                    <a:cubicBezTo>
                      <a:pt x="668" y="714"/>
                      <a:pt x="1268" y="547"/>
                      <a:pt x="1869" y="480"/>
                    </a:cubicBezTo>
                    <a:cubicBezTo>
                      <a:pt x="2019" y="464"/>
                      <a:pt x="2177" y="455"/>
                      <a:pt x="2336" y="455"/>
                    </a:cubicBezTo>
                    <a:cubicBezTo>
                      <a:pt x="2494" y="455"/>
                      <a:pt x="2653" y="464"/>
                      <a:pt x="2803" y="480"/>
                    </a:cubicBezTo>
                    <a:cubicBezTo>
                      <a:pt x="3103" y="514"/>
                      <a:pt x="3437" y="580"/>
                      <a:pt x="3737" y="647"/>
                    </a:cubicBezTo>
                    <a:cubicBezTo>
                      <a:pt x="3503" y="380"/>
                      <a:pt x="3203" y="214"/>
                      <a:pt x="2870" y="113"/>
                    </a:cubicBezTo>
                    <a:cubicBezTo>
                      <a:pt x="2619" y="38"/>
                      <a:pt x="2350" y="1"/>
                      <a:pt x="20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3" name="Google Shape;1833;p20"/>
              <p:cNvSpPr/>
              <p:nvPr/>
            </p:nvSpPr>
            <p:spPr>
              <a:xfrm>
                <a:off x="2109006" y="976228"/>
                <a:ext cx="47169" cy="14620"/>
              </a:xfrm>
              <a:custGeom>
                <a:rect b="b" l="l" r="r" t="t"/>
                <a:pathLst>
                  <a:path extrusionOk="0" h="486" w="1568">
                    <a:moveTo>
                      <a:pt x="859" y="1"/>
                    </a:moveTo>
                    <a:cubicBezTo>
                      <a:pt x="829" y="1"/>
                      <a:pt x="798" y="2"/>
                      <a:pt x="767" y="6"/>
                    </a:cubicBezTo>
                    <a:cubicBezTo>
                      <a:pt x="467" y="6"/>
                      <a:pt x="167" y="172"/>
                      <a:pt x="0" y="406"/>
                    </a:cubicBezTo>
                    <a:cubicBezTo>
                      <a:pt x="195" y="455"/>
                      <a:pt x="391" y="486"/>
                      <a:pt x="586" y="486"/>
                    </a:cubicBezTo>
                    <a:cubicBezTo>
                      <a:pt x="658" y="486"/>
                      <a:pt x="729" y="482"/>
                      <a:pt x="801" y="473"/>
                    </a:cubicBezTo>
                    <a:cubicBezTo>
                      <a:pt x="1068" y="439"/>
                      <a:pt x="1301" y="406"/>
                      <a:pt x="1568" y="339"/>
                    </a:cubicBezTo>
                    <a:cubicBezTo>
                      <a:pt x="1388" y="130"/>
                      <a:pt x="1128" y="1"/>
                      <a:pt x="8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4" name="Google Shape;1834;p20"/>
              <p:cNvSpPr/>
              <p:nvPr/>
            </p:nvSpPr>
            <p:spPr>
              <a:xfrm>
                <a:off x="1983561" y="985403"/>
                <a:ext cx="40160" cy="43800"/>
              </a:xfrm>
              <a:custGeom>
                <a:rect b="b" l="l" r="r" t="t"/>
                <a:pathLst>
                  <a:path extrusionOk="0" h="1456" w="1335">
                    <a:moveTo>
                      <a:pt x="134" y="1"/>
                    </a:moveTo>
                    <a:cubicBezTo>
                      <a:pt x="67" y="201"/>
                      <a:pt x="34" y="401"/>
                      <a:pt x="0" y="635"/>
                    </a:cubicBezTo>
                    <a:cubicBezTo>
                      <a:pt x="0" y="801"/>
                      <a:pt x="34" y="935"/>
                      <a:pt x="67" y="1102"/>
                    </a:cubicBezTo>
                    <a:cubicBezTo>
                      <a:pt x="101" y="1235"/>
                      <a:pt x="234" y="1369"/>
                      <a:pt x="367" y="1435"/>
                    </a:cubicBezTo>
                    <a:cubicBezTo>
                      <a:pt x="422" y="1449"/>
                      <a:pt x="476" y="1456"/>
                      <a:pt x="530" y="1456"/>
                    </a:cubicBezTo>
                    <a:cubicBezTo>
                      <a:pt x="739" y="1456"/>
                      <a:pt x="935" y="1354"/>
                      <a:pt x="1068" y="1168"/>
                    </a:cubicBezTo>
                    <a:cubicBezTo>
                      <a:pt x="1201" y="902"/>
                      <a:pt x="1301" y="601"/>
                      <a:pt x="1335" y="301"/>
                    </a:cubicBezTo>
                    <a:lnTo>
                      <a:pt x="701" y="34"/>
                    </a:lnTo>
                    <a:lnTo>
                      <a:pt x="13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5" name="Google Shape;1835;p20"/>
              <p:cNvSpPr/>
              <p:nvPr/>
            </p:nvSpPr>
            <p:spPr>
              <a:xfrm>
                <a:off x="2124048" y="984410"/>
                <a:ext cx="31135" cy="34595"/>
              </a:xfrm>
              <a:custGeom>
                <a:rect b="b" l="l" r="r" t="t"/>
                <a:pathLst>
                  <a:path extrusionOk="0" h="1150" w="1035">
                    <a:moveTo>
                      <a:pt x="834" y="1"/>
                    </a:moveTo>
                    <a:cubicBezTo>
                      <a:pt x="812" y="1"/>
                      <a:pt x="799" y="2"/>
                      <a:pt x="794" y="6"/>
                    </a:cubicBezTo>
                    <a:lnTo>
                      <a:pt x="794" y="6"/>
                    </a:lnTo>
                    <a:cubicBezTo>
                      <a:pt x="824" y="2"/>
                      <a:pt x="840" y="1"/>
                      <a:pt x="834" y="1"/>
                    </a:cubicBezTo>
                    <a:close/>
                    <a:moveTo>
                      <a:pt x="794" y="6"/>
                    </a:moveTo>
                    <a:lnTo>
                      <a:pt x="794" y="6"/>
                    </a:lnTo>
                    <a:cubicBezTo>
                      <a:pt x="643" y="21"/>
                      <a:pt x="134" y="67"/>
                      <a:pt x="134" y="67"/>
                    </a:cubicBezTo>
                    <a:cubicBezTo>
                      <a:pt x="34" y="234"/>
                      <a:pt x="0" y="401"/>
                      <a:pt x="0" y="601"/>
                    </a:cubicBezTo>
                    <a:cubicBezTo>
                      <a:pt x="0" y="734"/>
                      <a:pt x="67" y="901"/>
                      <a:pt x="167" y="1001"/>
                    </a:cubicBezTo>
                    <a:cubicBezTo>
                      <a:pt x="212" y="1090"/>
                      <a:pt x="316" y="1150"/>
                      <a:pt x="419" y="1150"/>
                    </a:cubicBezTo>
                    <a:cubicBezTo>
                      <a:pt x="471" y="1150"/>
                      <a:pt x="523" y="1135"/>
                      <a:pt x="568" y="1101"/>
                    </a:cubicBezTo>
                    <a:cubicBezTo>
                      <a:pt x="634" y="1068"/>
                      <a:pt x="701" y="1001"/>
                      <a:pt x="734" y="935"/>
                    </a:cubicBezTo>
                    <a:cubicBezTo>
                      <a:pt x="868" y="668"/>
                      <a:pt x="968" y="367"/>
                      <a:pt x="1035" y="101"/>
                    </a:cubicBezTo>
                    <a:cubicBezTo>
                      <a:pt x="1035" y="101"/>
                      <a:pt x="760" y="26"/>
                      <a:pt x="794" y="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6" name="Google Shape;1836;p20"/>
              <p:cNvSpPr/>
              <p:nvPr/>
            </p:nvSpPr>
            <p:spPr>
              <a:xfrm>
                <a:off x="2033739" y="980409"/>
                <a:ext cx="85314" cy="113411"/>
              </a:xfrm>
              <a:custGeom>
                <a:rect b="b" l="l" r="r" t="t"/>
                <a:pathLst>
                  <a:path extrusionOk="0" h="3770" w="2836">
                    <a:moveTo>
                      <a:pt x="2235" y="0"/>
                    </a:moveTo>
                    <a:cubicBezTo>
                      <a:pt x="2068" y="500"/>
                      <a:pt x="2035" y="1068"/>
                      <a:pt x="2102" y="1601"/>
                    </a:cubicBezTo>
                    <a:cubicBezTo>
                      <a:pt x="2102" y="1901"/>
                      <a:pt x="2169" y="2168"/>
                      <a:pt x="2235" y="2435"/>
                    </a:cubicBezTo>
                    <a:cubicBezTo>
                      <a:pt x="2335" y="2669"/>
                      <a:pt x="2335" y="2902"/>
                      <a:pt x="2302" y="3136"/>
                    </a:cubicBezTo>
                    <a:cubicBezTo>
                      <a:pt x="2302" y="3169"/>
                      <a:pt x="2302" y="3169"/>
                      <a:pt x="2269" y="3202"/>
                    </a:cubicBezTo>
                    <a:cubicBezTo>
                      <a:pt x="2169" y="3169"/>
                      <a:pt x="2035" y="3169"/>
                      <a:pt x="1935" y="3102"/>
                    </a:cubicBezTo>
                    <a:cubicBezTo>
                      <a:pt x="1635" y="3102"/>
                      <a:pt x="1301" y="3169"/>
                      <a:pt x="1034" y="3336"/>
                    </a:cubicBezTo>
                    <a:cubicBezTo>
                      <a:pt x="881" y="3438"/>
                      <a:pt x="709" y="3481"/>
                      <a:pt x="532" y="3481"/>
                    </a:cubicBezTo>
                    <a:cubicBezTo>
                      <a:pt x="477" y="3481"/>
                      <a:pt x="422" y="3477"/>
                      <a:pt x="367" y="3469"/>
                    </a:cubicBezTo>
                    <a:cubicBezTo>
                      <a:pt x="100" y="3403"/>
                      <a:pt x="34" y="3069"/>
                      <a:pt x="267" y="2902"/>
                    </a:cubicBezTo>
                    <a:lnTo>
                      <a:pt x="267" y="2902"/>
                    </a:lnTo>
                    <a:cubicBezTo>
                      <a:pt x="100" y="2969"/>
                      <a:pt x="0" y="3102"/>
                      <a:pt x="34" y="3269"/>
                    </a:cubicBezTo>
                    <a:cubicBezTo>
                      <a:pt x="34" y="3436"/>
                      <a:pt x="100" y="3603"/>
                      <a:pt x="267" y="3669"/>
                    </a:cubicBezTo>
                    <a:cubicBezTo>
                      <a:pt x="417" y="3736"/>
                      <a:pt x="576" y="3769"/>
                      <a:pt x="730" y="3769"/>
                    </a:cubicBezTo>
                    <a:cubicBezTo>
                      <a:pt x="884" y="3769"/>
                      <a:pt x="1034" y="3736"/>
                      <a:pt x="1168" y="3669"/>
                    </a:cubicBezTo>
                    <a:cubicBezTo>
                      <a:pt x="1318" y="3594"/>
                      <a:pt x="1487" y="3557"/>
                      <a:pt x="1660" y="3557"/>
                    </a:cubicBezTo>
                    <a:cubicBezTo>
                      <a:pt x="1718" y="3557"/>
                      <a:pt x="1777" y="3561"/>
                      <a:pt x="1835" y="3569"/>
                    </a:cubicBezTo>
                    <a:cubicBezTo>
                      <a:pt x="1968" y="3636"/>
                      <a:pt x="2135" y="3669"/>
                      <a:pt x="2302" y="3669"/>
                    </a:cubicBezTo>
                    <a:cubicBezTo>
                      <a:pt x="2402" y="3669"/>
                      <a:pt x="2535" y="3636"/>
                      <a:pt x="2636" y="3536"/>
                    </a:cubicBezTo>
                    <a:cubicBezTo>
                      <a:pt x="2702" y="3469"/>
                      <a:pt x="2769" y="3369"/>
                      <a:pt x="2802" y="3269"/>
                    </a:cubicBezTo>
                    <a:cubicBezTo>
                      <a:pt x="2836" y="2936"/>
                      <a:pt x="2802" y="2635"/>
                      <a:pt x="2702" y="2335"/>
                    </a:cubicBezTo>
                    <a:cubicBezTo>
                      <a:pt x="2602" y="2068"/>
                      <a:pt x="2535" y="1835"/>
                      <a:pt x="2469" y="1568"/>
                    </a:cubicBezTo>
                    <a:cubicBezTo>
                      <a:pt x="2335" y="1068"/>
                      <a:pt x="2269" y="534"/>
                      <a:pt x="22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7" name="Google Shape;1837;p20"/>
              <p:cNvSpPr/>
              <p:nvPr/>
            </p:nvSpPr>
            <p:spPr>
              <a:xfrm>
                <a:off x="2002634" y="1130913"/>
                <a:ext cx="95362" cy="17839"/>
              </a:xfrm>
              <a:custGeom>
                <a:rect b="b" l="l" r="r" t="t"/>
                <a:pathLst>
                  <a:path extrusionOk="0" h="593" w="3170">
                    <a:moveTo>
                      <a:pt x="1601" y="1"/>
                    </a:moveTo>
                    <a:cubicBezTo>
                      <a:pt x="1435" y="1"/>
                      <a:pt x="1301" y="1"/>
                      <a:pt x="1134" y="34"/>
                    </a:cubicBezTo>
                    <a:cubicBezTo>
                      <a:pt x="1001" y="67"/>
                      <a:pt x="868" y="134"/>
                      <a:pt x="734" y="201"/>
                    </a:cubicBezTo>
                    <a:cubicBezTo>
                      <a:pt x="501" y="301"/>
                      <a:pt x="267" y="401"/>
                      <a:pt x="0" y="468"/>
                    </a:cubicBezTo>
                    <a:cubicBezTo>
                      <a:pt x="162" y="549"/>
                      <a:pt x="336" y="593"/>
                      <a:pt x="514" y="593"/>
                    </a:cubicBezTo>
                    <a:cubicBezTo>
                      <a:pt x="631" y="593"/>
                      <a:pt x="749" y="574"/>
                      <a:pt x="868" y="534"/>
                    </a:cubicBezTo>
                    <a:cubicBezTo>
                      <a:pt x="1038" y="486"/>
                      <a:pt x="1209" y="455"/>
                      <a:pt x="1380" y="455"/>
                    </a:cubicBezTo>
                    <a:cubicBezTo>
                      <a:pt x="1443" y="455"/>
                      <a:pt x="1505" y="459"/>
                      <a:pt x="1568" y="468"/>
                    </a:cubicBezTo>
                    <a:cubicBezTo>
                      <a:pt x="1835" y="468"/>
                      <a:pt x="2102" y="501"/>
                      <a:pt x="2369" y="501"/>
                    </a:cubicBezTo>
                    <a:cubicBezTo>
                      <a:pt x="2669" y="468"/>
                      <a:pt x="2936" y="368"/>
                      <a:pt x="3169" y="201"/>
                    </a:cubicBezTo>
                    <a:cubicBezTo>
                      <a:pt x="2902" y="201"/>
                      <a:pt x="2669" y="167"/>
                      <a:pt x="2402" y="134"/>
                    </a:cubicBezTo>
                    <a:cubicBezTo>
                      <a:pt x="2135" y="67"/>
                      <a:pt x="1868" y="1"/>
                      <a:pt x="16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8" name="Google Shape;1838;p20"/>
              <p:cNvSpPr/>
              <p:nvPr/>
            </p:nvSpPr>
            <p:spPr>
              <a:xfrm>
                <a:off x="2035755" y="1163282"/>
                <a:ext cx="35136" cy="14470"/>
              </a:xfrm>
              <a:custGeom>
                <a:rect b="b" l="l" r="r" t="t"/>
                <a:pathLst>
                  <a:path extrusionOk="0" h="481" w="1168">
                    <a:moveTo>
                      <a:pt x="710" y="1"/>
                    </a:moveTo>
                    <a:cubicBezTo>
                      <a:pt x="469" y="1"/>
                      <a:pt x="222" y="45"/>
                      <a:pt x="0" y="126"/>
                    </a:cubicBezTo>
                    <a:cubicBezTo>
                      <a:pt x="111" y="364"/>
                      <a:pt x="336" y="481"/>
                      <a:pt x="562" y="481"/>
                    </a:cubicBezTo>
                    <a:cubicBezTo>
                      <a:pt x="811" y="481"/>
                      <a:pt x="1063" y="339"/>
                      <a:pt x="1168" y="59"/>
                    </a:cubicBezTo>
                    <a:cubicBezTo>
                      <a:pt x="1023" y="19"/>
                      <a:pt x="868" y="1"/>
                      <a:pt x="7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9" name="Google Shape;1839;p20"/>
              <p:cNvSpPr/>
              <p:nvPr/>
            </p:nvSpPr>
            <p:spPr>
              <a:xfrm>
                <a:off x="2015660" y="1116864"/>
                <a:ext cx="74304" cy="28127"/>
              </a:xfrm>
              <a:custGeom>
                <a:rect b="b" l="l" r="r" t="t"/>
                <a:pathLst>
                  <a:path extrusionOk="0" h="935" w="2470">
                    <a:moveTo>
                      <a:pt x="1569" y="1"/>
                    </a:moveTo>
                    <a:cubicBezTo>
                      <a:pt x="1402" y="1"/>
                      <a:pt x="1268" y="1"/>
                      <a:pt x="1135" y="34"/>
                    </a:cubicBezTo>
                    <a:cubicBezTo>
                      <a:pt x="635" y="134"/>
                      <a:pt x="201" y="468"/>
                      <a:pt x="1" y="935"/>
                    </a:cubicBezTo>
                    <a:cubicBezTo>
                      <a:pt x="401" y="735"/>
                      <a:pt x="835" y="601"/>
                      <a:pt x="1268" y="501"/>
                    </a:cubicBezTo>
                    <a:cubicBezTo>
                      <a:pt x="1386" y="462"/>
                      <a:pt x="1491" y="446"/>
                      <a:pt x="1599" y="446"/>
                    </a:cubicBezTo>
                    <a:cubicBezTo>
                      <a:pt x="1675" y="446"/>
                      <a:pt x="1753" y="454"/>
                      <a:pt x="1836" y="468"/>
                    </a:cubicBezTo>
                    <a:cubicBezTo>
                      <a:pt x="2036" y="501"/>
                      <a:pt x="2236" y="601"/>
                      <a:pt x="2469" y="668"/>
                    </a:cubicBezTo>
                    <a:cubicBezTo>
                      <a:pt x="2369" y="434"/>
                      <a:pt x="2202" y="268"/>
                      <a:pt x="1969" y="134"/>
                    </a:cubicBezTo>
                    <a:cubicBezTo>
                      <a:pt x="1836" y="67"/>
                      <a:pt x="1702" y="1"/>
                      <a:pt x="15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0" name="Google Shape;1840;p20"/>
              <p:cNvSpPr/>
              <p:nvPr/>
            </p:nvSpPr>
            <p:spPr>
              <a:xfrm>
                <a:off x="1587191" y="780720"/>
                <a:ext cx="459600" cy="157723"/>
              </a:xfrm>
              <a:custGeom>
                <a:rect b="b" l="l" r="r" t="t"/>
                <a:pathLst>
                  <a:path extrusionOk="0" h="5243" w="15278">
                    <a:moveTo>
                      <a:pt x="15044" y="0"/>
                    </a:moveTo>
                    <a:lnTo>
                      <a:pt x="15044" y="0"/>
                    </a:lnTo>
                    <a:cubicBezTo>
                      <a:pt x="15178" y="767"/>
                      <a:pt x="14778" y="1501"/>
                      <a:pt x="14077" y="1835"/>
                    </a:cubicBezTo>
                    <a:cubicBezTo>
                      <a:pt x="13844" y="1924"/>
                      <a:pt x="13603" y="1953"/>
                      <a:pt x="13354" y="1953"/>
                    </a:cubicBezTo>
                    <a:cubicBezTo>
                      <a:pt x="12858" y="1953"/>
                      <a:pt x="12331" y="1835"/>
                      <a:pt x="11775" y="1835"/>
                    </a:cubicBezTo>
                    <a:cubicBezTo>
                      <a:pt x="11736" y="1832"/>
                      <a:pt x="11696" y="1830"/>
                      <a:pt x="11658" y="1830"/>
                    </a:cubicBezTo>
                    <a:cubicBezTo>
                      <a:pt x="11241" y="1830"/>
                      <a:pt x="10877" y="1991"/>
                      <a:pt x="10541" y="2235"/>
                    </a:cubicBezTo>
                    <a:cubicBezTo>
                      <a:pt x="10241" y="2502"/>
                      <a:pt x="9941" y="2769"/>
                      <a:pt x="9674" y="3069"/>
                    </a:cubicBezTo>
                    <a:cubicBezTo>
                      <a:pt x="9440" y="3336"/>
                      <a:pt x="9140" y="3536"/>
                      <a:pt x="8840" y="3669"/>
                    </a:cubicBezTo>
                    <a:cubicBezTo>
                      <a:pt x="8715" y="3707"/>
                      <a:pt x="8590" y="3726"/>
                      <a:pt x="8467" y="3726"/>
                    </a:cubicBezTo>
                    <a:cubicBezTo>
                      <a:pt x="8261" y="3726"/>
                      <a:pt x="8060" y="3674"/>
                      <a:pt x="7873" y="3569"/>
                    </a:cubicBezTo>
                    <a:cubicBezTo>
                      <a:pt x="7506" y="3336"/>
                      <a:pt x="7105" y="3202"/>
                      <a:pt x="6672" y="3136"/>
                    </a:cubicBezTo>
                    <a:cubicBezTo>
                      <a:pt x="6205" y="3136"/>
                      <a:pt x="5771" y="3302"/>
                      <a:pt x="5438" y="3636"/>
                    </a:cubicBezTo>
                    <a:cubicBezTo>
                      <a:pt x="5204" y="3936"/>
                      <a:pt x="4937" y="4236"/>
                      <a:pt x="4704" y="4503"/>
                    </a:cubicBezTo>
                    <a:cubicBezTo>
                      <a:pt x="4404" y="4703"/>
                      <a:pt x="4070" y="4837"/>
                      <a:pt x="3703" y="4837"/>
                    </a:cubicBezTo>
                    <a:cubicBezTo>
                      <a:pt x="2969" y="4770"/>
                      <a:pt x="2269" y="4370"/>
                      <a:pt x="1902" y="3736"/>
                    </a:cubicBezTo>
                    <a:cubicBezTo>
                      <a:pt x="1668" y="3369"/>
                      <a:pt x="1401" y="3069"/>
                      <a:pt x="1068" y="2835"/>
                    </a:cubicBezTo>
                    <a:cubicBezTo>
                      <a:pt x="941" y="2772"/>
                      <a:pt x="814" y="2749"/>
                      <a:pt x="687" y="2749"/>
                    </a:cubicBezTo>
                    <a:cubicBezTo>
                      <a:pt x="614" y="2749"/>
                      <a:pt x="541" y="2756"/>
                      <a:pt x="467" y="2769"/>
                    </a:cubicBezTo>
                    <a:cubicBezTo>
                      <a:pt x="234" y="2769"/>
                      <a:pt x="67" y="2935"/>
                      <a:pt x="0" y="3136"/>
                    </a:cubicBezTo>
                    <a:cubicBezTo>
                      <a:pt x="67" y="2935"/>
                      <a:pt x="267" y="2835"/>
                      <a:pt x="467" y="2835"/>
                    </a:cubicBezTo>
                    <a:cubicBezTo>
                      <a:pt x="634" y="2835"/>
                      <a:pt x="834" y="2869"/>
                      <a:pt x="968" y="3002"/>
                    </a:cubicBezTo>
                    <a:cubicBezTo>
                      <a:pt x="1268" y="3236"/>
                      <a:pt x="1501" y="3536"/>
                      <a:pt x="1668" y="3903"/>
                    </a:cubicBezTo>
                    <a:cubicBezTo>
                      <a:pt x="2069" y="4637"/>
                      <a:pt x="2802" y="5137"/>
                      <a:pt x="3670" y="5237"/>
                    </a:cubicBezTo>
                    <a:cubicBezTo>
                      <a:pt x="3713" y="5240"/>
                      <a:pt x="3758" y="5242"/>
                      <a:pt x="3802" y="5242"/>
                    </a:cubicBezTo>
                    <a:cubicBezTo>
                      <a:pt x="4196" y="5242"/>
                      <a:pt x="4604" y="5110"/>
                      <a:pt x="4904" y="4870"/>
                    </a:cubicBezTo>
                    <a:cubicBezTo>
                      <a:pt x="5204" y="4603"/>
                      <a:pt x="5471" y="4303"/>
                      <a:pt x="5738" y="3970"/>
                    </a:cubicBezTo>
                    <a:cubicBezTo>
                      <a:pt x="5971" y="3769"/>
                      <a:pt x="6305" y="3636"/>
                      <a:pt x="6638" y="3636"/>
                    </a:cubicBezTo>
                    <a:cubicBezTo>
                      <a:pt x="7005" y="3703"/>
                      <a:pt x="7339" y="3836"/>
                      <a:pt x="7639" y="4036"/>
                    </a:cubicBezTo>
                    <a:cubicBezTo>
                      <a:pt x="7839" y="4136"/>
                      <a:pt x="8039" y="4203"/>
                      <a:pt x="8273" y="4236"/>
                    </a:cubicBezTo>
                    <a:cubicBezTo>
                      <a:pt x="8331" y="4245"/>
                      <a:pt x="8390" y="4249"/>
                      <a:pt x="8448" y="4249"/>
                    </a:cubicBezTo>
                    <a:cubicBezTo>
                      <a:pt x="8623" y="4249"/>
                      <a:pt x="8798" y="4211"/>
                      <a:pt x="8973" y="4136"/>
                    </a:cubicBezTo>
                    <a:cubicBezTo>
                      <a:pt x="9374" y="3970"/>
                      <a:pt x="9707" y="3703"/>
                      <a:pt x="10008" y="3402"/>
                    </a:cubicBezTo>
                    <a:cubicBezTo>
                      <a:pt x="10241" y="3102"/>
                      <a:pt x="10508" y="2802"/>
                      <a:pt x="10775" y="2569"/>
                    </a:cubicBezTo>
                    <a:cubicBezTo>
                      <a:pt x="11075" y="2335"/>
                      <a:pt x="11409" y="2202"/>
                      <a:pt x="11775" y="2202"/>
                    </a:cubicBezTo>
                    <a:cubicBezTo>
                      <a:pt x="12142" y="2202"/>
                      <a:pt x="12509" y="2268"/>
                      <a:pt x="12943" y="2268"/>
                    </a:cubicBezTo>
                    <a:cubicBezTo>
                      <a:pt x="13010" y="2274"/>
                      <a:pt x="13077" y="2277"/>
                      <a:pt x="13145" y="2277"/>
                    </a:cubicBezTo>
                    <a:cubicBezTo>
                      <a:pt x="13486" y="2277"/>
                      <a:pt x="13838" y="2207"/>
                      <a:pt x="14144" y="2068"/>
                    </a:cubicBezTo>
                    <a:cubicBezTo>
                      <a:pt x="14911" y="1701"/>
                      <a:pt x="15278" y="801"/>
                      <a:pt x="150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1" name="Google Shape;1841;p20"/>
              <p:cNvSpPr/>
              <p:nvPr/>
            </p:nvSpPr>
            <p:spPr>
              <a:xfrm>
                <a:off x="1599645" y="856107"/>
                <a:ext cx="382950" cy="112268"/>
              </a:xfrm>
              <a:custGeom>
                <a:rect b="b" l="l" r="r" t="t"/>
                <a:pathLst>
                  <a:path extrusionOk="0" h="3732" w="12730">
                    <a:moveTo>
                      <a:pt x="15" y="2230"/>
                    </a:moveTo>
                    <a:cubicBezTo>
                      <a:pt x="16" y="2241"/>
                      <a:pt x="17" y="2253"/>
                      <a:pt x="20" y="2264"/>
                    </a:cubicBezTo>
                    <a:cubicBezTo>
                      <a:pt x="18" y="2253"/>
                      <a:pt x="16" y="2241"/>
                      <a:pt x="15" y="2230"/>
                    </a:cubicBezTo>
                    <a:close/>
                    <a:moveTo>
                      <a:pt x="11624" y="0"/>
                    </a:moveTo>
                    <a:cubicBezTo>
                      <a:pt x="11356" y="0"/>
                      <a:pt x="11087" y="54"/>
                      <a:pt x="10828" y="163"/>
                    </a:cubicBezTo>
                    <a:cubicBezTo>
                      <a:pt x="10227" y="429"/>
                      <a:pt x="9827" y="997"/>
                      <a:pt x="9427" y="1430"/>
                    </a:cubicBezTo>
                    <a:cubicBezTo>
                      <a:pt x="9026" y="1897"/>
                      <a:pt x="8526" y="2231"/>
                      <a:pt x="7992" y="2464"/>
                    </a:cubicBezTo>
                    <a:cubicBezTo>
                      <a:pt x="7842" y="2529"/>
                      <a:pt x="7677" y="2566"/>
                      <a:pt x="7507" y="2566"/>
                    </a:cubicBezTo>
                    <a:cubicBezTo>
                      <a:pt x="7414" y="2566"/>
                      <a:pt x="7320" y="2555"/>
                      <a:pt x="7225" y="2531"/>
                    </a:cubicBezTo>
                    <a:cubicBezTo>
                      <a:pt x="7025" y="2431"/>
                      <a:pt x="6825" y="2164"/>
                      <a:pt x="6491" y="1964"/>
                    </a:cubicBezTo>
                    <a:cubicBezTo>
                      <a:pt x="6345" y="1915"/>
                      <a:pt x="6198" y="1884"/>
                      <a:pt x="6052" y="1884"/>
                    </a:cubicBezTo>
                    <a:cubicBezTo>
                      <a:pt x="5998" y="1884"/>
                      <a:pt x="5945" y="1888"/>
                      <a:pt x="5891" y="1897"/>
                    </a:cubicBezTo>
                    <a:cubicBezTo>
                      <a:pt x="5691" y="1931"/>
                      <a:pt x="5524" y="1997"/>
                      <a:pt x="5391" y="2097"/>
                    </a:cubicBezTo>
                    <a:cubicBezTo>
                      <a:pt x="5090" y="2297"/>
                      <a:pt x="4857" y="2531"/>
                      <a:pt x="4623" y="2698"/>
                    </a:cubicBezTo>
                    <a:cubicBezTo>
                      <a:pt x="4190" y="3098"/>
                      <a:pt x="3623" y="3332"/>
                      <a:pt x="3056" y="3365"/>
                    </a:cubicBezTo>
                    <a:cubicBezTo>
                      <a:pt x="2755" y="3365"/>
                      <a:pt x="2455" y="3298"/>
                      <a:pt x="2222" y="3131"/>
                    </a:cubicBezTo>
                    <a:cubicBezTo>
                      <a:pt x="1955" y="2965"/>
                      <a:pt x="1721" y="2798"/>
                      <a:pt x="1521" y="2564"/>
                    </a:cubicBezTo>
                    <a:cubicBezTo>
                      <a:pt x="1288" y="2331"/>
                      <a:pt x="1021" y="2131"/>
                      <a:pt x="754" y="1997"/>
                    </a:cubicBezTo>
                    <a:cubicBezTo>
                      <a:pt x="629" y="1922"/>
                      <a:pt x="504" y="1885"/>
                      <a:pt x="379" y="1885"/>
                    </a:cubicBezTo>
                    <a:cubicBezTo>
                      <a:pt x="337" y="1885"/>
                      <a:pt x="295" y="1889"/>
                      <a:pt x="254" y="1897"/>
                    </a:cubicBezTo>
                    <a:cubicBezTo>
                      <a:pt x="98" y="1928"/>
                      <a:pt x="1" y="2075"/>
                      <a:pt x="15" y="2230"/>
                    </a:cubicBezTo>
                    <a:lnTo>
                      <a:pt x="15" y="2230"/>
                    </a:lnTo>
                    <a:cubicBezTo>
                      <a:pt x="10" y="2109"/>
                      <a:pt x="134" y="1994"/>
                      <a:pt x="287" y="1964"/>
                    </a:cubicBezTo>
                    <a:cubicBezTo>
                      <a:pt x="420" y="1964"/>
                      <a:pt x="554" y="1997"/>
                      <a:pt x="687" y="2097"/>
                    </a:cubicBezTo>
                    <a:cubicBezTo>
                      <a:pt x="921" y="2264"/>
                      <a:pt x="1154" y="2498"/>
                      <a:pt x="1354" y="2731"/>
                    </a:cubicBezTo>
                    <a:cubicBezTo>
                      <a:pt x="1554" y="2965"/>
                      <a:pt x="1788" y="3198"/>
                      <a:pt x="2055" y="3398"/>
                    </a:cubicBezTo>
                    <a:cubicBezTo>
                      <a:pt x="2355" y="3598"/>
                      <a:pt x="2689" y="3698"/>
                      <a:pt x="3022" y="3732"/>
                    </a:cubicBezTo>
                    <a:cubicBezTo>
                      <a:pt x="3689" y="3698"/>
                      <a:pt x="4356" y="3465"/>
                      <a:pt x="4890" y="3031"/>
                    </a:cubicBezTo>
                    <a:cubicBezTo>
                      <a:pt x="5157" y="2865"/>
                      <a:pt x="5391" y="2631"/>
                      <a:pt x="5624" y="2464"/>
                    </a:cubicBezTo>
                    <a:cubicBezTo>
                      <a:pt x="5735" y="2375"/>
                      <a:pt x="5891" y="2331"/>
                      <a:pt x="6042" y="2331"/>
                    </a:cubicBezTo>
                    <a:cubicBezTo>
                      <a:pt x="6117" y="2331"/>
                      <a:pt x="6191" y="2342"/>
                      <a:pt x="6258" y="2364"/>
                    </a:cubicBezTo>
                    <a:cubicBezTo>
                      <a:pt x="6491" y="2464"/>
                      <a:pt x="6691" y="2731"/>
                      <a:pt x="7058" y="2931"/>
                    </a:cubicBezTo>
                    <a:cubicBezTo>
                      <a:pt x="7180" y="2980"/>
                      <a:pt x="7320" y="3011"/>
                      <a:pt x="7465" y="3011"/>
                    </a:cubicBezTo>
                    <a:cubicBezTo>
                      <a:pt x="7518" y="3011"/>
                      <a:pt x="7572" y="3007"/>
                      <a:pt x="7625" y="2998"/>
                    </a:cubicBezTo>
                    <a:cubicBezTo>
                      <a:pt x="7826" y="2965"/>
                      <a:pt x="7992" y="2931"/>
                      <a:pt x="8159" y="2865"/>
                    </a:cubicBezTo>
                    <a:cubicBezTo>
                      <a:pt x="8760" y="2598"/>
                      <a:pt x="9293" y="2197"/>
                      <a:pt x="9694" y="1664"/>
                    </a:cubicBezTo>
                    <a:cubicBezTo>
                      <a:pt x="10127" y="1163"/>
                      <a:pt x="10427" y="596"/>
                      <a:pt x="10961" y="329"/>
                    </a:cubicBezTo>
                    <a:cubicBezTo>
                      <a:pt x="11228" y="196"/>
                      <a:pt x="11528" y="129"/>
                      <a:pt x="11833" y="129"/>
                    </a:cubicBezTo>
                    <a:cubicBezTo>
                      <a:pt x="12137" y="129"/>
                      <a:pt x="12446" y="196"/>
                      <a:pt x="12729" y="329"/>
                    </a:cubicBezTo>
                    <a:cubicBezTo>
                      <a:pt x="12394" y="112"/>
                      <a:pt x="12011" y="0"/>
                      <a:pt x="116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2" name="Google Shape;1842;p20"/>
              <p:cNvSpPr/>
              <p:nvPr/>
            </p:nvSpPr>
            <p:spPr>
              <a:xfrm>
                <a:off x="1625306" y="886100"/>
                <a:ext cx="327177" cy="116179"/>
              </a:xfrm>
              <a:custGeom>
                <a:rect b="b" l="l" r="r" t="t"/>
                <a:pathLst>
                  <a:path extrusionOk="0" h="3862" w="10876">
                    <a:moveTo>
                      <a:pt x="10328" y="1"/>
                    </a:moveTo>
                    <a:cubicBezTo>
                      <a:pt x="10244" y="1"/>
                      <a:pt x="10159" y="12"/>
                      <a:pt x="10075" y="33"/>
                    </a:cubicBezTo>
                    <a:cubicBezTo>
                      <a:pt x="9808" y="133"/>
                      <a:pt x="9541" y="266"/>
                      <a:pt x="9341" y="467"/>
                    </a:cubicBezTo>
                    <a:cubicBezTo>
                      <a:pt x="8941" y="833"/>
                      <a:pt x="8574" y="1234"/>
                      <a:pt x="8240" y="1667"/>
                    </a:cubicBezTo>
                    <a:cubicBezTo>
                      <a:pt x="7907" y="2068"/>
                      <a:pt x="7506" y="2401"/>
                      <a:pt x="7039" y="2668"/>
                    </a:cubicBezTo>
                    <a:cubicBezTo>
                      <a:pt x="6782" y="2855"/>
                      <a:pt x="6459" y="2960"/>
                      <a:pt x="6128" y="2960"/>
                    </a:cubicBezTo>
                    <a:cubicBezTo>
                      <a:pt x="5987" y="2960"/>
                      <a:pt x="5844" y="2941"/>
                      <a:pt x="5705" y="2902"/>
                    </a:cubicBezTo>
                    <a:cubicBezTo>
                      <a:pt x="5505" y="2802"/>
                      <a:pt x="5305" y="2635"/>
                      <a:pt x="5138" y="2468"/>
                    </a:cubicBezTo>
                    <a:cubicBezTo>
                      <a:pt x="5005" y="2335"/>
                      <a:pt x="4838" y="2268"/>
                      <a:pt x="4671" y="2234"/>
                    </a:cubicBezTo>
                    <a:cubicBezTo>
                      <a:pt x="4471" y="2234"/>
                      <a:pt x="4304" y="2234"/>
                      <a:pt x="4137" y="2335"/>
                    </a:cubicBezTo>
                    <a:cubicBezTo>
                      <a:pt x="3870" y="2468"/>
                      <a:pt x="3637" y="2635"/>
                      <a:pt x="3437" y="2835"/>
                    </a:cubicBezTo>
                    <a:cubicBezTo>
                      <a:pt x="3237" y="3002"/>
                      <a:pt x="3036" y="3135"/>
                      <a:pt x="2803" y="3269"/>
                    </a:cubicBezTo>
                    <a:cubicBezTo>
                      <a:pt x="2499" y="3456"/>
                      <a:pt x="2162" y="3561"/>
                      <a:pt x="1815" y="3561"/>
                    </a:cubicBezTo>
                    <a:cubicBezTo>
                      <a:pt x="1667" y="3561"/>
                      <a:pt x="1518" y="3542"/>
                      <a:pt x="1369" y="3502"/>
                    </a:cubicBezTo>
                    <a:cubicBezTo>
                      <a:pt x="1102" y="3435"/>
                      <a:pt x="902" y="3302"/>
                      <a:pt x="701" y="3135"/>
                    </a:cubicBezTo>
                    <a:cubicBezTo>
                      <a:pt x="601" y="3035"/>
                      <a:pt x="435" y="2968"/>
                      <a:pt x="301" y="2968"/>
                    </a:cubicBezTo>
                    <a:cubicBezTo>
                      <a:pt x="134" y="2968"/>
                      <a:pt x="1" y="3102"/>
                      <a:pt x="1" y="3235"/>
                    </a:cubicBezTo>
                    <a:cubicBezTo>
                      <a:pt x="30" y="3119"/>
                      <a:pt x="134" y="3029"/>
                      <a:pt x="249" y="3029"/>
                    </a:cubicBezTo>
                    <a:cubicBezTo>
                      <a:pt x="266" y="3029"/>
                      <a:pt x="284" y="3031"/>
                      <a:pt x="301" y="3035"/>
                    </a:cubicBezTo>
                    <a:cubicBezTo>
                      <a:pt x="401" y="3068"/>
                      <a:pt x="535" y="3135"/>
                      <a:pt x="601" y="3235"/>
                    </a:cubicBezTo>
                    <a:cubicBezTo>
                      <a:pt x="768" y="3435"/>
                      <a:pt x="1002" y="3635"/>
                      <a:pt x="1269" y="3736"/>
                    </a:cubicBezTo>
                    <a:cubicBezTo>
                      <a:pt x="1505" y="3819"/>
                      <a:pt x="1746" y="3862"/>
                      <a:pt x="1987" y="3862"/>
                    </a:cubicBezTo>
                    <a:cubicBezTo>
                      <a:pt x="2324" y="3862"/>
                      <a:pt x="2658" y="3777"/>
                      <a:pt x="2970" y="3602"/>
                    </a:cubicBezTo>
                    <a:cubicBezTo>
                      <a:pt x="3203" y="3502"/>
                      <a:pt x="3470" y="3335"/>
                      <a:pt x="3670" y="3168"/>
                    </a:cubicBezTo>
                    <a:cubicBezTo>
                      <a:pt x="3870" y="3002"/>
                      <a:pt x="4071" y="2868"/>
                      <a:pt x="4304" y="2735"/>
                    </a:cubicBezTo>
                    <a:cubicBezTo>
                      <a:pt x="4360" y="2713"/>
                      <a:pt x="4423" y="2701"/>
                      <a:pt x="4487" y="2701"/>
                    </a:cubicBezTo>
                    <a:cubicBezTo>
                      <a:pt x="4615" y="2701"/>
                      <a:pt x="4749" y="2746"/>
                      <a:pt x="4838" y="2835"/>
                    </a:cubicBezTo>
                    <a:cubicBezTo>
                      <a:pt x="5038" y="3035"/>
                      <a:pt x="5271" y="3235"/>
                      <a:pt x="5538" y="3369"/>
                    </a:cubicBezTo>
                    <a:cubicBezTo>
                      <a:pt x="5713" y="3427"/>
                      <a:pt x="5887" y="3462"/>
                      <a:pt x="6068" y="3462"/>
                    </a:cubicBezTo>
                    <a:cubicBezTo>
                      <a:pt x="6199" y="3462"/>
                      <a:pt x="6333" y="3444"/>
                      <a:pt x="6472" y="3402"/>
                    </a:cubicBezTo>
                    <a:cubicBezTo>
                      <a:pt x="6739" y="3335"/>
                      <a:pt x="7006" y="3202"/>
                      <a:pt x="7273" y="3068"/>
                    </a:cubicBezTo>
                    <a:cubicBezTo>
                      <a:pt x="7740" y="2768"/>
                      <a:pt x="8173" y="2368"/>
                      <a:pt x="8507" y="1934"/>
                    </a:cubicBezTo>
                    <a:cubicBezTo>
                      <a:pt x="8874" y="1467"/>
                      <a:pt x="9107" y="1000"/>
                      <a:pt x="9474" y="633"/>
                    </a:cubicBezTo>
                    <a:cubicBezTo>
                      <a:pt x="9641" y="433"/>
                      <a:pt x="9875" y="266"/>
                      <a:pt x="10108" y="166"/>
                    </a:cubicBezTo>
                    <a:cubicBezTo>
                      <a:pt x="10233" y="113"/>
                      <a:pt x="10368" y="78"/>
                      <a:pt x="10507" y="78"/>
                    </a:cubicBezTo>
                    <a:cubicBezTo>
                      <a:pt x="10627" y="78"/>
                      <a:pt x="10751" y="104"/>
                      <a:pt x="10875" y="166"/>
                    </a:cubicBezTo>
                    <a:cubicBezTo>
                      <a:pt x="10693" y="52"/>
                      <a:pt x="10511" y="1"/>
                      <a:pt x="103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3" name="Google Shape;1843;p20"/>
              <p:cNvSpPr/>
              <p:nvPr/>
            </p:nvSpPr>
            <p:spPr>
              <a:xfrm>
                <a:off x="1667452" y="992322"/>
                <a:ext cx="164611" cy="44312"/>
              </a:xfrm>
              <a:custGeom>
                <a:rect b="b" l="l" r="r" t="t"/>
                <a:pathLst>
                  <a:path extrusionOk="0" h="1473" w="5472">
                    <a:moveTo>
                      <a:pt x="2201" y="1"/>
                    </a:moveTo>
                    <a:cubicBezTo>
                      <a:pt x="1783" y="1"/>
                      <a:pt x="1354" y="120"/>
                      <a:pt x="1002" y="371"/>
                    </a:cubicBezTo>
                    <a:cubicBezTo>
                      <a:pt x="902" y="471"/>
                      <a:pt x="802" y="571"/>
                      <a:pt x="735" y="705"/>
                    </a:cubicBezTo>
                    <a:cubicBezTo>
                      <a:pt x="668" y="772"/>
                      <a:pt x="601" y="872"/>
                      <a:pt x="535" y="938"/>
                    </a:cubicBezTo>
                    <a:cubicBezTo>
                      <a:pt x="468" y="1005"/>
                      <a:pt x="335" y="1038"/>
                      <a:pt x="201" y="1105"/>
                    </a:cubicBezTo>
                    <a:cubicBezTo>
                      <a:pt x="68" y="1205"/>
                      <a:pt x="1" y="1372"/>
                      <a:pt x="101" y="1472"/>
                    </a:cubicBezTo>
                    <a:cubicBezTo>
                      <a:pt x="68" y="1372"/>
                      <a:pt x="168" y="1272"/>
                      <a:pt x="268" y="1239"/>
                    </a:cubicBezTo>
                    <a:cubicBezTo>
                      <a:pt x="368" y="1205"/>
                      <a:pt x="501" y="1205"/>
                      <a:pt x="635" y="1139"/>
                    </a:cubicBezTo>
                    <a:cubicBezTo>
                      <a:pt x="768" y="1072"/>
                      <a:pt x="868" y="1005"/>
                      <a:pt x="968" y="872"/>
                    </a:cubicBezTo>
                    <a:cubicBezTo>
                      <a:pt x="1035" y="805"/>
                      <a:pt x="1135" y="738"/>
                      <a:pt x="1235" y="672"/>
                    </a:cubicBezTo>
                    <a:cubicBezTo>
                      <a:pt x="1512" y="533"/>
                      <a:pt x="1820" y="459"/>
                      <a:pt x="2127" y="459"/>
                    </a:cubicBezTo>
                    <a:cubicBezTo>
                      <a:pt x="2264" y="459"/>
                      <a:pt x="2402" y="474"/>
                      <a:pt x="2536" y="505"/>
                    </a:cubicBezTo>
                    <a:cubicBezTo>
                      <a:pt x="3036" y="605"/>
                      <a:pt x="3537" y="705"/>
                      <a:pt x="4037" y="738"/>
                    </a:cubicBezTo>
                    <a:cubicBezTo>
                      <a:pt x="4104" y="747"/>
                      <a:pt x="4172" y="751"/>
                      <a:pt x="4239" y="751"/>
                    </a:cubicBezTo>
                    <a:cubicBezTo>
                      <a:pt x="4703" y="751"/>
                      <a:pt x="5151" y="550"/>
                      <a:pt x="5472" y="171"/>
                    </a:cubicBezTo>
                    <a:lnTo>
                      <a:pt x="5472" y="171"/>
                    </a:lnTo>
                    <a:cubicBezTo>
                      <a:pt x="5168" y="335"/>
                      <a:pt x="4832" y="416"/>
                      <a:pt x="4497" y="416"/>
                    </a:cubicBezTo>
                    <a:cubicBezTo>
                      <a:pt x="4354" y="416"/>
                      <a:pt x="4211" y="401"/>
                      <a:pt x="4071" y="371"/>
                    </a:cubicBezTo>
                    <a:cubicBezTo>
                      <a:pt x="3604" y="305"/>
                      <a:pt x="3137" y="138"/>
                      <a:pt x="2603" y="38"/>
                    </a:cubicBezTo>
                    <a:cubicBezTo>
                      <a:pt x="2472" y="13"/>
                      <a:pt x="2337" y="1"/>
                      <a:pt x="22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4" name="Google Shape;1844;p20"/>
              <p:cNvSpPr/>
              <p:nvPr/>
            </p:nvSpPr>
            <p:spPr>
              <a:xfrm>
                <a:off x="1711613" y="1024149"/>
                <a:ext cx="102401" cy="32549"/>
              </a:xfrm>
              <a:custGeom>
                <a:rect b="b" l="l" r="r" t="t"/>
                <a:pathLst>
                  <a:path extrusionOk="0" h="1082" w="3404">
                    <a:moveTo>
                      <a:pt x="1275" y="0"/>
                    </a:moveTo>
                    <a:cubicBezTo>
                      <a:pt x="1018" y="0"/>
                      <a:pt x="761" y="67"/>
                      <a:pt x="534" y="181"/>
                    </a:cubicBezTo>
                    <a:cubicBezTo>
                      <a:pt x="201" y="347"/>
                      <a:pt x="1" y="714"/>
                      <a:pt x="67" y="1081"/>
                    </a:cubicBezTo>
                    <a:cubicBezTo>
                      <a:pt x="167" y="814"/>
                      <a:pt x="401" y="581"/>
                      <a:pt x="701" y="514"/>
                    </a:cubicBezTo>
                    <a:cubicBezTo>
                      <a:pt x="835" y="481"/>
                      <a:pt x="976" y="464"/>
                      <a:pt x="1118" y="464"/>
                    </a:cubicBezTo>
                    <a:cubicBezTo>
                      <a:pt x="1260" y="464"/>
                      <a:pt x="1402" y="481"/>
                      <a:pt x="1535" y="514"/>
                    </a:cubicBezTo>
                    <a:cubicBezTo>
                      <a:pt x="1669" y="548"/>
                      <a:pt x="1835" y="614"/>
                      <a:pt x="2035" y="614"/>
                    </a:cubicBezTo>
                    <a:cubicBezTo>
                      <a:pt x="2084" y="624"/>
                      <a:pt x="2136" y="628"/>
                      <a:pt x="2189" y="628"/>
                    </a:cubicBezTo>
                    <a:cubicBezTo>
                      <a:pt x="2317" y="628"/>
                      <a:pt x="2451" y="605"/>
                      <a:pt x="2569" y="581"/>
                    </a:cubicBezTo>
                    <a:cubicBezTo>
                      <a:pt x="2903" y="514"/>
                      <a:pt x="3203" y="281"/>
                      <a:pt x="3403" y="14"/>
                    </a:cubicBezTo>
                    <a:lnTo>
                      <a:pt x="3403" y="14"/>
                    </a:lnTo>
                    <a:cubicBezTo>
                      <a:pt x="3136" y="147"/>
                      <a:pt x="2836" y="214"/>
                      <a:pt x="2536" y="214"/>
                    </a:cubicBezTo>
                    <a:cubicBezTo>
                      <a:pt x="2236" y="214"/>
                      <a:pt x="1935" y="147"/>
                      <a:pt x="1635" y="47"/>
                    </a:cubicBezTo>
                    <a:cubicBezTo>
                      <a:pt x="1518" y="15"/>
                      <a:pt x="1397" y="0"/>
                      <a:pt x="12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5" name="Google Shape;1845;p20"/>
              <p:cNvSpPr/>
              <p:nvPr/>
            </p:nvSpPr>
            <p:spPr>
              <a:xfrm>
                <a:off x="2047788" y="775696"/>
                <a:ext cx="120450" cy="88322"/>
              </a:xfrm>
              <a:custGeom>
                <a:rect b="b" l="l" r="r" t="t"/>
                <a:pathLst>
                  <a:path extrusionOk="0" h="2936" w="4004">
                    <a:moveTo>
                      <a:pt x="0" y="0"/>
                    </a:moveTo>
                    <a:lnTo>
                      <a:pt x="0" y="0"/>
                    </a:lnTo>
                    <a:cubicBezTo>
                      <a:pt x="34" y="467"/>
                      <a:pt x="234" y="934"/>
                      <a:pt x="567" y="1268"/>
                    </a:cubicBezTo>
                    <a:cubicBezTo>
                      <a:pt x="868" y="1635"/>
                      <a:pt x="1268" y="1902"/>
                      <a:pt x="1735" y="2035"/>
                    </a:cubicBezTo>
                    <a:cubicBezTo>
                      <a:pt x="2169" y="2135"/>
                      <a:pt x="2602" y="2202"/>
                      <a:pt x="3069" y="2235"/>
                    </a:cubicBezTo>
                    <a:cubicBezTo>
                      <a:pt x="3469" y="2269"/>
                      <a:pt x="3836" y="2535"/>
                      <a:pt x="3970" y="2936"/>
                    </a:cubicBezTo>
                    <a:cubicBezTo>
                      <a:pt x="4003" y="2702"/>
                      <a:pt x="3936" y="2469"/>
                      <a:pt x="3770" y="2269"/>
                    </a:cubicBezTo>
                    <a:cubicBezTo>
                      <a:pt x="3603" y="2102"/>
                      <a:pt x="3403" y="1935"/>
                      <a:pt x="3169" y="1868"/>
                    </a:cubicBezTo>
                    <a:cubicBezTo>
                      <a:pt x="2702" y="1701"/>
                      <a:pt x="2235" y="1701"/>
                      <a:pt x="1868" y="1568"/>
                    </a:cubicBezTo>
                    <a:cubicBezTo>
                      <a:pt x="1501" y="1468"/>
                      <a:pt x="1134" y="1268"/>
                      <a:pt x="834" y="1001"/>
                    </a:cubicBezTo>
                    <a:cubicBezTo>
                      <a:pt x="501" y="701"/>
                      <a:pt x="200" y="367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6" name="Google Shape;1846;p20"/>
              <p:cNvSpPr/>
              <p:nvPr/>
            </p:nvSpPr>
            <p:spPr>
              <a:xfrm>
                <a:off x="2054797" y="774673"/>
                <a:ext cx="113441" cy="70273"/>
              </a:xfrm>
              <a:custGeom>
                <a:rect b="b" l="l" r="r" t="t"/>
                <a:pathLst>
                  <a:path extrusionOk="0" h="2336" w="3771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401"/>
                      <a:pt x="368" y="735"/>
                      <a:pt x="701" y="1002"/>
                    </a:cubicBezTo>
                    <a:cubicBezTo>
                      <a:pt x="1035" y="1235"/>
                      <a:pt x="1402" y="1402"/>
                      <a:pt x="1802" y="1502"/>
                    </a:cubicBezTo>
                    <a:cubicBezTo>
                      <a:pt x="2202" y="1569"/>
                      <a:pt x="2569" y="1602"/>
                      <a:pt x="2936" y="1702"/>
                    </a:cubicBezTo>
                    <a:cubicBezTo>
                      <a:pt x="3270" y="1769"/>
                      <a:pt x="3570" y="2002"/>
                      <a:pt x="3770" y="2336"/>
                    </a:cubicBezTo>
                    <a:cubicBezTo>
                      <a:pt x="3737" y="1902"/>
                      <a:pt x="3470" y="1502"/>
                      <a:pt x="3070" y="1369"/>
                    </a:cubicBezTo>
                    <a:cubicBezTo>
                      <a:pt x="2669" y="1202"/>
                      <a:pt x="2302" y="1102"/>
                      <a:pt x="1902" y="1035"/>
                    </a:cubicBezTo>
                    <a:cubicBezTo>
                      <a:pt x="1569" y="968"/>
                      <a:pt x="1202" y="835"/>
                      <a:pt x="901" y="668"/>
                    </a:cubicBezTo>
                    <a:cubicBezTo>
                      <a:pt x="568" y="501"/>
                      <a:pt x="268" y="268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7" name="Google Shape;1847;p20"/>
              <p:cNvSpPr/>
              <p:nvPr/>
            </p:nvSpPr>
            <p:spPr>
              <a:xfrm>
                <a:off x="1563095" y="762640"/>
                <a:ext cx="470671" cy="130257"/>
              </a:xfrm>
              <a:custGeom>
                <a:rect b="b" l="l" r="r" t="t"/>
                <a:pathLst>
                  <a:path extrusionOk="0" h="4330" w="15646">
                    <a:moveTo>
                      <a:pt x="15545" y="1"/>
                    </a:moveTo>
                    <a:cubicBezTo>
                      <a:pt x="15612" y="368"/>
                      <a:pt x="15512" y="734"/>
                      <a:pt x="15245" y="1035"/>
                    </a:cubicBezTo>
                    <a:cubicBezTo>
                      <a:pt x="15012" y="1302"/>
                      <a:pt x="14711" y="1502"/>
                      <a:pt x="14344" y="1602"/>
                    </a:cubicBezTo>
                    <a:cubicBezTo>
                      <a:pt x="14086" y="1731"/>
                      <a:pt x="13827" y="1780"/>
                      <a:pt x="13553" y="1780"/>
                    </a:cubicBezTo>
                    <a:cubicBezTo>
                      <a:pt x="13474" y="1780"/>
                      <a:pt x="13393" y="1776"/>
                      <a:pt x="13310" y="1769"/>
                    </a:cubicBezTo>
                    <a:cubicBezTo>
                      <a:pt x="12943" y="1702"/>
                      <a:pt x="12543" y="1668"/>
                      <a:pt x="12176" y="1668"/>
                    </a:cubicBezTo>
                    <a:cubicBezTo>
                      <a:pt x="11743" y="1668"/>
                      <a:pt x="11342" y="1769"/>
                      <a:pt x="11009" y="1969"/>
                    </a:cubicBezTo>
                    <a:cubicBezTo>
                      <a:pt x="10642" y="2135"/>
                      <a:pt x="10342" y="2369"/>
                      <a:pt x="10041" y="2669"/>
                    </a:cubicBezTo>
                    <a:cubicBezTo>
                      <a:pt x="9862" y="2879"/>
                      <a:pt x="9574" y="3008"/>
                      <a:pt x="9300" y="3008"/>
                    </a:cubicBezTo>
                    <a:cubicBezTo>
                      <a:pt x="9269" y="3008"/>
                      <a:pt x="9238" y="3006"/>
                      <a:pt x="9207" y="3003"/>
                    </a:cubicBezTo>
                    <a:cubicBezTo>
                      <a:pt x="8840" y="2969"/>
                      <a:pt x="8474" y="2869"/>
                      <a:pt x="8140" y="2769"/>
                    </a:cubicBezTo>
                    <a:cubicBezTo>
                      <a:pt x="7920" y="2714"/>
                      <a:pt x="7689" y="2689"/>
                      <a:pt x="7460" y="2689"/>
                    </a:cubicBezTo>
                    <a:cubicBezTo>
                      <a:pt x="7272" y="2689"/>
                      <a:pt x="7086" y="2706"/>
                      <a:pt x="6906" y="2736"/>
                    </a:cubicBezTo>
                    <a:cubicBezTo>
                      <a:pt x="6505" y="2803"/>
                      <a:pt x="6139" y="2969"/>
                      <a:pt x="5805" y="3203"/>
                    </a:cubicBezTo>
                    <a:cubicBezTo>
                      <a:pt x="5505" y="3403"/>
                      <a:pt x="5171" y="3570"/>
                      <a:pt x="4838" y="3737"/>
                    </a:cubicBezTo>
                    <a:cubicBezTo>
                      <a:pt x="4587" y="3876"/>
                      <a:pt x="4314" y="3945"/>
                      <a:pt x="4037" y="3945"/>
                    </a:cubicBezTo>
                    <a:cubicBezTo>
                      <a:pt x="3981" y="3945"/>
                      <a:pt x="3926" y="3942"/>
                      <a:pt x="3870" y="3937"/>
                    </a:cubicBezTo>
                    <a:cubicBezTo>
                      <a:pt x="3503" y="3870"/>
                      <a:pt x="3203" y="3703"/>
                      <a:pt x="2936" y="3503"/>
                    </a:cubicBezTo>
                    <a:cubicBezTo>
                      <a:pt x="2636" y="3270"/>
                      <a:pt x="2336" y="3003"/>
                      <a:pt x="2036" y="2803"/>
                    </a:cubicBezTo>
                    <a:cubicBezTo>
                      <a:pt x="1702" y="2569"/>
                      <a:pt x="1302" y="2436"/>
                      <a:pt x="901" y="2436"/>
                    </a:cubicBezTo>
                    <a:cubicBezTo>
                      <a:pt x="501" y="2436"/>
                      <a:pt x="168" y="2703"/>
                      <a:pt x="1" y="3069"/>
                    </a:cubicBezTo>
                    <a:cubicBezTo>
                      <a:pt x="186" y="2760"/>
                      <a:pt x="487" y="2566"/>
                      <a:pt x="849" y="2566"/>
                    </a:cubicBezTo>
                    <a:cubicBezTo>
                      <a:pt x="877" y="2566"/>
                      <a:pt x="906" y="2567"/>
                      <a:pt x="935" y="2569"/>
                    </a:cubicBezTo>
                    <a:cubicBezTo>
                      <a:pt x="1302" y="2602"/>
                      <a:pt x="1635" y="2736"/>
                      <a:pt x="1902" y="2969"/>
                    </a:cubicBezTo>
                    <a:cubicBezTo>
                      <a:pt x="2169" y="3203"/>
                      <a:pt x="2436" y="3470"/>
                      <a:pt x="2736" y="3737"/>
                    </a:cubicBezTo>
                    <a:cubicBezTo>
                      <a:pt x="3036" y="4003"/>
                      <a:pt x="3403" y="4204"/>
                      <a:pt x="3804" y="4304"/>
                    </a:cubicBezTo>
                    <a:cubicBezTo>
                      <a:pt x="3907" y="4321"/>
                      <a:pt x="4013" y="4329"/>
                      <a:pt x="4119" y="4329"/>
                    </a:cubicBezTo>
                    <a:cubicBezTo>
                      <a:pt x="4423" y="4329"/>
                      <a:pt x="4732" y="4261"/>
                      <a:pt x="5004" y="4137"/>
                    </a:cubicBezTo>
                    <a:cubicBezTo>
                      <a:pt x="5338" y="3970"/>
                      <a:pt x="5672" y="3803"/>
                      <a:pt x="6005" y="3603"/>
                    </a:cubicBezTo>
                    <a:cubicBezTo>
                      <a:pt x="6305" y="3403"/>
                      <a:pt x="6639" y="3270"/>
                      <a:pt x="6972" y="3203"/>
                    </a:cubicBezTo>
                    <a:cubicBezTo>
                      <a:pt x="7102" y="3179"/>
                      <a:pt x="7228" y="3168"/>
                      <a:pt x="7351" y="3168"/>
                    </a:cubicBezTo>
                    <a:cubicBezTo>
                      <a:pt x="7576" y="3168"/>
                      <a:pt x="7791" y="3205"/>
                      <a:pt x="8007" y="3270"/>
                    </a:cubicBezTo>
                    <a:cubicBezTo>
                      <a:pt x="8373" y="3370"/>
                      <a:pt x="8774" y="3436"/>
                      <a:pt x="9174" y="3470"/>
                    </a:cubicBezTo>
                    <a:cubicBezTo>
                      <a:pt x="9374" y="3470"/>
                      <a:pt x="9608" y="3436"/>
                      <a:pt x="9808" y="3336"/>
                    </a:cubicBezTo>
                    <a:cubicBezTo>
                      <a:pt x="10008" y="3270"/>
                      <a:pt x="10175" y="3136"/>
                      <a:pt x="10342" y="3003"/>
                    </a:cubicBezTo>
                    <a:cubicBezTo>
                      <a:pt x="10575" y="2736"/>
                      <a:pt x="10875" y="2502"/>
                      <a:pt x="11175" y="2336"/>
                    </a:cubicBezTo>
                    <a:cubicBezTo>
                      <a:pt x="11476" y="2169"/>
                      <a:pt x="11809" y="2069"/>
                      <a:pt x="12176" y="2035"/>
                    </a:cubicBezTo>
                    <a:cubicBezTo>
                      <a:pt x="12543" y="2035"/>
                      <a:pt x="12910" y="2035"/>
                      <a:pt x="13277" y="2069"/>
                    </a:cubicBezTo>
                    <a:cubicBezTo>
                      <a:pt x="13329" y="2073"/>
                      <a:pt x="13380" y="2075"/>
                      <a:pt x="13432" y="2075"/>
                    </a:cubicBezTo>
                    <a:cubicBezTo>
                      <a:pt x="13780" y="2075"/>
                      <a:pt x="14125" y="1981"/>
                      <a:pt x="14444" y="1835"/>
                    </a:cubicBezTo>
                    <a:cubicBezTo>
                      <a:pt x="14778" y="1668"/>
                      <a:pt x="15112" y="1402"/>
                      <a:pt x="15345" y="1101"/>
                    </a:cubicBezTo>
                    <a:cubicBezTo>
                      <a:pt x="15579" y="801"/>
                      <a:pt x="15645" y="368"/>
                      <a:pt x="155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8" name="Google Shape;1848;p20"/>
              <p:cNvSpPr/>
              <p:nvPr/>
            </p:nvSpPr>
            <p:spPr>
              <a:xfrm>
                <a:off x="1556086" y="757616"/>
                <a:ext cx="459600" cy="96384"/>
              </a:xfrm>
              <a:custGeom>
                <a:rect b="b" l="l" r="r" t="t"/>
                <a:pathLst>
                  <a:path extrusionOk="0" h="3204" w="15278">
                    <a:moveTo>
                      <a:pt x="15278" y="1"/>
                    </a:moveTo>
                    <a:cubicBezTo>
                      <a:pt x="15178" y="301"/>
                      <a:pt x="14978" y="601"/>
                      <a:pt x="14677" y="768"/>
                    </a:cubicBezTo>
                    <a:cubicBezTo>
                      <a:pt x="14377" y="968"/>
                      <a:pt x="14077" y="1068"/>
                      <a:pt x="13743" y="1135"/>
                    </a:cubicBezTo>
                    <a:cubicBezTo>
                      <a:pt x="13377" y="1172"/>
                      <a:pt x="13001" y="1198"/>
                      <a:pt x="12626" y="1198"/>
                    </a:cubicBezTo>
                    <a:cubicBezTo>
                      <a:pt x="12318" y="1198"/>
                      <a:pt x="12010" y="1180"/>
                      <a:pt x="11709" y="1135"/>
                    </a:cubicBezTo>
                    <a:cubicBezTo>
                      <a:pt x="11379" y="1105"/>
                      <a:pt x="11056" y="1088"/>
                      <a:pt x="10736" y="1088"/>
                    </a:cubicBezTo>
                    <a:cubicBezTo>
                      <a:pt x="10345" y="1088"/>
                      <a:pt x="9959" y="1113"/>
                      <a:pt x="9574" y="1168"/>
                    </a:cubicBezTo>
                    <a:cubicBezTo>
                      <a:pt x="8873" y="1335"/>
                      <a:pt x="8206" y="1569"/>
                      <a:pt x="7539" y="1802"/>
                    </a:cubicBezTo>
                    <a:cubicBezTo>
                      <a:pt x="6939" y="2036"/>
                      <a:pt x="6238" y="2002"/>
                      <a:pt x="5504" y="2269"/>
                    </a:cubicBezTo>
                    <a:cubicBezTo>
                      <a:pt x="5137" y="2436"/>
                      <a:pt x="4870" y="2636"/>
                      <a:pt x="4570" y="2736"/>
                    </a:cubicBezTo>
                    <a:cubicBezTo>
                      <a:pt x="4437" y="2786"/>
                      <a:pt x="4287" y="2811"/>
                      <a:pt x="4137" y="2811"/>
                    </a:cubicBezTo>
                    <a:cubicBezTo>
                      <a:pt x="3986" y="2811"/>
                      <a:pt x="3836" y="2786"/>
                      <a:pt x="3703" y="2736"/>
                    </a:cubicBezTo>
                    <a:cubicBezTo>
                      <a:pt x="3069" y="2569"/>
                      <a:pt x="2569" y="2036"/>
                      <a:pt x="1935" y="1702"/>
                    </a:cubicBezTo>
                    <a:cubicBezTo>
                      <a:pt x="1673" y="1527"/>
                      <a:pt x="1360" y="1429"/>
                      <a:pt x="1041" y="1429"/>
                    </a:cubicBezTo>
                    <a:cubicBezTo>
                      <a:pt x="994" y="1429"/>
                      <a:pt x="948" y="1431"/>
                      <a:pt x="901" y="1435"/>
                    </a:cubicBezTo>
                    <a:cubicBezTo>
                      <a:pt x="534" y="1435"/>
                      <a:pt x="200" y="1602"/>
                      <a:pt x="0" y="1902"/>
                    </a:cubicBezTo>
                    <a:cubicBezTo>
                      <a:pt x="210" y="1662"/>
                      <a:pt x="501" y="1530"/>
                      <a:pt x="800" y="1530"/>
                    </a:cubicBezTo>
                    <a:cubicBezTo>
                      <a:pt x="834" y="1530"/>
                      <a:pt x="867" y="1532"/>
                      <a:pt x="901" y="1535"/>
                    </a:cubicBezTo>
                    <a:cubicBezTo>
                      <a:pt x="1235" y="1569"/>
                      <a:pt x="1568" y="1702"/>
                      <a:pt x="1835" y="1902"/>
                    </a:cubicBezTo>
                    <a:cubicBezTo>
                      <a:pt x="2402" y="2269"/>
                      <a:pt x="2869" y="2803"/>
                      <a:pt x="3570" y="3103"/>
                    </a:cubicBezTo>
                    <a:cubicBezTo>
                      <a:pt x="3753" y="3170"/>
                      <a:pt x="3953" y="3203"/>
                      <a:pt x="4153" y="3203"/>
                    </a:cubicBezTo>
                    <a:cubicBezTo>
                      <a:pt x="4353" y="3203"/>
                      <a:pt x="4554" y="3170"/>
                      <a:pt x="4737" y="3103"/>
                    </a:cubicBezTo>
                    <a:cubicBezTo>
                      <a:pt x="5104" y="2970"/>
                      <a:pt x="5371" y="2769"/>
                      <a:pt x="5671" y="2669"/>
                    </a:cubicBezTo>
                    <a:cubicBezTo>
                      <a:pt x="6271" y="2469"/>
                      <a:pt x="7005" y="2469"/>
                      <a:pt x="7706" y="2236"/>
                    </a:cubicBezTo>
                    <a:cubicBezTo>
                      <a:pt x="8373" y="2036"/>
                      <a:pt x="9007" y="1735"/>
                      <a:pt x="9674" y="1602"/>
                    </a:cubicBezTo>
                    <a:cubicBezTo>
                      <a:pt x="10174" y="1527"/>
                      <a:pt x="10675" y="1489"/>
                      <a:pt x="11175" y="1489"/>
                    </a:cubicBezTo>
                    <a:cubicBezTo>
                      <a:pt x="11342" y="1489"/>
                      <a:pt x="11509" y="1494"/>
                      <a:pt x="11675" y="1502"/>
                    </a:cubicBezTo>
                    <a:cubicBezTo>
                      <a:pt x="11801" y="1508"/>
                      <a:pt x="11926" y="1510"/>
                      <a:pt x="12050" y="1510"/>
                    </a:cubicBezTo>
                    <a:cubicBezTo>
                      <a:pt x="12650" y="1510"/>
                      <a:pt x="13230" y="1446"/>
                      <a:pt x="13810" y="1335"/>
                    </a:cubicBezTo>
                    <a:cubicBezTo>
                      <a:pt x="14144" y="1268"/>
                      <a:pt x="14477" y="1102"/>
                      <a:pt x="14778" y="901"/>
                    </a:cubicBezTo>
                    <a:cubicBezTo>
                      <a:pt x="15044" y="668"/>
                      <a:pt x="15245" y="334"/>
                      <a:pt x="152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9" name="Google Shape;1849;p20"/>
              <p:cNvSpPr/>
              <p:nvPr/>
            </p:nvSpPr>
            <p:spPr>
              <a:xfrm>
                <a:off x="2039756" y="741582"/>
                <a:ext cx="109410" cy="48192"/>
              </a:xfrm>
              <a:custGeom>
                <a:rect b="b" l="l" r="r" t="t"/>
                <a:pathLst>
                  <a:path extrusionOk="0" h="1602" w="3637">
                    <a:moveTo>
                      <a:pt x="0" y="0"/>
                    </a:moveTo>
                    <a:lnTo>
                      <a:pt x="0" y="0"/>
                    </a:lnTo>
                    <a:cubicBezTo>
                      <a:pt x="101" y="334"/>
                      <a:pt x="334" y="667"/>
                      <a:pt x="601" y="901"/>
                    </a:cubicBezTo>
                    <a:cubicBezTo>
                      <a:pt x="734" y="1034"/>
                      <a:pt x="868" y="1168"/>
                      <a:pt x="1035" y="1268"/>
                    </a:cubicBezTo>
                    <a:cubicBezTo>
                      <a:pt x="1201" y="1368"/>
                      <a:pt x="1401" y="1434"/>
                      <a:pt x="1602" y="1468"/>
                    </a:cubicBezTo>
                    <a:cubicBezTo>
                      <a:pt x="1705" y="1481"/>
                      <a:pt x="1805" y="1486"/>
                      <a:pt x="1902" y="1486"/>
                    </a:cubicBezTo>
                    <a:cubicBezTo>
                      <a:pt x="2278" y="1486"/>
                      <a:pt x="2610" y="1410"/>
                      <a:pt x="2930" y="1410"/>
                    </a:cubicBezTo>
                    <a:cubicBezTo>
                      <a:pt x="3169" y="1410"/>
                      <a:pt x="3400" y="1452"/>
                      <a:pt x="3636" y="1601"/>
                    </a:cubicBezTo>
                    <a:cubicBezTo>
                      <a:pt x="3436" y="1268"/>
                      <a:pt x="3069" y="1068"/>
                      <a:pt x="2702" y="1034"/>
                    </a:cubicBezTo>
                    <a:cubicBezTo>
                      <a:pt x="2519" y="1018"/>
                      <a:pt x="2335" y="1018"/>
                      <a:pt x="2160" y="1018"/>
                    </a:cubicBezTo>
                    <a:cubicBezTo>
                      <a:pt x="1985" y="1018"/>
                      <a:pt x="1818" y="1018"/>
                      <a:pt x="1668" y="1001"/>
                    </a:cubicBezTo>
                    <a:cubicBezTo>
                      <a:pt x="1368" y="934"/>
                      <a:pt x="1068" y="801"/>
                      <a:pt x="834" y="634"/>
                    </a:cubicBezTo>
                    <a:cubicBezTo>
                      <a:pt x="534" y="434"/>
                      <a:pt x="267" y="2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0" name="Google Shape;1850;p20"/>
              <p:cNvSpPr/>
              <p:nvPr/>
            </p:nvSpPr>
            <p:spPr>
              <a:xfrm>
                <a:off x="1593208" y="735536"/>
                <a:ext cx="402414" cy="89345"/>
              </a:xfrm>
              <a:custGeom>
                <a:rect b="b" l="l" r="r" t="t"/>
                <a:pathLst>
                  <a:path extrusionOk="0" h="2970" w="13377">
                    <a:moveTo>
                      <a:pt x="13277" y="1"/>
                    </a:moveTo>
                    <a:lnTo>
                      <a:pt x="13277" y="1"/>
                    </a:lnTo>
                    <a:cubicBezTo>
                      <a:pt x="13310" y="101"/>
                      <a:pt x="13310" y="268"/>
                      <a:pt x="13210" y="401"/>
                    </a:cubicBezTo>
                    <a:cubicBezTo>
                      <a:pt x="13143" y="501"/>
                      <a:pt x="13010" y="601"/>
                      <a:pt x="12876" y="668"/>
                    </a:cubicBezTo>
                    <a:cubicBezTo>
                      <a:pt x="12576" y="768"/>
                      <a:pt x="12243" y="835"/>
                      <a:pt x="11942" y="868"/>
                    </a:cubicBezTo>
                    <a:cubicBezTo>
                      <a:pt x="11659" y="931"/>
                      <a:pt x="11368" y="965"/>
                      <a:pt x="11077" y="965"/>
                    </a:cubicBezTo>
                    <a:cubicBezTo>
                      <a:pt x="10751" y="965"/>
                      <a:pt x="10425" y="923"/>
                      <a:pt x="10108" y="835"/>
                    </a:cubicBezTo>
                    <a:cubicBezTo>
                      <a:pt x="9808" y="735"/>
                      <a:pt x="9541" y="568"/>
                      <a:pt x="9207" y="468"/>
                    </a:cubicBezTo>
                    <a:cubicBezTo>
                      <a:pt x="8907" y="368"/>
                      <a:pt x="8540" y="301"/>
                      <a:pt x="8206" y="301"/>
                    </a:cubicBezTo>
                    <a:cubicBezTo>
                      <a:pt x="7539" y="301"/>
                      <a:pt x="6872" y="468"/>
                      <a:pt x="6238" y="735"/>
                    </a:cubicBezTo>
                    <a:cubicBezTo>
                      <a:pt x="5671" y="1035"/>
                      <a:pt x="5104" y="1435"/>
                      <a:pt x="4637" y="1869"/>
                    </a:cubicBezTo>
                    <a:cubicBezTo>
                      <a:pt x="4170" y="2269"/>
                      <a:pt x="3603" y="2503"/>
                      <a:pt x="3003" y="2603"/>
                    </a:cubicBezTo>
                    <a:cubicBezTo>
                      <a:pt x="2947" y="2609"/>
                      <a:pt x="2892" y="2612"/>
                      <a:pt x="2836" y="2612"/>
                    </a:cubicBezTo>
                    <a:cubicBezTo>
                      <a:pt x="2294" y="2612"/>
                      <a:pt x="1777" y="2320"/>
                      <a:pt x="1535" y="1836"/>
                    </a:cubicBezTo>
                    <a:cubicBezTo>
                      <a:pt x="1468" y="1702"/>
                      <a:pt x="1402" y="1569"/>
                      <a:pt x="1301" y="1435"/>
                    </a:cubicBezTo>
                    <a:cubicBezTo>
                      <a:pt x="1201" y="1269"/>
                      <a:pt x="1101" y="1135"/>
                      <a:pt x="935" y="1068"/>
                    </a:cubicBezTo>
                    <a:cubicBezTo>
                      <a:pt x="750" y="930"/>
                      <a:pt x="518" y="856"/>
                      <a:pt x="294" y="856"/>
                    </a:cubicBezTo>
                    <a:cubicBezTo>
                      <a:pt x="193" y="856"/>
                      <a:pt x="93" y="871"/>
                      <a:pt x="1" y="902"/>
                    </a:cubicBezTo>
                    <a:cubicBezTo>
                      <a:pt x="39" y="897"/>
                      <a:pt x="77" y="895"/>
                      <a:pt x="116" y="895"/>
                    </a:cubicBezTo>
                    <a:cubicBezTo>
                      <a:pt x="384" y="895"/>
                      <a:pt x="664" y="994"/>
                      <a:pt x="868" y="1168"/>
                    </a:cubicBezTo>
                    <a:cubicBezTo>
                      <a:pt x="1101" y="1369"/>
                      <a:pt x="1235" y="1635"/>
                      <a:pt x="1335" y="1936"/>
                    </a:cubicBezTo>
                    <a:cubicBezTo>
                      <a:pt x="1468" y="2269"/>
                      <a:pt x="1702" y="2536"/>
                      <a:pt x="2002" y="2736"/>
                    </a:cubicBezTo>
                    <a:cubicBezTo>
                      <a:pt x="2302" y="2903"/>
                      <a:pt x="2669" y="2970"/>
                      <a:pt x="3003" y="2970"/>
                    </a:cubicBezTo>
                    <a:cubicBezTo>
                      <a:pt x="3703" y="2936"/>
                      <a:pt x="4370" y="2670"/>
                      <a:pt x="4904" y="2236"/>
                    </a:cubicBezTo>
                    <a:cubicBezTo>
                      <a:pt x="5371" y="1836"/>
                      <a:pt x="5871" y="1469"/>
                      <a:pt x="6438" y="1202"/>
                    </a:cubicBezTo>
                    <a:cubicBezTo>
                      <a:pt x="7006" y="935"/>
                      <a:pt x="7606" y="768"/>
                      <a:pt x="8206" y="768"/>
                    </a:cubicBezTo>
                    <a:cubicBezTo>
                      <a:pt x="8507" y="768"/>
                      <a:pt x="8807" y="802"/>
                      <a:pt x="9074" y="902"/>
                    </a:cubicBezTo>
                    <a:cubicBezTo>
                      <a:pt x="9374" y="1002"/>
                      <a:pt x="9674" y="1102"/>
                      <a:pt x="10008" y="1202"/>
                    </a:cubicBezTo>
                    <a:cubicBezTo>
                      <a:pt x="10308" y="1262"/>
                      <a:pt x="10607" y="1295"/>
                      <a:pt x="10907" y="1295"/>
                    </a:cubicBezTo>
                    <a:cubicBezTo>
                      <a:pt x="11275" y="1295"/>
                      <a:pt x="11642" y="1245"/>
                      <a:pt x="12009" y="1135"/>
                    </a:cubicBezTo>
                    <a:cubicBezTo>
                      <a:pt x="12309" y="1035"/>
                      <a:pt x="12610" y="935"/>
                      <a:pt x="12910" y="802"/>
                    </a:cubicBezTo>
                    <a:cubicBezTo>
                      <a:pt x="13077" y="735"/>
                      <a:pt x="13210" y="601"/>
                      <a:pt x="13277" y="468"/>
                    </a:cubicBezTo>
                    <a:cubicBezTo>
                      <a:pt x="13377" y="301"/>
                      <a:pt x="13343" y="134"/>
                      <a:pt x="132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1" name="Google Shape;1851;p20"/>
              <p:cNvSpPr/>
              <p:nvPr/>
            </p:nvSpPr>
            <p:spPr>
              <a:xfrm>
                <a:off x="1629337" y="709664"/>
                <a:ext cx="349228" cy="73281"/>
              </a:xfrm>
              <a:custGeom>
                <a:rect b="b" l="l" r="r" t="t"/>
                <a:pathLst>
                  <a:path extrusionOk="0" h="2436" w="11609">
                    <a:moveTo>
                      <a:pt x="6250" y="1"/>
                    </a:moveTo>
                    <a:cubicBezTo>
                      <a:pt x="5987" y="1"/>
                      <a:pt x="5726" y="34"/>
                      <a:pt x="5471" y="94"/>
                    </a:cubicBezTo>
                    <a:cubicBezTo>
                      <a:pt x="4904" y="261"/>
                      <a:pt x="4370" y="561"/>
                      <a:pt x="3937" y="928"/>
                    </a:cubicBezTo>
                    <a:cubicBezTo>
                      <a:pt x="3536" y="1295"/>
                      <a:pt x="3103" y="1595"/>
                      <a:pt x="2636" y="1895"/>
                    </a:cubicBezTo>
                    <a:cubicBezTo>
                      <a:pt x="2388" y="2048"/>
                      <a:pt x="2107" y="2124"/>
                      <a:pt x="1825" y="2124"/>
                    </a:cubicBezTo>
                    <a:cubicBezTo>
                      <a:pt x="1614" y="2124"/>
                      <a:pt x="1401" y="2081"/>
                      <a:pt x="1201" y="1995"/>
                    </a:cubicBezTo>
                    <a:cubicBezTo>
                      <a:pt x="968" y="1895"/>
                      <a:pt x="901" y="1662"/>
                      <a:pt x="734" y="1395"/>
                    </a:cubicBezTo>
                    <a:cubicBezTo>
                      <a:pt x="567" y="1161"/>
                      <a:pt x="301" y="994"/>
                      <a:pt x="0" y="994"/>
                    </a:cubicBezTo>
                    <a:cubicBezTo>
                      <a:pt x="267" y="1061"/>
                      <a:pt x="501" y="1228"/>
                      <a:pt x="634" y="1461"/>
                    </a:cubicBezTo>
                    <a:cubicBezTo>
                      <a:pt x="701" y="1561"/>
                      <a:pt x="734" y="1695"/>
                      <a:pt x="801" y="1828"/>
                    </a:cubicBezTo>
                    <a:cubicBezTo>
                      <a:pt x="868" y="1995"/>
                      <a:pt x="968" y="2095"/>
                      <a:pt x="1068" y="2195"/>
                    </a:cubicBezTo>
                    <a:cubicBezTo>
                      <a:pt x="1300" y="2341"/>
                      <a:pt x="1558" y="2435"/>
                      <a:pt x="1819" y="2435"/>
                    </a:cubicBezTo>
                    <a:cubicBezTo>
                      <a:pt x="1858" y="2435"/>
                      <a:pt x="1896" y="2433"/>
                      <a:pt x="1935" y="2429"/>
                    </a:cubicBezTo>
                    <a:cubicBezTo>
                      <a:pt x="2235" y="2395"/>
                      <a:pt x="2502" y="2329"/>
                      <a:pt x="2769" y="2229"/>
                    </a:cubicBezTo>
                    <a:cubicBezTo>
                      <a:pt x="3836" y="1695"/>
                      <a:pt x="4570" y="794"/>
                      <a:pt x="5538" y="561"/>
                    </a:cubicBezTo>
                    <a:cubicBezTo>
                      <a:pt x="5788" y="494"/>
                      <a:pt x="6046" y="461"/>
                      <a:pt x="6305" y="461"/>
                    </a:cubicBezTo>
                    <a:cubicBezTo>
                      <a:pt x="6563" y="461"/>
                      <a:pt x="6822" y="494"/>
                      <a:pt x="7072" y="561"/>
                    </a:cubicBezTo>
                    <a:cubicBezTo>
                      <a:pt x="7572" y="694"/>
                      <a:pt x="8073" y="961"/>
                      <a:pt x="8640" y="1061"/>
                    </a:cubicBezTo>
                    <a:cubicBezTo>
                      <a:pt x="8923" y="1111"/>
                      <a:pt x="9207" y="1136"/>
                      <a:pt x="9490" y="1136"/>
                    </a:cubicBezTo>
                    <a:cubicBezTo>
                      <a:pt x="9774" y="1136"/>
                      <a:pt x="10058" y="1111"/>
                      <a:pt x="10341" y="1061"/>
                    </a:cubicBezTo>
                    <a:cubicBezTo>
                      <a:pt x="10608" y="1028"/>
                      <a:pt x="10908" y="961"/>
                      <a:pt x="11175" y="861"/>
                    </a:cubicBezTo>
                    <a:cubicBezTo>
                      <a:pt x="11442" y="761"/>
                      <a:pt x="11609" y="327"/>
                      <a:pt x="11375" y="127"/>
                    </a:cubicBezTo>
                    <a:lnTo>
                      <a:pt x="11375" y="127"/>
                    </a:lnTo>
                    <a:cubicBezTo>
                      <a:pt x="11442" y="261"/>
                      <a:pt x="11442" y="394"/>
                      <a:pt x="11375" y="527"/>
                    </a:cubicBezTo>
                    <a:cubicBezTo>
                      <a:pt x="11308" y="627"/>
                      <a:pt x="11208" y="728"/>
                      <a:pt x="11108" y="761"/>
                    </a:cubicBezTo>
                    <a:cubicBezTo>
                      <a:pt x="10841" y="828"/>
                      <a:pt x="10575" y="861"/>
                      <a:pt x="10308" y="861"/>
                    </a:cubicBezTo>
                    <a:cubicBezTo>
                      <a:pt x="10213" y="867"/>
                      <a:pt x="10120" y="870"/>
                      <a:pt x="10027" y="870"/>
                    </a:cubicBezTo>
                    <a:cubicBezTo>
                      <a:pt x="9596" y="870"/>
                      <a:pt x="9179" y="810"/>
                      <a:pt x="8740" y="728"/>
                    </a:cubicBezTo>
                    <a:cubicBezTo>
                      <a:pt x="8240" y="594"/>
                      <a:pt x="7739" y="327"/>
                      <a:pt x="7206" y="160"/>
                    </a:cubicBezTo>
                    <a:cubicBezTo>
                      <a:pt x="6893" y="50"/>
                      <a:pt x="6571" y="1"/>
                      <a:pt x="6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2" name="Google Shape;1852;p20"/>
              <p:cNvSpPr/>
              <p:nvPr/>
            </p:nvSpPr>
            <p:spPr>
              <a:xfrm>
                <a:off x="2017675" y="712101"/>
                <a:ext cx="100385" cy="45545"/>
              </a:xfrm>
              <a:custGeom>
                <a:rect b="b" l="l" r="r" t="t"/>
                <a:pathLst>
                  <a:path extrusionOk="0" h="1514" w="3337">
                    <a:moveTo>
                      <a:pt x="718" y="0"/>
                    </a:moveTo>
                    <a:cubicBezTo>
                      <a:pt x="570" y="0"/>
                      <a:pt x="426" y="38"/>
                      <a:pt x="301" y="113"/>
                    </a:cubicBezTo>
                    <a:cubicBezTo>
                      <a:pt x="134" y="213"/>
                      <a:pt x="34" y="346"/>
                      <a:pt x="1" y="546"/>
                    </a:cubicBezTo>
                    <a:cubicBezTo>
                      <a:pt x="139" y="408"/>
                      <a:pt x="325" y="334"/>
                      <a:pt x="525" y="334"/>
                    </a:cubicBezTo>
                    <a:cubicBezTo>
                      <a:pt x="615" y="334"/>
                      <a:pt x="708" y="349"/>
                      <a:pt x="801" y="380"/>
                    </a:cubicBezTo>
                    <a:cubicBezTo>
                      <a:pt x="1068" y="480"/>
                      <a:pt x="1302" y="613"/>
                      <a:pt x="1502" y="813"/>
                    </a:cubicBezTo>
                    <a:cubicBezTo>
                      <a:pt x="1769" y="1047"/>
                      <a:pt x="2035" y="1247"/>
                      <a:pt x="2336" y="1380"/>
                    </a:cubicBezTo>
                    <a:cubicBezTo>
                      <a:pt x="2502" y="1447"/>
                      <a:pt x="2703" y="1514"/>
                      <a:pt x="2869" y="1514"/>
                    </a:cubicBezTo>
                    <a:cubicBezTo>
                      <a:pt x="3069" y="1514"/>
                      <a:pt x="3270" y="1414"/>
                      <a:pt x="3336" y="1247"/>
                    </a:cubicBezTo>
                    <a:lnTo>
                      <a:pt x="3336" y="1247"/>
                    </a:lnTo>
                    <a:cubicBezTo>
                      <a:pt x="3254" y="1288"/>
                      <a:pt x="3159" y="1317"/>
                      <a:pt x="3066" y="1317"/>
                    </a:cubicBezTo>
                    <a:cubicBezTo>
                      <a:pt x="3009" y="1317"/>
                      <a:pt x="2954" y="1306"/>
                      <a:pt x="2903" y="1280"/>
                    </a:cubicBezTo>
                    <a:cubicBezTo>
                      <a:pt x="2769" y="1214"/>
                      <a:pt x="2636" y="1147"/>
                      <a:pt x="2536" y="1080"/>
                    </a:cubicBezTo>
                    <a:cubicBezTo>
                      <a:pt x="2302" y="880"/>
                      <a:pt x="2069" y="680"/>
                      <a:pt x="1835" y="446"/>
                    </a:cubicBezTo>
                    <a:cubicBezTo>
                      <a:pt x="1568" y="213"/>
                      <a:pt x="1201" y="46"/>
                      <a:pt x="868" y="13"/>
                    </a:cubicBezTo>
                    <a:cubicBezTo>
                      <a:pt x="818" y="4"/>
                      <a:pt x="768" y="0"/>
                      <a:pt x="7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3" name="Google Shape;1853;p20"/>
              <p:cNvSpPr/>
              <p:nvPr/>
            </p:nvSpPr>
            <p:spPr>
              <a:xfrm>
                <a:off x="2002634" y="684967"/>
                <a:ext cx="80290" cy="22261"/>
              </a:xfrm>
              <a:custGeom>
                <a:rect b="b" l="l" r="r" t="t"/>
                <a:pathLst>
                  <a:path extrusionOk="0" h="740" w="2669">
                    <a:moveTo>
                      <a:pt x="975" y="1"/>
                    </a:moveTo>
                    <a:cubicBezTo>
                      <a:pt x="828" y="1"/>
                      <a:pt x="681" y="26"/>
                      <a:pt x="534" y="81"/>
                    </a:cubicBezTo>
                    <a:cubicBezTo>
                      <a:pt x="267" y="181"/>
                      <a:pt x="67" y="381"/>
                      <a:pt x="0" y="615"/>
                    </a:cubicBezTo>
                    <a:cubicBezTo>
                      <a:pt x="224" y="492"/>
                      <a:pt x="485" y="420"/>
                      <a:pt x="754" y="420"/>
                    </a:cubicBezTo>
                    <a:cubicBezTo>
                      <a:pt x="925" y="420"/>
                      <a:pt x="1099" y="449"/>
                      <a:pt x="1268" y="514"/>
                    </a:cubicBezTo>
                    <a:cubicBezTo>
                      <a:pt x="1468" y="548"/>
                      <a:pt x="1668" y="615"/>
                      <a:pt x="1902" y="681"/>
                    </a:cubicBezTo>
                    <a:cubicBezTo>
                      <a:pt x="2035" y="681"/>
                      <a:pt x="2168" y="715"/>
                      <a:pt x="2269" y="715"/>
                    </a:cubicBezTo>
                    <a:cubicBezTo>
                      <a:pt x="2302" y="731"/>
                      <a:pt x="2335" y="740"/>
                      <a:pt x="2369" y="740"/>
                    </a:cubicBezTo>
                    <a:cubicBezTo>
                      <a:pt x="2402" y="740"/>
                      <a:pt x="2435" y="731"/>
                      <a:pt x="2469" y="715"/>
                    </a:cubicBezTo>
                    <a:cubicBezTo>
                      <a:pt x="2488" y="724"/>
                      <a:pt x="2508" y="728"/>
                      <a:pt x="2527" y="728"/>
                    </a:cubicBezTo>
                    <a:cubicBezTo>
                      <a:pt x="2558" y="728"/>
                      <a:pt x="2589" y="718"/>
                      <a:pt x="2620" y="705"/>
                    </a:cubicBezTo>
                    <a:lnTo>
                      <a:pt x="2620" y="705"/>
                    </a:lnTo>
                    <a:lnTo>
                      <a:pt x="2635" y="715"/>
                    </a:lnTo>
                    <a:lnTo>
                      <a:pt x="2635" y="698"/>
                    </a:lnTo>
                    <a:lnTo>
                      <a:pt x="2635" y="698"/>
                    </a:lnTo>
                    <a:cubicBezTo>
                      <a:pt x="2647" y="692"/>
                      <a:pt x="2658" y="687"/>
                      <a:pt x="2669" y="681"/>
                    </a:cubicBezTo>
                    <a:cubicBezTo>
                      <a:pt x="2669" y="648"/>
                      <a:pt x="2669" y="648"/>
                      <a:pt x="2635" y="648"/>
                    </a:cubicBezTo>
                    <a:cubicBezTo>
                      <a:pt x="2535" y="581"/>
                      <a:pt x="2435" y="514"/>
                      <a:pt x="2335" y="481"/>
                    </a:cubicBezTo>
                    <a:cubicBezTo>
                      <a:pt x="2235" y="414"/>
                      <a:pt x="2135" y="348"/>
                      <a:pt x="2035" y="281"/>
                    </a:cubicBezTo>
                    <a:cubicBezTo>
                      <a:pt x="1802" y="181"/>
                      <a:pt x="1568" y="81"/>
                      <a:pt x="1335" y="47"/>
                    </a:cubicBezTo>
                    <a:cubicBezTo>
                      <a:pt x="1215" y="17"/>
                      <a:pt x="1095" y="1"/>
                      <a:pt x="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4" name="Google Shape;1854;p20"/>
              <p:cNvSpPr/>
              <p:nvPr/>
            </p:nvSpPr>
            <p:spPr>
              <a:xfrm>
                <a:off x="1711613" y="682379"/>
                <a:ext cx="246887" cy="44312"/>
              </a:xfrm>
              <a:custGeom>
                <a:rect b="b" l="l" r="r" t="t"/>
                <a:pathLst>
                  <a:path extrusionOk="0" h="1473" w="8207">
                    <a:moveTo>
                      <a:pt x="3970" y="0"/>
                    </a:moveTo>
                    <a:cubicBezTo>
                      <a:pt x="3570" y="0"/>
                      <a:pt x="3170" y="100"/>
                      <a:pt x="2803" y="234"/>
                    </a:cubicBezTo>
                    <a:cubicBezTo>
                      <a:pt x="2436" y="400"/>
                      <a:pt x="2102" y="600"/>
                      <a:pt x="1769" y="834"/>
                    </a:cubicBezTo>
                    <a:cubicBezTo>
                      <a:pt x="1502" y="1067"/>
                      <a:pt x="1168" y="1201"/>
                      <a:pt x="835" y="1268"/>
                    </a:cubicBezTo>
                    <a:cubicBezTo>
                      <a:pt x="811" y="1270"/>
                      <a:pt x="788" y="1271"/>
                      <a:pt x="765" y="1271"/>
                    </a:cubicBezTo>
                    <a:cubicBezTo>
                      <a:pt x="426" y="1271"/>
                      <a:pt x="126" y="1048"/>
                      <a:pt x="1" y="767"/>
                    </a:cubicBezTo>
                    <a:lnTo>
                      <a:pt x="1" y="767"/>
                    </a:lnTo>
                    <a:cubicBezTo>
                      <a:pt x="67" y="1168"/>
                      <a:pt x="401" y="1468"/>
                      <a:pt x="835" y="1468"/>
                    </a:cubicBezTo>
                    <a:cubicBezTo>
                      <a:pt x="876" y="1471"/>
                      <a:pt x="917" y="1473"/>
                      <a:pt x="958" y="1473"/>
                    </a:cubicBezTo>
                    <a:cubicBezTo>
                      <a:pt x="1317" y="1473"/>
                      <a:pt x="1670" y="1347"/>
                      <a:pt x="1969" y="1168"/>
                    </a:cubicBezTo>
                    <a:cubicBezTo>
                      <a:pt x="2302" y="967"/>
                      <a:pt x="2603" y="801"/>
                      <a:pt x="2936" y="667"/>
                    </a:cubicBezTo>
                    <a:cubicBezTo>
                      <a:pt x="3270" y="567"/>
                      <a:pt x="3637" y="500"/>
                      <a:pt x="3970" y="500"/>
                    </a:cubicBezTo>
                    <a:cubicBezTo>
                      <a:pt x="4337" y="500"/>
                      <a:pt x="4671" y="534"/>
                      <a:pt x="5004" y="634"/>
                    </a:cubicBezTo>
                    <a:cubicBezTo>
                      <a:pt x="5371" y="767"/>
                      <a:pt x="5738" y="867"/>
                      <a:pt x="6138" y="934"/>
                    </a:cubicBezTo>
                    <a:cubicBezTo>
                      <a:pt x="6505" y="1001"/>
                      <a:pt x="6906" y="1001"/>
                      <a:pt x="7273" y="1001"/>
                    </a:cubicBezTo>
                    <a:cubicBezTo>
                      <a:pt x="7473" y="1001"/>
                      <a:pt x="7673" y="967"/>
                      <a:pt x="7873" y="867"/>
                    </a:cubicBezTo>
                    <a:cubicBezTo>
                      <a:pt x="8040" y="734"/>
                      <a:pt x="8140" y="567"/>
                      <a:pt x="8207" y="400"/>
                    </a:cubicBezTo>
                    <a:lnTo>
                      <a:pt x="8207" y="400"/>
                    </a:lnTo>
                    <a:cubicBezTo>
                      <a:pt x="8106" y="534"/>
                      <a:pt x="7973" y="667"/>
                      <a:pt x="7806" y="734"/>
                    </a:cubicBezTo>
                    <a:cubicBezTo>
                      <a:pt x="7723" y="767"/>
                      <a:pt x="7639" y="784"/>
                      <a:pt x="7556" y="784"/>
                    </a:cubicBezTo>
                    <a:cubicBezTo>
                      <a:pt x="7473" y="784"/>
                      <a:pt x="7389" y="767"/>
                      <a:pt x="7306" y="734"/>
                    </a:cubicBezTo>
                    <a:cubicBezTo>
                      <a:pt x="6906" y="701"/>
                      <a:pt x="6539" y="634"/>
                      <a:pt x="6205" y="567"/>
                    </a:cubicBezTo>
                    <a:cubicBezTo>
                      <a:pt x="5838" y="467"/>
                      <a:pt x="5505" y="334"/>
                      <a:pt x="5138" y="200"/>
                    </a:cubicBezTo>
                    <a:cubicBezTo>
                      <a:pt x="4771" y="67"/>
                      <a:pt x="4370" y="0"/>
                      <a:pt x="39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5" name="Google Shape;1855;p20"/>
              <p:cNvSpPr/>
              <p:nvPr/>
            </p:nvSpPr>
            <p:spPr>
              <a:xfrm>
                <a:off x="1984554" y="668932"/>
                <a:ext cx="28127" cy="16485"/>
              </a:xfrm>
              <a:custGeom>
                <a:rect b="b" l="l" r="r" t="t"/>
                <a:pathLst>
                  <a:path extrusionOk="0" h="548" w="935">
                    <a:moveTo>
                      <a:pt x="559" y="1"/>
                    </a:moveTo>
                    <a:cubicBezTo>
                      <a:pt x="495" y="1"/>
                      <a:pt x="430" y="16"/>
                      <a:pt x="368" y="47"/>
                    </a:cubicBezTo>
                    <a:cubicBezTo>
                      <a:pt x="134" y="113"/>
                      <a:pt x="1" y="314"/>
                      <a:pt x="1" y="547"/>
                    </a:cubicBezTo>
                    <a:cubicBezTo>
                      <a:pt x="168" y="547"/>
                      <a:pt x="334" y="547"/>
                      <a:pt x="501" y="480"/>
                    </a:cubicBezTo>
                    <a:cubicBezTo>
                      <a:pt x="668" y="414"/>
                      <a:pt x="801" y="314"/>
                      <a:pt x="935" y="214"/>
                    </a:cubicBezTo>
                    <a:cubicBezTo>
                      <a:pt x="843" y="75"/>
                      <a:pt x="703" y="1"/>
                      <a:pt x="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6" name="Google Shape;1856;p20"/>
              <p:cNvSpPr/>
              <p:nvPr/>
            </p:nvSpPr>
            <p:spPr>
              <a:xfrm>
                <a:off x="1953448" y="872021"/>
                <a:ext cx="25119" cy="14379"/>
              </a:xfrm>
              <a:custGeom>
                <a:rect b="b" l="l" r="r" t="t"/>
                <a:pathLst>
                  <a:path extrusionOk="0" h="478" w="835">
                    <a:moveTo>
                      <a:pt x="368" y="1"/>
                    </a:moveTo>
                    <a:cubicBezTo>
                      <a:pt x="234" y="34"/>
                      <a:pt x="67" y="134"/>
                      <a:pt x="1" y="301"/>
                    </a:cubicBezTo>
                    <a:cubicBezTo>
                      <a:pt x="95" y="421"/>
                      <a:pt x="232" y="477"/>
                      <a:pt x="368" y="477"/>
                    </a:cubicBezTo>
                    <a:cubicBezTo>
                      <a:pt x="572" y="477"/>
                      <a:pt x="775" y="353"/>
                      <a:pt x="835" y="134"/>
                    </a:cubicBezTo>
                    <a:cubicBezTo>
                      <a:pt x="701" y="34"/>
                      <a:pt x="534" y="1"/>
                      <a:pt x="3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7" name="Google Shape;1857;p20"/>
              <p:cNvSpPr/>
              <p:nvPr/>
            </p:nvSpPr>
            <p:spPr>
              <a:xfrm>
                <a:off x="1989578" y="849549"/>
                <a:ext cx="20757" cy="15282"/>
              </a:xfrm>
              <a:custGeom>
                <a:rect b="b" l="l" r="r" t="t"/>
                <a:pathLst>
                  <a:path extrusionOk="0" h="508" w="690">
                    <a:moveTo>
                      <a:pt x="291" y="1"/>
                    </a:moveTo>
                    <a:cubicBezTo>
                      <a:pt x="270" y="1"/>
                      <a:pt x="252" y="5"/>
                      <a:pt x="234" y="14"/>
                    </a:cubicBezTo>
                    <a:cubicBezTo>
                      <a:pt x="134" y="80"/>
                      <a:pt x="101" y="147"/>
                      <a:pt x="1" y="347"/>
                    </a:cubicBezTo>
                    <a:cubicBezTo>
                      <a:pt x="68" y="460"/>
                      <a:pt x="174" y="508"/>
                      <a:pt x="279" y="508"/>
                    </a:cubicBezTo>
                    <a:cubicBezTo>
                      <a:pt x="485" y="508"/>
                      <a:pt x="689" y="323"/>
                      <a:pt x="601" y="80"/>
                    </a:cubicBezTo>
                    <a:cubicBezTo>
                      <a:pt x="430" y="32"/>
                      <a:pt x="349" y="1"/>
                      <a:pt x="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8" name="Google Shape;1858;p20"/>
              <p:cNvSpPr/>
              <p:nvPr/>
            </p:nvSpPr>
            <p:spPr>
              <a:xfrm>
                <a:off x="2355835" y="917175"/>
                <a:ext cx="148547" cy="211751"/>
              </a:xfrm>
              <a:custGeom>
                <a:rect b="b" l="l" r="r" t="t"/>
                <a:pathLst>
                  <a:path extrusionOk="0" h="7039" w="4938">
                    <a:moveTo>
                      <a:pt x="2469" y="1"/>
                    </a:moveTo>
                    <a:cubicBezTo>
                      <a:pt x="2469" y="1368"/>
                      <a:pt x="1369" y="3536"/>
                      <a:pt x="1" y="3536"/>
                    </a:cubicBezTo>
                    <a:cubicBezTo>
                      <a:pt x="1369" y="3536"/>
                      <a:pt x="2469" y="5705"/>
                      <a:pt x="2469" y="7039"/>
                    </a:cubicBezTo>
                    <a:cubicBezTo>
                      <a:pt x="2469" y="5705"/>
                      <a:pt x="3570" y="3536"/>
                      <a:pt x="4938" y="3536"/>
                    </a:cubicBezTo>
                    <a:cubicBezTo>
                      <a:pt x="3570" y="3536"/>
                      <a:pt x="2469" y="1368"/>
                      <a:pt x="24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9" name="Google Shape;1859;p20"/>
              <p:cNvSpPr/>
              <p:nvPr/>
            </p:nvSpPr>
            <p:spPr>
              <a:xfrm>
                <a:off x="1392526" y="1915651"/>
                <a:ext cx="83298" cy="120420"/>
              </a:xfrm>
              <a:custGeom>
                <a:rect b="b" l="l" r="r" t="t"/>
                <a:pathLst>
                  <a:path extrusionOk="0" h="4003" w="2769">
                    <a:moveTo>
                      <a:pt x="1401" y="0"/>
                    </a:moveTo>
                    <a:cubicBezTo>
                      <a:pt x="1401" y="801"/>
                      <a:pt x="767" y="2001"/>
                      <a:pt x="0" y="2001"/>
                    </a:cubicBezTo>
                    <a:cubicBezTo>
                      <a:pt x="767" y="2001"/>
                      <a:pt x="1401" y="3236"/>
                      <a:pt x="1401" y="4003"/>
                    </a:cubicBezTo>
                    <a:cubicBezTo>
                      <a:pt x="1401" y="3236"/>
                      <a:pt x="2002" y="2001"/>
                      <a:pt x="2769" y="2001"/>
                    </a:cubicBezTo>
                    <a:cubicBezTo>
                      <a:pt x="2002" y="2001"/>
                      <a:pt x="1401" y="801"/>
                      <a:pt x="1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0" name="Google Shape;1860;p20"/>
              <p:cNvSpPr/>
              <p:nvPr/>
            </p:nvSpPr>
            <p:spPr>
              <a:xfrm>
                <a:off x="1353388" y="2036042"/>
                <a:ext cx="78305" cy="113441"/>
              </a:xfrm>
              <a:custGeom>
                <a:rect b="b" l="l" r="r" t="t"/>
                <a:pathLst>
                  <a:path extrusionOk="0" h="3771" w="2603">
                    <a:moveTo>
                      <a:pt x="1301" y="1"/>
                    </a:moveTo>
                    <a:cubicBezTo>
                      <a:pt x="1301" y="735"/>
                      <a:pt x="701" y="1902"/>
                      <a:pt x="0" y="1902"/>
                    </a:cubicBezTo>
                    <a:cubicBezTo>
                      <a:pt x="701" y="1902"/>
                      <a:pt x="1301" y="3036"/>
                      <a:pt x="1301" y="3770"/>
                    </a:cubicBezTo>
                    <a:cubicBezTo>
                      <a:pt x="1301" y="3036"/>
                      <a:pt x="1902" y="1902"/>
                      <a:pt x="2602" y="1902"/>
                    </a:cubicBezTo>
                    <a:cubicBezTo>
                      <a:pt x="1902" y="1902"/>
                      <a:pt x="1301" y="735"/>
                      <a:pt x="13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4">
    <p:spTree>
      <p:nvGrpSpPr>
        <p:cNvPr id="186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863" name="Google Shape;1863;p21"/>
          <p:cNvGrpSpPr/>
          <p:nvPr/>
        </p:nvGrpSpPr>
        <p:grpSpPr>
          <a:xfrm rot="5400000">
            <a:off x="6389007" y="2390738"/>
            <a:ext cx="5143586" cy="362192"/>
            <a:chOff x="1641000" y="2447965"/>
            <a:chExt cx="3770128" cy="265478"/>
          </a:xfrm>
        </p:grpSpPr>
        <p:sp>
          <p:nvSpPr>
            <p:cNvPr id="1864" name="Google Shape;1864;p21"/>
            <p:cNvSpPr/>
            <p:nvPr/>
          </p:nvSpPr>
          <p:spPr>
            <a:xfrm>
              <a:off x="197615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21"/>
            <p:cNvSpPr/>
            <p:nvPr/>
          </p:nvSpPr>
          <p:spPr>
            <a:xfrm>
              <a:off x="2031550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21"/>
            <p:cNvSpPr/>
            <p:nvPr/>
          </p:nvSpPr>
          <p:spPr>
            <a:xfrm>
              <a:off x="213264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21"/>
            <p:cNvSpPr/>
            <p:nvPr/>
          </p:nvSpPr>
          <p:spPr>
            <a:xfrm>
              <a:off x="2188039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8" name="Google Shape;1868;p21"/>
            <p:cNvSpPr/>
            <p:nvPr/>
          </p:nvSpPr>
          <p:spPr>
            <a:xfrm>
              <a:off x="228866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9" name="Google Shape;1869;p21"/>
            <p:cNvSpPr/>
            <p:nvPr/>
          </p:nvSpPr>
          <p:spPr>
            <a:xfrm>
              <a:off x="234452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0" name="Google Shape;1870;p21"/>
            <p:cNvSpPr/>
            <p:nvPr/>
          </p:nvSpPr>
          <p:spPr>
            <a:xfrm>
              <a:off x="244515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1" name="Google Shape;1871;p21"/>
            <p:cNvSpPr/>
            <p:nvPr/>
          </p:nvSpPr>
          <p:spPr>
            <a:xfrm>
              <a:off x="2501018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2" name="Google Shape;1872;p21"/>
            <p:cNvSpPr/>
            <p:nvPr/>
          </p:nvSpPr>
          <p:spPr>
            <a:xfrm>
              <a:off x="181966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3" name="Google Shape;1873;p21"/>
            <p:cNvSpPr/>
            <p:nvPr/>
          </p:nvSpPr>
          <p:spPr>
            <a:xfrm>
              <a:off x="1875061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21"/>
            <p:cNvSpPr/>
            <p:nvPr/>
          </p:nvSpPr>
          <p:spPr>
            <a:xfrm>
              <a:off x="1663173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21"/>
            <p:cNvSpPr/>
            <p:nvPr/>
          </p:nvSpPr>
          <p:spPr>
            <a:xfrm>
              <a:off x="171854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21"/>
            <p:cNvSpPr/>
            <p:nvPr/>
          </p:nvSpPr>
          <p:spPr>
            <a:xfrm>
              <a:off x="1641000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21"/>
            <p:cNvSpPr/>
            <p:nvPr/>
          </p:nvSpPr>
          <p:spPr>
            <a:xfrm>
              <a:off x="1641000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21"/>
            <p:cNvSpPr/>
            <p:nvPr/>
          </p:nvSpPr>
          <p:spPr>
            <a:xfrm>
              <a:off x="1641000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21"/>
            <p:cNvSpPr/>
            <p:nvPr/>
          </p:nvSpPr>
          <p:spPr>
            <a:xfrm>
              <a:off x="1641000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21"/>
            <p:cNvSpPr/>
            <p:nvPr/>
          </p:nvSpPr>
          <p:spPr>
            <a:xfrm>
              <a:off x="2917867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21"/>
            <p:cNvSpPr/>
            <p:nvPr/>
          </p:nvSpPr>
          <p:spPr>
            <a:xfrm>
              <a:off x="2973266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21"/>
            <p:cNvSpPr/>
            <p:nvPr/>
          </p:nvSpPr>
          <p:spPr>
            <a:xfrm>
              <a:off x="307435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3" name="Google Shape;1883;p21"/>
            <p:cNvSpPr/>
            <p:nvPr/>
          </p:nvSpPr>
          <p:spPr>
            <a:xfrm>
              <a:off x="3129755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21"/>
            <p:cNvSpPr/>
            <p:nvPr/>
          </p:nvSpPr>
          <p:spPr>
            <a:xfrm>
              <a:off x="323084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21"/>
            <p:cNvSpPr/>
            <p:nvPr/>
          </p:nvSpPr>
          <p:spPr>
            <a:xfrm>
              <a:off x="328624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6" name="Google Shape;1886;p21"/>
            <p:cNvSpPr/>
            <p:nvPr/>
          </p:nvSpPr>
          <p:spPr>
            <a:xfrm>
              <a:off x="3387335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21"/>
            <p:cNvSpPr/>
            <p:nvPr/>
          </p:nvSpPr>
          <p:spPr>
            <a:xfrm>
              <a:off x="344273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8" name="Google Shape;1888;p21"/>
            <p:cNvSpPr/>
            <p:nvPr/>
          </p:nvSpPr>
          <p:spPr>
            <a:xfrm>
              <a:off x="2761378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9" name="Google Shape;1889;p21"/>
            <p:cNvSpPr/>
            <p:nvPr/>
          </p:nvSpPr>
          <p:spPr>
            <a:xfrm>
              <a:off x="281677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0" name="Google Shape;1890;p21"/>
            <p:cNvSpPr/>
            <p:nvPr/>
          </p:nvSpPr>
          <p:spPr>
            <a:xfrm>
              <a:off x="2604888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21"/>
            <p:cNvSpPr/>
            <p:nvPr/>
          </p:nvSpPr>
          <p:spPr>
            <a:xfrm>
              <a:off x="266028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21"/>
            <p:cNvSpPr/>
            <p:nvPr/>
          </p:nvSpPr>
          <p:spPr>
            <a:xfrm>
              <a:off x="2582715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21"/>
            <p:cNvSpPr/>
            <p:nvPr/>
          </p:nvSpPr>
          <p:spPr>
            <a:xfrm>
              <a:off x="2582715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21"/>
            <p:cNvSpPr/>
            <p:nvPr/>
          </p:nvSpPr>
          <p:spPr>
            <a:xfrm>
              <a:off x="2582715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21"/>
            <p:cNvSpPr/>
            <p:nvPr/>
          </p:nvSpPr>
          <p:spPr>
            <a:xfrm>
              <a:off x="2582715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21"/>
            <p:cNvSpPr/>
            <p:nvPr/>
          </p:nvSpPr>
          <p:spPr>
            <a:xfrm>
              <a:off x="3856362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7" name="Google Shape;1897;p21"/>
            <p:cNvSpPr/>
            <p:nvPr/>
          </p:nvSpPr>
          <p:spPr>
            <a:xfrm>
              <a:off x="391220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6" y="1"/>
                  </a:moveTo>
                  <a:lnTo>
                    <a:pt x="2596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21"/>
            <p:cNvSpPr/>
            <p:nvPr/>
          </p:nvSpPr>
          <p:spPr>
            <a:xfrm>
              <a:off x="4012851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21"/>
            <p:cNvSpPr/>
            <p:nvPr/>
          </p:nvSpPr>
          <p:spPr>
            <a:xfrm>
              <a:off x="4068713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21"/>
            <p:cNvSpPr/>
            <p:nvPr/>
          </p:nvSpPr>
          <p:spPr>
            <a:xfrm>
              <a:off x="4169340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21"/>
            <p:cNvSpPr/>
            <p:nvPr/>
          </p:nvSpPr>
          <p:spPr>
            <a:xfrm>
              <a:off x="422520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2" name="Google Shape;1902;p21"/>
            <p:cNvSpPr/>
            <p:nvPr/>
          </p:nvSpPr>
          <p:spPr>
            <a:xfrm>
              <a:off x="4325829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3" name="Google Shape;1903;p21"/>
            <p:cNvSpPr/>
            <p:nvPr/>
          </p:nvSpPr>
          <p:spPr>
            <a:xfrm>
              <a:off x="438169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4" name="Google Shape;1904;p21"/>
            <p:cNvSpPr/>
            <p:nvPr/>
          </p:nvSpPr>
          <p:spPr>
            <a:xfrm>
              <a:off x="3700336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21"/>
            <p:cNvSpPr/>
            <p:nvPr/>
          </p:nvSpPr>
          <p:spPr>
            <a:xfrm>
              <a:off x="375571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6" name="Google Shape;1906;p21"/>
            <p:cNvSpPr/>
            <p:nvPr/>
          </p:nvSpPr>
          <p:spPr>
            <a:xfrm>
              <a:off x="3543824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7" name="Google Shape;1907;p21"/>
            <p:cNvSpPr/>
            <p:nvPr/>
          </p:nvSpPr>
          <p:spPr>
            <a:xfrm>
              <a:off x="3599223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8" name="Google Shape;1908;p21"/>
            <p:cNvSpPr/>
            <p:nvPr/>
          </p:nvSpPr>
          <p:spPr>
            <a:xfrm>
              <a:off x="3521673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21"/>
            <p:cNvSpPr/>
            <p:nvPr/>
          </p:nvSpPr>
          <p:spPr>
            <a:xfrm>
              <a:off x="3521673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21"/>
            <p:cNvSpPr/>
            <p:nvPr/>
          </p:nvSpPr>
          <p:spPr>
            <a:xfrm>
              <a:off x="3521673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21"/>
            <p:cNvSpPr/>
            <p:nvPr/>
          </p:nvSpPr>
          <p:spPr>
            <a:xfrm>
              <a:off x="3521673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2" name="Google Shape;1912;p21"/>
            <p:cNvSpPr/>
            <p:nvPr/>
          </p:nvSpPr>
          <p:spPr>
            <a:xfrm>
              <a:off x="478422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3" name="Google Shape;1913;p21"/>
            <p:cNvSpPr/>
            <p:nvPr/>
          </p:nvSpPr>
          <p:spPr>
            <a:xfrm>
              <a:off x="4839621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21"/>
            <p:cNvSpPr/>
            <p:nvPr/>
          </p:nvSpPr>
          <p:spPr>
            <a:xfrm>
              <a:off x="494071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21"/>
            <p:cNvSpPr/>
            <p:nvPr/>
          </p:nvSpPr>
          <p:spPr>
            <a:xfrm>
              <a:off x="499611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21"/>
            <p:cNvSpPr/>
            <p:nvPr/>
          </p:nvSpPr>
          <p:spPr>
            <a:xfrm>
              <a:off x="509720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21"/>
            <p:cNvSpPr/>
            <p:nvPr/>
          </p:nvSpPr>
          <p:spPr>
            <a:xfrm>
              <a:off x="515260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8" name="Google Shape;1918;p21"/>
            <p:cNvSpPr/>
            <p:nvPr/>
          </p:nvSpPr>
          <p:spPr>
            <a:xfrm>
              <a:off x="525369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9" name="Google Shape;1919;p21"/>
            <p:cNvSpPr/>
            <p:nvPr/>
          </p:nvSpPr>
          <p:spPr>
            <a:xfrm>
              <a:off x="530908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0" name="Google Shape;1920;p21"/>
            <p:cNvSpPr/>
            <p:nvPr/>
          </p:nvSpPr>
          <p:spPr>
            <a:xfrm>
              <a:off x="462773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1" name="Google Shape;1921;p21"/>
            <p:cNvSpPr/>
            <p:nvPr/>
          </p:nvSpPr>
          <p:spPr>
            <a:xfrm>
              <a:off x="468313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2" name="Google Shape;1922;p21"/>
            <p:cNvSpPr/>
            <p:nvPr/>
          </p:nvSpPr>
          <p:spPr>
            <a:xfrm>
              <a:off x="447124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3" name="Google Shape;1923;p21"/>
            <p:cNvSpPr/>
            <p:nvPr/>
          </p:nvSpPr>
          <p:spPr>
            <a:xfrm>
              <a:off x="452664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4" name="Google Shape;1924;p21"/>
            <p:cNvSpPr/>
            <p:nvPr/>
          </p:nvSpPr>
          <p:spPr>
            <a:xfrm>
              <a:off x="4449093" y="2690321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21"/>
            <p:cNvSpPr/>
            <p:nvPr/>
          </p:nvSpPr>
          <p:spPr>
            <a:xfrm>
              <a:off x="4449093" y="2634481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0"/>
                  </a:moveTo>
                  <a:lnTo>
                    <a:pt x="0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6" name="Google Shape;1926;p21"/>
            <p:cNvSpPr/>
            <p:nvPr/>
          </p:nvSpPr>
          <p:spPr>
            <a:xfrm>
              <a:off x="4449093" y="2447965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7" name="Google Shape;1927;p21"/>
            <p:cNvSpPr/>
            <p:nvPr/>
          </p:nvSpPr>
          <p:spPr>
            <a:xfrm>
              <a:off x="4449093" y="2503364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8" name="Google Shape;1928;p21"/>
          <p:cNvGrpSpPr/>
          <p:nvPr/>
        </p:nvGrpSpPr>
        <p:grpSpPr>
          <a:xfrm>
            <a:off x="8339747" y="43103"/>
            <a:ext cx="1028706" cy="1427661"/>
            <a:chOff x="5038026" y="2660537"/>
            <a:chExt cx="1358027" cy="1884701"/>
          </a:xfrm>
        </p:grpSpPr>
        <p:sp>
          <p:nvSpPr>
            <p:cNvPr id="1929" name="Google Shape;1929;p21"/>
            <p:cNvSpPr/>
            <p:nvPr/>
          </p:nvSpPr>
          <p:spPr>
            <a:xfrm>
              <a:off x="5156050" y="4301356"/>
              <a:ext cx="1240004" cy="243882"/>
            </a:xfrm>
            <a:custGeom>
              <a:rect b="b" l="l" r="r" t="t"/>
              <a:pathLst>
                <a:path extrusionOk="0" h="6072" w="34392">
                  <a:moveTo>
                    <a:pt x="17179" y="0"/>
                  </a:moveTo>
                  <a:cubicBezTo>
                    <a:pt x="7706" y="0"/>
                    <a:pt x="0" y="1368"/>
                    <a:pt x="0" y="3036"/>
                  </a:cubicBezTo>
                  <a:cubicBezTo>
                    <a:pt x="0" y="4737"/>
                    <a:pt x="7706" y="6071"/>
                    <a:pt x="17179" y="6071"/>
                  </a:cubicBezTo>
                  <a:cubicBezTo>
                    <a:pt x="26686" y="6071"/>
                    <a:pt x="34392" y="4737"/>
                    <a:pt x="34392" y="3036"/>
                  </a:cubicBezTo>
                  <a:cubicBezTo>
                    <a:pt x="34392" y="1368"/>
                    <a:pt x="26686" y="0"/>
                    <a:pt x="17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0" name="Google Shape;1930;p21"/>
            <p:cNvSpPr/>
            <p:nvPr/>
          </p:nvSpPr>
          <p:spPr>
            <a:xfrm>
              <a:off x="5038026" y="2783199"/>
              <a:ext cx="1313375" cy="1752670"/>
            </a:xfrm>
            <a:custGeom>
              <a:rect b="b" l="l" r="r" t="t"/>
              <a:pathLst>
                <a:path extrusionOk="0" h="48611" w="36427">
                  <a:moveTo>
                    <a:pt x="17823" y="0"/>
                  </a:moveTo>
                  <a:cubicBezTo>
                    <a:pt x="17608" y="0"/>
                    <a:pt x="17394" y="1"/>
                    <a:pt x="17179" y="1"/>
                  </a:cubicBezTo>
                  <a:cubicBezTo>
                    <a:pt x="16279" y="1"/>
                    <a:pt x="15378" y="68"/>
                    <a:pt x="14477" y="201"/>
                  </a:cubicBezTo>
                  <a:cubicBezTo>
                    <a:pt x="13877" y="301"/>
                    <a:pt x="13277" y="468"/>
                    <a:pt x="12709" y="702"/>
                  </a:cubicBezTo>
                  <a:cubicBezTo>
                    <a:pt x="11876" y="1135"/>
                    <a:pt x="11075" y="1636"/>
                    <a:pt x="10308" y="2169"/>
                  </a:cubicBezTo>
                  <a:cubicBezTo>
                    <a:pt x="9107" y="2836"/>
                    <a:pt x="7873" y="3337"/>
                    <a:pt x="6572" y="3737"/>
                  </a:cubicBezTo>
                  <a:lnTo>
                    <a:pt x="5304" y="4137"/>
                  </a:lnTo>
                  <a:cubicBezTo>
                    <a:pt x="3903" y="4538"/>
                    <a:pt x="2536" y="5105"/>
                    <a:pt x="1235" y="5805"/>
                  </a:cubicBezTo>
                  <a:cubicBezTo>
                    <a:pt x="1001" y="5939"/>
                    <a:pt x="768" y="6139"/>
                    <a:pt x="567" y="6339"/>
                  </a:cubicBezTo>
                  <a:cubicBezTo>
                    <a:pt x="367" y="6506"/>
                    <a:pt x="234" y="6739"/>
                    <a:pt x="167" y="6973"/>
                  </a:cubicBezTo>
                  <a:cubicBezTo>
                    <a:pt x="0" y="7540"/>
                    <a:pt x="301" y="8140"/>
                    <a:pt x="601" y="8641"/>
                  </a:cubicBezTo>
                  <a:cubicBezTo>
                    <a:pt x="1168" y="9708"/>
                    <a:pt x="1802" y="10809"/>
                    <a:pt x="2702" y="11609"/>
                  </a:cubicBezTo>
                  <a:cubicBezTo>
                    <a:pt x="3169" y="12010"/>
                    <a:pt x="3670" y="12310"/>
                    <a:pt x="4137" y="12710"/>
                  </a:cubicBezTo>
                  <a:cubicBezTo>
                    <a:pt x="4270" y="12810"/>
                    <a:pt x="4370" y="12944"/>
                    <a:pt x="4470" y="13077"/>
                  </a:cubicBezTo>
                  <a:cubicBezTo>
                    <a:pt x="4804" y="13477"/>
                    <a:pt x="5071" y="13944"/>
                    <a:pt x="5271" y="14411"/>
                  </a:cubicBezTo>
                  <a:cubicBezTo>
                    <a:pt x="6572" y="17514"/>
                    <a:pt x="6472" y="21016"/>
                    <a:pt x="7172" y="24318"/>
                  </a:cubicBezTo>
                  <a:cubicBezTo>
                    <a:pt x="7406" y="25286"/>
                    <a:pt x="7673" y="26253"/>
                    <a:pt x="8006" y="27220"/>
                  </a:cubicBezTo>
                  <a:cubicBezTo>
                    <a:pt x="8006" y="27254"/>
                    <a:pt x="8006" y="27254"/>
                    <a:pt x="8006" y="27287"/>
                  </a:cubicBezTo>
                  <a:cubicBezTo>
                    <a:pt x="7372" y="28421"/>
                    <a:pt x="6839" y="29589"/>
                    <a:pt x="6405" y="30823"/>
                  </a:cubicBezTo>
                  <a:cubicBezTo>
                    <a:pt x="5871" y="32324"/>
                    <a:pt x="5471" y="33925"/>
                    <a:pt x="5237" y="35526"/>
                  </a:cubicBezTo>
                  <a:cubicBezTo>
                    <a:pt x="5037" y="36727"/>
                    <a:pt x="4937" y="37962"/>
                    <a:pt x="4937" y="39196"/>
                  </a:cubicBezTo>
                  <a:cubicBezTo>
                    <a:pt x="4937" y="40797"/>
                    <a:pt x="5104" y="42431"/>
                    <a:pt x="5404" y="44033"/>
                  </a:cubicBezTo>
                  <a:cubicBezTo>
                    <a:pt x="5438" y="44299"/>
                    <a:pt x="5571" y="44566"/>
                    <a:pt x="5738" y="44800"/>
                  </a:cubicBezTo>
                  <a:cubicBezTo>
                    <a:pt x="5905" y="44967"/>
                    <a:pt x="6138" y="45067"/>
                    <a:pt x="6372" y="45133"/>
                  </a:cubicBezTo>
                  <a:cubicBezTo>
                    <a:pt x="8607" y="45934"/>
                    <a:pt x="10908" y="46634"/>
                    <a:pt x="13243" y="47235"/>
                  </a:cubicBezTo>
                  <a:cubicBezTo>
                    <a:pt x="14411" y="47502"/>
                    <a:pt x="15612" y="47769"/>
                    <a:pt x="16812" y="48002"/>
                  </a:cubicBezTo>
                  <a:cubicBezTo>
                    <a:pt x="17646" y="48135"/>
                    <a:pt x="18480" y="48302"/>
                    <a:pt x="19314" y="48436"/>
                  </a:cubicBezTo>
                  <a:cubicBezTo>
                    <a:pt x="20005" y="48546"/>
                    <a:pt x="20696" y="48611"/>
                    <a:pt x="21387" y="48611"/>
                  </a:cubicBezTo>
                  <a:cubicBezTo>
                    <a:pt x="21530" y="48611"/>
                    <a:pt x="21673" y="48608"/>
                    <a:pt x="21816" y="48602"/>
                  </a:cubicBezTo>
                  <a:cubicBezTo>
                    <a:pt x="23017" y="48469"/>
                    <a:pt x="24184" y="48069"/>
                    <a:pt x="25252" y="47468"/>
                  </a:cubicBezTo>
                  <a:cubicBezTo>
                    <a:pt x="26186" y="47001"/>
                    <a:pt x="27086" y="46468"/>
                    <a:pt x="28020" y="46001"/>
                  </a:cubicBezTo>
                  <a:cubicBezTo>
                    <a:pt x="28421" y="45800"/>
                    <a:pt x="28821" y="45600"/>
                    <a:pt x="29255" y="45434"/>
                  </a:cubicBezTo>
                  <a:cubicBezTo>
                    <a:pt x="31223" y="44733"/>
                    <a:pt x="33691" y="45033"/>
                    <a:pt x="34959" y="43365"/>
                  </a:cubicBezTo>
                  <a:cubicBezTo>
                    <a:pt x="35025" y="40830"/>
                    <a:pt x="34692" y="38328"/>
                    <a:pt x="33925" y="35927"/>
                  </a:cubicBezTo>
                  <a:cubicBezTo>
                    <a:pt x="33624" y="34959"/>
                    <a:pt x="33257" y="33992"/>
                    <a:pt x="32857" y="33058"/>
                  </a:cubicBezTo>
                  <a:cubicBezTo>
                    <a:pt x="32357" y="31957"/>
                    <a:pt x="31756" y="30923"/>
                    <a:pt x="31089" y="29922"/>
                  </a:cubicBezTo>
                  <a:lnTo>
                    <a:pt x="30922" y="29656"/>
                  </a:lnTo>
                  <a:cubicBezTo>
                    <a:pt x="30622" y="29289"/>
                    <a:pt x="30422" y="28855"/>
                    <a:pt x="30255" y="28421"/>
                  </a:cubicBezTo>
                  <a:cubicBezTo>
                    <a:pt x="30189" y="28121"/>
                    <a:pt x="30155" y="27788"/>
                    <a:pt x="30222" y="27487"/>
                  </a:cubicBezTo>
                  <a:cubicBezTo>
                    <a:pt x="30355" y="26820"/>
                    <a:pt x="30622" y="26153"/>
                    <a:pt x="30922" y="25519"/>
                  </a:cubicBezTo>
                  <a:cubicBezTo>
                    <a:pt x="31423" y="24418"/>
                    <a:pt x="31756" y="23251"/>
                    <a:pt x="31923" y="22017"/>
                  </a:cubicBezTo>
                  <a:cubicBezTo>
                    <a:pt x="32123" y="20582"/>
                    <a:pt x="32090" y="19015"/>
                    <a:pt x="32757" y="17714"/>
                  </a:cubicBezTo>
                  <a:cubicBezTo>
                    <a:pt x="32857" y="17514"/>
                    <a:pt x="32991" y="17313"/>
                    <a:pt x="33124" y="17113"/>
                  </a:cubicBezTo>
                  <a:cubicBezTo>
                    <a:pt x="34025" y="15979"/>
                    <a:pt x="35626" y="15379"/>
                    <a:pt x="36160" y="14011"/>
                  </a:cubicBezTo>
                  <a:cubicBezTo>
                    <a:pt x="36360" y="13411"/>
                    <a:pt x="36426" y="12777"/>
                    <a:pt x="36293" y="12143"/>
                  </a:cubicBezTo>
                  <a:cubicBezTo>
                    <a:pt x="36260" y="11943"/>
                    <a:pt x="36226" y="11743"/>
                    <a:pt x="36160" y="11543"/>
                  </a:cubicBezTo>
                  <a:cubicBezTo>
                    <a:pt x="35759" y="9975"/>
                    <a:pt x="35292" y="8474"/>
                    <a:pt x="34258" y="7240"/>
                  </a:cubicBezTo>
                  <a:cubicBezTo>
                    <a:pt x="32824" y="5572"/>
                    <a:pt x="30322" y="5405"/>
                    <a:pt x="28187" y="4771"/>
                  </a:cubicBezTo>
                  <a:cubicBezTo>
                    <a:pt x="27754" y="4638"/>
                    <a:pt x="27320" y="4471"/>
                    <a:pt x="26886" y="4271"/>
                  </a:cubicBezTo>
                  <a:cubicBezTo>
                    <a:pt x="26252" y="4004"/>
                    <a:pt x="25719" y="3570"/>
                    <a:pt x="25318" y="3037"/>
                  </a:cubicBezTo>
                  <a:cubicBezTo>
                    <a:pt x="24685" y="2203"/>
                    <a:pt x="23917" y="1502"/>
                    <a:pt x="23050" y="968"/>
                  </a:cubicBezTo>
                  <a:cubicBezTo>
                    <a:pt x="22617" y="702"/>
                    <a:pt x="22150" y="501"/>
                    <a:pt x="21649" y="368"/>
                  </a:cubicBezTo>
                  <a:cubicBezTo>
                    <a:pt x="20391" y="25"/>
                    <a:pt x="19109" y="0"/>
                    <a:pt x="17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31" name="Google Shape;1931;p21"/>
            <p:cNvGrpSpPr/>
            <p:nvPr/>
          </p:nvGrpSpPr>
          <p:grpSpPr>
            <a:xfrm>
              <a:off x="5038026" y="2783739"/>
              <a:ext cx="1312208" cy="1730231"/>
              <a:chOff x="5038026" y="2783739"/>
              <a:chExt cx="1312208" cy="1730231"/>
            </a:xfrm>
          </p:grpSpPr>
          <p:sp>
            <p:nvSpPr>
              <p:cNvPr id="1932" name="Google Shape;1932;p21"/>
              <p:cNvSpPr/>
              <p:nvPr/>
            </p:nvSpPr>
            <p:spPr>
              <a:xfrm>
                <a:off x="5948468" y="3975127"/>
                <a:ext cx="312741" cy="520778"/>
              </a:xfrm>
              <a:custGeom>
                <a:rect b="b" l="l" r="r" t="t"/>
                <a:pathLst>
                  <a:path extrusionOk="0" h="14444" w="8674">
                    <a:moveTo>
                      <a:pt x="7573" y="0"/>
                    </a:moveTo>
                    <a:cubicBezTo>
                      <a:pt x="7406" y="200"/>
                      <a:pt x="7239" y="467"/>
                      <a:pt x="7072" y="701"/>
                    </a:cubicBezTo>
                    <a:cubicBezTo>
                      <a:pt x="6605" y="1434"/>
                      <a:pt x="6138" y="2202"/>
                      <a:pt x="5671" y="2969"/>
                    </a:cubicBezTo>
                    <a:cubicBezTo>
                      <a:pt x="4737" y="4470"/>
                      <a:pt x="3837" y="5971"/>
                      <a:pt x="3070" y="7572"/>
                    </a:cubicBezTo>
                    <a:cubicBezTo>
                      <a:pt x="2636" y="8473"/>
                      <a:pt x="2236" y="9373"/>
                      <a:pt x="1869" y="10307"/>
                    </a:cubicBezTo>
                    <a:cubicBezTo>
                      <a:pt x="1635" y="10941"/>
                      <a:pt x="1368" y="11608"/>
                      <a:pt x="1068" y="12209"/>
                    </a:cubicBezTo>
                    <a:cubicBezTo>
                      <a:pt x="668" y="12943"/>
                      <a:pt x="101" y="13643"/>
                      <a:pt x="1" y="14444"/>
                    </a:cubicBezTo>
                    <a:cubicBezTo>
                      <a:pt x="901" y="13977"/>
                      <a:pt x="1802" y="13410"/>
                      <a:pt x="2769" y="12943"/>
                    </a:cubicBezTo>
                    <a:cubicBezTo>
                      <a:pt x="3303" y="12042"/>
                      <a:pt x="3770" y="11075"/>
                      <a:pt x="4304" y="10141"/>
                    </a:cubicBezTo>
                    <a:cubicBezTo>
                      <a:pt x="5171" y="8606"/>
                      <a:pt x="6105" y="7172"/>
                      <a:pt x="7106" y="5737"/>
                    </a:cubicBezTo>
                    <a:cubicBezTo>
                      <a:pt x="7640" y="5004"/>
                      <a:pt x="8073" y="4236"/>
                      <a:pt x="8473" y="3402"/>
                    </a:cubicBezTo>
                    <a:cubicBezTo>
                      <a:pt x="8540" y="3236"/>
                      <a:pt x="8607" y="3036"/>
                      <a:pt x="8674" y="2869"/>
                    </a:cubicBezTo>
                    <a:cubicBezTo>
                      <a:pt x="8373" y="1901"/>
                      <a:pt x="8006" y="934"/>
                      <a:pt x="75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3" name="Google Shape;1933;p21"/>
              <p:cNvSpPr/>
              <p:nvPr/>
            </p:nvSpPr>
            <p:spPr>
              <a:xfrm>
                <a:off x="5216033" y="4064112"/>
                <a:ext cx="428189" cy="449858"/>
              </a:xfrm>
              <a:custGeom>
                <a:rect b="b" l="l" r="r" t="t"/>
                <a:pathLst>
                  <a:path extrusionOk="0" h="12477" w="11876">
                    <a:moveTo>
                      <a:pt x="300" y="0"/>
                    </a:moveTo>
                    <a:cubicBezTo>
                      <a:pt x="100" y="1201"/>
                      <a:pt x="0" y="2436"/>
                      <a:pt x="0" y="3670"/>
                    </a:cubicBezTo>
                    <a:lnTo>
                      <a:pt x="167" y="3903"/>
                    </a:lnTo>
                    <a:cubicBezTo>
                      <a:pt x="968" y="5004"/>
                      <a:pt x="1935" y="6005"/>
                      <a:pt x="3002" y="6872"/>
                    </a:cubicBezTo>
                    <a:cubicBezTo>
                      <a:pt x="4837" y="8406"/>
                      <a:pt x="6605" y="9974"/>
                      <a:pt x="8273" y="11709"/>
                    </a:cubicBezTo>
                    <a:cubicBezTo>
                      <a:pt x="9474" y="11976"/>
                      <a:pt x="10675" y="12243"/>
                      <a:pt x="11875" y="12476"/>
                    </a:cubicBezTo>
                    <a:cubicBezTo>
                      <a:pt x="11609" y="12142"/>
                      <a:pt x="11308" y="11842"/>
                      <a:pt x="10975" y="11542"/>
                    </a:cubicBezTo>
                    <a:cubicBezTo>
                      <a:pt x="8940" y="9574"/>
                      <a:pt x="7005" y="7472"/>
                      <a:pt x="5204" y="5271"/>
                    </a:cubicBezTo>
                    <a:cubicBezTo>
                      <a:pt x="3703" y="3370"/>
                      <a:pt x="2269" y="1368"/>
                      <a:pt x="3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4" name="Google Shape;1934;p21"/>
              <p:cNvSpPr/>
              <p:nvPr/>
            </p:nvSpPr>
            <p:spPr>
              <a:xfrm>
                <a:off x="5485477" y="4052394"/>
                <a:ext cx="560439" cy="306504"/>
              </a:xfrm>
              <a:custGeom>
                <a:rect b="b" l="l" r="r" t="t"/>
                <a:pathLst>
                  <a:path extrusionOk="0" h="8501" w="15544">
                    <a:moveTo>
                      <a:pt x="15227" y="0"/>
                    </a:moveTo>
                    <a:cubicBezTo>
                      <a:pt x="15202" y="0"/>
                      <a:pt x="15177" y="9"/>
                      <a:pt x="15143" y="25"/>
                    </a:cubicBezTo>
                    <a:cubicBezTo>
                      <a:pt x="13042" y="1193"/>
                      <a:pt x="10907" y="2560"/>
                      <a:pt x="8505" y="2894"/>
                    </a:cubicBezTo>
                    <a:cubicBezTo>
                      <a:pt x="8106" y="2949"/>
                      <a:pt x="7705" y="2974"/>
                      <a:pt x="7304" y="2974"/>
                    </a:cubicBezTo>
                    <a:cubicBezTo>
                      <a:pt x="5528" y="2974"/>
                      <a:pt x="3742" y="2489"/>
                      <a:pt x="2001" y="2027"/>
                    </a:cubicBezTo>
                    <a:cubicBezTo>
                      <a:pt x="1467" y="1893"/>
                      <a:pt x="967" y="1693"/>
                      <a:pt x="500" y="1460"/>
                    </a:cubicBezTo>
                    <a:cubicBezTo>
                      <a:pt x="409" y="1420"/>
                      <a:pt x="336" y="1402"/>
                      <a:pt x="279" y="1402"/>
                    </a:cubicBezTo>
                    <a:cubicBezTo>
                      <a:pt x="0" y="1402"/>
                      <a:pt x="83" y="1817"/>
                      <a:pt x="166" y="2093"/>
                    </a:cubicBezTo>
                    <a:cubicBezTo>
                      <a:pt x="266" y="2527"/>
                      <a:pt x="433" y="2961"/>
                      <a:pt x="633" y="3361"/>
                    </a:cubicBezTo>
                    <a:cubicBezTo>
                      <a:pt x="1033" y="4128"/>
                      <a:pt x="1534" y="4829"/>
                      <a:pt x="2134" y="5496"/>
                    </a:cubicBezTo>
                    <a:cubicBezTo>
                      <a:pt x="2801" y="6330"/>
                      <a:pt x="3602" y="7030"/>
                      <a:pt x="4502" y="7631"/>
                    </a:cubicBezTo>
                    <a:cubicBezTo>
                      <a:pt x="5358" y="8201"/>
                      <a:pt x="6364" y="8500"/>
                      <a:pt x="7377" y="8500"/>
                    </a:cubicBezTo>
                    <a:cubicBezTo>
                      <a:pt x="7431" y="8500"/>
                      <a:pt x="7484" y="8500"/>
                      <a:pt x="7538" y="8498"/>
                    </a:cubicBezTo>
                    <a:cubicBezTo>
                      <a:pt x="8539" y="8431"/>
                      <a:pt x="9539" y="8098"/>
                      <a:pt x="10373" y="7531"/>
                    </a:cubicBezTo>
                    <a:cubicBezTo>
                      <a:pt x="11174" y="6964"/>
                      <a:pt x="11941" y="6296"/>
                      <a:pt x="12642" y="5563"/>
                    </a:cubicBezTo>
                    <a:cubicBezTo>
                      <a:pt x="13742" y="4428"/>
                      <a:pt x="14810" y="3194"/>
                      <a:pt x="15310" y="1726"/>
                    </a:cubicBezTo>
                    <a:cubicBezTo>
                      <a:pt x="15510" y="1193"/>
                      <a:pt x="15544" y="626"/>
                      <a:pt x="15377" y="92"/>
                    </a:cubicBezTo>
                    <a:cubicBezTo>
                      <a:pt x="15344" y="59"/>
                      <a:pt x="15344" y="25"/>
                      <a:pt x="15310" y="25"/>
                    </a:cubicBezTo>
                    <a:cubicBezTo>
                      <a:pt x="15277" y="9"/>
                      <a:pt x="15252" y="0"/>
                      <a:pt x="152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5" name="Google Shape;1935;p21"/>
              <p:cNvSpPr/>
              <p:nvPr/>
            </p:nvSpPr>
            <p:spPr>
              <a:xfrm>
                <a:off x="5268927" y="3764634"/>
                <a:ext cx="193687" cy="194156"/>
              </a:xfrm>
              <a:custGeom>
                <a:rect b="b" l="l" r="r" t="t"/>
                <a:pathLst>
                  <a:path extrusionOk="0" h="5385" w="5372">
                    <a:moveTo>
                      <a:pt x="1602" y="0"/>
                    </a:moveTo>
                    <a:cubicBezTo>
                      <a:pt x="1602" y="0"/>
                      <a:pt x="1602" y="34"/>
                      <a:pt x="1602" y="34"/>
                    </a:cubicBezTo>
                    <a:cubicBezTo>
                      <a:pt x="968" y="1201"/>
                      <a:pt x="468" y="2369"/>
                      <a:pt x="1" y="3603"/>
                    </a:cubicBezTo>
                    <a:cubicBezTo>
                      <a:pt x="335" y="3870"/>
                      <a:pt x="701" y="4070"/>
                      <a:pt x="1068" y="4237"/>
                    </a:cubicBezTo>
                    <a:cubicBezTo>
                      <a:pt x="1569" y="4470"/>
                      <a:pt x="2102" y="4604"/>
                      <a:pt x="2603" y="4771"/>
                    </a:cubicBezTo>
                    <a:cubicBezTo>
                      <a:pt x="3170" y="5004"/>
                      <a:pt x="3704" y="5204"/>
                      <a:pt x="4271" y="5338"/>
                    </a:cubicBezTo>
                    <a:cubicBezTo>
                      <a:pt x="4356" y="5370"/>
                      <a:pt x="4445" y="5385"/>
                      <a:pt x="4534" y="5385"/>
                    </a:cubicBezTo>
                    <a:cubicBezTo>
                      <a:pt x="4723" y="5385"/>
                      <a:pt x="4913" y="5318"/>
                      <a:pt x="5071" y="5204"/>
                    </a:cubicBezTo>
                    <a:cubicBezTo>
                      <a:pt x="5171" y="5037"/>
                      <a:pt x="5271" y="4837"/>
                      <a:pt x="5271" y="4637"/>
                    </a:cubicBezTo>
                    <a:cubicBezTo>
                      <a:pt x="5338" y="3870"/>
                      <a:pt x="5371" y="2636"/>
                      <a:pt x="4604" y="2169"/>
                    </a:cubicBezTo>
                    <a:cubicBezTo>
                      <a:pt x="4204" y="1869"/>
                      <a:pt x="3770" y="1668"/>
                      <a:pt x="3370" y="1335"/>
                    </a:cubicBezTo>
                    <a:cubicBezTo>
                      <a:pt x="2936" y="1035"/>
                      <a:pt x="2536" y="701"/>
                      <a:pt x="2102" y="367"/>
                    </a:cubicBezTo>
                    <a:cubicBezTo>
                      <a:pt x="1936" y="234"/>
                      <a:pt x="1769" y="101"/>
                      <a:pt x="16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6" name="Google Shape;1936;p21"/>
              <p:cNvSpPr/>
              <p:nvPr/>
            </p:nvSpPr>
            <p:spPr>
              <a:xfrm>
                <a:off x="5931630" y="3775451"/>
                <a:ext cx="227363" cy="236377"/>
              </a:xfrm>
              <a:custGeom>
                <a:rect b="b" l="l" r="r" t="t"/>
                <a:pathLst>
                  <a:path extrusionOk="0" h="6556" w="6306">
                    <a:moveTo>
                      <a:pt x="5405" y="1"/>
                    </a:moveTo>
                    <a:cubicBezTo>
                      <a:pt x="5338" y="101"/>
                      <a:pt x="5238" y="168"/>
                      <a:pt x="5171" y="234"/>
                    </a:cubicBezTo>
                    <a:cubicBezTo>
                      <a:pt x="4871" y="534"/>
                      <a:pt x="4537" y="801"/>
                      <a:pt x="4170" y="1068"/>
                    </a:cubicBezTo>
                    <a:cubicBezTo>
                      <a:pt x="3803" y="1335"/>
                      <a:pt x="3370" y="1569"/>
                      <a:pt x="2936" y="1735"/>
                    </a:cubicBezTo>
                    <a:cubicBezTo>
                      <a:pt x="2536" y="1869"/>
                      <a:pt x="2102" y="1969"/>
                      <a:pt x="1735" y="2169"/>
                    </a:cubicBezTo>
                    <a:cubicBezTo>
                      <a:pt x="1302" y="2369"/>
                      <a:pt x="935" y="2669"/>
                      <a:pt x="601" y="3003"/>
                    </a:cubicBezTo>
                    <a:cubicBezTo>
                      <a:pt x="368" y="3236"/>
                      <a:pt x="168" y="3537"/>
                      <a:pt x="67" y="3837"/>
                    </a:cubicBezTo>
                    <a:cubicBezTo>
                      <a:pt x="1" y="4204"/>
                      <a:pt x="34" y="4604"/>
                      <a:pt x="201" y="4938"/>
                    </a:cubicBezTo>
                    <a:cubicBezTo>
                      <a:pt x="334" y="5305"/>
                      <a:pt x="501" y="5638"/>
                      <a:pt x="735" y="5905"/>
                    </a:cubicBezTo>
                    <a:cubicBezTo>
                      <a:pt x="868" y="6105"/>
                      <a:pt x="1068" y="6272"/>
                      <a:pt x="1302" y="6405"/>
                    </a:cubicBezTo>
                    <a:cubicBezTo>
                      <a:pt x="1491" y="6512"/>
                      <a:pt x="1697" y="6555"/>
                      <a:pt x="1908" y="6555"/>
                    </a:cubicBezTo>
                    <a:cubicBezTo>
                      <a:pt x="2292" y="6555"/>
                      <a:pt x="2692" y="6411"/>
                      <a:pt x="3036" y="6239"/>
                    </a:cubicBezTo>
                    <a:cubicBezTo>
                      <a:pt x="4604" y="5438"/>
                      <a:pt x="5772" y="4070"/>
                      <a:pt x="6305" y="2402"/>
                    </a:cubicBezTo>
                    <a:lnTo>
                      <a:pt x="6105" y="2169"/>
                    </a:lnTo>
                    <a:cubicBezTo>
                      <a:pt x="5838" y="1802"/>
                      <a:pt x="5605" y="1368"/>
                      <a:pt x="5438" y="935"/>
                    </a:cubicBezTo>
                    <a:cubicBezTo>
                      <a:pt x="5371" y="635"/>
                      <a:pt x="5371" y="301"/>
                      <a:pt x="54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7" name="Google Shape;1937;p21"/>
              <p:cNvSpPr/>
              <p:nvPr/>
            </p:nvSpPr>
            <p:spPr>
              <a:xfrm>
                <a:off x="5324272" y="3475972"/>
                <a:ext cx="280256" cy="236809"/>
              </a:xfrm>
              <a:custGeom>
                <a:rect b="b" l="l" r="r" t="t"/>
                <a:pathLst>
                  <a:path extrusionOk="0" h="6568" w="7773">
                    <a:moveTo>
                      <a:pt x="100" y="1"/>
                    </a:moveTo>
                    <a:cubicBezTo>
                      <a:pt x="0" y="1102"/>
                      <a:pt x="67" y="2236"/>
                      <a:pt x="334" y="3303"/>
                    </a:cubicBezTo>
                    <a:cubicBezTo>
                      <a:pt x="534" y="4137"/>
                      <a:pt x="901" y="4904"/>
                      <a:pt x="1435" y="5571"/>
                    </a:cubicBezTo>
                    <a:cubicBezTo>
                      <a:pt x="1702" y="5905"/>
                      <a:pt x="2002" y="6172"/>
                      <a:pt x="2402" y="6339"/>
                    </a:cubicBezTo>
                    <a:cubicBezTo>
                      <a:pt x="2726" y="6491"/>
                      <a:pt x="3083" y="6567"/>
                      <a:pt x="3441" y="6567"/>
                    </a:cubicBezTo>
                    <a:cubicBezTo>
                      <a:pt x="3710" y="6567"/>
                      <a:pt x="3979" y="6524"/>
                      <a:pt x="4237" y="6439"/>
                    </a:cubicBezTo>
                    <a:cubicBezTo>
                      <a:pt x="4837" y="6239"/>
                      <a:pt x="5404" y="5905"/>
                      <a:pt x="5871" y="5471"/>
                    </a:cubicBezTo>
                    <a:cubicBezTo>
                      <a:pt x="6839" y="4737"/>
                      <a:pt x="7506" y="3703"/>
                      <a:pt x="7773" y="2536"/>
                    </a:cubicBezTo>
                    <a:lnTo>
                      <a:pt x="7773" y="2536"/>
                    </a:lnTo>
                    <a:cubicBezTo>
                      <a:pt x="6772" y="3070"/>
                      <a:pt x="5671" y="3336"/>
                      <a:pt x="4570" y="3336"/>
                    </a:cubicBezTo>
                    <a:cubicBezTo>
                      <a:pt x="3603" y="3236"/>
                      <a:pt x="2669" y="2869"/>
                      <a:pt x="1935" y="2236"/>
                    </a:cubicBezTo>
                    <a:cubicBezTo>
                      <a:pt x="1168" y="1635"/>
                      <a:pt x="567" y="868"/>
                      <a:pt x="10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8" name="Google Shape;1938;p21"/>
              <p:cNvSpPr/>
              <p:nvPr/>
            </p:nvSpPr>
            <p:spPr>
              <a:xfrm>
                <a:off x="5824581" y="3483183"/>
                <a:ext cx="323594" cy="202918"/>
              </a:xfrm>
              <a:custGeom>
                <a:rect b="b" l="l" r="r" t="t"/>
                <a:pathLst>
                  <a:path extrusionOk="0" h="5628" w="8975">
                    <a:moveTo>
                      <a:pt x="8974" y="1"/>
                    </a:moveTo>
                    <a:cubicBezTo>
                      <a:pt x="8741" y="1035"/>
                      <a:pt x="8040" y="1936"/>
                      <a:pt x="7073" y="2436"/>
                    </a:cubicBezTo>
                    <a:cubicBezTo>
                      <a:pt x="6139" y="2903"/>
                      <a:pt x="5105" y="3170"/>
                      <a:pt x="4037" y="3203"/>
                    </a:cubicBezTo>
                    <a:cubicBezTo>
                      <a:pt x="3837" y="3220"/>
                      <a:pt x="3645" y="3228"/>
                      <a:pt x="3453" y="3228"/>
                    </a:cubicBezTo>
                    <a:cubicBezTo>
                      <a:pt x="3262" y="3228"/>
                      <a:pt x="3070" y="3220"/>
                      <a:pt x="2870" y="3203"/>
                    </a:cubicBezTo>
                    <a:cubicBezTo>
                      <a:pt x="1736" y="3070"/>
                      <a:pt x="701" y="2469"/>
                      <a:pt x="1" y="1535"/>
                    </a:cubicBezTo>
                    <a:lnTo>
                      <a:pt x="1" y="1535"/>
                    </a:lnTo>
                    <a:cubicBezTo>
                      <a:pt x="168" y="1836"/>
                      <a:pt x="168" y="2136"/>
                      <a:pt x="335" y="2403"/>
                    </a:cubicBezTo>
                    <a:cubicBezTo>
                      <a:pt x="568" y="2770"/>
                      <a:pt x="768" y="3136"/>
                      <a:pt x="1002" y="3470"/>
                    </a:cubicBezTo>
                    <a:cubicBezTo>
                      <a:pt x="1402" y="4037"/>
                      <a:pt x="1902" y="4504"/>
                      <a:pt x="2469" y="4904"/>
                    </a:cubicBezTo>
                    <a:cubicBezTo>
                      <a:pt x="3065" y="5386"/>
                      <a:pt x="3853" y="5627"/>
                      <a:pt x="4629" y="5627"/>
                    </a:cubicBezTo>
                    <a:cubicBezTo>
                      <a:pt x="4766" y="5627"/>
                      <a:pt x="4903" y="5620"/>
                      <a:pt x="5038" y="5605"/>
                    </a:cubicBezTo>
                    <a:cubicBezTo>
                      <a:pt x="5405" y="5505"/>
                      <a:pt x="5738" y="5371"/>
                      <a:pt x="6039" y="5171"/>
                    </a:cubicBezTo>
                    <a:cubicBezTo>
                      <a:pt x="7840" y="4037"/>
                      <a:pt x="8941" y="2102"/>
                      <a:pt x="89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9" name="Google Shape;1939;p21"/>
              <p:cNvSpPr/>
              <p:nvPr/>
            </p:nvSpPr>
            <p:spPr>
              <a:xfrm>
                <a:off x="5351927" y="3416877"/>
                <a:ext cx="64971" cy="50765"/>
              </a:xfrm>
              <a:custGeom>
                <a:rect b="b" l="l" r="r" t="t"/>
                <a:pathLst>
                  <a:path extrusionOk="0" h="1408" w="1802">
                    <a:moveTo>
                      <a:pt x="909" y="1"/>
                    </a:moveTo>
                    <a:cubicBezTo>
                      <a:pt x="801" y="1"/>
                      <a:pt x="694" y="26"/>
                      <a:pt x="601" y="72"/>
                    </a:cubicBezTo>
                    <a:cubicBezTo>
                      <a:pt x="1" y="372"/>
                      <a:pt x="401" y="1006"/>
                      <a:pt x="835" y="1273"/>
                    </a:cubicBezTo>
                    <a:cubicBezTo>
                      <a:pt x="901" y="1306"/>
                      <a:pt x="1001" y="1340"/>
                      <a:pt x="1101" y="1373"/>
                    </a:cubicBezTo>
                    <a:cubicBezTo>
                      <a:pt x="1172" y="1397"/>
                      <a:pt x="1243" y="1408"/>
                      <a:pt x="1313" y="1408"/>
                    </a:cubicBezTo>
                    <a:cubicBezTo>
                      <a:pt x="1439" y="1408"/>
                      <a:pt x="1561" y="1371"/>
                      <a:pt x="1668" y="1306"/>
                    </a:cubicBezTo>
                    <a:cubicBezTo>
                      <a:pt x="1769" y="1206"/>
                      <a:pt x="1802" y="1106"/>
                      <a:pt x="1802" y="973"/>
                    </a:cubicBezTo>
                    <a:cubicBezTo>
                      <a:pt x="1802" y="873"/>
                      <a:pt x="1769" y="739"/>
                      <a:pt x="1735" y="639"/>
                    </a:cubicBezTo>
                    <a:cubicBezTo>
                      <a:pt x="1635" y="406"/>
                      <a:pt x="1468" y="239"/>
                      <a:pt x="1268" y="105"/>
                    </a:cubicBezTo>
                    <a:cubicBezTo>
                      <a:pt x="1161" y="34"/>
                      <a:pt x="1034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0" name="Google Shape;1940;p21"/>
              <p:cNvSpPr/>
              <p:nvPr/>
            </p:nvSpPr>
            <p:spPr>
              <a:xfrm>
                <a:off x="6053102" y="3395171"/>
                <a:ext cx="57760" cy="50477"/>
              </a:xfrm>
              <a:custGeom>
                <a:rect b="b" l="l" r="r" t="t"/>
                <a:pathLst>
                  <a:path extrusionOk="0" h="1400" w="1602">
                    <a:moveTo>
                      <a:pt x="1095" y="1"/>
                    </a:moveTo>
                    <a:cubicBezTo>
                      <a:pt x="871" y="1"/>
                      <a:pt x="588" y="175"/>
                      <a:pt x="434" y="307"/>
                    </a:cubicBezTo>
                    <a:cubicBezTo>
                      <a:pt x="234" y="440"/>
                      <a:pt x="68" y="641"/>
                      <a:pt x="34" y="874"/>
                    </a:cubicBezTo>
                    <a:cubicBezTo>
                      <a:pt x="1" y="974"/>
                      <a:pt x="1" y="1041"/>
                      <a:pt x="34" y="1141"/>
                    </a:cubicBezTo>
                    <a:cubicBezTo>
                      <a:pt x="68" y="1274"/>
                      <a:pt x="201" y="1374"/>
                      <a:pt x="334" y="1374"/>
                    </a:cubicBezTo>
                    <a:cubicBezTo>
                      <a:pt x="401" y="1391"/>
                      <a:pt x="476" y="1399"/>
                      <a:pt x="551" y="1399"/>
                    </a:cubicBezTo>
                    <a:cubicBezTo>
                      <a:pt x="626" y="1399"/>
                      <a:pt x="701" y="1391"/>
                      <a:pt x="768" y="1374"/>
                    </a:cubicBezTo>
                    <a:cubicBezTo>
                      <a:pt x="1302" y="1274"/>
                      <a:pt x="1602" y="674"/>
                      <a:pt x="1368" y="174"/>
                    </a:cubicBezTo>
                    <a:cubicBezTo>
                      <a:pt x="1311" y="48"/>
                      <a:pt x="1211" y="1"/>
                      <a:pt x="109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1" name="Google Shape;1941;p21"/>
              <p:cNvSpPr/>
              <p:nvPr/>
            </p:nvSpPr>
            <p:spPr>
              <a:xfrm>
                <a:off x="6214271" y="3221023"/>
                <a:ext cx="135963" cy="200862"/>
              </a:xfrm>
              <a:custGeom>
                <a:rect b="b" l="l" r="r" t="t"/>
                <a:pathLst>
                  <a:path extrusionOk="0" h="5571" w="3771">
                    <a:moveTo>
                      <a:pt x="3637" y="0"/>
                    </a:moveTo>
                    <a:lnTo>
                      <a:pt x="3637" y="0"/>
                    </a:lnTo>
                    <a:cubicBezTo>
                      <a:pt x="3370" y="300"/>
                      <a:pt x="3103" y="600"/>
                      <a:pt x="2803" y="867"/>
                    </a:cubicBezTo>
                    <a:cubicBezTo>
                      <a:pt x="2469" y="1134"/>
                      <a:pt x="2035" y="1268"/>
                      <a:pt x="1635" y="1268"/>
                    </a:cubicBezTo>
                    <a:cubicBezTo>
                      <a:pt x="1361" y="1185"/>
                      <a:pt x="1086" y="1126"/>
                      <a:pt x="830" y="1126"/>
                    </a:cubicBezTo>
                    <a:cubicBezTo>
                      <a:pt x="775" y="1126"/>
                      <a:pt x="721" y="1128"/>
                      <a:pt x="668" y="1134"/>
                    </a:cubicBezTo>
                    <a:cubicBezTo>
                      <a:pt x="368" y="1234"/>
                      <a:pt x="167" y="1434"/>
                      <a:pt x="101" y="1735"/>
                    </a:cubicBezTo>
                    <a:cubicBezTo>
                      <a:pt x="1" y="2001"/>
                      <a:pt x="1" y="2302"/>
                      <a:pt x="1" y="2569"/>
                    </a:cubicBezTo>
                    <a:lnTo>
                      <a:pt x="34" y="4103"/>
                    </a:lnTo>
                    <a:cubicBezTo>
                      <a:pt x="1" y="4570"/>
                      <a:pt x="34" y="5004"/>
                      <a:pt x="101" y="5471"/>
                    </a:cubicBezTo>
                    <a:cubicBezTo>
                      <a:pt x="101" y="5504"/>
                      <a:pt x="101" y="5537"/>
                      <a:pt x="134" y="5571"/>
                    </a:cubicBezTo>
                    <a:cubicBezTo>
                      <a:pt x="234" y="5371"/>
                      <a:pt x="368" y="5170"/>
                      <a:pt x="501" y="4970"/>
                    </a:cubicBezTo>
                    <a:cubicBezTo>
                      <a:pt x="1402" y="3836"/>
                      <a:pt x="3003" y="3236"/>
                      <a:pt x="3537" y="1868"/>
                    </a:cubicBezTo>
                    <a:cubicBezTo>
                      <a:pt x="3737" y="1268"/>
                      <a:pt x="3770" y="600"/>
                      <a:pt x="36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2" name="Google Shape;1942;p21"/>
              <p:cNvSpPr/>
              <p:nvPr/>
            </p:nvSpPr>
            <p:spPr>
              <a:xfrm>
                <a:off x="5038026" y="3010530"/>
                <a:ext cx="151575" cy="230968"/>
              </a:xfrm>
              <a:custGeom>
                <a:rect b="b" l="l" r="r" t="t"/>
                <a:pathLst>
                  <a:path extrusionOk="0" h="6406" w="4204">
                    <a:moveTo>
                      <a:pt x="534" y="1"/>
                    </a:moveTo>
                    <a:cubicBezTo>
                      <a:pt x="367" y="167"/>
                      <a:pt x="234" y="401"/>
                      <a:pt x="167" y="668"/>
                    </a:cubicBezTo>
                    <a:cubicBezTo>
                      <a:pt x="0" y="1235"/>
                      <a:pt x="267" y="1802"/>
                      <a:pt x="567" y="2336"/>
                    </a:cubicBezTo>
                    <a:cubicBezTo>
                      <a:pt x="1168" y="3403"/>
                      <a:pt x="1768" y="4470"/>
                      <a:pt x="2669" y="5271"/>
                    </a:cubicBezTo>
                    <a:cubicBezTo>
                      <a:pt x="3136" y="5671"/>
                      <a:pt x="3670" y="5971"/>
                      <a:pt x="4103" y="6405"/>
                    </a:cubicBezTo>
                    <a:cubicBezTo>
                      <a:pt x="4203" y="5771"/>
                      <a:pt x="4170" y="5138"/>
                      <a:pt x="4003" y="4537"/>
                    </a:cubicBezTo>
                    <a:cubicBezTo>
                      <a:pt x="3836" y="3970"/>
                      <a:pt x="3603" y="3403"/>
                      <a:pt x="3303" y="2869"/>
                    </a:cubicBezTo>
                    <a:cubicBezTo>
                      <a:pt x="2869" y="2002"/>
                      <a:pt x="2302" y="1201"/>
                      <a:pt x="1568" y="534"/>
                    </a:cubicBezTo>
                    <a:cubicBezTo>
                      <a:pt x="1335" y="301"/>
                      <a:pt x="1034" y="134"/>
                      <a:pt x="734" y="34"/>
                    </a:cubicBezTo>
                    <a:cubicBezTo>
                      <a:pt x="668" y="1"/>
                      <a:pt x="601" y="1"/>
                      <a:pt x="5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3" name="Google Shape;1943;p21"/>
              <p:cNvSpPr/>
              <p:nvPr/>
            </p:nvSpPr>
            <p:spPr>
              <a:xfrm>
                <a:off x="5546772" y="2783739"/>
                <a:ext cx="342811" cy="177823"/>
              </a:xfrm>
              <a:custGeom>
                <a:rect b="b" l="l" r="r" t="t"/>
                <a:pathLst>
                  <a:path extrusionOk="0" h="4932" w="9508">
                    <a:moveTo>
                      <a:pt x="4256" y="1"/>
                    </a:moveTo>
                    <a:cubicBezTo>
                      <a:pt x="3838" y="1"/>
                      <a:pt x="3419" y="10"/>
                      <a:pt x="3003" y="19"/>
                    </a:cubicBezTo>
                    <a:cubicBezTo>
                      <a:pt x="2102" y="19"/>
                      <a:pt x="1235" y="53"/>
                      <a:pt x="334" y="186"/>
                    </a:cubicBezTo>
                    <a:cubicBezTo>
                      <a:pt x="101" y="753"/>
                      <a:pt x="0" y="1387"/>
                      <a:pt x="67" y="2021"/>
                    </a:cubicBezTo>
                    <a:cubicBezTo>
                      <a:pt x="101" y="2721"/>
                      <a:pt x="434" y="3355"/>
                      <a:pt x="1001" y="3822"/>
                    </a:cubicBezTo>
                    <a:cubicBezTo>
                      <a:pt x="1568" y="4189"/>
                      <a:pt x="2269" y="4389"/>
                      <a:pt x="2969" y="4423"/>
                    </a:cubicBezTo>
                    <a:lnTo>
                      <a:pt x="6038" y="4856"/>
                    </a:lnTo>
                    <a:cubicBezTo>
                      <a:pt x="6288" y="4906"/>
                      <a:pt x="6547" y="4931"/>
                      <a:pt x="6805" y="4931"/>
                    </a:cubicBezTo>
                    <a:cubicBezTo>
                      <a:pt x="7064" y="4931"/>
                      <a:pt x="7322" y="4906"/>
                      <a:pt x="7573" y="4856"/>
                    </a:cubicBezTo>
                    <a:cubicBezTo>
                      <a:pt x="7973" y="4756"/>
                      <a:pt x="8373" y="4523"/>
                      <a:pt x="8640" y="4189"/>
                    </a:cubicBezTo>
                    <a:cubicBezTo>
                      <a:pt x="8840" y="3989"/>
                      <a:pt x="8974" y="3722"/>
                      <a:pt x="9107" y="3489"/>
                    </a:cubicBezTo>
                    <a:cubicBezTo>
                      <a:pt x="9240" y="3255"/>
                      <a:pt x="9340" y="3022"/>
                      <a:pt x="9407" y="2755"/>
                    </a:cubicBezTo>
                    <a:cubicBezTo>
                      <a:pt x="9507" y="2321"/>
                      <a:pt x="9441" y="1887"/>
                      <a:pt x="9240" y="1487"/>
                    </a:cubicBezTo>
                    <a:cubicBezTo>
                      <a:pt x="9140" y="1320"/>
                      <a:pt x="9040" y="1120"/>
                      <a:pt x="8907" y="953"/>
                    </a:cubicBezTo>
                    <a:cubicBezTo>
                      <a:pt x="8473" y="687"/>
                      <a:pt x="7973" y="486"/>
                      <a:pt x="7472" y="353"/>
                    </a:cubicBezTo>
                    <a:cubicBezTo>
                      <a:pt x="6436" y="64"/>
                      <a:pt x="5347" y="1"/>
                      <a:pt x="425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4" name="Google Shape;1944;p21"/>
              <p:cNvSpPr/>
              <p:nvPr/>
            </p:nvSpPr>
            <p:spPr>
              <a:xfrm>
                <a:off x="5228040" y="2915523"/>
                <a:ext cx="360838" cy="128716"/>
              </a:xfrm>
              <a:custGeom>
                <a:rect b="b" l="l" r="r" t="t"/>
                <a:pathLst>
                  <a:path extrusionOk="0" h="3570" w="10008">
                    <a:moveTo>
                      <a:pt x="1268" y="0"/>
                    </a:moveTo>
                    <a:lnTo>
                      <a:pt x="1" y="401"/>
                    </a:lnTo>
                    <a:cubicBezTo>
                      <a:pt x="434" y="801"/>
                      <a:pt x="901" y="1134"/>
                      <a:pt x="1402" y="1435"/>
                    </a:cubicBezTo>
                    <a:cubicBezTo>
                      <a:pt x="1936" y="1768"/>
                      <a:pt x="2536" y="2068"/>
                      <a:pt x="3103" y="2302"/>
                    </a:cubicBezTo>
                    <a:cubicBezTo>
                      <a:pt x="4738" y="2969"/>
                      <a:pt x="6505" y="3002"/>
                      <a:pt x="8240" y="3136"/>
                    </a:cubicBezTo>
                    <a:cubicBezTo>
                      <a:pt x="8840" y="3169"/>
                      <a:pt x="9408" y="3303"/>
                      <a:pt x="9941" y="3570"/>
                    </a:cubicBezTo>
                    <a:cubicBezTo>
                      <a:pt x="10008" y="3436"/>
                      <a:pt x="9841" y="3336"/>
                      <a:pt x="9741" y="3203"/>
                    </a:cubicBezTo>
                    <a:cubicBezTo>
                      <a:pt x="8974" y="2502"/>
                      <a:pt x="7873" y="2335"/>
                      <a:pt x="6872" y="2169"/>
                    </a:cubicBezTo>
                    <a:cubicBezTo>
                      <a:pt x="5104" y="1835"/>
                      <a:pt x="3337" y="1401"/>
                      <a:pt x="1835" y="401"/>
                    </a:cubicBezTo>
                    <a:cubicBezTo>
                      <a:pt x="1635" y="267"/>
                      <a:pt x="1469" y="134"/>
                      <a:pt x="126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5" name="Google Shape;1945;p21"/>
              <p:cNvSpPr/>
              <p:nvPr/>
            </p:nvSpPr>
            <p:spPr>
              <a:xfrm>
                <a:off x="5800532" y="2937156"/>
                <a:ext cx="252601" cy="113105"/>
              </a:xfrm>
              <a:custGeom>
                <a:rect b="b" l="l" r="r" t="t"/>
                <a:pathLst>
                  <a:path extrusionOk="0" h="3137" w="7006">
                    <a:moveTo>
                      <a:pt x="5705" y="1"/>
                    </a:moveTo>
                    <a:cubicBezTo>
                      <a:pt x="5538" y="101"/>
                      <a:pt x="5338" y="168"/>
                      <a:pt x="5171" y="268"/>
                    </a:cubicBezTo>
                    <a:cubicBezTo>
                      <a:pt x="3970" y="835"/>
                      <a:pt x="2703" y="1168"/>
                      <a:pt x="1569" y="1835"/>
                    </a:cubicBezTo>
                    <a:cubicBezTo>
                      <a:pt x="1002" y="2202"/>
                      <a:pt x="468" y="2636"/>
                      <a:pt x="1" y="3136"/>
                    </a:cubicBezTo>
                    <a:cubicBezTo>
                      <a:pt x="1268" y="2636"/>
                      <a:pt x="2536" y="2436"/>
                      <a:pt x="3837" y="2002"/>
                    </a:cubicBezTo>
                    <a:cubicBezTo>
                      <a:pt x="4971" y="1702"/>
                      <a:pt x="6072" y="1168"/>
                      <a:pt x="7006" y="501"/>
                    </a:cubicBezTo>
                    <a:cubicBezTo>
                      <a:pt x="6572" y="368"/>
                      <a:pt x="6105" y="201"/>
                      <a:pt x="57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6" name="Google Shape;1946;p21"/>
            <p:cNvGrpSpPr/>
            <p:nvPr/>
          </p:nvGrpSpPr>
          <p:grpSpPr>
            <a:xfrm>
              <a:off x="5265321" y="3037607"/>
              <a:ext cx="843157" cy="1146855"/>
              <a:chOff x="5265321" y="3037607"/>
              <a:chExt cx="843157" cy="1146855"/>
            </a:xfrm>
          </p:grpSpPr>
          <p:sp>
            <p:nvSpPr>
              <p:cNvPr id="1947" name="Google Shape;1947;p21"/>
              <p:cNvSpPr/>
              <p:nvPr/>
            </p:nvSpPr>
            <p:spPr>
              <a:xfrm>
                <a:off x="5630962" y="4042407"/>
                <a:ext cx="212905" cy="83143"/>
              </a:xfrm>
              <a:custGeom>
                <a:rect b="b" l="l" r="r" t="t"/>
                <a:pathLst>
                  <a:path extrusionOk="0" h="2306" w="5905">
                    <a:moveTo>
                      <a:pt x="4685" y="1"/>
                    </a:moveTo>
                    <a:cubicBezTo>
                      <a:pt x="4112" y="1"/>
                      <a:pt x="3551" y="290"/>
                      <a:pt x="2969" y="369"/>
                    </a:cubicBezTo>
                    <a:cubicBezTo>
                      <a:pt x="2900" y="376"/>
                      <a:pt x="2830" y="380"/>
                      <a:pt x="2760" y="380"/>
                    </a:cubicBezTo>
                    <a:cubicBezTo>
                      <a:pt x="2184" y="380"/>
                      <a:pt x="1566" y="158"/>
                      <a:pt x="1001" y="69"/>
                    </a:cubicBezTo>
                    <a:cubicBezTo>
                      <a:pt x="903" y="30"/>
                      <a:pt x="794" y="13"/>
                      <a:pt x="680" y="13"/>
                    </a:cubicBezTo>
                    <a:cubicBezTo>
                      <a:pt x="600" y="13"/>
                      <a:pt x="517" y="22"/>
                      <a:pt x="434" y="35"/>
                    </a:cubicBezTo>
                    <a:cubicBezTo>
                      <a:pt x="267" y="69"/>
                      <a:pt x="101" y="202"/>
                      <a:pt x="34" y="369"/>
                    </a:cubicBezTo>
                    <a:cubicBezTo>
                      <a:pt x="0" y="602"/>
                      <a:pt x="67" y="869"/>
                      <a:pt x="267" y="1036"/>
                    </a:cubicBezTo>
                    <a:cubicBezTo>
                      <a:pt x="1007" y="1870"/>
                      <a:pt x="2059" y="2306"/>
                      <a:pt x="3117" y="2306"/>
                    </a:cubicBezTo>
                    <a:cubicBezTo>
                      <a:pt x="3921" y="2306"/>
                      <a:pt x="4728" y="2055"/>
                      <a:pt x="5404" y="1536"/>
                    </a:cubicBezTo>
                    <a:cubicBezTo>
                      <a:pt x="5538" y="1436"/>
                      <a:pt x="5671" y="1336"/>
                      <a:pt x="5738" y="1203"/>
                    </a:cubicBezTo>
                    <a:cubicBezTo>
                      <a:pt x="5905" y="703"/>
                      <a:pt x="5638" y="202"/>
                      <a:pt x="5137" y="69"/>
                    </a:cubicBezTo>
                    <a:cubicBezTo>
                      <a:pt x="4985" y="20"/>
                      <a:pt x="4835" y="1"/>
                      <a:pt x="468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8" name="Google Shape;1948;p21"/>
              <p:cNvSpPr/>
              <p:nvPr/>
            </p:nvSpPr>
            <p:spPr>
              <a:xfrm>
                <a:off x="5575652" y="3651924"/>
                <a:ext cx="294678" cy="299617"/>
              </a:xfrm>
              <a:custGeom>
                <a:rect b="b" l="l" r="r" t="t"/>
                <a:pathLst>
                  <a:path extrusionOk="0" h="8310" w="8173">
                    <a:moveTo>
                      <a:pt x="4710" y="0"/>
                    </a:moveTo>
                    <a:cubicBezTo>
                      <a:pt x="4163" y="0"/>
                      <a:pt x="3606" y="179"/>
                      <a:pt x="3136" y="558"/>
                    </a:cubicBezTo>
                    <a:cubicBezTo>
                      <a:pt x="2535" y="1058"/>
                      <a:pt x="2035" y="1625"/>
                      <a:pt x="1635" y="2326"/>
                    </a:cubicBezTo>
                    <a:cubicBezTo>
                      <a:pt x="801" y="3760"/>
                      <a:pt x="267" y="5395"/>
                      <a:pt x="67" y="7063"/>
                    </a:cubicBezTo>
                    <a:cubicBezTo>
                      <a:pt x="0" y="7630"/>
                      <a:pt x="600" y="7930"/>
                      <a:pt x="1034" y="8130"/>
                    </a:cubicBezTo>
                    <a:cubicBezTo>
                      <a:pt x="1311" y="8251"/>
                      <a:pt x="1606" y="8310"/>
                      <a:pt x="1896" y="8310"/>
                    </a:cubicBezTo>
                    <a:cubicBezTo>
                      <a:pt x="2164" y="8310"/>
                      <a:pt x="2428" y="8260"/>
                      <a:pt x="2669" y="8163"/>
                    </a:cubicBezTo>
                    <a:cubicBezTo>
                      <a:pt x="2969" y="8030"/>
                      <a:pt x="3269" y="7897"/>
                      <a:pt x="3536" y="7730"/>
                    </a:cubicBezTo>
                    <a:cubicBezTo>
                      <a:pt x="3903" y="7463"/>
                      <a:pt x="4370" y="7363"/>
                      <a:pt x="4803" y="7363"/>
                    </a:cubicBezTo>
                    <a:cubicBezTo>
                      <a:pt x="5237" y="7463"/>
                      <a:pt x="5637" y="7630"/>
                      <a:pt x="6038" y="7863"/>
                    </a:cubicBezTo>
                    <a:cubicBezTo>
                      <a:pt x="6371" y="8030"/>
                      <a:pt x="6705" y="8163"/>
                      <a:pt x="7072" y="8230"/>
                    </a:cubicBezTo>
                    <a:cubicBezTo>
                      <a:pt x="7105" y="8247"/>
                      <a:pt x="7138" y="8255"/>
                      <a:pt x="7168" y="8255"/>
                    </a:cubicBezTo>
                    <a:cubicBezTo>
                      <a:pt x="7197" y="8255"/>
                      <a:pt x="7222" y="8247"/>
                      <a:pt x="7239" y="8230"/>
                    </a:cubicBezTo>
                    <a:cubicBezTo>
                      <a:pt x="7339" y="8230"/>
                      <a:pt x="7372" y="8163"/>
                      <a:pt x="7439" y="8130"/>
                    </a:cubicBezTo>
                    <a:cubicBezTo>
                      <a:pt x="7806" y="7696"/>
                      <a:pt x="8072" y="7163"/>
                      <a:pt x="8106" y="6562"/>
                    </a:cubicBezTo>
                    <a:cubicBezTo>
                      <a:pt x="8173" y="5995"/>
                      <a:pt x="8139" y="5428"/>
                      <a:pt x="8039" y="4861"/>
                    </a:cubicBezTo>
                    <a:cubicBezTo>
                      <a:pt x="7939" y="4227"/>
                      <a:pt x="7772" y="3627"/>
                      <a:pt x="7605" y="2993"/>
                    </a:cubicBezTo>
                    <a:cubicBezTo>
                      <a:pt x="7472" y="2359"/>
                      <a:pt x="7205" y="1792"/>
                      <a:pt x="6838" y="1225"/>
                    </a:cubicBezTo>
                    <a:cubicBezTo>
                      <a:pt x="6392" y="433"/>
                      <a:pt x="5562" y="0"/>
                      <a:pt x="4710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9" name="Google Shape;1949;p21"/>
              <p:cNvSpPr/>
              <p:nvPr/>
            </p:nvSpPr>
            <p:spPr>
              <a:xfrm>
                <a:off x="5839039" y="3462740"/>
                <a:ext cx="269439" cy="107119"/>
              </a:xfrm>
              <a:custGeom>
                <a:rect b="b" l="l" r="r" t="t"/>
                <a:pathLst>
                  <a:path extrusionOk="0" h="2971" w="7473">
                    <a:moveTo>
                      <a:pt x="1034" y="1"/>
                    </a:moveTo>
                    <a:cubicBezTo>
                      <a:pt x="667" y="1"/>
                      <a:pt x="334" y="201"/>
                      <a:pt x="167" y="535"/>
                    </a:cubicBezTo>
                    <a:cubicBezTo>
                      <a:pt x="0" y="868"/>
                      <a:pt x="200" y="1102"/>
                      <a:pt x="401" y="1368"/>
                    </a:cubicBezTo>
                    <a:cubicBezTo>
                      <a:pt x="834" y="1969"/>
                      <a:pt x="1468" y="2369"/>
                      <a:pt x="2168" y="2603"/>
                    </a:cubicBezTo>
                    <a:cubicBezTo>
                      <a:pt x="2807" y="2845"/>
                      <a:pt x="3475" y="2971"/>
                      <a:pt x="4143" y="2971"/>
                    </a:cubicBezTo>
                    <a:cubicBezTo>
                      <a:pt x="4487" y="2971"/>
                      <a:pt x="4831" y="2938"/>
                      <a:pt x="5171" y="2870"/>
                    </a:cubicBezTo>
                    <a:cubicBezTo>
                      <a:pt x="6205" y="2636"/>
                      <a:pt x="7039" y="1936"/>
                      <a:pt x="7439" y="1002"/>
                    </a:cubicBezTo>
                    <a:cubicBezTo>
                      <a:pt x="7439" y="935"/>
                      <a:pt x="7472" y="901"/>
                      <a:pt x="7472" y="835"/>
                    </a:cubicBezTo>
                    <a:cubicBezTo>
                      <a:pt x="7439" y="668"/>
                      <a:pt x="7305" y="535"/>
                      <a:pt x="7139" y="535"/>
                    </a:cubicBezTo>
                    <a:cubicBezTo>
                      <a:pt x="6972" y="535"/>
                      <a:pt x="6805" y="568"/>
                      <a:pt x="6638" y="635"/>
                    </a:cubicBezTo>
                    <a:cubicBezTo>
                      <a:pt x="6020" y="855"/>
                      <a:pt x="5370" y="966"/>
                      <a:pt x="4718" y="966"/>
                    </a:cubicBezTo>
                    <a:cubicBezTo>
                      <a:pt x="3893" y="966"/>
                      <a:pt x="3066" y="789"/>
                      <a:pt x="2302" y="434"/>
                    </a:cubicBezTo>
                    <a:cubicBezTo>
                      <a:pt x="1935" y="201"/>
                      <a:pt x="1468" y="68"/>
                      <a:pt x="103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0" name="Google Shape;1950;p21"/>
              <p:cNvSpPr/>
              <p:nvPr/>
            </p:nvSpPr>
            <p:spPr>
              <a:xfrm>
                <a:off x="5351747" y="3486933"/>
                <a:ext cx="215501" cy="92806"/>
              </a:xfrm>
              <a:custGeom>
                <a:rect b="b" l="l" r="r" t="t"/>
                <a:pathLst>
                  <a:path extrusionOk="0" h="2574" w="5977">
                    <a:moveTo>
                      <a:pt x="209" y="1"/>
                    </a:moveTo>
                    <a:cubicBezTo>
                      <a:pt x="76" y="1"/>
                      <a:pt x="0" y="71"/>
                      <a:pt x="39" y="264"/>
                    </a:cubicBezTo>
                    <a:cubicBezTo>
                      <a:pt x="139" y="664"/>
                      <a:pt x="940" y="1198"/>
                      <a:pt x="1273" y="1431"/>
                    </a:cubicBezTo>
                    <a:cubicBezTo>
                      <a:pt x="2174" y="2098"/>
                      <a:pt x="3275" y="2499"/>
                      <a:pt x="4409" y="2565"/>
                    </a:cubicBezTo>
                    <a:cubicBezTo>
                      <a:pt x="4460" y="2571"/>
                      <a:pt x="4513" y="2574"/>
                      <a:pt x="4566" y="2574"/>
                    </a:cubicBezTo>
                    <a:cubicBezTo>
                      <a:pt x="4822" y="2574"/>
                      <a:pt x="5094" y="2509"/>
                      <a:pt x="5343" y="2399"/>
                    </a:cubicBezTo>
                    <a:cubicBezTo>
                      <a:pt x="5977" y="2165"/>
                      <a:pt x="5977" y="1265"/>
                      <a:pt x="5343" y="998"/>
                    </a:cubicBezTo>
                    <a:cubicBezTo>
                      <a:pt x="5109" y="898"/>
                      <a:pt x="4842" y="831"/>
                      <a:pt x="4576" y="831"/>
                    </a:cubicBezTo>
                    <a:cubicBezTo>
                      <a:pt x="3508" y="731"/>
                      <a:pt x="2374" y="864"/>
                      <a:pt x="1373" y="497"/>
                    </a:cubicBezTo>
                    <a:cubicBezTo>
                      <a:pt x="1207" y="426"/>
                      <a:pt x="535" y="1"/>
                      <a:pt x="209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1" name="Google Shape;1951;p21"/>
              <p:cNvSpPr/>
              <p:nvPr/>
            </p:nvSpPr>
            <p:spPr>
              <a:xfrm>
                <a:off x="5265321" y="3037607"/>
                <a:ext cx="817872" cy="258983"/>
              </a:xfrm>
              <a:custGeom>
                <a:rect b="b" l="l" r="r" t="t"/>
                <a:pathLst>
                  <a:path extrusionOk="0" h="7183" w="22684">
                    <a:moveTo>
                      <a:pt x="551" y="0"/>
                    </a:moveTo>
                    <a:cubicBezTo>
                      <a:pt x="468" y="0"/>
                      <a:pt x="384" y="17"/>
                      <a:pt x="301" y="50"/>
                    </a:cubicBezTo>
                    <a:cubicBezTo>
                      <a:pt x="101" y="150"/>
                      <a:pt x="1" y="417"/>
                      <a:pt x="68" y="651"/>
                    </a:cubicBezTo>
                    <a:cubicBezTo>
                      <a:pt x="168" y="884"/>
                      <a:pt x="301" y="1084"/>
                      <a:pt x="501" y="1218"/>
                    </a:cubicBezTo>
                    <a:cubicBezTo>
                      <a:pt x="1836" y="2485"/>
                      <a:pt x="3570" y="3152"/>
                      <a:pt x="5338" y="3719"/>
                    </a:cubicBezTo>
                    <a:cubicBezTo>
                      <a:pt x="7073" y="4320"/>
                      <a:pt x="8874" y="4720"/>
                      <a:pt x="10508" y="5554"/>
                    </a:cubicBezTo>
                    <a:cubicBezTo>
                      <a:pt x="10842" y="5721"/>
                      <a:pt x="11176" y="5954"/>
                      <a:pt x="11509" y="6188"/>
                    </a:cubicBezTo>
                    <a:cubicBezTo>
                      <a:pt x="11776" y="6421"/>
                      <a:pt x="11943" y="6722"/>
                      <a:pt x="12176" y="6955"/>
                    </a:cubicBezTo>
                    <a:cubicBezTo>
                      <a:pt x="12365" y="7119"/>
                      <a:pt x="12601" y="7183"/>
                      <a:pt x="12847" y="7183"/>
                    </a:cubicBezTo>
                    <a:cubicBezTo>
                      <a:pt x="13254" y="7183"/>
                      <a:pt x="13687" y="7009"/>
                      <a:pt x="13978" y="6822"/>
                    </a:cubicBezTo>
                    <a:cubicBezTo>
                      <a:pt x="14445" y="6455"/>
                      <a:pt x="14878" y="6088"/>
                      <a:pt x="15278" y="5654"/>
                    </a:cubicBezTo>
                    <a:cubicBezTo>
                      <a:pt x="17280" y="3786"/>
                      <a:pt x="20149" y="3119"/>
                      <a:pt x="22250" y="1351"/>
                    </a:cubicBezTo>
                    <a:cubicBezTo>
                      <a:pt x="22450" y="1151"/>
                      <a:pt x="22684" y="884"/>
                      <a:pt x="22584" y="617"/>
                    </a:cubicBezTo>
                    <a:cubicBezTo>
                      <a:pt x="22484" y="417"/>
                      <a:pt x="22250" y="284"/>
                      <a:pt x="22017" y="284"/>
                    </a:cubicBezTo>
                    <a:cubicBezTo>
                      <a:pt x="21917" y="272"/>
                      <a:pt x="21819" y="267"/>
                      <a:pt x="21721" y="267"/>
                    </a:cubicBezTo>
                    <a:cubicBezTo>
                      <a:pt x="20672" y="267"/>
                      <a:pt x="19719" y="882"/>
                      <a:pt x="18681" y="1218"/>
                    </a:cubicBezTo>
                    <a:cubicBezTo>
                      <a:pt x="17814" y="1484"/>
                      <a:pt x="16880" y="1618"/>
                      <a:pt x="15979" y="1651"/>
                    </a:cubicBezTo>
                    <a:cubicBezTo>
                      <a:pt x="14208" y="1786"/>
                      <a:pt x="12416" y="1915"/>
                      <a:pt x="10638" y="1915"/>
                    </a:cubicBezTo>
                    <a:cubicBezTo>
                      <a:pt x="8464" y="1915"/>
                      <a:pt x="6310" y="1723"/>
                      <a:pt x="4237" y="1118"/>
                    </a:cubicBezTo>
                    <a:cubicBezTo>
                      <a:pt x="3103" y="784"/>
                      <a:pt x="1969" y="317"/>
                      <a:pt x="801" y="50"/>
                    </a:cubicBezTo>
                    <a:cubicBezTo>
                      <a:pt x="718" y="17"/>
                      <a:pt x="635" y="0"/>
                      <a:pt x="551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2" name="Google Shape;1952;p21"/>
              <p:cNvSpPr/>
              <p:nvPr/>
            </p:nvSpPr>
            <p:spPr>
              <a:xfrm>
                <a:off x="5286991" y="3980319"/>
                <a:ext cx="158786" cy="204143"/>
              </a:xfrm>
              <a:custGeom>
                <a:rect b="b" l="l" r="r" t="t"/>
                <a:pathLst>
                  <a:path extrusionOk="0" h="5662" w="4404">
                    <a:moveTo>
                      <a:pt x="877" y="1"/>
                    </a:moveTo>
                    <a:cubicBezTo>
                      <a:pt x="701" y="1"/>
                      <a:pt x="534" y="45"/>
                      <a:pt x="401" y="156"/>
                    </a:cubicBezTo>
                    <a:cubicBezTo>
                      <a:pt x="0" y="490"/>
                      <a:pt x="301" y="1157"/>
                      <a:pt x="401" y="1524"/>
                    </a:cubicBezTo>
                    <a:cubicBezTo>
                      <a:pt x="734" y="2691"/>
                      <a:pt x="1335" y="3759"/>
                      <a:pt x="2135" y="4659"/>
                    </a:cubicBezTo>
                    <a:cubicBezTo>
                      <a:pt x="2620" y="5176"/>
                      <a:pt x="3229" y="5662"/>
                      <a:pt x="3903" y="5662"/>
                    </a:cubicBezTo>
                    <a:cubicBezTo>
                      <a:pt x="3925" y="5662"/>
                      <a:pt x="3948" y="5661"/>
                      <a:pt x="3970" y="5660"/>
                    </a:cubicBezTo>
                    <a:cubicBezTo>
                      <a:pt x="4070" y="5660"/>
                      <a:pt x="4170" y="5627"/>
                      <a:pt x="4237" y="5593"/>
                    </a:cubicBezTo>
                    <a:cubicBezTo>
                      <a:pt x="4403" y="5460"/>
                      <a:pt x="4370" y="5227"/>
                      <a:pt x="4337" y="5060"/>
                    </a:cubicBezTo>
                    <a:cubicBezTo>
                      <a:pt x="4103" y="3725"/>
                      <a:pt x="3603" y="2491"/>
                      <a:pt x="2869" y="1390"/>
                    </a:cubicBezTo>
                    <a:cubicBezTo>
                      <a:pt x="2602" y="990"/>
                      <a:pt x="2269" y="623"/>
                      <a:pt x="1868" y="356"/>
                    </a:cubicBezTo>
                    <a:cubicBezTo>
                      <a:pt x="1624" y="178"/>
                      <a:pt x="1231" y="1"/>
                      <a:pt x="877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53" name="Google Shape;1953;p21"/>
            <p:cNvGrpSpPr/>
            <p:nvPr/>
          </p:nvGrpSpPr>
          <p:grpSpPr>
            <a:xfrm>
              <a:off x="5056054" y="2660537"/>
              <a:ext cx="1165463" cy="1837791"/>
              <a:chOff x="5056054" y="2660537"/>
              <a:chExt cx="1165463" cy="1837791"/>
            </a:xfrm>
          </p:grpSpPr>
          <p:sp>
            <p:nvSpPr>
              <p:cNvPr id="1954" name="Google Shape;1954;p21"/>
              <p:cNvSpPr/>
              <p:nvPr/>
            </p:nvSpPr>
            <p:spPr>
              <a:xfrm>
                <a:off x="5329068" y="3474782"/>
                <a:ext cx="277876" cy="128644"/>
              </a:xfrm>
              <a:custGeom>
                <a:rect b="b" l="l" r="r" t="t"/>
                <a:pathLst>
                  <a:path extrusionOk="0" h="3568" w="7707">
                    <a:moveTo>
                      <a:pt x="1" y="0"/>
                    </a:moveTo>
                    <a:lnTo>
                      <a:pt x="1" y="0"/>
                    </a:lnTo>
                    <a:cubicBezTo>
                      <a:pt x="201" y="768"/>
                      <a:pt x="601" y="1468"/>
                      <a:pt x="1168" y="2069"/>
                    </a:cubicBezTo>
                    <a:cubicBezTo>
                      <a:pt x="2079" y="3033"/>
                      <a:pt x="3335" y="3567"/>
                      <a:pt x="4623" y="3567"/>
                    </a:cubicBezTo>
                    <a:cubicBezTo>
                      <a:pt x="4939" y="3567"/>
                      <a:pt x="5256" y="3535"/>
                      <a:pt x="5571" y="3470"/>
                    </a:cubicBezTo>
                    <a:cubicBezTo>
                      <a:pt x="6372" y="3336"/>
                      <a:pt x="7106" y="3003"/>
                      <a:pt x="7706" y="2469"/>
                    </a:cubicBezTo>
                    <a:lnTo>
                      <a:pt x="7706" y="2469"/>
                    </a:lnTo>
                    <a:cubicBezTo>
                      <a:pt x="7039" y="2836"/>
                      <a:pt x="6305" y="3069"/>
                      <a:pt x="5538" y="3169"/>
                    </a:cubicBezTo>
                    <a:cubicBezTo>
                      <a:pt x="5352" y="3186"/>
                      <a:pt x="5168" y="3194"/>
                      <a:pt x="4985" y="3194"/>
                    </a:cubicBezTo>
                    <a:cubicBezTo>
                      <a:pt x="4415" y="3194"/>
                      <a:pt x="3859" y="3113"/>
                      <a:pt x="3303" y="2936"/>
                    </a:cubicBezTo>
                    <a:cubicBezTo>
                      <a:pt x="2603" y="2702"/>
                      <a:pt x="1936" y="2335"/>
                      <a:pt x="1368" y="1835"/>
                    </a:cubicBezTo>
                    <a:cubicBezTo>
                      <a:pt x="801" y="1301"/>
                      <a:pt x="334" y="70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5" name="Google Shape;1955;p21"/>
              <p:cNvSpPr/>
              <p:nvPr/>
            </p:nvSpPr>
            <p:spPr>
              <a:xfrm>
                <a:off x="5824581" y="3477198"/>
                <a:ext cx="327199" cy="127923"/>
              </a:xfrm>
              <a:custGeom>
                <a:rect b="b" l="l" r="r" t="t"/>
                <a:pathLst>
                  <a:path extrusionOk="0" h="3548" w="9075">
                    <a:moveTo>
                      <a:pt x="9074" y="0"/>
                    </a:moveTo>
                    <a:lnTo>
                      <a:pt x="9074" y="0"/>
                    </a:lnTo>
                    <a:cubicBezTo>
                      <a:pt x="8907" y="400"/>
                      <a:pt x="8674" y="801"/>
                      <a:pt x="8407" y="1168"/>
                    </a:cubicBezTo>
                    <a:cubicBezTo>
                      <a:pt x="8107" y="1501"/>
                      <a:pt x="7807" y="1835"/>
                      <a:pt x="7440" y="2068"/>
                    </a:cubicBezTo>
                    <a:cubicBezTo>
                      <a:pt x="6706" y="2569"/>
                      <a:pt x="5872" y="2902"/>
                      <a:pt x="5005" y="3036"/>
                    </a:cubicBezTo>
                    <a:cubicBezTo>
                      <a:pt x="4599" y="3111"/>
                      <a:pt x="4193" y="3145"/>
                      <a:pt x="3790" y="3145"/>
                    </a:cubicBezTo>
                    <a:cubicBezTo>
                      <a:pt x="3299" y="3145"/>
                      <a:pt x="2813" y="3094"/>
                      <a:pt x="2336" y="3002"/>
                    </a:cubicBezTo>
                    <a:cubicBezTo>
                      <a:pt x="1435" y="2835"/>
                      <a:pt x="635" y="2402"/>
                      <a:pt x="1" y="1768"/>
                    </a:cubicBezTo>
                    <a:lnTo>
                      <a:pt x="1" y="1768"/>
                    </a:lnTo>
                    <a:cubicBezTo>
                      <a:pt x="268" y="2168"/>
                      <a:pt x="601" y="2502"/>
                      <a:pt x="968" y="2735"/>
                    </a:cubicBezTo>
                    <a:cubicBezTo>
                      <a:pt x="1369" y="3002"/>
                      <a:pt x="1802" y="3202"/>
                      <a:pt x="2269" y="3336"/>
                    </a:cubicBezTo>
                    <a:cubicBezTo>
                      <a:pt x="2823" y="3479"/>
                      <a:pt x="3402" y="3547"/>
                      <a:pt x="3983" y="3547"/>
                    </a:cubicBezTo>
                    <a:cubicBezTo>
                      <a:pt x="4347" y="3547"/>
                      <a:pt x="4712" y="3521"/>
                      <a:pt x="5071" y="3469"/>
                    </a:cubicBezTo>
                    <a:cubicBezTo>
                      <a:pt x="6005" y="3302"/>
                      <a:pt x="6873" y="2936"/>
                      <a:pt x="7640" y="2335"/>
                    </a:cubicBezTo>
                    <a:cubicBezTo>
                      <a:pt x="8007" y="2035"/>
                      <a:pt x="8307" y="1668"/>
                      <a:pt x="8574" y="1268"/>
                    </a:cubicBezTo>
                    <a:cubicBezTo>
                      <a:pt x="8807" y="901"/>
                      <a:pt x="8974" y="434"/>
                      <a:pt x="90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6" name="Google Shape;1956;p21"/>
              <p:cNvSpPr/>
              <p:nvPr/>
            </p:nvSpPr>
            <p:spPr>
              <a:xfrm>
                <a:off x="6074771" y="3438691"/>
                <a:ext cx="39444" cy="27294"/>
              </a:xfrm>
              <a:custGeom>
                <a:rect b="b" l="l" r="r" t="t"/>
                <a:pathLst>
                  <a:path extrusionOk="0" h="757" w="1094">
                    <a:moveTo>
                      <a:pt x="1068" y="1"/>
                    </a:moveTo>
                    <a:cubicBezTo>
                      <a:pt x="901" y="101"/>
                      <a:pt x="701" y="167"/>
                      <a:pt x="501" y="301"/>
                    </a:cubicBezTo>
                    <a:cubicBezTo>
                      <a:pt x="334" y="401"/>
                      <a:pt x="167" y="534"/>
                      <a:pt x="0" y="668"/>
                    </a:cubicBezTo>
                    <a:cubicBezTo>
                      <a:pt x="115" y="729"/>
                      <a:pt x="234" y="757"/>
                      <a:pt x="350" y="757"/>
                    </a:cubicBezTo>
                    <a:cubicBezTo>
                      <a:pt x="742" y="757"/>
                      <a:pt x="1093" y="438"/>
                      <a:pt x="10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7" name="Google Shape;1957;p21"/>
              <p:cNvSpPr/>
              <p:nvPr/>
            </p:nvSpPr>
            <p:spPr>
              <a:xfrm>
                <a:off x="5356758" y="3453113"/>
                <a:ext cx="39697" cy="34216"/>
              </a:xfrm>
              <a:custGeom>
                <a:rect b="b" l="l" r="r" t="t"/>
                <a:pathLst>
                  <a:path extrusionOk="0" h="949" w="1101">
                    <a:moveTo>
                      <a:pt x="100" y="1"/>
                    </a:moveTo>
                    <a:lnTo>
                      <a:pt x="100" y="1"/>
                    </a:lnTo>
                    <a:cubicBezTo>
                      <a:pt x="0" y="268"/>
                      <a:pt x="100" y="601"/>
                      <a:pt x="334" y="768"/>
                    </a:cubicBezTo>
                    <a:cubicBezTo>
                      <a:pt x="454" y="888"/>
                      <a:pt x="622" y="948"/>
                      <a:pt x="788" y="948"/>
                    </a:cubicBezTo>
                    <a:cubicBezTo>
                      <a:pt x="898" y="948"/>
                      <a:pt x="1007" y="922"/>
                      <a:pt x="1101" y="868"/>
                    </a:cubicBezTo>
                    <a:cubicBezTo>
                      <a:pt x="867" y="701"/>
                      <a:pt x="734" y="568"/>
                      <a:pt x="600" y="435"/>
                    </a:cubicBezTo>
                    <a:cubicBezTo>
                      <a:pt x="434" y="335"/>
                      <a:pt x="300" y="201"/>
                      <a:pt x="1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8" name="Google Shape;1958;p21"/>
              <p:cNvSpPr/>
              <p:nvPr/>
            </p:nvSpPr>
            <p:spPr>
              <a:xfrm>
                <a:off x="5056054" y="3009340"/>
                <a:ext cx="133548" cy="227327"/>
              </a:xfrm>
              <a:custGeom>
                <a:rect b="b" l="l" r="r" t="t"/>
                <a:pathLst>
                  <a:path extrusionOk="0" h="6305" w="3704">
                    <a:moveTo>
                      <a:pt x="1" y="0"/>
                    </a:moveTo>
                    <a:lnTo>
                      <a:pt x="1" y="0"/>
                    </a:lnTo>
                    <a:cubicBezTo>
                      <a:pt x="601" y="167"/>
                      <a:pt x="1135" y="567"/>
                      <a:pt x="1502" y="1068"/>
                    </a:cubicBezTo>
                    <a:cubicBezTo>
                      <a:pt x="1869" y="1601"/>
                      <a:pt x="2202" y="2168"/>
                      <a:pt x="2469" y="2735"/>
                    </a:cubicBezTo>
                    <a:cubicBezTo>
                      <a:pt x="2769" y="3303"/>
                      <a:pt x="3036" y="3870"/>
                      <a:pt x="3270" y="4470"/>
                    </a:cubicBezTo>
                    <a:cubicBezTo>
                      <a:pt x="3370" y="4770"/>
                      <a:pt x="3437" y="5070"/>
                      <a:pt x="3503" y="5404"/>
                    </a:cubicBezTo>
                    <a:cubicBezTo>
                      <a:pt x="3537" y="5571"/>
                      <a:pt x="3603" y="5738"/>
                      <a:pt x="3603" y="5871"/>
                    </a:cubicBezTo>
                    <a:cubicBezTo>
                      <a:pt x="3603" y="6004"/>
                      <a:pt x="3603" y="6205"/>
                      <a:pt x="3470" y="6305"/>
                    </a:cubicBezTo>
                    <a:cubicBezTo>
                      <a:pt x="3637" y="6238"/>
                      <a:pt x="3703" y="6038"/>
                      <a:pt x="3703" y="5871"/>
                    </a:cubicBezTo>
                    <a:lnTo>
                      <a:pt x="3703" y="5371"/>
                    </a:lnTo>
                    <a:cubicBezTo>
                      <a:pt x="3703" y="5037"/>
                      <a:pt x="3637" y="4704"/>
                      <a:pt x="3570" y="4403"/>
                    </a:cubicBezTo>
                    <a:cubicBezTo>
                      <a:pt x="3403" y="3736"/>
                      <a:pt x="3170" y="3136"/>
                      <a:pt x="2836" y="2535"/>
                    </a:cubicBezTo>
                    <a:cubicBezTo>
                      <a:pt x="2569" y="1935"/>
                      <a:pt x="2169" y="1368"/>
                      <a:pt x="1769" y="867"/>
                    </a:cubicBezTo>
                    <a:cubicBezTo>
                      <a:pt x="1302" y="334"/>
                      <a:pt x="668" y="3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9" name="Google Shape;1959;p21"/>
              <p:cNvSpPr/>
              <p:nvPr/>
            </p:nvSpPr>
            <p:spPr>
              <a:xfrm>
                <a:off x="6202264" y="3283543"/>
                <a:ext cx="19253" cy="129942"/>
              </a:xfrm>
              <a:custGeom>
                <a:rect b="b" l="l" r="r" t="t"/>
                <a:pathLst>
                  <a:path extrusionOk="0" h="3604" w="534">
                    <a:moveTo>
                      <a:pt x="200" y="1"/>
                    </a:moveTo>
                    <a:cubicBezTo>
                      <a:pt x="0" y="1201"/>
                      <a:pt x="33" y="2436"/>
                      <a:pt x="400" y="3603"/>
                    </a:cubicBezTo>
                    <a:cubicBezTo>
                      <a:pt x="500" y="3003"/>
                      <a:pt x="534" y="2402"/>
                      <a:pt x="500" y="1802"/>
                    </a:cubicBezTo>
                    <a:cubicBezTo>
                      <a:pt x="500" y="1201"/>
                      <a:pt x="400" y="601"/>
                      <a:pt x="2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0" name="Google Shape;1960;p21"/>
              <p:cNvSpPr/>
              <p:nvPr/>
            </p:nvSpPr>
            <p:spPr>
              <a:xfrm>
                <a:off x="5544356" y="2785614"/>
                <a:ext cx="352438" cy="187053"/>
              </a:xfrm>
              <a:custGeom>
                <a:rect b="b" l="l" r="r" t="t"/>
                <a:pathLst>
                  <a:path extrusionOk="0" h="5188" w="9775">
                    <a:moveTo>
                      <a:pt x="401" y="1"/>
                    </a:moveTo>
                    <a:lnTo>
                      <a:pt x="401" y="1"/>
                    </a:lnTo>
                    <a:cubicBezTo>
                      <a:pt x="134" y="601"/>
                      <a:pt x="1" y="1235"/>
                      <a:pt x="1" y="1902"/>
                    </a:cubicBezTo>
                    <a:cubicBezTo>
                      <a:pt x="34" y="2569"/>
                      <a:pt x="268" y="3203"/>
                      <a:pt x="701" y="3737"/>
                    </a:cubicBezTo>
                    <a:cubicBezTo>
                      <a:pt x="1168" y="4237"/>
                      <a:pt x="1802" y="4537"/>
                      <a:pt x="2503" y="4604"/>
                    </a:cubicBezTo>
                    <a:cubicBezTo>
                      <a:pt x="3136" y="4704"/>
                      <a:pt x="3770" y="4671"/>
                      <a:pt x="4404" y="4771"/>
                    </a:cubicBezTo>
                    <a:cubicBezTo>
                      <a:pt x="5004" y="4838"/>
                      <a:pt x="5605" y="5038"/>
                      <a:pt x="6272" y="5138"/>
                    </a:cubicBezTo>
                    <a:cubicBezTo>
                      <a:pt x="6439" y="5171"/>
                      <a:pt x="6605" y="5188"/>
                      <a:pt x="6772" y="5188"/>
                    </a:cubicBezTo>
                    <a:cubicBezTo>
                      <a:pt x="6939" y="5188"/>
                      <a:pt x="7106" y="5171"/>
                      <a:pt x="7273" y="5138"/>
                    </a:cubicBezTo>
                    <a:cubicBezTo>
                      <a:pt x="7606" y="5071"/>
                      <a:pt x="7940" y="4938"/>
                      <a:pt x="8207" y="4737"/>
                    </a:cubicBezTo>
                    <a:cubicBezTo>
                      <a:pt x="8740" y="4371"/>
                      <a:pt x="9174" y="3837"/>
                      <a:pt x="9474" y="3270"/>
                    </a:cubicBezTo>
                    <a:cubicBezTo>
                      <a:pt x="9774" y="2669"/>
                      <a:pt x="9741" y="1935"/>
                      <a:pt x="9374" y="1402"/>
                    </a:cubicBezTo>
                    <a:lnTo>
                      <a:pt x="9374" y="1402"/>
                    </a:lnTo>
                    <a:cubicBezTo>
                      <a:pt x="9674" y="1969"/>
                      <a:pt x="9641" y="2636"/>
                      <a:pt x="9307" y="3170"/>
                    </a:cubicBezTo>
                    <a:cubicBezTo>
                      <a:pt x="9007" y="3703"/>
                      <a:pt x="8574" y="4137"/>
                      <a:pt x="8040" y="4471"/>
                    </a:cubicBezTo>
                    <a:cubicBezTo>
                      <a:pt x="7685" y="4683"/>
                      <a:pt x="7281" y="4795"/>
                      <a:pt x="6862" y="4795"/>
                    </a:cubicBezTo>
                    <a:cubicBezTo>
                      <a:pt x="6689" y="4795"/>
                      <a:pt x="6514" y="4776"/>
                      <a:pt x="6339" y="4737"/>
                    </a:cubicBezTo>
                    <a:cubicBezTo>
                      <a:pt x="5705" y="4637"/>
                      <a:pt x="5138" y="4404"/>
                      <a:pt x="4471" y="4337"/>
                    </a:cubicBezTo>
                    <a:cubicBezTo>
                      <a:pt x="3803" y="4237"/>
                      <a:pt x="3170" y="4270"/>
                      <a:pt x="2569" y="4204"/>
                    </a:cubicBezTo>
                    <a:cubicBezTo>
                      <a:pt x="1969" y="4170"/>
                      <a:pt x="1402" y="3904"/>
                      <a:pt x="968" y="3503"/>
                    </a:cubicBezTo>
                    <a:cubicBezTo>
                      <a:pt x="534" y="3036"/>
                      <a:pt x="301" y="2469"/>
                      <a:pt x="234" y="1869"/>
                    </a:cubicBezTo>
                    <a:cubicBezTo>
                      <a:pt x="168" y="1235"/>
                      <a:pt x="234" y="601"/>
                      <a:pt x="4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1" name="Google Shape;1961;p21"/>
              <p:cNvSpPr/>
              <p:nvPr/>
            </p:nvSpPr>
            <p:spPr>
              <a:xfrm>
                <a:off x="5686271" y="4003647"/>
                <a:ext cx="120316" cy="16008"/>
              </a:xfrm>
              <a:custGeom>
                <a:rect b="b" l="l" r="r" t="t"/>
                <a:pathLst>
                  <a:path extrusionOk="0" h="444" w="3337">
                    <a:moveTo>
                      <a:pt x="1618" y="1"/>
                    </a:moveTo>
                    <a:cubicBezTo>
                      <a:pt x="1060" y="1"/>
                      <a:pt x="503" y="135"/>
                      <a:pt x="1" y="410"/>
                    </a:cubicBezTo>
                    <a:cubicBezTo>
                      <a:pt x="190" y="421"/>
                      <a:pt x="379" y="425"/>
                      <a:pt x="567" y="425"/>
                    </a:cubicBezTo>
                    <a:cubicBezTo>
                      <a:pt x="942" y="425"/>
                      <a:pt x="1313" y="410"/>
                      <a:pt x="1669" y="410"/>
                    </a:cubicBezTo>
                    <a:cubicBezTo>
                      <a:pt x="2236" y="410"/>
                      <a:pt x="2770" y="443"/>
                      <a:pt x="3337" y="443"/>
                    </a:cubicBezTo>
                    <a:cubicBezTo>
                      <a:pt x="2804" y="151"/>
                      <a:pt x="2210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2" name="Google Shape;1962;p21"/>
              <p:cNvSpPr/>
              <p:nvPr/>
            </p:nvSpPr>
            <p:spPr>
              <a:xfrm>
                <a:off x="5445744" y="4298654"/>
                <a:ext cx="176814" cy="186440"/>
              </a:xfrm>
              <a:custGeom>
                <a:rect b="b" l="l" r="r" t="t"/>
                <a:pathLst>
                  <a:path extrusionOk="0" h="5171" w="4904">
                    <a:moveTo>
                      <a:pt x="0" y="0"/>
                    </a:moveTo>
                    <a:lnTo>
                      <a:pt x="0" y="0"/>
                    </a:lnTo>
                    <a:cubicBezTo>
                      <a:pt x="634" y="1001"/>
                      <a:pt x="1368" y="1968"/>
                      <a:pt x="2135" y="2869"/>
                    </a:cubicBezTo>
                    <a:cubicBezTo>
                      <a:pt x="2536" y="3336"/>
                      <a:pt x="2936" y="3769"/>
                      <a:pt x="3403" y="4170"/>
                    </a:cubicBezTo>
                    <a:cubicBezTo>
                      <a:pt x="3837" y="4537"/>
                      <a:pt x="4337" y="4904"/>
                      <a:pt x="4904" y="5170"/>
                    </a:cubicBezTo>
                    <a:cubicBezTo>
                      <a:pt x="4003" y="4370"/>
                      <a:pt x="3203" y="3503"/>
                      <a:pt x="2436" y="2602"/>
                    </a:cubicBezTo>
                    <a:cubicBezTo>
                      <a:pt x="1668" y="1701"/>
                      <a:pt x="868" y="8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3" name="Google Shape;1963;p21"/>
              <p:cNvSpPr/>
              <p:nvPr/>
            </p:nvSpPr>
            <p:spPr>
              <a:xfrm>
                <a:off x="5917208" y="4356380"/>
                <a:ext cx="102252" cy="141949"/>
              </a:xfrm>
              <a:custGeom>
                <a:rect b="b" l="l" r="r" t="t"/>
                <a:pathLst>
                  <a:path extrusionOk="0" h="3937" w="2836">
                    <a:moveTo>
                      <a:pt x="2836" y="0"/>
                    </a:moveTo>
                    <a:lnTo>
                      <a:pt x="2836" y="0"/>
                    </a:lnTo>
                    <a:cubicBezTo>
                      <a:pt x="2335" y="634"/>
                      <a:pt x="1868" y="1335"/>
                      <a:pt x="1468" y="2035"/>
                    </a:cubicBezTo>
                    <a:cubicBezTo>
                      <a:pt x="1268" y="2402"/>
                      <a:pt x="1035" y="2736"/>
                      <a:pt x="834" y="3102"/>
                    </a:cubicBezTo>
                    <a:cubicBezTo>
                      <a:pt x="634" y="3436"/>
                      <a:pt x="334" y="3736"/>
                      <a:pt x="0" y="3936"/>
                    </a:cubicBezTo>
                    <a:cubicBezTo>
                      <a:pt x="201" y="3936"/>
                      <a:pt x="434" y="3870"/>
                      <a:pt x="601" y="3736"/>
                    </a:cubicBezTo>
                    <a:cubicBezTo>
                      <a:pt x="768" y="3603"/>
                      <a:pt x="934" y="3436"/>
                      <a:pt x="1068" y="3269"/>
                    </a:cubicBezTo>
                    <a:cubicBezTo>
                      <a:pt x="1368" y="2969"/>
                      <a:pt x="1602" y="2635"/>
                      <a:pt x="1835" y="2269"/>
                    </a:cubicBezTo>
                    <a:cubicBezTo>
                      <a:pt x="2269" y="1568"/>
                      <a:pt x="2602" y="801"/>
                      <a:pt x="28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4" name="Google Shape;1964;p21"/>
              <p:cNvSpPr/>
              <p:nvPr/>
            </p:nvSpPr>
            <p:spPr>
              <a:xfrm>
                <a:off x="5219639" y="4032852"/>
                <a:ext cx="103478" cy="113068"/>
              </a:xfrm>
              <a:custGeom>
                <a:rect b="b" l="l" r="r" t="t"/>
                <a:pathLst>
                  <a:path extrusionOk="0" h="3136" w="2870">
                    <a:moveTo>
                      <a:pt x="0" y="0"/>
                    </a:moveTo>
                    <a:cubicBezTo>
                      <a:pt x="0" y="167"/>
                      <a:pt x="34" y="367"/>
                      <a:pt x="134" y="534"/>
                    </a:cubicBezTo>
                    <a:cubicBezTo>
                      <a:pt x="234" y="667"/>
                      <a:pt x="301" y="834"/>
                      <a:pt x="401" y="1001"/>
                    </a:cubicBezTo>
                    <a:cubicBezTo>
                      <a:pt x="601" y="1301"/>
                      <a:pt x="834" y="1568"/>
                      <a:pt x="1101" y="1835"/>
                    </a:cubicBezTo>
                    <a:cubicBezTo>
                      <a:pt x="1601" y="2402"/>
                      <a:pt x="2202" y="2836"/>
                      <a:pt x="2869" y="3136"/>
                    </a:cubicBezTo>
                    <a:cubicBezTo>
                      <a:pt x="2402" y="2569"/>
                      <a:pt x="1902" y="2068"/>
                      <a:pt x="1401" y="1568"/>
                    </a:cubicBezTo>
                    <a:lnTo>
                      <a:pt x="667" y="801"/>
                    </a:lnTo>
                    <a:lnTo>
                      <a:pt x="301" y="400"/>
                    </a:lnTo>
                    <a:cubicBezTo>
                      <a:pt x="167" y="300"/>
                      <a:pt x="67" y="1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5" name="Google Shape;1965;p21"/>
              <p:cNvSpPr/>
              <p:nvPr/>
            </p:nvSpPr>
            <p:spPr>
              <a:xfrm>
                <a:off x="6139707" y="3981112"/>
                <a:ext cx="73408" cy="121505"/>
              </a:xfrm>
              <a:custGeom>
                <a:rect b="b" l="l" r="r" t="t"/>
                <a:pathLst>
                  <a:path extrusionOk="0" h="3370" w="2036">
                    <a:moveTo>
                      <a:pt x="2035" y="1"/>
                    </a:moveTo>
                    <a:lnTo>
                      <a:pt x="2035" y="1"/>
                    </a:lnTo>
                    <a:cubicBezTo>
                      <a:pt x="1635" y="535"/>
                      <a:pt x="1268" y="1068"/>
                      <a:pt x="935" y="1635"/>
                    </a:cubicBezTo>
                    <a:cubicBezTo>
                      <a:pt x="601" y="2202"/>
                      <a:pt x="301" y="2769"/>
                      <a:pt x="1" y="3370"/>
                    </a:cubicBezTo>
                    <a:cubicBezTo>
                      <a:pt x="1035" y="2503"/>
                      <a:pt x="1735" y="1335"/>
                      <a:pt x="20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6" name="Google Shape;1966;p21"/>
              <p:cNvSpPr/>
              <p:nvPr/>
            </p:nvSpPr>
            <p:spPr>
              <a:xfrm>
                <a:off x="5319441" y="3748986"/>
                <a:ext cx="120316" cy="93851"/>
              </a:xfrm>
              <a:custGeom>
                <a:rect b="b" l="l" r="r" t="t"/>
                <a:pathLst>
                  <a:path extrusionOk="0" h="2603" w="3337">
                    <a:moveTo>
                      <a:pt x="1" y="1"/>
                    </a:moveTo>
                    <a:cubicBezTo>
                      <a:pt x="802" y="1202"/>
                      <a:pt x="1969" y="2136"/>
                      <a:pt x="3337" y="2603"/>
                    </a:cubicBezTo>
                    <a:cubicBezTo>
                      <a:pt x="2803" y="2102"/>
                      <a:pt x="2269" y="1669"/>
                      <a:pt x="1702" y="1268"/>
                    </a:cubicBezTo>
                    <a:cubicBezTo>
                      <a:pt x="1168" y="835"/>
                      <a:pt x="635" y="40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7" name="Google Shape;1967;p21"/>
              <p:cNvSpPr/>
              <p:nvPr/>
            </p:nvSpPr>
            <p:spPr>
              <a:xfrm>
                <a:off x="6014630" y="3764634"/>
                <a:ext cx="113068" cy="72326"/>
              </a:xfrm>
              <a:custGeom>
                <a:rect b="b" l="l" r="r" t="t"/>
                <a:pathLst>
                  <a:path extrusionOk="0" h="2006" w="3136">
                    <a:moveTo>
                      <a:pt x="3136" y="0"/>
                    </a:moveTo>
                    <a:cubicBezTo>
                      <a:pt x="2669" y="434"/>
                      <a:pt x="2202" y="801"/>
                      <a:pt x="1668" y="1168"/>
                    </a:cubicBezTo>
                    <a:cubicBezTo>
                      <a:pt x="1135" y="1502"/>
                      <a:pt x="567" y="1768"/>
                      <a:pt x="0" y="2002"/>
                    </a:cubicBezTo>
                    <a:cubicBezTo>
                      <a:pt x="53" y="2005"/>
                      <a:pt x="106" y="2006"/>
                      <a:pt x="159" y="2006"/>
                    </a:cubicBezTo>
                    <a:cubicBezTo>
                      <a:pt x="1465" y="2006"/>
                      <a:pt x="2655" y="1219"/>
                      <a:pt x="31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8" name="Google Shape;1968;p21"/>
              <p:cNvSpPr/>
              <p:nvPr/>
            </p:nvSpPr>
            <p:spPr>
              <a:xfrm>
                <a:off x="5172730" y="2660537"/>
                <a:ext cx="95041" cy="135927"/>
              </a:xfrm>
              <a:custGeom>
                <a:rect b="b" l="l" r="r" t="t"/>
                <a:pathLst>
                  <a:path extrusionOk="0" h="3770" w="2636">
                    <a:moveTo>
                      <a:pt x="1301" y="1"/>
                    </a:moveTo>
                    <a:cubicBezTo>
                      <a:pt x="1301" y="734"/>
                      <a:pt x="734" y="1902"/>
                      <a:pt x="0" y="1902"/>
                    </a:cubicBezTo>
                    <a:cubicBezTo>
                      <a:pt x="734" y="1902"/>
                      <a:pt x="1301" y="3036"/>
                      <a:pt x="1301" y="3770"/>
                    </a:cubicBezTo>
                    <a:cubicBezTo>
                      <a:pt x="1301" y="3036"/>
                      <a:pt x="1902" y="1902"/>
                      <a:pt x="2636" y="1902"/>
                    </a:cubicBezTo>
                    <a:cubicBezTo>
                      <a:pt x="1902" y="1902"/>
                      <a:pt x="1301" y="734"/>
                      <a:pt x="13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69" name="Google Shape;1969;p21"/>
          <p:cNvGrpSpPr/>
          <p:nvPr/>
        </p:nvGrpSpPr>
        <p:grpSpPr>
          <a:xfrm rot="5400000">
            <a:off x="-2388593" y="2390738"/>
            <a:ext cx="5143586" cy="362192"/>
            <a:chOff x="1641000" y="2447965"/>
            <a:chExt cx="3770128" cy="265478"/>
          </a:xfrm>
        </p:grpSpPr>
        <p:sp>
          <p:nvSpPr>
            <p:cNvPr id="1970" name="Google Shape;1970;p21"/>
            <p:cNvSpPr/>
            <p:nvPr/>
          </p:nvSpPr>
          <p:spPr>
            <a:xfrm>
              <a:off x="197615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21"/>
            <p:cNvSpPr/>
            <p:nvPr/>
          </p:nvSpPr>
          <p:spPr>
            <a:xfrm>
              <a:off x="2031550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21"/>
            <p:cNvSpPr/>
            <p:nvPr/>
          </p:nvSpPr>
          <p:spPr>
            <a:xfrm>
              <a:off x="213264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21"/>
            <p:cNvSpPr/>
            <p:nvPr/>
          </p:nvSpPr>
          <p:spPr>
            <a:xfrm>
              <a:off x="2188039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21"/>
            <p:cNvSpPr/>
            <p:nvPr/>
          </p:nvSpPr>
          <p:spPr>
            <a:xfrm>
              <a:off x="228866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5" name="Google Shape;1975;p21"/>
            <p:cNvSpPr/>
            <p:nvPr/>
          </p:nvSpPr>
          <p:spPr>
            <a:xfrm>
              <a:off x="234452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6" name="Google Shape;1976;p21"/>
            <p:cNvSpPr/>
            <p:nvPr/>
          </p:nvSpPr>
          <p:spPr>
            <a:xfrm>
              <a:off x="244515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21"/>
            <p:cNvSpPr/>
            <p:nvPr/>
          </p:nvSpPr>
          <p:spPr>
            <a:xfrm>
              <a:off x="2501018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21"/>
            <p:cNvSpPr/>
            <p:nvPr/>
          </p:nvSpPr>
          <p:spPr>
            <a:xfrm>
              <a:off x="181966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21"/>
            <p:cNvSpPr/>
            <p:nvPr/>
          </p:nvSpPr>
          <p:spPr>
            <a:xfrm>
              <a:off x="1875061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21"/>
            <p:cNvSpPr/>
            <p:nvPr/>
          </p:nvSpPr>
          <p:spPr>
            <a:xfrm>
              <a:off x="1663173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1" name="Google Shape;1981;p21"/>
            <p:cNvSpPr/>
            <p:nvPr/>
          </p:nvSpPr>
          <p:spPr>
            <a:xfrm>
              <a:off x="171854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2" name="Google Shape;1982;p21"/>
            <p:cNvSpPr/>
            <p:nvPr/>
          </p:nvSpPr>
          <p:spPr>
            <a:xfrm>
              <a:off x="1641000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21"/>
            <p:cNvSpPr/>
            <p:nvPr/>
          </p:nvSpPr>
          <p:spPr>
            <a:xfrm>
              <a:off x="1641000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4" name="Google Shape;1984;p21"/>
            <p:cNvSpPr/>
            <p:nvPr/>
          </p:nvSpPr>
          <p:spPr>
            <a:xfrm>
              <a:off x="1641000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5" name="Google Shape;1985;p21"/>
            <p:cNvSpPr/>
            <p:nvPr/>
          </p:nvSpPr>
          <p:spPr>
            <a:xfrm>
              <a:off x="1641000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6" name="Google Shape;1986;p21"/>
            <p:cNvSpPr/>
            <p:nvPr/>
          </p:nvSpPr>
          <p:spPr>
            <a:xfrm>
              <a:off x="2917867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7" name="Google Shape;1987;p21"/>
            <p:cNvSpPr/>
            <p:nvPr/>
          </p:nvSpPr>
          <p:spPr>
            <a:xfrm>
              <a:off x="2973266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8" name="Google Shape;1988;p21"/>
            <p:cNvSpPr/>
            <p:nvPr/>
          </p:nvSpPr>
          <p:spPr>
            <a:xfrm>
              <a:off x="307435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9" name="Google Shape;1989;p21"/>
            <p:cNvSpPr/>
            <p:nvPr/>
          </p:nvSpPr>
          <p:spPr>
            <a:xfrm>
              <a:off x="3129755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0" name="Google Shape;1990;p21"/>
            <p:cNvSpPr/>
            <p:nvPr/>
          </p:nvSpPr>
          <p:spPr>
            <a:xfrm>
              <a:off x="323084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1" name="Google Shape;1991;p21"/>
            <p:cNvSpPr/>
            <p:nvPr/>
          </p:nvSpPr>
          <p:spPr>
            <a:xfrm>
              <a:off x="328624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2" name="Google Shape;1992;p21"/>
            <p:cNvSpPr/>
            <p:nvPr/>
          </p:nvSpPr>
          <p:spPr>
            <a:xfrm>
              <a:off x="3387335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21"/>
            <p:cNvSpPr/>
            <p:nvPr/>
          </p:nvSpPr>
          <p:spPr>
            <a:xfrm>
              <a:off x="344273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4" name="Google Shape;1994;p21"/>
            <p:cNvSpPr/>
            <p:nvPr/>
          </p:nvSpPr>
          <p:spPr>
            <a:xfrm>
              <a:off x="2761378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5" name="Google Shape;1995;p21"/>
            <p:cNvSpPr/>
            <p:nvPr/>
          </p:nvSpPr>
          <p:spPr>
            <a:xfrm>
              <a:off x="281677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6" name="Google Shape;1996;p21"/>
            <p:cNvSpPr/>
            <p:nvPr/>
          </p:nvSpPr>
          <p:spPr>
            <a:xfrm>
              <a:off x="2604888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7" name="Google Shape;1997;p21"/>
            <p:cNvSpPr/>
            <p:nvPr/>
          </p:nvSpPr>
          <p:spPr>
            <a:xfrm>
              <a:off x="266028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8" name="Google Shape;1998;p21"/>
            <p:cNvSpPr/>
            <p:nvPr/>
          </p:nvSpPr>
          <p:spPr>
            <a:xfrm>
              <a:off x="2582715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9" name="Google Shape;1999;p21"/>
            <p:cNvSpPr/>
            <p:nvPr/>
          </p:nvSpPr>
          <p:spPr>
            <a:xfrm>
              <a:off x="2582715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0" name="Google Shape;2000;p21"/>
            <p:cNvSpPr/>
            <p:nvPr/>
          </p:nvSpPr>
          <p:spPr>
            <a:xfrm>
              <a:off x="2582715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p21"/>
            <p:cNvSpPr/>
            <p:nvPr/>
          </p:nvSpPr>
          <p:spPr>
            <a:xfrm>
              <a:off x="2582715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21"/>
            <p:cNvSpPr/>
            <p:nvPr/>
          </p:nvSpPr>
          <p:spPr>
            <a:xfrm>
              <a:off x="3856362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3" name="Google Shape;2003;p21"/>
            <p:cNvSpPr/>
            <p:nvPr/>
          </p:nvSpPr>
          <p:spPr>
            <a:xfrm>
              <a:off x="391220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6" y="1"/>
                  </a:moveTo>
                  <a:lnTo>
                    <a:pt x="2596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4" name="Google Shape;2004;p21"/>
            <p:cNvSpPr/>
            <p:nvPr/>
          </p:nvSpPr>
          <p:spPr>
            <a:xfrm>
              <a:off x="4012851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5" name="Google Shape;2005;p21"/>
            <p:cNvSpPr/>
            <p:nvPr/>
          </p:nvSpPr>
          <p:spPr>
            <a:xfrm>
              <a:off x="4068713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6" name="Google Shape;2006;p21"/>
            <p:cNvSpPr/>
            <p:nvPr/>
          </p:nvSpPr>
          <p:spPr>
            <a:xfrm>
              <a:off x="4169340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7" name="Google Shape;2007;p21"/>
            <p:cNvSpPr/>
            <p:nvPr/>
          </p:nvSpPr>
          <p:spPr>
            <a:xfrm>
              <a:off x="422520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8" name="Google Shape;2008;p21"/>
            <p:cNvSpPr/>
            <p:nvPr/>
          </p:nvSpPr>
          <p:spPr>
            <a:xfrm>
              <a:off x="4325829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21"/>
            <p:cNvSpPr/>
            <p:nvPr/>
          </p:nvSpPr>
          <p:spPr>
            <a:xfrm>
              <a:off x="438169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21"/>
            <p:cNvSpPr/>
            <p:nvPr/>
          </p:nvSpPr>
          <p:spPr>
            <a:xfrm>
              <a:off x="3700336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1" name="Google Shape;2011;p21"/>
            <p:cNvSpPr/>
            <p:nvPr/>
          </p:nvSpPr>
          <p:spPr>
            <a:xfrm>
              <a:off x="375571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2" name="Google Shape;2012;p21"/>
            <p:cNvSpPr/>
            <p:nvPr/>
          </p:nvSpPr>
          <p:spPr>
            <a:xfrm>
              <a:off x="3543824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3" name="Google Shape;2013;p21"/>
            <p:cNvSpPr/>
            <p:nvPr/>
          </p:nvSpPr>
          <p:spPr>
            <a:xfrm>
              <a:off x="3599223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4" name="Google Shape;2014;p21"/>
            <p:cNvSpPr/>
            <p:nvPr/>
          </p:nvSpPr>
          <p:spPr>
            <a:xfrm>
              <a:off x="3521673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21"/>
            <p:cNvSpPr/>
            <p:nvPr/>
          </p:nvSpPr>
          <p:spPr>
            <a:xfrm>
              <a:off x="3521673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p21"/>
            <p:cNvSpPr/>
            <p:nvPr/>
          </p:nvSpPr>
          <p:spPr>
            <a:xfrm>
              <a:off x="3521673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7" name="Google Shape;2017;p21"/>
            <p:cNvSpPr/>
            <p:nvPr/>
          </p:nvSpPr>
          <p:spPr>
            <a:xfrm>
              <a:off x="3521673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8" name="Google Shape;2018;p21"/>
            <p:cNvSpPr/>
            <p:nvPr/>
          </p:nvSpPr>
          <p:spPr>
            <a:xfrm>
              <a:off x="478422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9" name="Google Shape;2019;p21"/>
            <p:cNvSpPr/>
            <p:nvPr/>
          </p:nvSpPr>
          <p:spPr>
            <a:xfrm>
              <a:off x="4839621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0" name="Google Shape;2020;p21"/>
            <p:cNvSpPr/>
            <p:nvPr/>
          </p:nvSpPr>
          <p:spPr>
            <a:xfrm>
              <a:off x="494071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1" name="Google Shape;2021;p21"/>
            <p:cNvSpPr/>
            <p:nvPr/>
          </p:nvSpPr>
          <p:spPr>
            <a:xfrm>
              <a:off x="499611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2" name="Google Shape;2022;p21"/>
            <p:cNvSpPr/>
            <p:nvPr/>
          </p:nvSpPr>
          <p:spPr>
            <a:xfrm>
              <a:off x="509720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3" name="Google Shape;2023;p21"/>
            <p:cNvSpPr/>
            <p:nvPr/>
          </p:nvSpPr>
          <p:spPr>
            <a:xfrm>
              <a:off x="515260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21"/>
            <p:cNvSpPr/>
            <p:nvPr/>
          </p:nvSpPr>
          <p:spPr>
            <a:xfrm>
              <a:off x="525369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5" name="Google Shape;2025;p21"/>
            <p:cNvSpPr/>
            <p:nvPr/>
          </p:nvSpPr>
          <p:spPr>
            <a:xfrm>
              <a:off x="530908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6" name="Google Shape;2026;p21"/>
            <p:cNvSpPr/>
            <p:nvPr/>
          </p:nvSpPr>
          <p:spPr>
            <a:xfrm>
              <a:off x="462773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7" name="Google Shape;2027;p21"/>
            <p:cNvSpPr/>
            <p:nvPr/>
          </p:nvSpPr>
          <p:spPr>
            <a:xfrm>
              <a:off x="468313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21"/>
            <p:cNvSpPr/>
            <p:nvPr/>
          </p:nvSpPr>
          <p:spPr>
            <a:xfrm>
              <a:off x="447124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9" name="Google Shape;2029;p21"/>
            <p:cNvSpPr/>
            <p:nvPr/>
          </p:nvSpPr>
          <p:spPr>
            <a:xfrm>
              <a:off x="452664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0" name="Google Shape;2030;p21"/>
            <p:cNvSpPr/>
            <p:nvPr/>
          </p:nvSpPr>
          <p:spPr>
            <a:xfrm>
              <a:off x="4449093" y="2690321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1" name="Google Shape;2031;p21"/>
            <p:cNvSpPr/>
            <p:nvPr/>
          </p:nvSpPr>
          <p:spPr>
            <a:xfrm>
              <a:off x="4449093" y="2634481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0"/>
                  </a:moveTo>
                  <a:lnTo>
                    <a:pt x="0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2" name="Google Shape;2032;p21"/>
            <p:cNvSpPr/>
            <p:nvPr/>
          </p:nvSpPr>
          <p:spPr>
            <a:xfrm>
              <a:off x="4449093" y="2447965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3" name="Google Shape;2033;p21"/>
            <p:cNvSpPr/>
            <p:nvPr/>
          </p:nvSpPr>
          <p:spPr>
            <a:xfrm>
              <a:off x="4449093" y="2503364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2034" name="Shape 2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5" name="Google Shape;2035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36" name="Google Shape;2036;p22"/>
          <p:cNvSpPr txBox="1"/>
          <p:nvPr>
            <p:ph idx="1" type="subTitle"/>
          </p:nvPr>
        </p:nvSpPr>
        <p:spPr>
          <a:xfrm>
            <a:off x="4957287" y="2769774"/>
            <a:ext cx="27495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7" name="Google Shape;2037;p22"/>
          <p:cNvSpPr txBox="1"/>
          <p:nvPr>
            <p:ph idx="2" type="subTitle"/>
          </p:nvPr>
        </p:nvSpPr>
        <p:spPr>
          <a:xfrm>
            <a:off x="1437213" y="2769774"/>
            <a:ext cx="27495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8" name="Google Shape;2038;p22"/>
          <p:cNvSpPr txBox="1"/>
          <p:nvPr>
            <p:ph idx="3" type="subTitle"/>
          </p:nvPr>
        </p:nvSpPr>
        <p:spPr>
          <a:xfrm>
            <a:off x="1437213" y="2282150"/>
            <a:ext cx="27495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39" name="Google Shape;2039;p22"/>
          <p:cNvSpPr txBox="1"/>
          <p:nvPr>
            <p:ph idx="4" type="subTitle"/>
          </p:nvPr>
        </p:nvSpPr>
        <p:spPr>
          <a:xfrm>
            <a:off x="4957287" y="2282150"/>
            <a:ext cx="27495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040" name="Google Shape;2040;p22"/>
          <p:cNvGrpSpPr/>
          <p:nvPr/>
        </p:nvGrpSpPr>
        <p:grpSpPr>
          <a:xfrm>
            <a:off x="1098852" y="4551646"/>
            <a:ext cx="6946283" cy="397930"/>
            <a:chOff x="1652538" y="3359234"/>
            <a:chExt cx="3747051" cy="214668"/>
          </a:xfrm>
        </p:grpSpPr>
        <p:sp>
          <p:nvSpPr>
            <p:cNvPr id="2041" name="Google Shape;2041;p22"/>
            <p:cNvSpPr/>
            <p:nvPr/>
          </p:nvSpPr>
          <p:spPr>
            <a:xfrm>
              <a:off x="1652538" y="3359234"/>
              <a:ext cx="3747051" cy="13392"/>
            </a:xfrm>
            <a:custGeom>
              <a:rect b="b" l="l" r="r" t="t"/>
              <a:pathLst>
                <a:path extrusionOk="0" h="607" w="169838">
                  <a:moveTo>
                    <a:pt x="1" y="0"/>
                  </a:moveTo>
                  <a:lnTo>
                    <a:pt x="1" y="607"/>
                  </a:lnTo>
                  <a:lnTo>
                    <a:pt x="169838" y="607"/>
                  </a:lnTo>
                  <a:lnTo>
                    <a:pt x="1698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22"/>
            <p:cNvSpPr/>
            <p:nvPr/>
          </p:nvSpPr>
          <p:spPr>
            <a:xfrm>
              <a:off x="1652538" y="3560488"/>
              <a:ext cx="3747051" cy="13414"/>
            </a:xfrm>
            <a:custGeom>
              <a:rect b="b" l="l" r="r" t="t"/>
              <a:pathLst>
                <a:path extrusionOk="0" h="608" w="169838">
                  <a:moveTo>
                    <a:pt x="1" y="1"/>
                  </a:moveTo>
                  <a:lnTo>
                    <a:pt x="1" y="608"/>
                  </a:lnTo>
                  <a:lnTo>
                    <a:pt x="169838" y="608"/>
                  </a:lnTo>
                  <a:lnTo>
                    <a:pt x="1698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22"/>
            <p:cNvSpPr/>
            <p:nvPr/>
          </p:nvSpPr>
          <p:spPr>
            <a:xfrm>
              <a:off x="4985962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0" y="1"/>
                  </a:moveTo>
                  <a:lnTo>
                    <a:pt x="0" y="5336"/>
                  </a:lnTo>
                  <a:lnTo>
                    <a:pt x="4896" y="5336"/>
                  </a:lnTo>
                  <a:lnTo>
                    <a:pt x="4896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39" y="3872"/>
                  </a:lnTo>
                  <a:lnTo>
                    <a:pt x="3139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7" y="4750"/>
                  </a:lnTo>
                  <a:lnTo>
                    <a:pt x="607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4" name="Google Shape;2044;p22"/>
            <p:cNvSpPr/>
            <p:nvPr/>
          </p:nvSpPr>
          <p:spPr>
            <a:xfrm>
              <a:off x="5112909" y="3391534"/>
              <a:ext cx="118189" cy="117748"/>
            </a:xfrm>
            <a:custGeom>
              <a:rect b="b" l="l" r="r" t="t"/>
              <a:pathLst>
                <a:path extrusionOk="0" h="5337" w="5357">
                  <a:moveTo>
                    <a:pt x="4750" y="608"/>
                  </a:moveTo>
                  <a:lnTo>
                    <a:pt x="4750" y="4750"/>
                  </a:lnTo>
                  <a:lnTo>
                    <a:pt x="607" y="4750"/>
                  </a:lnTo>
                  <a:lnTo>
                    <a:pt x="607" y="608"/>
                  </a:lnTo>
                  <a:close/>
                  <a:moveTo>
                    <a:pt x="0" y="1"/>
                  </a:moveTo>
                  <a:lnTo>
                    <a:pt x="0" y="5336"/>
                  </a:lnTo>
                  <a:lnTo>
                    <a:pt x="5357" y="5336"/>
                  </a:lnTo>
                  <a:lnTo>
                    <a:pt x="53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5" name="Google Shape;2045;p22"/>
            <p:cNvSpPr/>
            <p:nvPr/>
          </p:nvSpPr>
          <p:spPr>
            <a:xfrm>
              <a:off x="5144304" y="3422929"/>
              <a:ext cx="55399" cy="55421"/>
            </a:xfrm>
            <a:custGeom>
              <a:rect b="b" l="l" r="r" t="t"/>
              <a:pathLst>
                <a:path extrusionOk="0" h="2512" w="2511">
                  <a:moveTo>
                    <a:pt x="1904" y="607"/>
                  </a:moveTo>
                  <a:lnTo>
                    <a:pt x="1904" y="1905"/>
                  </a:lnTo>
                  <a:lnTo>
                    <a:pt x="586" y="1905"/>
                  </a:lnTo>
                  <a:lnTo>
                    <a:pt x="586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11" y="2511"/>
                  </a:lnTo>
                  <a:lnTo>
                    <a:pt x="25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6" name="Google Shape;2046;p22"/>
            <p:cNvSpPr/>
            <p:nvPr/>
          </p:nvSpPr>
          <p:spPr>
            <a:xfrm>
              <a:off x="4953640" y="3397998"/>
              <a:ext cx="436727" cy="143583"/>
            </a:xfrm>
            <a:custGeom>
              <a:rect b="b" l="l" r="r" t="t"/>
              <a:pathLst>
                <a:path extrusionOk="0" h="6508" w="19795">
                  <a:moveTo>
                    <a:pt x="1" y="1"/>
                  </a:moveTo>
                  <a:lnTo>
                    <a:pt x="1" y="6508"/>
                  </a:lnTo>
                  <a:lnTo>
                    <a:pt x="19794" y="6508"/>
                  </a:lnTo>
                  <a:lnTo>
                    <a:pt x="19794" y="1"/>
                  </a:lnTo>
                  <a:lnTo>
                    <a:pt x="19188" y="1"/>
                  </a:lnTo>
                  <a:lnTo>
                    <a:pt x="19188" y="5901"/>
                  </a:lnTo>
                  <a:lnTo>
                    <a:pt x="607" y="5901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7" name="Google Shape;2047;p22"/>
            <p:cNvSpPr/>
            <p:nvPr/>
          </p:nvSpPr>
          <p:spPr>
            <a:xfrm>
              <a:off x="4784685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607" y="6194"/>
                  </a:lnTo>
                  <a:lnTo>
                    <a:pt x="607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8" name="Google Shape;2048;p22"/>
            <p:cNvSpPr/>
            <p:nvPr/>
          </p:nvSpPr>
          <p:spPr>
            <a:xfrm>
              <a:off x="5171993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3" y="4750"/>
                  </a:lnTo>
                  <a:lnTo>
                    <a:pt x="4143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294" y="3286"/>
                  </a:lnTo>
                  <a:lnTo>
                    <a:pt x="5294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33" y="5336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9" name="Google Shape;2049;p22"/>
            <p:cNvSpPr/>
            <p:nvPr/>
          </p:nvSpPr>
          <p:spPr>
            <a:xfrm>
              <a:off x="4361372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5336"/>
                  </a:lnTo>
                  <a:lnTo>
                    <a:pt x="4897" y="5336"/>
                  </a:lnTo>
                  <a:lnTo>
                    <a:pt x="4897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39" y="3872"/>
                  </a:lnTo>
                  <a:lnTo>
                    <a:pt x="3139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7" y="4750"/>
                  </a:lnTo>
                  <a:lnTo>
                    <a:pt x="607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0" name="Google Shape;2050;p22"/>
            <p:cNvSpPr/>
            <p:nvPr/>
          </p:nvSpPr>
          <p:spPr>
            <a:xfrm>
              <a:off x="4488320" y="3391534"/>
              <a:ext cx="118211" cy="117748"/>
            </a:xfrm>
            <a:custGeom>
              <a:rect b="b" l="l" r="r" t="t"/>
              <a:pathLst>
                <a:path extrusionOk="0" h="5337" w="5358">
                  <a:moveTo>
                    <a:pt x="4750" y="608"/>
                  </a:moveTo>
                  <a:lnTo>
                    <a:pt x="4750" y="4750"/>
                  </a:lnTo>
                  <a:lnTo>
                    <a:pt x="607" y="4750"/>
                  </a:lnTo>
                  <a:lnTo>
                    <a:pt x="60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57" y="5336"/>
                  </a:lnTo>
                  <a:lnTo>
                    <a:pt x="53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1" name="Google Shape;2051;p22"/>
            <p:cNvSpPr/>
            <p:nvPr/>
          </p:nvSpPr>
          <p:spPr>
            <a:xfrm>
              <a:off x="4519715" y="3422929"/>
              <a:ext cx="55421" cy="55421"/>
            </a:xfrm>
            <a:custGeom>
              <a:rect b="b" l="l" r="r" t="t"/>
              <a:pathLst>
                <a:path extrusionOk="0" h="2512" w="2512">
                  <a:moveTo>
                    <a:pt x="1904" y="607"/>
                  </a:moveTo>
                  <a:lnTo>
                    <a:pt x="1904" y="1905"/>
                  </a:lnTo>
                  <a:lnTo>
                    <a:pt x="607" y="1905"/>
                  </a:lnTo>
                  <a:lnTo>
                    <a:pt x="607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11" y="2511"/>
                  </a:lnTo>
                  <a:lnTo>
                    <a:pt x="25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2" name="Google Shape;2052;p22"/>
            <p:cNvSpPr/>
            <p:nvPr/>
          </p:nvSpPr>
          <p:spPr>
            <a:xfrm>
              <a:off x="4329051" y="3397998"/>
              <a:ext cx="436727" cy="143583"/>
            </a:xfrm>
            <a:custGeom>
              <a:rect b="b" l="l" r="r" t="t"/>
              <a:pathLst>
                <a:path extrusionOk="0" h="6508" w="19795">
                  <a:moveTo>
                    <a:pt x="1" y="1"/>
                  </a:moveTo>
                  <a:lnTo>
                    <a:pt x="1" y="6508"/>
                  </a:lnTo>
                  <a:lnTo>
                    <a:pt x="19795" y="6508"/>
                  </a:lnTo>
                  <a:lnTo>
                    <a:pt x="19795" y="1"/>
                  </a:lnTo>
                  <a:lnTo>
                    <a:pt x="19188" y="1"/>
                  </a:lnTo>
                  <a:lnTo>
                    <a:pt x="19188" y="5901"/>
                  </a:lnTo>
                  <a:lnTo>
                    <a:pt x="608" y="590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3" name="Google Shape;2053;p22"/>
            <p:cNvSpPr/>
            <p:nvPr/>
          </p:nvSpPr>
          <p:spPr>
            <a:xfrm>
              <a:off x="4160559" y="3391534"/>
              <a:ext cx="150069" cy="150047"/>
            </a:xfrm>
            <a:custGeom>
              <a:rect b="b" l="l" r="r" t="t"/>
              <a:pathLst>
                <a:path extrusionOk="0" h="6801" w="6802">
                  <a:moveTo>
                    <a:pt x="6194" y="608"/>
                  </a:moveTo>
                  <a:lnTo>
                    <a:pt x="6194" y="6194"/>
                  </a:lnTo>
                  <a:lnTo>
                    <a:pt x="587" y="6194"/>
                  </a:lnTo>
                  <a:lnTo>
                    <a:pt x="587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p22"/>
            <p:cNvSpPr/>
            <p:nvPr/>
          </p:nvSpPr>
          <p:spPr>
            <a:xfrm>
              <a:off x="4547403" y="3391534"/>
              <a:ext cx="186075" cy="117748"/>
            </a:xfrm>
            <a:custGeom>
              <a:rect b="b" l="l" r="r" t="t"/>
              <a:pathLst>
                <a:path extrusionOk="0" h="5337" w="8434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4" y="4750"/>
                  </a:lnTo>
                  <a:lnTo>
                    <a:pt x="4144" y="2072"/>
                  </a:lnTo>
                  <a:lnTo>
                    <a:pt x="6362" y="2072"/>
                  </a:lnTo>
                  <a:lnTo>
                    <a:pt x="6362" y="3286"/>
                  </a:lnTo>
                  <a:lnTo>
                    <a:pt x="5295" y="3286"/>
                  </a:lnTo>
                  <a:lnTo>
                    <a:pt x="5295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33" y="5336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5" name="Google Shape;2055;p22"/>
            <p:cNvSpPr/>
            <p:nvPr/>
          </p:nvSpPr>
          <p:spPr>
            <a:xfrm>
              <a:off x="3737246" y="3391534"/>
              <a:ext cx="185612" cy="117748"/>
            </a:xfrm>
            <a:custGeom>
              <a:rect b="b" l="l" r="r" t="t"/>
              <a:pathLst>
                <a:path extrusionOk="0" h="5337" w="8413">
                  <a:moveTo>
                    <a:pt x="1" y="1"/>
                  </a:moveTo>
                  <a:lnTo>
                    <a:pt x="1" y="5336"/>
                  </a:lnTo>
                  <a:lnTo>
                    <a:pt x="4876" y="5336"/>
                  </a:lnTo>
                  <a:lnTo>
                    <a:pt x="4876" y="1465"/>
                  </a:lnTo>
                  <a:lnTo>
                    <a:pt x="1466" y="1465"/>
                  </a:lnTo>
                  <a:lnTo>
                    <a:pt x="1466" y="3872"/>
                  </a:lnTo>
                  <a:lnTo>
                    <a:pt x="3119" y="3872"/>
                  </a:lnTo>
                  <a:lnTo>
                    <a:pt x="3119" y="3286"/>
                  </a:lnTo>
                  <a:lnTo>
                    <a:pt x="2051" y="3286"/>
                  </a:lnTo>
                  <a:lnTo>
                    <a:pt x="2051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587" y="4750"/>
                  </a:lnTo>
                  <a:lnTo>
                    <a:pt x="587" y="608"/>
                  </a:lnTo>
                  <a:lnTo>
                    <a:pt x="8412" y="608"/>
                  </a:lnTo>
                  <a:lnTo>
                    <a:pt x="84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6" name="Google Shape;2056;p22"/>
            <p:cNvSpPr/>
            <p:nvPr/>
          </p:nvSpPr>
          <p:spPr>
            <a:xfrm>
              <a:off x="3864194" y="3391534"/>
              <a:ext cx="117748" cy="117748"/>
            </a:xfrm>
            <a:custGeom>
              <a:rect b="b" l="l" r="r" t="t"/>
              <a:pathLst>
                <a:path extrusionOk="0" h="5337" w="5337">
                  <a:moveTo>
                    <a:pt x="4730" y="608"/>
                  </a:moveTo>
                  <a:lnTo>
                    <a:pt x="4730" y="4750"/>
                  </a:lnTo>
                  <a:lnTo>
                    <a:pt x="587" y="4750"/>
                  </a:lnTo>
                  <a:lnTo>
                    <a:pt x="58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7" name="Google Shape;2057;p22"/>
            <p:cNvSpPr/>
            <p:nvPr/>
          </p:nvSpPr>
          <p:spPr>
            <a:xfrm>
              <a:off x="3895125" y="3422929"/>
              <a:ext cx="55421" cy="55421"/>
            </a:xfrm>
            <a:custGeom>
              <a:rect b="b" l="l" r="r" t="t"/>
              <a:pathLst>
                <a:path extrusionOk="0" h="2512" w="2512">
                  <a:moveTo>
                    <a:pt x="1905" y="607"/>
                  </a:moveTo>
                  <a:lnTo>
                    <a:pt x="1905" y="1905"/>
                  </a:lnTo>
                  <a:lnTo>
                    <a:pt x="608" y="1905"/>
                  </a:lnTo>
                  <a:lnTo>
                    <a:pt x="608" y="607"/>
                  </a:lnTo>
                  <a:close/>
                  <a:moveTo>
                    <a:pt x="1" y="1"/>
                  </a:moveTo>
                  <a:lnTo>
                    <a:pt x="1" y="2511"/>
                  </a:lnTo>
                  <a:lnTo>
                    <a:pt x="2512" y="2511"/>
                  </a:lnTo>
                  <a:lnTo>
                    <a:pt x="2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8" name="Google Shape;2058;p22"/>
            <p:cNvSpPr/>
            <p:nvPr/>
          </p:nvSpPr>
          <p:spPr>
            <a:xfrm>
              <a:off x="3704947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0" y="1"/>
                  </a:moveTo>
                  <a:lnTo>
                    <a:pt x="0" y="6508"/>
                  </a:lnTo>
                  <a:lnTo>
                    <a:pt x="19773" y="6508"/>
                  </a:lnTo>
                  <a:lnTo>
                    <a:pt x="19773" y="1"/>
                  </a:lnTo>
                  <a:lnTo>
                    <a:pt x="19166" y="1"/>
                  </a:lnTo>
                  <a:lnTo>
                    <a:pt x="19166" y="5901"/>
                  </a:lnTo>
                  <a:lnTo>
                    <a:pt x="586" y="5901"/>
                  </a:lnTo>
                  <a:lnTo>
                    <a:pt x="5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9" name="Google Shape;2059;p22"/>
            <p:cNvSpPr/>
            <p:nvPr/>
          </p:nvSpPr>
          <p:spPr>
            <a:xfrm>
              <a:off x="3535529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607" y="6194"/>
                  </a:lnTo>
                  <a:lnTo>
                    <a:pt x="607" y="608"/>
                  </a:lnTo>
                  <a:close/>
                  <a:moveTo>
                    <a:pt x="0" y="1"/>
                  </a:moveTo>
                  <a:lnTo>
                    <a:pt x="0" y="6801"/>
                  </a:lnTo>
                  <a:lnTo>
                    <a:pt x="6800" y="6801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22"/>
            <p:cNvSpPr/>
            <p:nvPr/>
          </p:nvSpPr>
          <p:spPr>
            <a:xfrm>
              <a:off x="3922836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0" y="1"/>
                  </a:moveTo>
                  <a:lnTo>
                    <a:pt x="0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3" y="4750"/>
                  </a:lnTo>
                  <a:lnTo>
                    <a:pt x="4143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315" y="3286"/>
                  </a:lnTo>
                  <a:lnTo>
                    <a:pt x="5315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6" y="1465"/>
                  </a:lnTo>
                  <a:lnTo>
                    <a:pt x="3536" y="5336"/>
                  </a:lnTo>
                  <a:lnTo>
                    <a:pt x="8432" y="5336"/>
                  </a:lnTo>
                  <a:lnTo>
                    <a:pt x="84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1" name="Google Shape;2061;p22"/>
            <p:cNvSpPr/>
            <p:nvPr/>
          </p:nvSpPr>
          <p:spPr>
            <a:xfrm>
              <a:off x="3112679" y="3391534"/>
              <a:ext cx="185590" cy="117748"/>
            </a:xfrm>
            <a:custGeom>
              <a:rect b="b" l="l" r="r" t="t"/>
              <a:pathLst>
                <a:path extrusionOk="0" h="5337" w="8412">
                  <a:moveTo>
                    <a:pt x="0" y="1"/>
                  </a:moveTo>
                  <a:lnTo>
                    <a:pt x="0" y="5336"/>
                  </a:lnTo>
                  <a:lnTo>
                    <a:pt x="4896" y="5336"/>
                  </a:lnTo>
                  <a:lnTo>
                    <a:pt x="4896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18" y="3872"/>
                  </a:lnTo>
                  <a:lnTo>
                    <a:pt x="3118" y="3286"/>
                  </a:lnTo>
                  <a:lnTo>
                    <a:pt x="2051" y="3286"/>
                  </a:lnTo>
                  <a:lnTo>
                    <a:pt x="2051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586" y="4750"/>
                  </a:lnTo>
                  <a:lnTo>
                    <a:pt x="586" y="608"/>
                  </a:lnTo>
                  <a:lnTo>
                    <a:pt x="8412" y="608"/>
                  </a:lnTo>
                  <a:lnTo>
                    <a:pt x="84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2" name="Google Shape;2062;p22"/>
            <p:cNvSpPr/>
            <p:nvPr/>
          </p:nvSpPr>
          <p:spPr>
            <a:xfrm>
              <a:off x="3239626" y="3391534"/>
              <a:ext cx="117726" cy="117748"/>
            </a:xfrm>
            <a:custGeom>
              <a:rect b="b" l="l" r="r" t="t"/>
              <a:pathLst>
                <a:path extrusionOk="0" h="5337" w="5336">
                  <a:moveTo>
                    <a:pt x="4729" y="608"/>
                  </a:moveTo>
                  <a:lnTo>
                    <a:pt x="4729" y="4750"/>
                  </a:lnTo>
                  <a:lnTo>
                    <a:pt x="586" y="4750"/>
                  </a:lnTo>
                  <a:lnTo>
                    <a:pt x="586" y="608"/>
                  </a:lnTo>
                  <a:close/>
                  <a:moveTo>
                    <a:pt x="0" y="1"/>
                  </a:moveTo>
                  <a:lnTo>
                    <a:pt x="0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3" name="Google Shape;2063;p22"/>
            <p:cNvSpPr/>
            <p:nvPr/>
          </p:nvSpPr>
          <p:spPr>
            <a:xfrm>
              <a:off x="3270558" y="3422929"/>
              <a:ext cx="55862" cy="55421"/>
            </a:xfrm>
            <a:custGeom>
              <a:rect b="b" l="l" r="r" t="t"/>
              <a:pathLst>
                <a:path extrusionOk="0" h="2512" w="2532">
                  <a:moveTo>
                    <a:pt x="1904" y="607"/>
                  </a:moveTo>
                  <a:lnTo>
                    <a:pt x="1904" y="1905"/>
                  </a:lnTo>
                  <a:lnTo>
                    <a:pt x="607" y="1905"/>
                  </a:lnTo>
                  <a:lnTo>
                    <a:pt x="607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32" y="2511"/>
                  </a:lnTo>
                  <a:lnTo>
                    <a:pt x="25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22"/>
            <p:cNvSpPr/>
            <p:nvPr/>
          </p:nvSpPr>
          <p:spPr>
            <a:xfrm>
              <a:off x="3080357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1" y="1"/>
                  </a:moveTo>
                  <a:lnTo>
                    <a:pt x="1" y="6508"/>
                  </a:lnTo>
                  <a:lnTo>
                    <a:pt x="19773" y="6508"/>
                  </a:lnTo>
                  <a:lnTo>
                    <a:pt x="19773" y="1"/>
                  </a:lnTo>
                  <a:lnTo>
                    <a:pt x="19167" y="1"/>
                  </a:lnTo>
                  <a:lnTo>
                    <a:pt x="19167" y="5901"/>
                  </a:lnTo>
                  <a:lnTo>
                    <a:pt x="607" y="5901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5" name="Google Shape;2065;p22"/>
            <p:cNvSpPr/>
            <p:nvPr/>
          </p:nvSpPr>
          <p:spPr>
            <a:xfrm>
              <a:off x="2911403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586" y="6194"/>
                  </a:lnTo>
                  <a:lnTo>
                    <a:pt x="586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6" name="Google Shape;2066;p22"/>
            <p:cNvSpPr/>
            <p:nvPr/>
          </p:nvSpPr>
          <p:spPr>
            <a:xfrm>
              <a:off x="3298246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43" y="4750"/>
                  </a:lnTo>
                  <a:lnTo>
                    <a:pt x="4143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315" y="3286"/>
                  </a:lnTo>
                  <a:lnTo>
                    <a:pt x="5315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33" y="5336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7" name="Google Shape;2067;p22"/>
            <p:cNvSpPr/>
            <p:nvPr/>
          </p:nvSpPr>
          <p:spPr>
            <a:xfrm>
              <a:off x="2488089" y="3391534"/>
              <a:ext cx="186053" cy="117748"/>
            </a:xfrm>
            <a:custGeom>
              <a:rect b="b" l="l" r="r" t="t"/>
              <a:pathLst>
                <a:path extrusionOk="0" h="5337" w="8433">
                  <a:moveTo>
                    <a:pt x="1" y="1"/>
                  </a:moveTo>
                  <a:lnTo>
                    <a:pt x="1" y="5336"/>
                  </a:lnTo>
                  <a:lnTo>
                    <a:pt x="4897" y="5336"/>
                  </a:lnTo>
                  <a:lnTo>
                    <a:pt x="4897" y="1465"/>
                  </a:lnTo>
                  <a:lnTo>
                    <a:pt x="1465" y="1465"/>
                  </a:lnTo>
                  <a:lnTo>
                    <a:pt x="1465" y="3872"/>
                  </a:lnTo>
                  <a:lnTo>
                    <a:pt x="3118" y="3872"/>
                  </a:lnTo>
                  <a:lnTo>
                    <a:pt x="3118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7" y="4750"/>
                  </a:lnTo>
                  <a:lnTo>
                    <a:pt x="607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8" name="Google Shape;2068;p22"/>
            <p:cNvSpPr/>
            <p:nvPr/>
          </p:nvSpPr>
          <p:spPr>
            <a:xfrm>
              <a:off x="2615037" y="3391534"/>
              <a:ext cx="117748" cy="117748"/>
            </a:xfrm>
            <a:custGeom>
              <a:rect b="b" l="l" r="r" t="t"/>
              <a:pathLst>
                <a:path extrusionOk="0" h="5337" w="5337">
                  <a:moveTo>
                    <a:pt x="4750" y="608"/>
                  </a:moveTo>
                  <a:lnTo>
                    <a:pt x="4750" y="4750"/>
                  </a:lnTo>
                  <a:lnTo>
                    <a:pt x="607" y="4750"/>
                  </a:lnTo>
                  <a:lnTo>
                    <a:pt x="60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9" name="Google Shape;2069;p22"/>
            <p:cNvSpPr/>
            <p:nvPr/>
          </p:nvSpPr>
          <p:spPr>
            <a:xfrm>
              <a:off x="2645969" y="3422929"/>
              <a:ext cx="55884" cy="55421"/>
            </a:xfrm>
            <a:custGeom>
              <a:rect b="b" l="l" r="r" t="t"/>
              <a:pathLst>
                <a:path extrusionOk="0" h="2512" w="2533">
                  <a:moveTo>
                    <a:pt x="1925" y="607"/>
                  </a:moveTo>
                  <a:lnTo>
                    <a:pt x="1925" y="1905"/>
                  </a:lnTo>
                  <a:lnTo>
                    <a:pt x="607" y="1905"/>
                  </a:lnTo>
                  <a:lnTo>
                    <a:pt x="607" y="607"/>
                  </a:lnTo>
                  <a:close/>
                  <a:moveTo>
                    <a:pt x="0" y="1"/>
                  </a:moveTo>
                  <a:lnTo>
                    <a:pt x="0" y="2511"/>
                  </a:lnTo>
                  <a:lnTo>
                    <a:pt x="2532" y="2511"/>
                  </a:lnTo>
                  <a:lnTo>
                    <a:pt x="25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0" name="Google Shape;2070;p22"/>
            <p:cNvSpPr/>
            <p:nvPr/>
          </p:nvSpPr>
          <p:spPr>
            <a:xfrm>
              <a:off x="2455768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1" y="1"/>
                  </a:moveTo>
                  <a:lnTo>
                    <a:pt x="1" y="6508"/>
                  </a:lnTo>
                  <a:lnTo>
                    <a:pt x="19774" y="6508"/>
                  </a:lnTo>
                  <a:lnTo>
                    <a:pt x="19774" y="1"/>
                  </a:lnTo>
                  <a:lnTo>
                    <a:pt x="19188" y="1"/>
                  </a:lnTo>
                  <a:lnTo>
                    <a:pt x="19188" y="5901"/>
                  </a:lnTo>
                  <a:lnTo>
                    <a:pt x="608" y="5901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1" name="Google Shape;2071;p22"/>
            <p:cNvSpPr/>
            <p:nvPr/>
          </p:nvSpPr>
          <p:spPr>
            <a:xfrm>
              <a:off x="2286813" y="3391534"/>
              <a:ext cx="150069" cy="150047"/>
            </a:xfrm>
            <a:custGeom>
              <a:rect b="b" l="l" r="r" t="t"/>
              <a:pathLst>
                <a:path extrusionOk="0" h="6801" w="6802">
                  <a:moveTo>
                    <a:pt x="6194" y="608"/>
                  </a:moveTo>
                  <a:lnTo>
                    <a:pt x="6194" y="6194"/>
                  </a:lnTo>
                  <a:lnTo>
                    <a:pt x="587" y="6194"/>
                  </a:lnTo>
                  <a:lnTo>
                    <a:pt x="608" y="608"/>
                  </a:lnTo>
                  <a:close/>
                  <a:moveTo>
                    <a:pt x="1" y="1"/>
                  </a:moveTo>
                  <a:lnTo>
                    <a:pt x="1" y="6801"/>
                  </a:lnTo>
                  <a:lnTo>
                    <a:pt x="6801" y="6801"/>
                  </a:lnTo>
                  <a:lnTo>
                    <a:pt x="68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2" name="Google Shape;2072;p22"/>
            <p:cNvSpPr/>
            <p:nvPr/>
          </p:nvSpPr>
          <p:spPr>
            <a:xfrm>
              <a:off x="2674120" y="3391534"/>
              <a:ext cx="185612" cy="117748"/>
            </a:xfrm>
            <a:custGeom>
              <a:rect b="b" l="l" r="r" t="t"/>
              <a:pathLst>
                <a:path extrusionOk="0" h="5337" w="8413">
                  <a:moveTo>
                    <a:pt x="1" y="1"/>
                  </a:moveTo>
                  <a:lnTo>
                    <a:pt x="1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23" y="4750"/>
                  </a:lnTo>
                  <a:lnTo>
                    <a:pt x="4123" y="2072"/>
                  </a:lnTo>
                  <a:lnTo>
                    <a:pt x="6362" y="2072"/>
                  </a:lnTo>
                  <a:lnTo>
                    <a:pt x="6362" y="3286"/>
                  </a:lnTo>
                  <a:lnTo>
                    <a:pt x="5295" y="3286"/>
                  </a:lnTo>
                  <a:lnTo>
                    <a:pt x="5295" y="3872"/>
                  </a:lnTo>
                  <a:lnTo>
                    <a:pt x="6947" y="3872"/>
                  </a:lnTo>
                  <a:lnTo>
                    <a:pt x="6947" y="1465"/>
                  </a:lnTo>
                  <a:lnTo>
                    <a:pt x="3537" y="1465"/>
                  </a:lnTo>
                  <a:lnTo>
                    <a:pt x="3537" y="5336"/>
                  </a:lnTo>
                  <a:lnTo>
                    <a:pt x="8412" y="5336"/>
                  </a:lnTo>
                  <a:lnTo>
                    <a:pt x="84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3" name="Google Shape;2073;p22"/>
            <p:cNvSpPr/>
            <p:nvPr/>
          </p:nvSpPr>
          <p:spPr>
            <a:xfrm>
              <a:off x="1863500" y="3391534"/>
              <a:ext cx="186075" cy="117748"/>
            </a:xfrm>
            <a:custGeom>
              <a:rect b="b" l="l" r="r" t="t"/>
              <a:pathLst>
                <a:path extrusionOk="0" h="5337" w="8434">
                  <a:moveTo>
                    <a:pt x="1" y="1"/>
                  </a:moveTo>
                  <a:lnTo>
                    <a:pt x="1" y="5336"/>
                  </a:lnTo>
                  <a:lnTo>
                    <a:pt x="4897" y="5336"/>
                  </a:lnTo>
                  <a:lnTo>
                    <a:pt x="4897" y="1465"/>
                  </a:lnTo>
                  <a:lnTo>
                    <a:pt x="1466" y="1465"/>
                  </a:lnTo>
                  <a:lnTo>
                    <a:pt x="1466" y="3872"/>
                  </a:lnTo>
                  <a:lnTo>
                    <a:pt x="3140" y="3872"/>
                  </a:lnTo>
                  <a:lnTo>
                    <a:pt x="3140" y="3286"/>
                  </a:lnTo>
                  <a:lnTo>
                    <a:pt x="2072" y="3286"/>
                  </a:lnTo>
                  <a:lnTo>
                    <a:pt x="2072" y="2072"/>
                  </a:lnTo>
                  <a:lnTo>
                    <a:pt x="4290" y="2072"/>
                  </a:lnTo>
                  <a:lnTo>
                    <a:pt x="4290" y="4750"/>
                  </a:lnTo>
                  <a:lnTo>
                    <a:pt x="608" y="4750"/>
                  </a:lnTo>
                  <a:lnTo>
                    <a:pt x="608" y="608"/>
                  </a:lnTo>
                  <a:lnTo>
                    <a:pt x="8433" y="608"/>
                  </a:lnTo>
                  <a:lnTo>
                    <a:pt x="8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4" name="Google Shape;2074;p22"/>
            <p:cNvSpPr/>
            <p:nvPr/>
          </p:nvSpPr>
          <p:spPr>
            <a:xfrm>
              <a:off x="1990911" y="3391534"/>
              <a:ext cx="117748" cy="117748"/>
            </a:xfrm>
            <a:custGeom>
              <a:rect b="b" l="l" r="r" t="t"/>
              <a:pathLst>
                <a:path extrusionOk="0" h="5337" w="5337">
                  <a:moveTo>
                    <a:pt x="4730" y="608"/>
                  </a:moveTo>
                  <a:lnTo>
                    <a:pt x="4730" y="4750"/>
                  </a:lnTo>
                  <a:lnTo>
                    <a:pt x="587" y="4750"/>
                  </a:lnTo>
                  <a:lnTo>
                    <a:pt x="587" y="608"/>
                  </a:lnTo>
                  <a:close/>
                  <a:moveTo>
                    <a:pt x="1" y="1"/>
                  </a:moveTo>
                  <a:lnTo>
                    <a:pt x="1" y="5336"/>
                  </a:lnTo>
                  <a:lnTo>
                    <a:pt x="5336" y="5336"/>
                  </a:lnTo>
                  <a:lnTo>
                    <a:pt x="53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5" name="Google Shape;2075;p22"/>
            <p:cNvSpPr/>
            <p:nvPr/>
          </p:nvSpPr>
          <p:spPr>
            <a:xfrm>
              <a:off x="2021843" y="3422929"/>
              <a:ext cx="55421" cy="55421"/>
            </a:xfrm>
            <a:custGeom>
              <a:rect b="b" l="l" r="r" t="t"/>
              <a:pathLst>
                <a:path extrusionOk="0" h="2512" w="2512">
                  <a:moveTo>
                    <a:pt x="1905" y="607"/>
                  </a:moveTo>
                  <a:lnTo>
                    <a:pt x="1905" y="1905"/>
                  </a:lnTo>
                  <a:lnTo>
                    <a:pt x="587" y="1905"/>
                  </a:lnTo>
                  <a:lnTo>
                    <a:pt x="587" y="607"/>
                  </a:lnTo>
                  <a:close/>
                  <a:moveTo>
                    <a:pt x="1" y="1"/>
                  </a:moveTo>
                  <a:lnTo>
                    <a:pt x="1" y="2511"/>
                  </a:lnTo>
                  <a:lnTo>
                    <a:pt x="2512" y="2511"/>
                  </a:lnTo>
                  <a:lnTo>
                    <a:pt x="2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6" name="Google Shape;2076;p22"/>
            <p:cNvSpPr/>
            <p:nvPr/>
          </p:nvSpPr>
          <p:spPr>
            <a:xfrm>
              <a:off x="1831201" y="3397998"/>
              <a:ext cx="436264" cy="143583"/>
            </a:xfrm>
            <a:custGeom>
              <a:rect b="b" l="l" r="r" t="t"/>
              <a:pathLst>
                <a:path extrusionOk="0" h="6508" w="19774">
                  <a:moveTo>
                    <a:pt x="0" y="1"/>
                  </a:moveTo>
                  <a:lnTo>
                    <a:pt x="0" y="6508"/>
                  </a:lnTo>
                  <a:lnTo>
                    <a:pt x="19773" y="6508"/>
                  </a:lnTo>
                  <a:lnTo>
                    <a:pt x="19773" y="1"/>
                  </a:lnTo>
                  <a:lnTo>
                    <a:pt x="19187" y="1"/>
                  </a:lnTo>
                  <a:lnTo>
                    <a:pt x="19187" y="5901"/>
                  </a:lnTo>
                  <a:lnTo>
                    <a:pt x="607" y="5901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7" name="Google Shape;2077;p22"/>
            <p:cNvSpPr/>
            <p:nvPr/>
          </p:nvSpPr>
          <p:spPr>
            <a:xfrm>
              <a:off x="1662246" y="3391534"/>
              <a:ext cx="150047" cy="150047"/>
            </a:xfrm>
            <a:custGeom>
              <a:rect b="b" l="l" r="r" t="t"/>
              <a:pathLst>
                <a:path extrusionOk="0" h="6801" w="6801">
                  <a:moveTo>
                    <a:pt x="6194" y="608"/>
                  </a:moveTo>
                  <a:lnTo>
                    <a:pt x="6194" y="6194"/>
                  </a:lnTo>
                  <a:lnTo>
                    <a:pt x="586" y="6194"/>
                  </a:lnTo>
                  <a:lnTo>
                    <a:pt x="607" y="608"/>
                  </a:lnTo>
                  <a:close/>
                  <a:moveTo>
                    <a:pt x="0" y="1"/>
                  </a:moveTo>
                  <a:lnTo>
                    <a:pt x="0" y="6801"/>
                  </a:lnTo>
                  <a:lnTo>
                    <a:pt x="6800" y="6801"/>
                  </a:lnTo>
                  <a:lnTo>
                    <a:pt x="68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8" name="Google Shape;2078;p22"/>
            <p:cNvSpPr/>
            <p:nvPr/>
          </p:nvSpPr>
          <p:spPr>
            <a:xfrm>
              <a:off x="4851623" y="3415074"/>
              <a:ext cx="16172" cy="39735"/>
            </a:xfrm>
            <a:custGeom>
              <a:rect b="b" l="l" r="r" t="t"/>
              <a:pathLst>
                <a:path extrusionOk="0" h="1801" w="733">
                  <a:moveTo>
                    <a:pt x="377" y="1"/>
                  </a:moveTo>
                  <a:cubicBezTo>
                    <a:pt x="168" y="1"/>
                    <a:pt x="1" y="398"/>
                    <a:pt x="1" y="901"/>
                  </a:cubicBezTo>
                  <a:cubicBezTo>
                    <a:pt x="1" y="1403"/>
                    <a:pt x="168" y="1800"/>
                    <a:pt x="377" y="1800"/>
                  </a:cubicBezTo>
                  <a:cubicBezTo>
                    <a:pt x="565" y="1800"/>
                    <a:pt x="733" y="1403"/>
                    <a:pt x="733" y="901"/>
                  </a:cubicBezTo>
                  <a:cubicBezTo>
                    <a:pt x="733" y="398"/>
                    <a:pt x="565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9" name="Google Shape;2079;p22"/>
            <p:cNvSpPr/>
            <p:nvPr/>
          </p:nvSpPr>
          <p:spPr>
            <a:xfrm>
              <a:off x="4848843" y="3478328"/>
              <a:ext cx="18952" cy="39713"/>
            </a:xfrm>
            <a:custGeom>
              <a:rect b="b" l="l" r="r" t="t"/>
              <a:pathLst>
                <a:path extrusionOk="0" h="1800" w="859">
                  <a:moveTo>
                    <a:pt x="503" y="0"/>
                  </a:moveTo>
                  <a:cubicBezTo>
                    <a:pt x="1" y="503"/>
                    <a:pt x="1" y="1298"/>
                    <a:pt x="503" y="1800"/>
                  </a:cubicBezTo>
                  <a:cubicBezTo>
                    <a:pt x="733" y="1570"/>
                    <a:pt x="859" y="1235"/>
                    <a:pt x="859" y="900"/>
                  </a:cubicBezTo>
                  <a:cubicBezTo>
                    <a:pt x="859" y="565"/>
                    <a:pt x="733" y="252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0" name="Google Shape;2080;p22"/>
            <p:cNvSpPr/>
            <p:nvPr/>
          </p:nvSpPr>
          <p:spPr>
            <a:xfrm>
              <a:off x="4808226" y="3458471"/>
              <a:ext cx="39735" cy="16304"/>
            </a:xfrm>
            <a:custGeom>
              <a:rect b="b" l="l" r="r" t="t"/>
              <a:pathLst>
                <a:path extrusionOk="0" h="739" w="1801">
                  <a:moveTo>
                    <a:pt x="900" y="1"/>
                  </a:moveTo>
                  <a:cubicBezTo>
                    <a:pt x="566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0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4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1" name="Google Shape;2081;p22"/>
            <p:cNvSpPr/>
            <p:nvPr/>
          </p:nvSpPr>
          <p:spPr>
            <a:xfrm>
              <a:off x="4871479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51" y="126"/>
                    <a:pt x="0" y="377"/>
                  </a:cubicBezTo>
                  <a:cubicBezTo>
                    <a:pt x="251" y="618"/>
                    <a:pt x="576" y="738"/>
                    <a:pt x="900" y="738"/>
                  </a:cubicBezTo>
                  <a:cubicBezTo>
                    <a:pt x="1224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2" name="Google Shape;2082;p22"/>
            <p:cNvSpPr/>
            <p:nvPr/>
          </p:nvSpPr>
          <p:spPr>
            <a:xfrm>
              <a:off x="4822081" y="3433541"/>
              <a:ext cx="19415" cy="14980"/>
            </a:xfrm>
            <a:custGeom>
              <a:rect b="b" l="l" r="r" t="t"/>
              <a:pathLst>
                <a:path extrusionOk="0" h="679" w="880">
                  <a:moveTo>
                    <a:pt x="210" y="1"/>
                  </a:moveTo>
                  <a:cubicBezTo>
                    <a:pt x="0" y="189"/>
                    <a:pt x="63" y="524"/>
                    <a:pt x="314" y="649"/>
                  </a:cubicBezTo>
                  <a:cubicBezTo>
                    <a:pt x="366" y="670"/>
                    <a:pt x="419" y="679"/>
                    <a:pt x="469" y="679"/>
                  </a:cubicBezTo>
                  <a:cubicBezTo>
                    <a:pt x="681" y="679"/>
                    <a:pt x="862" y="514"/>
                    <a:pt x="879" y="294"/>
                  </a:cubicBezTo>
                  <a:cubicBezTo>
                    <a:pt x="691" y="105"/>
                    <a:pt x="461" y="1"/>
                    <a:pt x="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3" name="Google Shape;2083;p22"/>
            <p:cNvSpPr/>
            <p:nvPr/>
          </p:nvSpPr>
          <p:spPr>
            <a:xfrm>
              <a:off x="4845357" y="3478372"/>
              <a:ext cx="47368" cy="42647"/>
            </a:xfrm>
            <a:custGeom>
              <a:rect b="b" l="l" r="r" t="t"/>
              <a:pathLst>
                <a:path extrusionOk="0" h="1933" w="2147">
                  <a:moveTo>
                    <a:pt x="1192" y="0"/>
                  </a:moveTo>
                  <a:cubicBezTo>
                    <a:pt x="574" y="0"/>
                    <a:pt x="0" y="635"/>
                    <a:pt x="305" y="1338"/>
                  </a:cubicBezTo>
                  <a:cubicBezTo>
                    <a:pt x="471" y="1748"/>
                    <a:pt x="819" y="1932"/>
                    <a:pt x="1168" y="1932"/>
                  </a:cubicBezTo>
                  <a:cubicBezTo>
                    <a:pt x="1656" y="1932"/>
                    <a:pt x="2147" y="1571"/>
                    <a:pt x="2147" y="961"/>
                  </a:cubicBezTo>
                  <a:cubicBezTo>
                    <a:pt x="2126" y="710"/>
                    <a:pt x="2042" y="459"/>
                    <a:pt x="1854" y="291"/>
                  </a:cubicBezTo>
                  <a:cubicBezTo>
                    <a:pt x="1656" y="88"/>
                    <a:pt x="1421" y="0"/>
                    <a:pt x="11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4" name="Google Shape;2084;p22"/>
            <p:cNvSpPr/>
            <p:nvPr/>
          </p:nvSpPr>
          <p:spPr>
            <a:xfrm>
              <a:off x="4826692" y="3484792"/>
              <a:ext cx="16635" cy="17209"/>
            </a:xfrm>
            <a:custGeom>
              <a:rect b="b" l="l" r="r" t="t"/>
              <a:pathLst>
                <a:path extrusionOk="0" h="780" w="754">
                  <a:moveTo>
                    <a:pt x="294" y="0"/>
                  </a:moveTo>
                  <a:cubicBezTo>
                    <a:pt x="105" y="168"/>
                    <a:pt x="1" y="419"/>
                    <a:pt x="1" y="670"/>
                  </a:cubicBezTo>
                  <a:cubicBezTo>
                    <a:pt x="83" y="744"/>
                    <a:pt x="182" y="779"/>
                    <a:pt x="279" y="779"/>
                  </a:cubicBezTo>
                  <a:cubicBezTo>
                    <a:pt x="428" y="779"/>
                    <a:pt x="573" y="696"/>
                    <a:pt x="649" y="544"/>
                  </a:cubicBezTo>
                  <a:cubicBezTo>
                    <a:pt x="754" y="293"/>
                    <a:pt x="566" y="0"/>
                    <a:pt x="2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5" name="Google Shape;2085;p22"/>
            <p:cNvSpPr/>
            <p:nvPr/>
          </p:nvSpPr>
          <p:spPr>
            <a:xfrm>
              <a:off x="4866405" y="3431004"/>
              <a:ext cx="31395" cy="26144"/>
            </a:xfrm>
            <a:custGeom>
              <a:rect b="b" l="l" r="r" t="t"/>
              <a:pathLst>
                <a:path extrusionOk="0" h="1185" w="1423">
                  <a:moveTo>
                    <a:pt x="922" y="1"/>
                  </a:moveTo>
                  <a:cubicBezTo>
                    <a:pt x="719" y="1"/>
                    <a:pt x="523" y="166"/>
                    <a:pt x="523" y="409"/>
                  </a:cubicBezTo>
                  <a:cubicBezTo>
                    <a:pt x="167" y="409"/>
                    <a:pt x="0" y="827"/>
                    <a:pt x="251" y="1078"/>
                  </a:cubicBezTo>
                  <a:cubicBezTo>
                    <a:pt x="324" y="1151"/>
                    <a:pt x="417" y="1184"/>
                    <a:pt x="511" y="1184"/>
                  </a:cubicBezTo>
                  <a:cubicBezTo>
                    <a:pt x="713" y="1184"/>
                    <a:pt x="914" y="1029"/>
                    <a:pt x="900" y="785"/>
                  </a:cubicBezTo>
                  <a:cubicBezTo>
                    <a:pt x="1256" y="785"/>
                    <a:pt x="1423" y="367"/>
                    <a:pt x="1193" y="116"/>
                  </a:cubicBezTo>
                  <a:cubicBezTo>
                    <a:pt x="1113" y="36"/>
                    <a:pt x="1017" y="1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6" name="Google Shape;2086;p22"/>
            <p:cNvSpPr/>
            <p:nvPr/>
          </p:nvSpPr>
          <p:spPr>
            <a:xfrm>
              <a:off x="4854403" y="3461251"/>
              <a:ext cx="10391" cy="9707"/>
            </a:xfrm>
            <a:custGeom>
              <a:rect b="b" l="l" r="r" t="t"/>
              <a:pathLst>
                <a:path extrusionOk="0" h="440" w="471">
                  <a:moveTo>
                    <a:pt x="233" y="0"/>
                  </a:moveTo>
                  <a:cubicBezTo>
                    <a:pt x="115" y="0"/>
                    <a:pt x="0" y="84"/>
                    <a:pt x="21" y="251"/>
                  </a:cubicBezTo>
                  <a:cubicBezTo>
                    <a:pt x="31" y="377"/>
                    <a:pt x="131" y="440"/>
                    <a:pt x="233" y="440"/>
                  </a:cubicBezTo>
                  <a:cubicBezTo>
                    <a:pt x="335" y="440"/>
                    <a:pt x="439" y="377"/>
                    <a:pt x="460" y="251"/>
                  </a:cubicBezTo>
                  <a:cubicBezTo>
                    <a:pt x="471" y="84"/>
                    <a:pt x="351" y="0"/>
                    <a:pt x="2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7" name="Google Shape;2087;p22"/>
            <p:cNvSpPr/>
            <p:nvPr/>
          </p:nvSpPr>
          <p:spPr>
            <a:xfrm>
              <a:off x="4227034" y="3415074"/>
              <a:ext cx="16194" cy="39735"/>
            </a:xfrm>
            <a:custGeom>
              <a:rect b="b" l="l" r="r" t="t"/>
              <a:pathLst>
                <a:path extrusionOk="0" h="1801" w="734">
                  <a:moveTo>
                    <a:pt x="378" y="1"/>
                  </a:moveTo>
                  <a:cubicBezTo>
                    <a:pt x="168" y="1"/>
                    <a:pt x="1" y="398"/>
                    <a:pt x="1" y="901"/>
                  </a:cubicBezTo>
                  <a:cubicBezTo>
                    <a:pt x="1" y="1403"/>
                    <a:pt x="168" y="1800"/>
                    <a:pt x="378" y="1800"/>
                  </a:cubicBezTo>
                  <a:cubicBezTo>
                    <a:pt x="566" y="1800"/>
                    <a:pt x="733" y="1403"/>
                    <a:pt x="733" y="901"/>
                  </a:cubicBezTo>
                  <a:cubicBezTo>
                    <a:pt x="733" y="398"/>
                    <a:pt x="566" y="1"/>
                    <a:pt x="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8" name="Google Shape;2088;p22"/>
            <p:cNvSpPr/>
            <p:nvPr/>
          </p:nvSpPr>
          <p:spPr>
            <a:xfrm>
              <a:off x="4224739" y="3478328"/>
              <a:ext cx="18488" cy="39713"/>
            </a:xfrm>
            <a:custGeom>
              <a:rect b="b" l="l" r="r" t="t"/>
              <a:pathLst>
                <a:path extrusionOk="0" h="1800" w="838">
                  <a:moveTo>
                    <a:pt x="482" y="0"/>
                  </a:moveTo>
                  <a:cubicBezTo>
                    <a:pt x="0" y="503"/>
                    <a:pt x="0" y="1298"/>
                    <a:pt x="482" y="1800"/>
                  </a:cubicBezTo>
                  <a:cubicBezTo>
                    <a:pt x="712" y="1570"/>
                    <a:pt x="837" y="1235"/>
                    <a:pt x="837" y="900"/>
                  </a:cubicBezTo>
                  <a:cubicBezTo>
                    <a:pt x="837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9" name="Google Shape;2089;p22"/>
            <p:cNvSpPr/>
            <p:nvPr/>
          </p:nvSpPr>
          <p:spPr>
            <a:xfrm>
              <a:off x="4183659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30" y="126"/>
                    <a:pt x="0" y="377"/>
                  </a:cubicBezTo>
                  <a:cubicBezTo>
                    <a:pt x="251" y="618"/>
                    <a:pt x="575" y="738"/>
                    <a:pt x="900" y="738"/>
                  </a:cubicBezTo>
                  <a:cubicBezTo>
                    <a:pt x="1224" y="738"/>
                    <a:pt x="1548" y="618"/>
                    <a:pt x="1799" y="377"/>
                  </a:cubicBezTo>
                  <a:cubicBezTo>
                    <a:pt x="1548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0" name="Google Shape;2090;p22"/>
            <p:cNvSpPr/>
            <p:nvPr/>
          </p:nvSpPr>
          <p:spPr>
            <a:xfrm>
              <a:off x="4246890" y="3458471"/>
              <a:ext cx="40176" cy="16304"/>
            </a:xfrm>
            <a:custGeom>
              <a:rect b="b" l="l" r="r" t="t"/>
              <a:pathLst>
                <a:path extrusionOk="0" h="739" w="1821">
                  <a:moveTo>
                    <a:pt x="900" y="1"/>
                  </a:moveTo>
                  <a:cubicBezTo>
                    <a:pt x="566" y="1"/>
                    <a:pt x="252" y="126"/>
                    <a:pt x="1" y="377"/>
                  </a:cubicBezTo>
                  <a:cubicBezTo>
                    <a:pt x="252" y="618"/>
                    <a:pt x="576" y="738"/>
                    <a:pt x="903" y="738"/>
                  </a:cubicBezTo>
                  <a:cubicBezTo>
                    <a:pt x="1230" y="738"/>
                    <a:pt x="1559" y="618"/>
                    <a:pt x="1821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1" name="Google Shape;2091;p22"/>
            <p:cNvSpPr/>
            <p:nvPr/>
          </p:nvSpPr>
          <p:spPr>
            <a:xfrm>
              <a:off x="4197271" y="3433541"/>
              <a:ext cx="19636" cy="11495"/>
            </a:xfrm>
            <a:custGeom>
              <a:rect b="b" l="l" r="r" t="t"/>
              <a:pathLst>
                <a:path extrusionOk="0" h="521" w="890">
                  <a:moveTo>
                    <a:pt x="241" y="1"/>
                  </a:moveTo>
                  <a:cubicBezTo>
                    <a:pt x="0" y="241"/>
                    <a:pt x="382" y="520"/>
                    <a:pt x="654" y="520"/>
                  </a:cubicBezTo>
                  <a:cubicBezTo>
                    <a:pt x="784" y="520"/>
                    <a:pt x="890" y="456"/>
                    <a:pt x="890" y="294"/>
                  </a:cubicBezTo>
                  <a:cubicBezTo>
                    <a:pt x="722" y="105"/>
                    <a:pt x="471" y="1"/>
                    <a:pt x="2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2" name="Google Shape;2092;p22"/>
            <p:cNvSpPr/>
            <p:nvPr/>
          </p:nvSpPr>
          <p:spPr>
            <a:xfrm>
              <a:off x="4241948" y="3475989"/>
              <a:ext cx="31285" cy="25923"/>
            </a:xfrm>
            <a:custGeom>
              <a:rect b="b" l="l" r="r" t="t"/>
              <a:pathLst>
                <a:path extrusionOk="0" h="1175" w="1418">
                  <a:moveTo>
                    <a:pt x="505" y="1"/>
                  </a:moveTo>
                  <a:cubicBezTo>
                    <a:pt x="412" y="1"/>
                    <a:pt x="318" y="34"/>
                    <a:pt x="246" y="106"/>
                  </a:cubicBezTo>
                  <a:cubicBezTo>
                    <a:pt x="0" y="352"/>
                    <a:pt x="154" y="777"/>
                    <a:pt x="493" y="777"/>
                  </a:cubicBezTo>
                  <a:cubicBezTo>
                    <a:pt x="501" y="777"/>
                    <a:pt x="509" y="776"/>
                    <a:pt x="518" y="776"/>
                  </a:cubicBezTo>
                  <a:cubicBezTo>
                    <a:pt x="518" y="1019"/>
                    <a:pt x="713" y="1175"/>
                    <a:pt x="918" y="1175"/>
                  </a:cubicBezTo>
                  <a:cubicBezTo>
                    <a:pt x="1012" y="1175"/>
                    <a:pt x="1108" y="1142"/>
                    <a:pt x="1187" y="1069"/>
                  </a:cubicBezTo>
                  <a:cubicBezTo>
                    <a:pt x="1417" y="818"/>
                    <a:pt x="1250" y="399"/>
                    <a:pt x="894" y="399"/>
                  </a:cubicBezTo>
                  <a:cubicBezTo>
                    <a:pt x="908" y="156"/>
                    <a:pt x="707" y="1"/>
                    <a:pt x="5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3" name="Google Shape;2093;p22"/>
            <p:cNvSpPr/>
            <p:nvPr/>
          </p:nvSpPr>
          <p:spPr>
            <a:xfrm>
              <a:off x="4202566" y="3484792"/>
              <a:ext cx="15466" cy="16437"/>
            </a:xfrm>
            <a:custGeom>
              <a:rect b="b" l="l" r="r" t="t"/>
              <a:pathLst>
                <a:path extrusionOk="0" h="745" w="701">
                  <a:moveTo>
                    <a:pt x="273" y="0"/>
                  </a:moveTo>
                  <a:cubicBezTo>
                    <a:pt x="85" y="168"/>
                    <a:pt x="1" y="419"/>
                    <a:pt x="1" y="670"/>
                  </a:cubicBezTo>
                  <a:cubicBezTo>
                    <a:pt x="54" y="723"/>
                    <a:pt x="107" y="745"/>
                    <a:pt x="160" y="745"/>
                  </a:cubicBezTo>
                  <a:cubicBezTo>
                    <a:pt x="460" y="745"/>
                    <a:pt x="701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4" name="Google Shape;2094;p22"/>
            <p:cNvSpPr/>
            <p:nvPr/>
          </p:nvSpPr>
          <p:spPr>
            <a:xfrm>
              <a:off x="4239058" y="3433541"/>
              <a:ext cx="59105" cy="42514"/>
            </a:xfrm>
            <a:custGeom>
              <a:rect b="b" l="l" r="r" t="t"/>
              <a:pathLst>
                <a:path extrusionOk="0" h="1927" w="2679">
                  <a:moveTo>
                    <a:pt x="1318" y="1"/>
                  </a:moveTo>
                  <a:cubicBezTo>
                    <a:pt x="1067" y="1"/>
                    <a:pt x="816" y="105"/>
                    <a:pt x="649" y="294"/>
                  </a:cubicBezTo>
                  <a:cubicBezTo>
                    <a:pt x="0" y="924"/>
                    <a:pt x="530" y="1927"/>
                    <a:pt x="1304" y="1927"/>
                  </a:cubicBezTo>
                  <a:cubicBezTo>
                    <a:pt x="1429" y="1927"/>
                    <a:pt x="1561" y="1900"/>
                    <a:pt x="1695" y="1842"/>
                  </a:cubicBezTo>
                  <a:cubicBezTo>
                    <a:pt x="2678" y="1445"/>
                    <a:pt x="2364" y="1"/>
                    <a:pt x="13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5" name="Google Shape;2095;p22"/>
            <p:cNvSpPr/>
            <p:nvPr/>
          </p:nvSpPr>
          <p:spPr>
            <a:xfrm>
              <a:off x="4230277" y="3461715"/>
              <a:ext cx="9707" cy="9707"/>
            </a:xfrm>
            <a:custGeom>
              <a:rect b="b" l="l" r="r" t="t"/>
              <a:pathLst>
                <a:path extrusionOk="0" h="440" w="440">
                  <a:moveTo>
                    <a:pt x="231" y="0"/>
                  </a:moveTo>
                  <a:cubicBezTo>
                    <a:pt x="105" y="0"/>
                    <a:pt x="0" y="105"/>
                    <a:pt x="0" y="230"/>
                  </a:cubicBezTo>
                  <a:cubicBezTo>
                    <a:pt x="0" y="335"/>
                    <a:pt x="105" y="440"/>
                    <a:pt x="231" y="440"/>
                  </a:cubicBezTo>
                  <a:cubicBezTo>
                    <a:pt x="335" y="440"/>
                    <a:pt x="440" y="335"/>
                    <a:pt x="440" y="230"/>
                  </a:cubicBezTo>
                  <a:cubicBezTo>
                    <a:pt x="440" y="105"/>
                    <a:pt x="335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6" name="Google Shape;2096;p22"/>
            <p:cNvSpPr/>
            <p:nvPr/>
          </p:nvSpPr>
          <p:spPr>
            <a:xfrm>
              <a:off x="3600150" y="3415074"/>
              <a:ext cx="18488" cy="39735"/>
            </a:xfrm>
            <a:custGeom>
              <a:rect b="b" l="l" r="r" t="t"/>
              <a:pathLst>
                <a:path extrusionOk="0" h="1801" w="838">
                  <a:moveTo>
                    <a:pt x="482" y="1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12" y="1549"/>
                    <a:pt x="838" y="1235"/>
                    <a:pt x="838" y="901"/>
                  </a:cubicBezTo>
                  <a:cubicBezTo>
                    <a:pt x="838" y="566"/>
                    <a:pt x="712" y="23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7" name="Google Shape;2097;p22"/>
            <p:cNvSpPr/>
            <p:nvPr/>
          </p:nvSpPr>
          <p:spPr>
            <a:xfrm>
              <a:off x="3600150" y="3478328"/>
              <a:ext cx="18488" cy="39713"/>
            </a:xfrm>
            <a:custGeom>
              <a:rect b="b" l="l" r="r" t="t"/>
              <a:pathLst>
                <a:path extrusionOk="0" h="1800" w="838">
                  <a:moveTo>
                    <a:pt x="482" y="0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12" y="1570"/>
                    <a:pt x="838" y="1235"/>
                    <a:pt x="838" y="900"/>
                  </a:cubicBezTo>
                  <a:cubicBezTo>
                    <a:pt x="838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8" name="Google Shape;2098;p22"/>
            <p:cNvSpPr/>
            <p:nvPr/>
          </p:nvSpPr>
          <p:spPr>
            <a:xfrm>
              <a:off x="3559069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31" y="126"/>
                    <a:pt x="0" y="377"/>
                  </a:cubicBezTo>
                  <a:cubicBezTo>
                    <a:pt x="251" y="618"/>
                    <a:pt x="576" y="738"/>
                    <a:pt x="900" y="738"/>
                  </a:cubicBezTo>
                  <a:cubicBezTo>
                    <a:pt x="1224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9" name="Google Shape;2099;p22"/>
            <p:cNvSpPr/>
            <p:nvPr/>
          </p:nvSpPr>
          <p:spPr>
            <a:xfrm>
              <a:off x="3622300" y="3458471"/>
              <a:ext cx="40198" cy="16304"/>
            </a:xfrm>
            <a:custGeom>
              <a:rect b="b" l="l" r="r" t="t"/>
              <a:pathLst>
                <a:path extrusionOk="0" h="739" w="1822">
                  <a:moveTo>
                    <a:pt x="922" y="1"/>
                  </a:moveTo>
                  <a:cubicBezTo>
                    <a:pt x="566" y="1"/>
                    <a:pt x="252" y="126"/>
                    <a:pt x="1" y="377"/>
                  </a:cubicBezTo>
                  <a:cubicBezTo>
                    <a:pt x="262" y="618"/>
                    <a:pt x="587" y="738"/>
                    <a:pt x="911" y="738"/>
                  </a:cubicBezTo>
                  <a:cubicBezTo>
                    <a:pt x="1235" y="738"/>
                    <a:pt x="1560" y="618"/>
                    <a:pt x="1821" y="377"/>
                  </a:cubicBezTo>
                  <a:cubicBezTo>
                    <a:pt x="1570" y="126"/>
                    <a:pt x="1256" y="1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0" name="Google Shape;2100;p22"/>
            <p:cNvSpPr/>
            <p:nvPr/>
          </p:nvSpPr>
          <p:spPr>
            <a:xfrm>
              <a:off x="3573388" y="3433541"/>
              <a:ext cx="18930" cy="14980"/>
            </a:xfrm>
            <a:custGeom>
              <a:rect b="b" l="l" r="r" t="t"/>
              <a:pathLst>
                <a:path extrusionOk="0" h="679" w="858">
                  <a:moveTo>
                    <a:pt x="209" y="1"/>
                  </a:moveTo>
                  <a:cubicBezTo>
                    <a:pt x="0" y="210"/>
                    <a:pt x="63" y="545"/>
                    <a:pt x="335" y="649"/>
                  </a:cubicBezTo>
                  <a:cubicBezTo>
                    <a:pt x="383" y="670"/>
                    <a:pt x="432" y="679"/>
                    <a:pt x="479" y="679"/>
                  </a:cubicBezTo>
                  <a:cubicBezTo>
                    <a:pt x="680" y="679"/>
                    <a:pt x="858" y="514"/>
                    <a:pt x="858" y="294"/>
                  </a:cubicBezTo>
                  <a:cubicBezTo>
                    <a:pt x="691" y="105"/>
                    <a:pt x="460" y="1"/>
                    <a:pt x="2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1" name="Google Shape;2101;p22"/>
            <p:cNvSpPr/>
            <p:nvPr/>
          </p:nvSpPr>
          <p:spPr>
            <a:xfrm>
              <a:off x="3618153" y="3478328"/>
              <a:ext cx="19415" cy="14980"/>
            </a:xfrm>
            <a:custGeom>
              <a:rect b="b" l="l" r="r" t="t"/>
              <a:pathLst>
                <a:path extrusionOk="0" h="679" w="880">
                  <a:moveTo>
                    <a:pt x="210" y="0"/>
                  </a:moveTo>
                  <a:lnTo>
                    <a:pt x="210" y="0"/>
                  </a:lnTo>
                  <a:cubicBezTo>
                    <a:pt x="1" y="210"/>
                    <a:pt x="63" y="544"/>
                    <a:pt x="335" y="649"/>
                  </a:cubicBezTo>
                  <a:cubicBezTo>
                    <a:pt x="384" y="669"/>
                    <a:pt x="432" y="678"/>
                    <a:pt x="480" y="678"/>
                  </a:cubicBezTo>
                  <a:cubicBezTo>
                    <a:pt x="682" y="678"/>
                    <a:pt x="863" y="513"/>
                    <a:pt x="879" y="293"/>
                  </a:cubicBezTo>
                  <a:cubicBezTo>
                    <a:pt x="691" y="126"/>
                    <a:pt x="461" y="21"/>
                    <a:pt x="2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2" name="Google Shape;2102;p22"/>
            <p:cNvSpPr/>
            <p:nvPr/>
          </p:nvSpPr>
          <p:spPr>
            <a:xfrm>
              <a:off x="3577999" y="3484792"/>
              <a:ext cx="16172" cy="17209"/>
            </a:xfrm>
            <a:custGeom>
              <a:rect b="b" l="l" r="r" t="t"/>
              <a:pathLst>
                <a:path extrusionOk="0" h="780" w="733">
                  <a:moveTo>
                    <a:pt x="272" y="0"/>
                  </a:moveTo>
                  <a:cubicBezTo>
                    <a:pt x="105" y="168"/>
                    <a:pt x="0" y="419"/>
                    <a:pt x="0" y="670"/>
                  </a:cubicBezTo>
                  <a:cubicBezTo>
                    <a:pt x="75" y="744"/>
                    <a:pt x="172" y="779"/>
                    <a:pt x="268" y="779"/>
                  </a:cubicBezTo>
                  <a:cubicBezTo>
                    <a:pt x="417" y="779"/>
                    <a:pt x="565" y="696"/>
                    <a:pt x="628" y="544"/>
                  </a:cubicBezTo>
                  <a:cubicBezTo>
                    <a:pt x="733" y="293"/>
                    <a:pt x="544" y="0"/>
                    <a:pt x="2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3" name="Google Shape;2103;p22"/>
            <p:cNvSpPr/>
            <p:nvPr/>
          </p:nvSpPr>
          <p:spPr>
            <a:xfrm>
              <a:off x="3622764" y="3440005"/>
              <a:ext cx="16194" cy="17209"/>
            </a:xfrm>
            <a:custGeom>
              <a:rect b="b" l="l" r="r" t="t"/>
              <a:pathLst>
                <a:path extrusionOk="0" h="780" w="734">
                  <a:moveTo>
                    <a:pt x="273" y="1"/>
                  </a:moveTo>
                  <a:cubicBezTo>
                    <a:pt x="105" y="168"/>
                    <a:pt x="1" y="419"/>
                    <a:pt x="1" y="670"/>
                  </a:cubicBezTo>
                  <a:cubicBezTo>
                    <a:pt x="75" y="745"/>
                    <a:pt x="172" y="780"/>
                    <a:pt x="269" y="780"/>
                  </a:cubicBezTo>
                  <a:cubicBezTo>
                    <a:pt x="417" y="780"/>
                    <a:pt x="565" y="697"/>
                    <a:pt x="629" y="545"/>
                  </a:cubicBezTo>
                  <a:cubicBezTo>
                    <a:pt x="733" y="273"/>
                    <a:pt x="566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4" name="Google Shape;2104;p22"/>
            <p:cNvSpPr/>
            <p:nvPr/>
          </p:nvSpPr>
          <p:spPr>
            <a:xfrm>
              <a:off x="3605687" y="3461715"/>
              <a:ext cx="9730" cy="9707"/>
            </a:xfrm>
            <a:custGeom>
              <a:rect b="b" l="l" r="r" t="t"/>
              <a:pathLst>
                <a:path extrusionOk="0" h="440" w="441">
                  <a:moveTo>
                    <a:pt x="231" y="0"/>
                  </a:moveTo>
                  <a:cubicBezTo>
                    <a:pt x="105" y="0"/>
                    <a:pt x="1" y="105"/>
                    <a:pt x="1" y="230"/>
                  </a:cubicBezTo>
                  <a:cubicBezTo>
                    <a:pt x="1" y="335"/>
                    <a:pt x="105" y="440"/>
                    <a:pt x="231" y="440"/>
                  </a:cubicBezTo>
                  <a:cubicBezTo>
                    <a:pt x="356" y="440"/>
                    <a:pt x="440" y="335"/>
                    <a:pt x="440" y="230"/>
                  </a:cubicBezTo>
                  <a:cubicBezTo>
                    <a:pt x="440" y="105"/>
                    <a:pt x="356" y="0"/>
                    <a:pt x="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5" name="Google Shape;2105;p22"/>
            <p:cNvSpPr/>
            <p:nvPr/>
          </p:nvSpPr>
          <p:spPr>
            <a:xfrm>
              <a:off x="2977877" y="3415074"/>
              <a:ext cx="16172" cy="39735"/>
            </a:xfrm>
            <a:custGeom>
              <a:rect b="b" l="l" r="r" t="t"/>
              <a:pathLst>
                <a:path extrusionOk="0" h="1801" w="733">
                  <a:moveTo>
                    <a:pt x="377" y="1"/>
                  </a:moveTo>
                  <a:cubicBezTo>
                    <a:pt x="168" y="1"/>
                    <a:pt x="1" y="398"/>
                    <a:pt x="1" y="901"/>
                  </a:cubicBezTo>
                  <a:cubicBezTo>
                    <a:pt x="1" y="1403"/>
                    <a:pt x="168" y="1800"/>
                    <a:pt x="377" y="1800"/>
                  </a:cubicBezTo>
                  <a:cubicBezTo>
                    <a:pt x="586" y="1800"/>
                    <a:pt x="733" y="1403"/>
                    <a:pt x="733" y="901"/>
                  </a:cubicBezTo>
                  <a:cubicBezTo>
                    <a:pt x="733" y="398"/>
                    <a:pt x="586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6" name="Google Shape;2106;p22"/>
            <p:cNvSpPr/>
            <p:nvPr/>
          </p:nvSpPr>
          <p:spPr>
            <a:xfrm>
              <a:off x="2975560" y="3478328"/>
              <a:ext cx="18488" cy="39713"/>
            </a:xfrm>
            <a:custGeom>
              <a:rect b="b" l="l" r="r" t="t"/>
              <a:pathLst>
                <a:path extrusionOk="0" h="1800" w="838">
                  <a:moveTo>
                    <a:pt x="482" y="0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12" y="1570"/>
                    <a:pt x="838" y="1235"/>
                    <a:pt x="838" y="900"/>
                  </a:cubicBezTo>
                  <a:cubicBezTo>
                    <a:pt x="838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7" name="Google Shape;2107;p22"/>
            <p:cNvSpPr/>
            <p:nvPr/>
          </p:nvSpPr>
          <p:spPr>
            <a:xfrm>
              <a:off x="2934480" y="3458471"/>
              <a:ext cx="39735" cy="16304"/>
            </a:xfrm>
            <a:custGeom>
              <a:rect b="b" l="l" r="r" t="t"/>
              <a:pathLst>
                <a:path extrusionOk="0" h="739" w="1801">
                  <a:moveTo>
                    <a:pt x="900" y="1"/>
                  </a:moveTo>
                  <a:cubicBezTo>
                    <a:pt x="566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0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8" name="Google Shape;2108;p22"/>
            <p:cNvSpPr/>
            <p:nvPr/>
          </p:nvSpPr>
          <p:spPr>
            <a:xfrm>
              <a:off x="2997733" y="3458471"/>
              <a:ext cx="40176" cy="16304"/>
            </a:xfrm>
            <a:custGeom>
              <a:rect b="b" l="l" r="r" t="t"/>
              <a:pathLst>
                <a:path extrusionOk="0" h="739" w="1821">
                  <a:moveTo>
                    <a:pt x="921" y="1"/>
                  </a:moveTo>
                  <a:cubicBezTo>
                    <a:pt x="565" y="1"/>
                    <a:pt x="251" y="126"/>
                    <a:pt x="0" y="377"/>
                  </a:cubicBezTo>
                  <a:cubicBezTo>
                    <a:pt x="251" y="618"/>
                    <a:pt x="581" y="738"/>
                    <a:pt x="910" y="738"/>
                  </a:cubicBezTo>
                  <a:cubicBezTo>
                    <a:pt x="1240" y="738"/>
                    <a:pt x="1570" y="618"/>
                    <a:pt x="1821" y="377"/>
                  </a:cubicBezTo>
                  <a:cubicBezTo>
                    <a:pt x="1570" y="126"/>
                    <a:pt x="1256" y="1"/>
                    <a:pt x="9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9" name="Google Shape;2109;p22"/>
            <p:cNvSpPr/>
            <p:nvPr/>
          </p:nvSpPr>
          <p:spPr>
            <a:xfrm>
              <a:off x="2953410" y="3433541"/>
              <a:ext cx="20805" cy="21268"/>
            </a:xfrm>
            <a:custGeom>
              <a:rect b="b" l="l" r="r" t="t"/>
              <a:pathLst>
                <a:path extrusionOk="0" h="964" w="943">
                  <a:moveTo>
                    <a:pt x="1" y="1"/>
                  </a:moveTo>
                  <a:cubicBezTo>
                    <a:pt x="1" y="524"/>
                    <a:pt x="419" y="942"/>
                    <a:pt x="942" y="963"/>
                  </a:cubicBezTo>
                  <a:cubicBezTo>
                    <a:pt x="942" y="712"/>
                    <a:pt x="838" y="461"/>
                    <a:pt x="670" y="294"/>
                  </a:cubicBezTo>
                  <a:cubicBezTo>
                    <a:pt x="482" y="105"/>
                    <a:pt x="252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0" name="Google Shape;2110;p22"/>
            <p:cNvSpPr/>
            <p:nvPr/>
          </p:nvSpPr>
          <p:spPr>
            <a:xfrm>
              <a:off x="2998196" y="3478328"/>
              <a:ext cx="20783" cy="21246"/>
            </a:xfrm>
            <a:custGeom>
              <a:rect b="b" l="l" r="r" t="t"/>
              <a:pathLst>
                <a:path extrusionOk="0" h="963" w="942">
                  <a:moveTo>
                    <a:pt x="0" y="0"/>
                  </a:moveTo>
                  <a:cubicBezTo>
                    <a:pt x="0" y="524"/>
                    <a:pt x="419" y="942"/>
                    <a:pt x="942" y="963"/>
                  </a:cubicBezTo>
                  <a:cubicBezTo>
                    <a:pt x="942" y="712"/>
                    <a:pt x="837" y="461"/>
                    <a:pt x="670" y="293"/>
                  </a:cubicBezTo>
                  <a:cubicBezTo>
                    <a:pt x="481" y="126"/>
                    <a:pt x="251" y="2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1" name="Google Shape;2111;p22"/>
            <p:cNvSpPr/>
            <p:nvPr/>
          </p:nvSpPr>
          <p:spPr>
            <a:xfrm>
              <a:off x="2953410" y="3478328"/>
              <a:ext cx="20805" cy="21246"/>
            </a:xfrm>
            <a:custGeom>
              <a:rect b="b" l="l" r="r" t="t"/>
              <a:pathLst>
                <a:path extrusionOk="0" h="963" w="943">
                  <a:moveTo>
                    <a:pt x="942" y="0"/>
                  </a:moveTo>
                  <a:cubicBezTo>
                    <a:pt x="691" y="21"/>
                    <a:pt x="461" y="126"/>
                    <a:pt x="273" y="293"/>
                  </a:cubicBezTo>
                  <a:cubicBezTo>
                    <a:pt x="105" y="461"/>
                    <a:pt x="1" y="712"/>
                    <a:pt x="1" y="963"/>
                  </a:cubicBezTo>
                  <a:cubicBezTo>
                    <a:pt x="524" y="942"/>
                    <a:pt x="942" y="524"/>
                    <a:pt x="9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2" name="Google Shape;2112;p22"/>
            <p:cNvSpPr/>
            <p:nvPr/>
          </p:nvSpPr>
          <p:spPr>
            <a:xfrm>
              <a:off x="2998196" y="3433541"/>
              <a:ext cx="20783" cy="21268"/>
            </a:xfrm>
            <a:custGeom>
              <a:rect b="b" l="l" r="r" t="t"/>
              <a:pathLst>
                <a:path extrusionOk="0" h="964" w="942">
                  <a:moveTo>
                    <a:pt x="942" y="1"/>
                  </a:moveTo>
                  <a:cubicBezTo>
                    <a:pt x="691" y="1"/>
                    <a:pt x="461" y="105"/>
                    <a:pt x="272" y="294"/>
                  </a:cubicBezTo>
                  <a:cubicBezTo>
                    <a:pt x="105" y="461"/>
                    <a:pt x="0" y="712"/>
                    <a:pt x="0" y="963"/>
                  </a:cubicBezTo>
                  <a:cubicBezTo>
                    <a:pt x="523" y="942"/>
                    <a:pt x="942" y="524"/>
                    <a:pt x="9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3" name="Google Shape;2113;p22"/>
            <p:cNvSpPr/>
            <p:nvPr/>
          </p:nvSpPr>
          <p:spPr>
            <a:xfrm>
              <a:off x="2981561" y="3461715"/>
              <a:ext cx="9266" cy="9707"/>
            </a:xfrm>
            <a:custGeom>
              <a:rect b="b" l="l" r="r" t="t"/>
              <a:pathLst>
                <a:path extrusionOk="0" h="440" w="420">
                  <a:moveTo>
                    <a:pt x="210" y="0"/>
                  </a:moveTo>
                  <a:cubicBezTo>
                    <a:pt x="85" y="0"/>
                    <a:pt x="1" y="105"/>
                    <a:pt x="1" y="230"/>
                  </a:cubicBezTo>
                  <a:cubicBezTo>
                    <a:pt x="1" y="335"/>
                    <a:pt x="85" y="440"/>
                    <a:pt x="210" y="440"/>
                  </a:cubicBezTo>
                  <a:cubicBezTo>
                    <a:pt x="336" y="440"/>
                    <a:pt x="419" y="335"/>
                    <a:pt x="419" y="230"/>
                  </a:cubicBezTo>
                  <a:cubicBezTo>
                    <a:pt x="419" y="105"/>
                    <a:pt x="336" y="0"/>
                    <a:pt x="2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4" name="Google Shape;2114;p22"/>
            <p:cNvSpPr/>
            <p:nvPr/>
          </p:nvSpPr>
          <p:spPr>
            <a:xfrm>
              <a:off x="2353751" y="3415074"/>
              <a:ext cx="16194" cy="39735"/>
            </a:xfrm>
            <a:custGeom>
              <a:rect b="b" l="l" r="r" t="t"/>
              <a:pathLst>
                <a:path extrusionOk="0" h="1801" w="734">
                  <a:moveTo>
                    <a:pt x="357" y="1"/>
                  </a:moveTo>
                  <a:cubicBezTo>
                    <a:pt x="147" y="1"/>
                    <a:pt x="1" y="398"/>
                    <a:pt x="1" y="901"/>
                  </a:cubicBezTo>
                  <a:cubicBezTo>
                    <a:pt x="1" y="1403"/>
                    <a:pt x="147" y="1800"/>
                    <a:pt x="357" y="1800"/>
                  </a:cubicBezTo>
                  <a:cubicBezTo>
                    <a:pt x="566" y="1800"/>
                    <a:pt x="733" y="1403"/>
                    <a:pt x="733" y="901"/>
                  </a:cubicBezTo>
                  <a:cubicBezTo>
                    <a:pt x="733" y="398"/>
                    <a:pt x="566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5" name="Google Shape;2115;p22"/>
            <p:cNvSpPr/>
            <p:nvPr/>
          </p:nvSpPr>
          <p:spPr>
            <a:xfrm>
              <a:off x="2350993" y="3478328"/>
              <a:ext cx="18952" cy="39713"/>
            </a:xfrm>
            <a:custGeom>
              <a:rect b="b" l="l" r="r" t="t"/>
              <a:pathLst>
                <a:path extrusionOk="0" h="1800" w="859">
                  <a:moveTo>
                    <a:pt x="482" y="0"/>
                  </a:moveTo>
                  <a:cubicBezTo>
                    <a:pt x="0" y="503"/>
                    <a:pt x="0" y="1298"/>
                    <a:pt x="482" y="1800"/>
                  </a:cubicBezTo>
                  <a:cubicBezTo>
                    <a:pt x="712" y="1570"/>
                    <a:pt x="858" y="1235"/>
                    <a:pt x="858" y="900"/>
                  </a:cubicBezTo>
                  <a:cubicBezTo>
                    <a:pt x="858" y="565"/>
                    <a:pt x="712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22"/>
            <p:cNvSpPr/>
            <p:nvPr/>
          </p:nvSpPr>
          <p:spPr>
            <a:xfrm>
              <a:off x="2309913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51" y="126"/>
                    <a:pt x="0" y="377"/>
                  </a:cubicBezTo>
                  <a:cubicBezTo>
                    <a:pt x="251" y="618"/>
                    <a:pt x="576" y="738"/>
                    <a:pt x="900" y="738"/>
                  </a:cubicBezTo>
                  <a:cubicBezTo>
                    <a:pt x="1224" y="738"/>
                    <a:pt x="1548" y="618"/>
                    <a:pt x="1800" y="377"/>
                  </a:cubicBezTo>
                  <a:cubicBezTo>
                    <a:pt x="156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7" name="Google Shape;2117;p22"/>
            <p:cNvSpPr/>
            <p:nvPr/>
          </p:nvSpPr>
          <p:spPr>
            <a:xfrm>
              <a:off x="2373607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65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0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4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22"/>
            <p:cNvSpPr/>
            <p:nvPr/>
          </p:nvSpPr>
          <p:spPr>
            <a:xfrm>
              <a:off x="2328820" y="3433541"/>
              <a:ext cx="20805" cy="21268"/>
            </a:xfrm>
            <a:custGeom>
              <a:rect b="b" l="l" r="r" t="t"/>
              <a:pathLst>
                <a:path extrusionOk="0" h="964" w="943">
                  <a:moveTo>
                    <a:pt x="1" y="1"/>
                  </a:moveTo>
                  <a:cubicBezTo>
                    <a:pt x="1" y="524"/>
                    <a:pt x="419" y="942"/>
                    <a:pt x="943" y="963"/>
                  </a:cubicBezTo>
                  <a:cubicBezTo>
                    <a:pt x="943" y="712"/>
                    <a:pt x="838" y="461"/>
                    <a:pt x="671" y="294"/>
                  </a:cubicBezTo>
                  <a:cubicBezTo>
                    <a:pt x="482" y="105"/>
                    <a:pt x="252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9" name="Google Shape;2119;p22"/>
            <p:cNvSpPr/>
            <p:nvPr/>
          </p:nvSpPr>
          <p:spPr>
            <a:xfrm>
              <a:off x="2373607" y="3478328"/>
              <a:ext cx="20805" cy="21246"/>
            </a:xfrm>
            <a:custGeom>
              <a:rect b="b" l="l" r="r" t="t"/>
              <a:pathLst>
                <a:path extrusionOk="0" h="963" w="943">
                  <a:moveTo>
                    <a:pt x="1" y="0"/>
                  </a:moveTo>
                  <a:lnTo>
                    <a:pt x="1" y="0"/>
                  </a:lnTo>
                  <a:cubicBezTo>
                    <a:pt x="21" y="524"/>
                    <a:pt x="419" y="942"/>
                    <a:pt x="942" y="963"/>
                  </a:cubicBezTo>
                  <a:cubicBezTo>
                    <a:pt x="942" y="712"/>
                    <a:pt x="838" y="461"/>
                    <a:pt x="670" y="293"/>
                  </a:cubicBezTo>
                  <a:cubicBezTo>
                    <a:pt x="482" y="126"/>
                    <a:pt x="252" y="2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0" name="Google Shape;2120;p22"/>
            <p:cNvSpPr/>
            <p:nvPr/>
          </p:nvSpPr>
          <p:spPr>
            <a:xfrm>
              <a:off x="2328820" y="3478328"/>
              <a:ext cx="20805" cy="21246"/>
            </a:xfrm>
            <a:custGeom>
              <a:rect b="b" l="l" r="r" t="t"/>
              <a:pathLst>
                <a:path extrusionOk="0" h="963" w="943">
                  <a:moveTo>
                    <a:pt x="943" y="0"/>
                  </a:moveTo>
                  <a:cubicBezTo>
                    <a:pt x="691" y="21"/>
                    <a:pt x="461" y="126"/>
                    <a:pt x="273" y="293"/>
                  </a:cubicBezTo>
                  <a:cubicBezTo>
                    <a:pt x="106" y="461"/>
                    <a:pt x="1" y="712"/>
                    <a:pt x="1" y="963"/>
                  </a:cubicBezTo>
                  <a:cubicBezTo>
                    <a:pt x="252" y="942"/>
                    <a:pt x="482" y="858"/>
                    <a:pt x="671" y="670"/>
                  </a:cubicBezTo>
                  <a:cubicBezTo>
                    <a:pt x="838" y="503"/>
                    <a:pt x="943" y="252"/>
                    <a:pt x="9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1" name="Google Shape;2121;p22"/>
            <p:cNvSpPr/>
            <p:nvPr/>
          </p:nvSpPr>
          <p:spPr>
            <a:xfrm>
              <a:off x="2373607" y="3433541"/>
              <a:ext cx="21268" cy="20805"/>
            </a:xfrm>
            <a:custGeom>
              <a:rect b="b" l="l" r="r" t="t"/>
              <a:pathLst>
                <a:path extrusionOk="0" h="943" w="964">
                  <a:moveTo>
                    <a:pt x="963" y="1"/>
                  </a:moveTo>
                  <a:cubicBezTo>
                    <a:pt x="691" y="1"/>
                    <a:pt x="461" y="105"/>
                    <a:pt x="293" y="294"/>
                  </a:cubicBezTo>
                  <a:cubicBezTo>
                    <a:pt x="105" y="461"/>
                    <a:pt x="21" y="691"/>
                    <a:pt x="1" y="942"/>
                  </a:cubicBezTo>
                  <a:cubicBezTo>
                    <a:pt x="524" y="942"/>
                    <a:pt x="942" y="524"/>
                    <a:pt x="9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22"/>
            <p:cNvSpPr/>
            <p:nvPr/>
          </p:nvSpPr>
          <p:spPr>
            <a:xfrm>
              <a:off x="2356994" y="3461715"/>
              <a:ext cx="9708" cy="9707"/>
            </a:xfrm>
            <a:custGeom>
              <a:rect b="b" l="l" r="r" t="t"/>
              <a:pathLst>
                <a:path extrusionOk="0" h="440" w="440">
                  <a:moveTo>
                    <a:pt x="210" y="0"/>
                  </a:moveTo>
                  <a:cubicBezTo>
                    <a:pt x="84" y="0"/>
                    <a:pt x="0" y="105"/>
                    <a:pt x="0" y="230"/>
                  </a:cubicBezTo>
                  <a:cubicBezTo>
                    <a:pt x="0" y="335"/>
                    <a:pt x="84" y="440"/>
                    <a:pt x="210" y="440"/>
                  </a:cubicBezTo>
                  <a:cubicBezTo>
                    <a:pt x="335" y="440"/>
                    <a:pt x="440" y="335"/>
                    <a:pt x="440" y="230"/>
                  </a:cubicBezTo>
                  <a:cubicBezTo>
                    <a:pt x="440" y="105"/>
                    <a:pt x="335" y="0"/>
                    <a:pt x="2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22"/>
            <p:cNvSpPr/>
            <p:nvPr/>
          </p:nvSpPr>
          <p:spPr>
            <a:xfrm>
              <a:off x="1726404" y="3415074"/>
              <a:ext cx="18952" cy="39735"/>
            </a:xfrm>
            <a:custGeom>
              <a:rect b="b" l="l" r="r" t="t"/>
              <a:pathLst>
                <a:path extrusionOk="0" h="1801" w="859">
                  <a:moveTo>
                    <a:pt x="482" y="1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33" y="1549"/>
                    <a:pt x="859" y="1235"/>
                    <a:pt x="859" y="901"/>
                  </a:cubicBezTo>
                  <a:cubicBezTo>
                    <a:pt x="859" y="566"/>
                    <a:pt x="733" y="23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4" name="Google Shape;2124;p22"/>
            <p:cNvSpPr/>
            <p:nvPr/>
          </p:nvSpPr>
          <p:spPr>
            <a:xfrm>
              <a:off x="1726404" y="3478328"/>
              <a:ext cx="18952" cy="39713"/>
            </a:xfrm>
            <a:custGeom>
              <a:rect b="b" l="l" r="r" t="t"/>
              <a:pathLst>
                <a:path extrusionOk="0" h="1800" w="859">
                  <a:moveTo>
                    <a:pt x="482" y="0"/>
                  </a:moveTo>
                  <a:cubicBezTo>
                    <a:pt x="1" y="503"/>
                    <a:pt x="1" y="1298"/>
                    <a:pt x="482" y="1800"/>
                  </a:cubicBezTo>
                  <a:cubicBezTo>
                    <a:pt x="733" y="1570"/>
                    <a:pt x="859" y="1235"/>
                    <a:pt x="859" y="900"/>
                  </a:cubicBezTo>
                  <a:cubicBezTo>
                    <a:pt x="859" y="565"/>
                    <a:pt x="733" y="252"/>
                    <a:pt x="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5" name="Google Shape;2125;p22"/>
            <p:cNvSpPr/>
            <p:nvPr/>
          </p:nvSpPr>
          <p:spPr>
            <a:xfrm>
              <a:off x="1685787" y="3458471"/>
              <a:ext cx="39713" cy="16304"/>
            </a:xfrm>
            <a:custGeom>
              <a:rect b="b" l="l" r="r" t="t"/>
              <a:pathLst>
                <a:path extrusionOk="0" h="739" w="1800">
                  <a:moveTo>
                    <a:pt x="900" y="1"/>
                  </a:moveTo>
                  <a:cubicBezTo>
                    <a:pt x="544" y="1"/>
                    <a:pt x="231" y="126"/>
                    <a:pt x="0" y="377"/>
                  </a:cubicBezTo>
                  <a:cubicBezTo>
                    <a:pt x="241" y="618"/>
                    <a:pt x="565" y="738"/>
                    <a:pt x="892" y="738"/>
                  </a:cubicBezTo>
                  <a:cubicBezTo>
                    <a:pt x="1219" y="738"/>
                    <a:pt x="1549" y="618"/>
                    <a:pt x="1800" y="377"/>
                  </a:cubicBezTo>
                  <a:cubicBezTo>
                    <a:pt x="1549" y="126"/>
                    <a:pt x="1235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22"/>
            <p:cNvSpPr/>
            <p:nvPr/>
          </p:nvSpPr>
          <p:spPr>
            <a:xfrm>
              <a:off x="1749018" y="3458471"/>
              <a:ext cx="39735" cy="16304"/>
            </a:xfrm>
            <a:custGeom>
              <a:rect b="b" l="l" r="r" t="t"/>
              <a:pathLst>
                <a:path extrusionOk="0" h="739" w="1801">
                  <a:moveTo>
                    <a:pt x="901" y="1"/>
                  </a:moveTo>
                  <a:cubicBezTo>
                    <a:pt x="566" y="1"/>
                    <a:pt x="231" y="126"/>
                    <a:pt x="1" y="377"/>
                  </a:cubicBezTo>
                  <a:cubicBezTo>
                    <a:pt x="252" y="618"/>
                    <a:pt x="576" y="738"/>
                    <a:pt x="901" y="738"/>
                  </a:cubicBezTo>
                  <a:cubicBezTo>
                    <a:pt x="1225" y="738"/>
                    <a:pt x="1549" y="618"/>
                    <a:pt x="1800" y="377"/>
                  </a:cubicBezTo>
                  <a:cubicBezTo>
                    <a:pt x="1570" y="126"/>
                    <a:pt x="1235" y="1"/>
                    <a:pt x="9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7" name="Google Shape;2127;p22"/>
            <p:cNvSpPr/>
            <p:nvPr/>
          </p:nvSpPr>
          <p:spPr>
            <a:xfrm>
              <a:off x="1704253" y="3433541"/>
              <a:ext cx="21246" cy="21268"/>
            </a:xfrm>
            <a:custGeom>
              <a:rect b="b" l="l" r="r" t="t"/>
              <a:pathLst>
                <a:path extrusionOk="0" h="964" w="963">
                  <a:moveTo>
                    <a:pt x="0" y="1"/>
                  </a:moveTo>
                  <a:cubicBezTo>
                    <a:pt x="0" y="524"/>
                    <a:pt x="440" y="942"/>
                    <a:pt x="963" y="963"/>
                  </a:cubicBezTo>
                  <a:cubicBezTo>
                    <a:pt x="942" y="712"/>
                    <a:pt x="837" y="461"/>
                    <a:pt x="670" y="294"/>
                  </a:cubicBezTo>
                  <a:cubicBezTo>
                    <a:pt x="502" y="105"/>
                    <a:pt x="25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8" name="Google Shape;2128;p22"/>
            <p:cNvSpPr/>
            <p:nvPr/>
          </p:nvSpPr>
          <p:spPr>
            <a:xfrm>
              <a:off x="1746723" y="3477975"/>
              <a:ext cx="25879" cy="22415"/>
            </a:xfrm>
            <a:custGeom>
              <a:rect b="b" l="l" r="r" t="t"/>
              <a:pathLst>
                <a:path extrusionOk="0" h="1016" w="1173">
                  <a:moveTo>
                    <a:pt x="213" y="0"/>
                  </a:moveTo>
                  <a:cubicBezTo>
                    <a:pt x="167" y="0"/>
                    <a:pt x="130" y="12"/>
                    <a:pt x="105" y="37"/>
                  </a:cubicBezTo>
                  <a:cubicBezTo>
                    <a:pt x="0" y="142"/>
                    <a:pt x="126" y="435"/>
                    <a:pt x="398" y="686"/>
                  </a:cubicBezTo>
                  <a:cubicBezTo>
                    <a:pt x="589" y="893"/>
                    <a:pt x="805" y="1016"/>
                    <a:pt x="943" y="1016"/>
                  </a:cubicBezTo>
                  <a:cubicBezTo>
                    <a:pt x="986" y="1016"/>
                    <a:pt x="1022" y="1004"/>
                    <a:pt x="1046" y="979"/>
                  </a:cubicBezTo>
                  <a:cubicBezTo>
                    <a:pt x="1172" y="874"/>
                    <a:pt x="1026" y="581"/>
                    <a:pt x="774" y="309"/>
                  </a:cubicBezTo>
                  <a:cubicBezTo>
                    <a:pt x="584" y="119"/>
                    <a:pt x="357" y="0"/>
                    <a:pt x="2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9" name="Google Shape;2129;p22"/>
            <p:cNvSpPr/>
            <p:nvPr/>
          </p:nvSpPr>
          <p:spPr>
            <a:xfrm>
              <a:off x="1704253" y="3478328"/>
              <a:ext cx="21246" cy="21246"/>
            </a:xfrm>
            <a:custGeom>
              <a:rect b="b" l="l" r="r" t="t"/>
              <a:pathLst>
                <a:path extrusionOk="0" h="963" w="963">
                  <a:moveTo>
                    <a:pt x="963" y="0"/>
                  </a:moveTo>
                  <a:lnTo>
                    <a:pt x="963" y="0"/>
                  </a:lnTo>
                  <a:cubicBezTo>
                    <a:pt x="691" y="21"/>
                    <a:pt x="461" y="105"/>
                    <a:pt x="293" y="293"/>
                  </a:cubicBezTo>
                  <a:cubicBezTo>
                    <a:pt x="105" y="461"/>
                    <a:pt x="0" y="712"/>
                    <a:pt x="0" y="963"/>
                  </a:cubicBezTo>
                  <a:cubicBezTo>
                    <a:pt x="523" y="942"/>
                    <a:pt x="942" y="524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0" name="Google Shape;2130;p22"/>
            <p:cNvSpPr/>
            <p:nvPr/>
          </p:nvSpPr>
          <p:spPr>
            <a:xfrm>
              <a:off x="1749018" y="3433541"/>
              <a:ext cx="21268" cy="20805"/>
            </a:xfrm>
            <a:custGeom>
              <a:rect b="b" l="l" r="r" t="t"/>
              <a:pathLst>
                <a:path extrusionOk="0" h="943" w="964">
                  <a:moveTo>
                    <a:pt x="963" y="1"/>
                  </a:moveTo>
                  <a:cubicBezTo>
                    <a:pt x="712" y="1"/>
                    <a:pt x="461" y="105"/>
                    <a:pt x="294" y="294"/>
                  </a:cubicBezTo>
                  <a:cubicBezTo>
                    <a:pt x="106" y="461"/>
                    <a:pt x="22" y="691"/>
                    <a:pt x="1" y="942"/>
                  </a:cubicBezTo>
                  <a:cubicBezTo>
                    <a:pt x="524" y="942"/>
                    <a:pt x="942" y="524"/>
                    <a:pt x="9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1" name="Google Shape;2131;p22"/>
            <p:cNvSpPr/>
            <p:nvPr/>
          </p:nvSpPr>
          <p:spPr>
            <a:xfrm>
              <a:off x="1730551" y="3461715"/>
              <a:ext cx="11583" cy="9840"/>
            </a:xfrm>
            <a:custGeom>
              <a:rect b="b" l="l" r="r" t="t"/>
              <a:pathLst>
                <a:path extrusionOk="0" h="446" w="525">
                  <a:moveTo>
                    <a:pt x="294" y="0"/>
                  </a:moveTo>
                  <a:cubicBezTo>
                    <a:pt x="106" y="0"/>
                    <a:pt x="1" y="230"/>
                    <a:pt x="147" y="377"/>
                  </a:cubicBezTo>
                  <a:cubicBezTo>
                    <a:pt x="189" y="425"/>
                    <a:pt x="243" y="446"/>
                    <a:pt x="298" y="446"/>
                  </a:cubicBezTo>
                  <a:cubicBezTo>
                    <a:pt x="410" y="446"/>
                    <a:pt x="524" y="357"/>
                    <a:pt x="524" y="230"/>
                  </a:cubicBezTo>
                  <a:cubicBezTo>
                    <a:pt x="524" y="105"/>
                    <a:pt x="419" y="0"/>
                    <a:pt x="2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2" name="Google Shape;2132;p22"/>
            <p:cNvSpPr/>
            <p:nvPr/>
          </p:nvSpPr>
          <p:spPr>
            <a:xfrm>
              <a:off x="2049553" y="3391534"/>
              <a:ext cx="185590" cy="117748"/>
            </a:xfrm>
            <a:custGeom>
              <a:rect b="b" l="l" r="r" t="t"/>
              <a:pathLst>
                <a:path extrusionOk="0" h="5337" w="8412">
                  <a:moveTo>
                    <a:pt x="0" y="1"/>
                  </a:moveTo>
                  <a:lnTo>
                    <a:pt x="0" y="608"/>
                  </a:lnTo>
                  <a:lnTo>
                    <a:pt x="7826" y="608"/>
                  </a:lnTo>
                  <a:lnTo>
                    <a:pt x="7826" y="4750"/>
                  </a:lnTo>
                  <a:lnTo>
                    <a:pt x="4122" y="4750"/>
                  </a:lnTo>
                  <a:lnTo>
                    <a:pt x="4122" y="2072"/>
                  </a:lnTo>
                  <a:lnTo>
                    <a:pt x="6361" y="2072"/>
                  </a:lnTo>
                  <a:lnTo>
                    <a:pt x="6361" y="3286"/>
                  </a:lnTo>
                  <a:lnTo>
                    <a:pt x="5294" y="3286"/>
                  </a:lnTo>
                  <a:lnTo>
                    <a:pt x="5294" y="3872"/>
                  </a:lnTo>
                  <a:lnTo>
                    <a:pt x="6968" y="3872"/>
                  </a:lnTo>
                  <a:lnTo>
                    <a:pt x="6968" y="1465"/>
                  </a:lnTo>
                  <a:lnTo>
                    <a:pt x="3536" y="1465"/>
                  </a:lnTo>
                  <a:lnTo>
                    <a:pt x="3536" y="5336"/>
                  </a:lnTo>
                  <a:lnTo>
                    <a:pt x="8411" y="5336"/>
                  </a:lnTo>
                  <a:lnTo>
                    <a:pt x="84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3" name="Google Shape;2133;p22"/>
          <p:cNvGrpSpPr/>
          <p:nvPr/>
        </p:nvGrpSpPr>
        <p:grpSpPr>
          <a:xfrm>
            <a:off x="7735514" y="4374159"/>
            <a:ext cx="1617357" cy="845724"/>
            <a:chOff x="5924193" y="3383429"/>
            <a:chExt cx="2151599" cy="1125082"/>
          </a:xfrm>
        </p:grpSpPr>
        <p:sp>
          <p:nvSpPr>
            <p:cNvPr id="2134" name="Google Shape;2134;p22"/>
            <p:cNvSpPr/>
            <p:nvPr/>
          </p:nvSpPr>
          <p:spPr>
            <a:xfrm>
              <a:off x="5924193" y="3383429"/>
              <a:ext cx="2151599" cy="1125082"/>
            </a:xfrm>
            <a:custGeom>
              <a:rect b="b" l="l" r="r" t="t"/>
              <a:pathLst>
                <a:path extrusionOk="0" h="28240" w="54006">
                  <a:moveTo>
                    <a:pt x="13389" y="1"/>
                  </a:moveTo>
                  <a:cubicBezTo>
                    <a:pt x="11680" y="1"/>
                    <a:pt x="9974" y="90"/>
                    <a:pt x="8273" y="353"/>
                  </a:cubicBezTo>
                  <a:cubicBezTo>
                    <a:pt x="7906" y="353"/>
                    <a:pt x="7572" y="519"/>
                    <a:pt x="7305" y="820"/>
                  </a:cubicBezTo>
                  <a:cubicBezTo>
                    <a:pt x="7139" y="1120"/>
                    <a:pt x="7172" y="1520"/>
                    <a:pt x="7339" y="1820"/>
                  </a:cubicBezTo>
                  <a:cubicBezTo>
                    <a:pt x="7405" y="1887"/>
                    <a:pt x="7439" y="1987"/>
                    <a:pt x="7472" y="2054"/>
                  </a:cubicBezTo>
                  <a:cubicBezTo>
                    <a:pt x="7806" y="2588"/>
                    <a:pt x="8206" y="3021"/>
                    <a:pt x="8673" y="3422"/>
                  </a:cubicBezTo>
                  <a:lnTo>
                    <a:pt x="8706" y="3422"/>
                  </a:lnTo>
                  <a:cubicBezTo>
                    <a:pt x="5771" y="3755"/>
                    <a:pt x="2902" y="5356"/>
                    <a:pt x="1468" y="7958"/>
                  </a:cubicBezTo>
                  <a:cubicBezTo>
                    <a:pt x="0" y="10627"/>
                    <a:pt x="34" y="13929"/>
                    <a:pt x="1635" y="16564"/>
                  </a:cubicBezTo>
                  <a:cubicBezTo>
                    <a:pt x="3101" y="18838"/>
                    <a:pt x="6527" y="20710"/>
                    <a:pt x="9360" y="20710"/>
                  </a:cubicBezTo>
                  <a:cubicBezTo>
                    <a:pt x="9685" y="20710"/>
                    <a:pt x="10002" y="20685"/>
                    <a:pt x="10308" y="20634"/>
                  </a:cubicBezTo>
                  <a:lnTo>
                    <a:pt x="10308" y="28239"/>
                  </a:lnTo>
                  <a:lnTo>
                    <a:pt x="43431" y="28239"/>
                  </a:lnTo>
                  <a:cubicBezTo>
                    <a:pt x="43465" y="28206"/>
                    <a:pt x="43565" y="28173"/>
                    <a:pt x="43598" y="28139"/>
                  </a:cubicBezTo>
                  <a:lnTo>
                    <a:pt x="43598" y="20267"/>
                  </a:lnTo>
                  <a:cubicBezTo>
                    <a:pt x="44038" y="20279"/>
                    <a:pt x="44482" y="20288"/>
                    <a:pt x="44928" y="20288"/>
                  </a:cubicBezTo>
                  <a:cubicBezTo>
                    <a:pt x="47017" y="20288"/>
                    <a:pt x="49120" y="20076"/>
                    <a:pt x="50770" y="18866"/>
                  </a:cubicBezTo>
                  <a:cubicBezTo>
                    <a:pt x="51971" y="17932"/>
                    <a:pt x="52805" y="16664"/>
                    <a:pt x="53238" y="15230"/>
                  </a:cubicBezTo>
                  <a:cubicBezTo>
                    <a:pt x="54005" y="12628"/>
                    <a:pt x="53639" y="9826"/>
                    <a:pt x="52171" y="7558"/>
                  </a:cubicBezTo>
                  <a:cubicBezTo>
                    <a:pt x="50736" y="5290"/>
                    <a:pt x="48535" y="3422"/>
                    <a:pt x="45833" y="3422"/>
                  </a:cubicBezTo>
                  <a:lnTo>
                    <a:pt x="45266" y="3422"/>
                  </a:lnTo>
                  <a:cubicBezTo>
                    <a:pt x="45299" y="3388"/>
                    <a:pt x="45333" y="3355"/>
                    <a:pt x="45366" y="3321"/>
                  </a:cubicBezTo>
                  <a:lnTo>
                    <a:pt x="46700" y="1520"/>
                  </a:lnTo>
                  <a:cubicBezTo>
                    <a:pt x="46867" y="1287"/>
                    <a:pt x="47067" y="953"/>
                    <a:pt x="46934" y="720"/>
                  </a:cubicBezTo>
                  <a:cubicBezTo>
                    <a:pt x="46834" y="486"/>
                    <a:pt x="46500" y="419"/>
                    <a:pt x="46233" y="386"/>
                  </a:cubicBezTo>
                  <a:cubicBezTo>
                    <a:pt x="43920" y="176"/>
                    <a:pt x="41605" y="105"/>
                    <a:pt x="39287" y="105"/>
                  </a:cubicBezTo>
                  <a:cubicBezTo>
                    <a:pt x="34547" y="105"/>
                    <a:pt x="29798" y="401"/>
                    <a:pt x="25048" y="401"/>
                  </a:cubicBezTo>
                  <a:cubicBezTo>
                    <a:pt x="24015" y="401"/>
                    <a:pt x="22982" y="387"/>
                    <a:pt x="21949" y="353"/>
                  </a:cubicBezTo>
                  <a:cubicBezTo>
                    <a:pt x="19093" y="248"/>
                    <a:pt x="16237" y="1"/>
                    <a:pt x="13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5" name="Google Shape;2135;p22"/>
            <p:cNvSpPr/>
            <p:nvPr/>
          </p:nvSpPr>
          <p:spPr>
            <a:xfrm>
              <a:off x="6560757" y="4055650"/>
              <a:ext cx="155535" cy="452861"/>
            </a:xfrm>
            <a:custGeom>
              <a:rect b="b" l="l" r="r" t="t"/>
              <a:pathLst>
                <a:path extrusionOk="0" h="11367" w="3904">
                  <a:moveTo>
                    <a:pt x="2015" y="1"/>
                  </a:moveTo>
                  <a:cubicBezTo>
                    <a:pt x="1698" y="1"/>
                    <a:pt x="1394" y="134"/>
                    <a:pt x="1201" y="392"/>
                  </a:cubicBezTo>
                  <a:cubicBezTo>
                    <a:pt x="868" y="792"/>
                    <a:pt x="667" y="1259"/>
                    <a:pt x="601" y="1759"/>
                  </a:cubicBezTo>
                  <a:cubicBezTo>
                    <a:pt x="234" y="3461"/>
                    <a:pt x="34" y="5195"/>
                    <a:pt x="0" y="6930"/>
                  </a:cubicBezTo>
                  <a:lnTo>
                    <a:pt x="0" y="7263"/>
                  </a:lnTo>
                  <a:cubicBezTo>
                    <a:pt x="0" y="8631"/>
                    <a:pt x="67" y="9999"/>
                    <a:pt x="134" y="11366"/>
                  </a:cubicBezTo>
                  <a:lnTo>
                    <a:pt x="3870" y="11366"/>
                  </a:lnTo>
                  <a:cubicBezTo>
                    <a:pt x="3903" y="9332"/>
                    <a:pt x="3836" y="7263"/>
                    <a:pt x="3636" y="5262"/>
                  </a:cubicBezTo>
                  <a:lnTo>
                    <a:pt x="3636" y="5028"/>
                  </a:lnTo>
                  <a:cubicBezTo>
                    <a:pt x="3536" y="3861"/>
                    <a:pt x="3369" y="2727"/>
                    <a:pt x="3169" y="1593"/>
                  </a:cubicBezTo>
                  <a:cubicBezTo>
                    <a:pt x="3136" y="1292"/>
                    <a:pt x="3069" y="959"/>
                    <a:pt x="2936" y="692"/>
                  </a:cubicBezTo>
                  <a:cubicBezTo>
                    <a:pt x="2869" y="459"/>
                    <a:pt x="2736" y="258"/>
                    <a:pt x="2535" y="125"/>
                  </a:cubicBezTo>
                  <a:cubicBezTo>
                    <a:pt x="2369" y="42"/>
                    <a:pt x="2190" y="1"/>
                    <a:pt x="2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6" name="Google Shape;2136;p22"/>
            <p:cNvSpPr/>
            <p:nvPr/>
          </p:nvSpPr>
          <p:spPr>
            <a:xfrm>
              <a:off x="6732188" y="4055291"/>
              <a:ext cx="168802" cy="453220"/>
            </a:xfrm>
            <a:custGeom>
              <a:rect b="b" l="l" r="r" t="t"/>
              <a:pathLst>
                <a:path extrusionOk="0" h="11376" w="4237">
                  <a:moveTo>
                    <a:pt x="2235" y="1"/>
                  </a:moveTo>
                  <a:cubicBezTo>
                    <a:pt x="1535" y="167"/>
                    <a:pt x="1001" y="1101"/>
                    <a:pt x="868" y="1368"/>
                  </a:cubicBezTo>
                  <a:cubicBezTo>
                    <a:pt x="868" y="1368"/>
                    <a:pt x="868" y="1402"/>
                    <a:pt x="834" y="1402"/>
                  </a:cubicBezTo>
                  <a:cubicBezTo>
                    <a:pt x="0" y="3169"/>
                    <a:pt x="234" y="7739"/>
                    <a:pt x="434" y="10275"/>
                  </a:cubicBezTo>
                  <a:cubicBezTo>
                    <a:pt x="434" y="10308"/>
                    <a:pt x="434" y="10341"/>
                    <a:pt x="434" y="10341"/>
                  </a:cubicBezTo>
                  <a:cubicBezTo>
                    <a:pt x="467" y="10742"/>
                    <a:pt x="501" y="11108"/>
                    <a:pt x="534" y="11375"/>
                  </a:cubicBezTo>
                  <a:lnTo>
                    <a:pt x="4203" y="11375"/>
                  </a:lnTo>
                  <a:cubicBezTo>
                    <a:pt x="4237" y="9507"/>
                    <a:pt x="4170" y="7606"/>
                    <a:pt x="4037" y="5738"/>
                  </a:cubicBezTo>
                  <a:lnTo>
                    <a:pt x="4037" y="5638"/>
                  </a:lnTo>
                  <a:cubicBezTo>
                    <a:pt x="3936" y="4370"/>
                    <a:pt x="3836" y="3270"/>
                    <a:pt x="3770" y="2702"/>
                  </a:cubicBezTo>
                  <a:cubicBezTo>
                    <a:pt x="3736" y="2502"/>
                    <a:pt x="3736" y="2336"/>
                    <a:pt x="3736" y="2269"/>
                  </a:cubicBezTo>
                  <a:cubicBezTo>
                    <a:pt x="3736" y="2269"/>
                    <a:pt x="3736" y="2235"/>
                    <a:pt x="3736" y="2235"/>
                  </a:cubicBezTo>
                  <a:cubicBezTo>
                    <a:pt x="3703" y="1902"/>
                    <a:pt x="3670" y="1602"/>
                    <a:pt x="3603" y="1301"/>
                  </a:cubicBezTo>
                  <a:cubicBezTo>
                    <a:pt x="3570" y="1235"/>
                    <a:pt x="3570" y="1168"/>
                    <a:pt x="3536" y="1101"/>
                  </a:cubicBezTo>
                  <a:cubicBezTo>
                    <a:pt x="3469" y="801"/>
                    <a:pt x="3336" y="534"/>
                    <a:pt x="3169" y="334"/>
                  </a:cubicBezTo>
                  <a:cubicBezTo>
                    <a:pt x="3136" y="301"/>
                    <a:pt x="3136" y="301"/>
                    <a:pt x="3136" y="301"/>
                  </a:cubicBezTo>
                  <a:cubicBezTo>
                    <a:pt x="3002" y="134"/>
                    <a:pt x="2836" y="34"/>
                    <a:pt x="2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7" name="Google Shape;2137;p22"/>
            <p:cNvSpPr/>
            <p:nvPr/>
          </p:nvSpPr>
          <p:spPr>
            <a:xfrm>
              <a:off x="6928878" y="4056526"/>
              <a:ext cx="158165" cy="451985"/>
            </a:xfrm>
            <a:custGeom>
              <a:rect b="b" l="l" r="r" t="t"/>
              <a:pathLst>
                <a:path extrusionOk="0" h="11345" w="3970">
                  <a:moveTo>
                    <a:pt x="2080" y="0"/>
                  </a:moveTo>
                  <a:cubicBezTo>
                    <a:pt x="2054" y="0"/>
                    <a:pt x="2028" y="1"/>
                    <a:pt x="2002" y="3"/>
                  </a:cubicBezTo>
                  <a:cubicBezTo>
                    <a:pt x="1001" y="136"/>
                    <a:pt x="434" y="1838"/>
                    <a:pt x="367" y="2038"/>
                  </a:cubicBezTo>
                  <a:cubicBezTo>
                    <a:pt x="100" y="3605"/>
                    <a:pt x="0" y="5173"/>
                    <a:pt x="67" y="6741"/>
                  </a:cubicBezTo>
                  <a:cubicBezTo>
                    <a:pt x="67" y="8476"/>
                    <a:pt x="167" y="10177"/>
                    <a:pt x="267" y="11344"/>
                  </a:cubicBezTo>
                  <a:lnTo>
                    <a:pt x="3970" y="11344"/>
                  </a:lnTo>
                  <a:cubicBezTo>
                    <a:pt x="3970" y="10677"/>
                    <a:pt x="3936" y="9910"/>
                    <a:pt x="3870" y="9143"/>
                  </a:cubicBezTo>
                  <a:cubicBezTo>
                    <a:pt x="3736" y="6508"/>
                    <a:pt x="3503" y="3405"/>
                    <a:pt x="3403" y="2405"/>
                  </a:cubicBezTo>
                  <a:lnTo>
                    <a:pt x="3403" y="2271"/>
                  </a:lnTo>
                  <a:cubicBezTo>
                    <a:pt x="3403" y="2171"/>
                    <a:pt x="3403" y="2171"/>
                    <a:pt x="3403" y="2104"/>
                  </a:cubicBezTo>
                  <a:cubicBezTo>
                    <a:pt x="3403" y="2004"/>
                    <a:pt x="3369" y="1938"/>
                    <a:pt x="3369" y="1838"/>
                  </a:cubicBezTo>
                  <a:cubicBezTo>
                    <a:pt x="3369" y="1804"/>
                    <a:pt x="3369" y="1804"/>
                    <a:pt x="3369" y="1804"/>
                  </a:cubicBezTo>
                  <a:cubicBezTo>
                    <a:pt x="3272" y="1091"/>
                    <a:pt x="2954" y="0"/>
                    <a:pt x="20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8" name="Google Shape;2138;p22"/>
            <p:cNvSpPr/>
            <p:nvPr/>
          </p:nvSpPr>
          <p:spPr>
            <a:xfrm>
              <a:off x="7106963" y="4056088"/>
              <a:ext cx="163464" cy="452423"/>
            </a:xfrm>
            <a:custGeom>
              <a:rect b="b" l="l" r="r" t="t"/>
              <a:pathLst>
                <a:path extrusionOk="0" h="11356" w="4103">
                  <a:moveTo>
                    <a:pt x="2333" y="0"/>
                  </a:moveTo>
                  <a:cubicBezTo>
                    <a:pt x="2232" y="0"/>
                    <a:pt x="2168" y="14"/>
                    <a:pt x="2168" y="14"/>
                  </a:cubicBezTo>
                  <a:cubicBezTo>
                    <a:pt x="601" y="614"/>
                    <a:pt x="767" y="1281"/>
                    <a:pt x="300" y="4584"/>
                  </a:cubicBezTo>
                  <a:cubicBezTo>
                    <a:pt x="0" y="6785"/>
                    <a:pt x="200" y="9687"/>
                    <a:pt x="367" y="11355"/>
                  </a:cubicBezTo>
                  <a:lnTo>
                    <a:pt x="4103" y="11355"/>
                  </a:lnTo>
                  <a:lnTo>
                    <a:pt x="4103" y="10988"/>
                  </a:lnTo>
                  <a:cubicBezTo>
                    <a:pt x="4103" y="10855"/>
                    <a:pt x="4103" y="10722"/>
                    <a:pt x="4103" y="10621"/>
                  </a:cubicBezTo>
                  <a:cubicBezTo>
                    <a:pt x="4070" y="9554"/>
                    <a:pt x="3970" y="8387"/>
                    <a:pt x="4036" y="7753"/>
                  </a:cubicBezTo>
                  <a:lnTo>
                    <a:pt x="4036" y="7719"/>
                  </a:lnTo>
                  <a:cubicBezTo>
                    <a:pt x="4036" y="6552"/>
                    <a:pt x="3936" y="5351"/>
                    <a:pt x="3803" y="4184"/>
                  </a:cubicBezTo>
                  <a:cubicBezTo>
                    <a:pt x="3803" y="4083"/>
                    <a:pt x="3769" y="4017"/>
                    <a:pt x="3769" y="3917"/>
                  </a:cubicBezTo>
                  <a:cubicBezTo>
                    <a:pt x="3669" y="2849"/>
                    <a:pt x="3536" y="1849"/>
                    <a:pt x="3469" y="1281"/>
                  </a:cubicBezTo>
                  <a:cubicBezTo>
                    <a:pt x="3469" y="1281"/>
                    <a:pt x="3469" y="1248"/>
                    <a:pt x="3469" y="1248"/>
                  </a:cubicBezTo>
                  <a:cubicBezTo>
                    <a:pt x="3317" y="135"/>
                    <a:pt x="2647" y="0"/>
                    <a:pt x="2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9" name="Google Shape;2139;p22"/>
            <p:cNvSpPr/>
            <p:nvPr/>
          </p:nvSpPr>
          <p:spPr>
            <a:xfrm>
              <a:off x="7300984" y="4055291"/>
              <a:ext cx="154181" cy="453220"/>
            </a:xfrm>
            <a:custGeom>
              <a:rect b="b" l="l" r="r" t="t"/>
              <a:pathLst>
                <a:path extrusionOk="0" h="11376" w="3870">
                  <a:moveTo>
                    <a:pt x="1902" y="1"/>
                  </a:moveTo>
                  <a:cubicBezTo>
                    <a:pt x="534" y="434"/>
                    <a:pt x="200" y="2769"/>
                    <a:pt x="134" y="3336"/>
                  </a:cubicBezTo>
                  <a:lnTo>
                    <a:pt x="134" y="3470"/>
                  </a:lnTo>
                  <a:cubicBezTo>
                    <a:pt x="34" y="4604"/>
                    <a:pt x="0" y="5738"/>
                    <a:pt x="0" y="6872"/>
                  </a:cubicBezTo>
                  <a:cubicBezTo>
                    <a:pt x="34" y="8673"/>
                    <a:pt x="134" y="10341"/>
                    <a:pt x="234" y="11375"/>
                  </a:cubicBezTo>
                  <a:lnTo>
                    <a:pt x="3870" y="11375"/>
                  </a:lnTo>
                  <a:cubicBezTo>
                    <a:pt x="3870" y="11342"/>
                    <a:pt x="3870" y="11342"/>
                    <a:pt x="3870" y="11309"/>
                  </a:cubicBezTo>
                  <a:lnTo>
                    <a:pt x="3870" y="11008"/>
                  </a:lnTo>
                  <a:cubicBezTo>
                    <a:pt x="3870" y="9941"/>
                    <a:pt x="3836" y="8640"/>
                    <a:pt x="3736" y="7806"/>
                  </a:cubicBezTo>
                  <a:lnTo>
                    <a:pt x="3736" y="7539"/>
                  </a:lnTo>
                  <a:cubicBezTo>
                    <a:pt x="3736" y="7406"/>
                    <a:pt x="3736" y="7272"/>
                    <a:pt x="3736" y="7172"/>
                  </a:cubicBezTo>
                  <a:cubicBezTo>
                    <a:pt x="3736" y="7106"/>
                    <a:pt x="3703" y="6972"/>
                    <a:pt x="3703" y="6805"/>
                  </a:cubicBezTo>
                  <a:lnTo>
                    <a:pt x="3703" y="6672"/>
                  </a:lnTo>
                  <a:cubicBezTo>
                    <a:pt x="3636" y="5404"/>
                    <a:pt x="3369" y="2469"/>
                    <a:pt x="3203" y="1301"/>
                  </a:cubicBezTo>
                  <a:lnTo>
                    <a:pt x="3203" y="1268"/>
                  </a:lnTo>
                  <a:cubicBezTo>
                    <a:pt x="3203" y="801"/>
                    <a:pt x="2969" y="367"/>
                    <a:pt x="2569" y="134"/>
                  </a:cubicBezTo>
                  <a:cubicBezTo>
                    <a:pt x="2402" y="67"/>
                    <a:pt x="2202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0" name="Google Shape;2140;p22"/>
            <p:cNvSpPr/>
            <p:nvPr/>
          </p:nvSpPr>
          <p:spPr>
            <a:xfrm>
              <a:off x="7485682" y="4096486"/>
              <a:ext cx="160874" cy="412025"/>
            </a:xfrm>
            <a:custGeom>
              <a:rect b="b" l="l" r="r" t="t"/>
              <a:pathLst>
                <a:path extrusionOk="0" h="10342" w="4038">
                  <a:moveTo>
                    <a:pt x="768" y="1"/>
                  </a:moveTo>
                  <a:cubicBezTo>
                    <a:pt x="468" y="468"/>
                    <a:pt x="268" y="1035"/>
                    <a:pt x="234" y="1602"/>
                  </a:cubicBezTo>
                  <a:cubicBezTo>
                    <a:pt x="134" y="2269"/>
                    <a:pt x="101" y="2969"/>
                    <a:pt x="68" y="3637"/>
                  </a:cubicBezTo>
                  <a:cubicBezTo>
                    <a:pt x="68" y="3670"/>
                    <a:pt x="68" y="3670"/>
                    <a:pt x="68" y="3703"/>
                  </a:cubicBezTo>
                  <a:cubicBezTo>
                    <a:pt x="68" y="4003"/>
                    <a:pt x="34" y="4337"/>
                    <a:pt x="34" y="4637"/>
                  </a:cubicBezTo>
                  <a:lnTo>
                    <a:pt x="34" y="4971"/>
                  </a:lnTo>
                  <a:cubicBezTo>
                    <a:pt x="1" y="6372"/>
                    <a:pt x="168" y="9040"/>
                    <a:pt x="234" y="10341"/>
                  </a:cubicBezTo>
                  <a:lnTo>
                    <a:pt x="3904" y="10341"/>
                  </a:lnTo>
                  <a:cubicBezTo>
                    <a:pt x="4037" y="8440"/>
                    <a:pt x="3704" y="4437"/>
                    <a:pt x="3503" y="3003"/>
                  </a:cubicBezTo>
                  <a:lnTo>
                    <a:pt x="3503" y="2836"/>
                  </a:lnTo>
                  <a:lnTo>
                    <a:pt x="3503" y="2636"/>
                  </a:lnTo>
                  <a:cubicBezTo>
                    <a:pt x="3503" y="2602"/>
                    <a:pt x="3503" y="2569"/>
                    <a:pt x="3503" y="2569"/>
                  </a:cubicBezTo>
                  <a:lnTo>
                    <a:pt x="3503" y="2436"/>
                  </a:lnTo>
                  <a:lnTo>
                    <a:pt x="3237" y="2069"/>
                  </a:lnTo>
                  <a:lnTo>
                    <a:pt x="3203" y="2035"/>
                  </a:lnTo>
                  <a:cubicBezTo>
                    <a:pt x="3036" y="1969"/>
                    <a:pt x="2870" y="1869"/>
                    <a:pt x="2736" y="1769"/>
                  </a:cubicBezTo>
                  <a:lnTo>
                    <a:pt x="2636" y="1735"/>
                  </a:lnTo>
                  <a:cubicBezTo>
                    <a:pt x="1969" y="1201"/>
                    <a:pt x="1335" y="634"/>
                    <a:pt x="768" y="34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1" name="Google Shape;2141;p22"/>
            <p:cNvSpPr/>
            <p:nvPr/>
          </p:nvSpPr>
          <p:spPr>
            <a:xfrm>
              <a:off x="6378688" y="4073896"/>
              <a:ext cx="150197" cy="434615"/>
            </a:xfrm>
            <a:custGeom>
              <a:rect b="b" l="l" r="r" t="t"/>
              <a:pathLst>
                <a:path extrusionOk="0" h="10909" w="3770">
                  <a:moveTo>
                    <a:pt x="2869" y="1"/>
                  </a:moveTo>
                  <a:cubicBezTo>
                    <a:pt x="2836" y="34"/>
                    <a:pt x="2836" y="34"/>
                    <a:pt x="2836" y="67"/>
                  </a:cubicBezTo>
                  <a:lnTo>
                    <a:pt x="2736" y="201"/>
                  </a:lnTo>
                  <a:cubicBezTo>
                    <a:pt x="2469" y="568"/>
                    <a:pt x="2202" y="901"/>
                    <a:pt x="1902" y="1235"/>
                  </a:cubicBezTo>
                  <a:cubicBezTo>
                    <a:pt x="1868" y="1268"/>
                    <a:pt x="1835" y="1301"/>
                    <a:pt x="1768" y="1368"/>
                  </a:cubicBezTo>
                  <a:cubicBezTo>
                    <a:pt x="1368" y="1835"/>
                    <a:pt x="834" y="2202"/>
                    <a:pt x="267" y="2469"/>
                  </a:cubicBezTo>
                  <a:lnTo>
                    <a:pt x="100" y="2569"/>
                  </a:lnTo>
                  <a:cubicBezTo>
                    <a:pt x="100" y="2569"/>
                    <a:pt x="0" y="6772"/>
                    <a:pt x="0" y="9607"/>
                  </a:cubicBezTo>
                  <a:lnTo>
                    <a:pt x="0" y="10908"/>
                  </a:lnTo>
                  <a:lnTo>
                    <a:pt x="3770" y="10908"/>
                  </a:lnTo>
                  <a:cubicBezTo>
                    <a:pt x="3736" y="9507"/>
                    <a:pt x="3703" y="7172"/>
                    <a:pt x="3570" y="5638"/>
                  </a:cubicBezTo>
                  <a:cubicBezTo>
                    <a:pt x="3536" y="5504"/>
                    <a:pt x="3536" y="5404"/>
                    <a:pt x="3536" y="5304"/>
                  </a:cubicBezTo>
                  <a:lnTo>
                    <a:pt x="3536" y="4871"/>
                  </a:lnTo>
                  <a:cubicBezTo>
                    <a:pt x="3503" y="4837"/>
                    <a:pt x="3503" y="4804"/>
                    <a:pt x="3536" y="4771"/>
                  </a:cubicBezTo>
                  <a:cubicBezTo>
                    <a:pt x="3369" y="2903"/>
                    <a:pt x="3169" y="1035"/>
                    <a:pt x="3069" y="601"/>
                  </a:cubicBezTo>
                  <a:cubicBezTo>
                    <a:pt x="3069" y="568"/>
                    <a:pt x="3069" y="534"/>
                    <a:pt x="3069" y="501"/>
                  </a:cubicBezTo>
                  <a:cubicBezTo>
                    <a:pt x="3002" y="301"/>
                    <a:pt x="2902" y="134"/>
                    <a:pt x="2869" y="34"/>
                  </a:cubicBezTo>
                  <a:lnTo>
                    <a:pt x="28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2" name="Google Shape;2142;p22"/>
            <p:cNvSpPr/>
            <p:nvPr/>
          </p:nvSpPr>
          <p:spPr>
            <a:xfrm>
              <a:off x="6217894" y="3455938"/>
              <a:ext cx="1513681" cy="63824"/>
            </a:xfrm>
            <a:custGeom>
              <a:rect b="b" l="l" r="r" t="t"/>
              <a:pathLst>
                <a:path extrusionOk="0" h="1602" w="37994">
                  <a:moveTo>
                    <a:pt x="0" y="0"/>
                  </a:moveTo>
                  <a:lnTo>
                    <a:pt x="0" y="0"/>
                  </a:lnTo>
                  <a:cubicBezTo>
                    <a:pt x="33" y="67"/>
                    <a:pt x="67" y="167"/>
                    <a:pt x="100" y="234"/>
                  </a:cubicBezTo>
                  <a:cubicBezTo>
                    <a:pt x="434" y="768"/>
                    <a:pt x="834" y="1201"/>
                    <a:pt x="1301" y="1602"/>
                  </a:cubicBezTo>
                  <a:lnTo>
                    <a:pt x="37894" y="1602"/>
                  </a:lnTo>
                  <a:cubicBezTo>
                    <a:pt x="37927" y="1535"/>
                    <a:pt x="37961" y="1501"/>
                    <a:pt x="37994" y="14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3" name="Google Shape;2143;p22"/>
            <p:cNvSpPr/>
            <p:nvPr/>
          </p:nvSpPr>
          <p:spPr>
            <a:xfrm>
              <a:off x="6503586" y="3578207"/>
              <a:ext cx="1012733" cy="281788"/>
            </a:xfrm>
            <a:custGeom>
              <a:rect b="b" l="l" r="r" t="t"/>
              <a:pathLst>
                <a:path extrusionOk="0" h="7073" w="25420">
                  <a:moveTo>
                    <a:pt x="8374" y="0"/>
                  </a:moveTo>
                  <a:cubicBezTo>
                    <a:pt x="7239" y="0"/>
                    <a:pt x="6072" y="0"/>
                    <a:pt x="4938" y="67"/>
                  </a:cubicBezTo>
                  <a:cubicBezTo>
                    <a:pt x="3403" y="134"/>
                    <a:pt x="1802" y="334"/>
                    <a:pt x="601" y="1268"/>
                  </a:cubicBezTo>
                  <a:cubicBezTo>
                    <a:pt x="301" y="1468"/>
                    <a:pt x="101" y="1735"/>
                    <a:pt x="34" y="2068"/>
                  </a:cubicBezTo>
                  <a:cubicBezTo>
                    <a:pt x="1" y="2302"/>
                    <a:pt x="68" y="2569"/>
                    <a:pt x="168" y="2802"/>
                  </a:cubicBezTo>
                  <a:cubicBezTo>
                    <a:pt x="868" y="4170"/>
                    <a:pt x="2069" y="5271"/>
                    <a:pt x="3503" y="5838"/>
                  </a:cubicBezTo>
                  <a:cubicBezTo>
                    <a:pt x="4938" y="6405"/>
                    <a:pt x="6472" y="6738"/>
                    <a:pt x="8007" y="6839"/>
                  </a:cubicBezTo>
                  <a:cubicBezTo>
                    <a:pt x="9374" y="6939"/>
                    <a:pt x="10742" y="7005"/>
                    <a:pt x="12110" y="7039"/>
                  </a:cubicBezTo>
                  <a:cubicBezTo>
                    <a:pt x="12722" y="7057"/>
                    <a:pt x="13340" y="7072"/>
                    <a:pt x="13958" y="7072"/>
                  </a:cubicBezTo>
                  <a:cubicBezTo>
                    <a:pt x="15627" y="7072"/>
                    <a:pt x="17299" y="6958"/>
                    <a:pt x="18881" y="6472"/>
                  </a:cubicBezTo>
                  <a:cubicBezTo>
                    <a:pt x="20382" y="5971"/>
                    <a:pt x="21783" y="5271"/>
                    <a:pt x="23117" y="4470"/>
                  </a:cubicBezTo>
                  <a:cubicBezTo>
                    <a:pt x="24218" y="3836"/>
                    <a:pt x="25419" y="2702"/>
                    <a:pt x="24719" y="1301"/>
                  </a:cubicBezTo>
                  <a:cubicBezTo>
                    <a:pt x="24185" y="200"/>
                    <a:pt x="22517" y="200"/>
                    <a:pt x="21483" y="134"/>
                  </a:cubicBezTo>
                  <a:cubicBezTo>
                    <a:pt x="20315" y="34"/>
                    <a:pt x="19181" y="34"/>
                    <a:pt x="18047" y="34"/>
                  </a:cubicBezTo>
                  <a:lnTo>
                    <a:pt x="8374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22"/>
            <p:cNvSpPr/>
            <p:nvPr/>
          </p:nvSpPr>
          <p:spPr>
            <a:xfrm>
              <a:off x="7452456" y="3687847"/>
              <a:ext cx="443937" cy="505689"/>
            </a:xfrm>
            <a:custGeom>
              <a:rect b="b" l="l" r="r" t="t"/>
              <a:pathLst>
                <a:path extrusionOk="0" h="12693" w="11143">
                  <a:moveTo>
                    <a:pt x="6589" y="0"/>
                  </a:moveTo>
                  <a:cubicBezTo>
                    <a:pt x="6339" y="0"/>
                    <a:pt x="6089" y="17"/>
                    <a:pt x="5838" y="50"/>
                  </a:cubicBezTo>
                  <a:cubicBezTo>
                    <a:pt x="4804" y="150"/>
                    <a:pt x="3837" y="451"/>
                    <a:pt x="2936" y="951"/>
                  </a:cubicBezTo>
                  <a:cubicBezTo>
                    <a:pt x="2069" y="1451"/>
                    <a:pt x="1335" y="2185"/>
                    <a:pt x="802" y="3086"/>
                  </a:cubicBezTo>
                  <a:cubicBezTo>
                    <a:pt x="268" y="3953"/>
                    <a:pt x="1" y="4954"/>
                    <a:pt x="1" y="5955"/>
                  </a:cubicBezTo>
                  <a:cubicBezTo>
                    <a:pt x="34" y="6989"/>
                    <a:pt x="268" y="7956"/>
                    <a:pt x="701" y="8890"/>
                  </a:cubicBezTo>
                  <a:cubicBezTo>
                    <a:pt x="1535" y="10725"/>
                    <a:pt x="3103" y="12092"/>
                    <a:pt x="5038" y="12693"/>
                  </a:cubicBezTo>
                  <a:cubicBezTo>
                    <a:pt x="3170" y="12026"/>
                    <a:pt x="1669" y="10625"/>
                    <a:pt x="868" y="8790"/>
                  </a:cubicBezTo>
                  <a:cubicBezTo>
                    <a:pt x="468" y="7923"/>
                    <a:pt x="268" y="6955"/>
                    <a:pt x="268" y="5955"/>
                  </a:cubicBezTo>
                  <a:cubicBezTo>
                    <a:pt x="301" y="4987"/>
                    <a:pt x="568" y="4053"/>
                    <a:pt x="1102" y="3253"/>
                  </a:cubicBezTo>
                  <a:cubicBezTo>
                    <a:pt x="2169" y="1618"/>
                    <a:pt x="3937" y="551"/>
                    <a:pt x="5872" y="417"/>
                  </a:cubicBezTo>
                  <a:cubicBezTo>
                    <a:pt x="6110" y="384"/>
                    <a:pt x="6346" y="368"/>
                    <a:pt x="6580" y="368"/>
                  </a:cubicBezTo>
                  <a:cubicBezTo>
                    <a:pt x="7295" y="368"/>
                    <a:pt x="7987" y="524"/>
                    <a:pt x="8640" y="851"/>
                  </a:cubicBezTo>
                  <a:cubicBezTo>
                    <a:pt x="9474" y="1318"/>
                    <a:pt x="10041" y="2118"/>
                    <a:pt x="10308" y="3019"/>
                  </a:cubicBezTo>
                  <a:cubicBezTo>
                    <a:pt x="10642" y="3920"/>
                    <a:pt x="10742" y="4887"/>
                    <a:pt x="10675" y="5854"/>
                  </a:cubicBezTo>
                  <a:cubicBezTo>
                    <a:pt x="10642" y="6321"/>
                    <a:pt x="10508" y="6788"/>
                    <a:pt x="10308" y="7189"/>
                  </a:cubicBezTo>
                  <a:cubicBezTo>
                    <a:pt x="10075" y="7622"/>
                    <a:pt x="9775" y="7989"/>
                    <a:pt x="9441" y="8290"/>
                  </a:cubicBezTo>
                  <a:cubicBezTo>
                    <a:pt x="8779" y="8808"/>
                    <a:pt x="7993" y="9077"/>
                    <a:pt x="7190" y="9077"/>
                  </a:cubicBezTo>
                  <a:cubicBezTo>
                    <a:pt x="7062" y="9077"/>
                    <a:pt x="6934" y="9070"/>
                    <a:pt x="6806" y="9057"/>
                  </a:cubicBezTo>
                  <a:cubicBezTo>
                    <a:pt x="5838" y="8957"/>
                    <a:pt x="5005" y="8456"/>
                    <a:pt x="4471" y="7656"/>
                  </a:cubicBezTo>
                  <a:cubicBezTo>
                    <a:pt x="3970" y="6822"/>
                    <a:pt x="3937" y="5821"/>
                    <a:pt x="4371" y="4954"/>
                  </a:cubicBezTo>
                  <a:cubicBezTo>
                    <a:pt x="4814" y="4215"/>
                    <a:pt x="5598" y="3764"/>
                    <a:pt x="6445" y="3764"/>
                  </a:cubicBezTo>
                  <a:cubicBezTo>
                    <a:pt x="6553" y="3764"/>
                    <a:pt x="6663" y="3771"/>
                    <a:pt x="6772" y="3786"/>
                  </a:cubicBezTo>
                  <a:cubicBezTo>
                    <a:pt x="7006" y="3820"/>
                    <a:pt x="7206" y="3886"/>
                    <a:pt x="7406" y="4053"/>
                  </a:cubicBezTo>
                  <a:cubicBezTo>
                    <a:pt x="7540" y="4220"/>
                    <a:pt x="7673" y="4420"/>
                    <a:pt x="7706" y="4654"/>
                  </a:cubicBezTo>
                  <a:cubicBezTo>
                    <a:pt x="7873" y="5121"/>
                    <a:pt x="7840" y="5621"/>
                    <a:pt x="7640" y="6055"/>
                  </a:cubicBezTo>
                  <a:cubicBezTo>
                    <a:pt x="7442" y="6421"/>
                    <a:pt x="7078" y="6645"/>
                    <a:pt x="6668" y="6645"/>
                  </a:cubicBezTo>
                  <a:cubicBezTo>
                    <a:pt x="6593" y="6645"/>
                    <a:pt x="6516" y="6637"/>
                    <a:pt x="6439" y="6622"/>
                  </a:cubicBezTo>
                  <a:cubicBezTo>
                    <a:pt x="5972" y="6455"/>
                    <a:pt x="5605" y="6088"/>
                    <a:pt x="5438" y="5621"/>
                  </a:cubicBezTo>
                  <a:lnTo>
                    <a:pt x="5438" y="5621"/>
                  </a:lnTo>
                  <a:cubicBezTo>
                    <a:pt x="5572" y="6121"/>
                    <a:pt x="5939" y="6488"/>
                    <a:pt x="6406" y="6688"/>
                  </a:cubicBezTo>
                  <a:cubicBezTo>
                    <a:pt x="6482" y="6704"/>
                    <a:pt x="6560" y="6711"/>
                    <a:pt x="6637" y="6711"/>
                  </a:cubicBezTo>
                  <a:cubicBezTo>
                    <a:pt x="7063" y="6711"/>
                    <a:pt x="7481" y="6483"/>
                    <a:pt x="7706" y="6088"/>
                  </a:cubicBezTo>
                  <a:cubicBezTo>
                    <a:pt x="7940" y="5621"/>
                    <a:pt x="7973" y="5087"/>
                    <a:pt x="7840" y="4620"/>
                  </a:cubicBezTo>
                  <a:cubicBezTo>
                    <a:pt x="7773" y="4353"/>
                    <a:pt x="7640" y="4120"/>
                    <a:pt x="7473" y="3920"/>
                  </a:cubicBezTo>
                  <a:cubicBezTo>
                    <a:pt x="7273" y="3720"/>
                    <a:pt x="7039" y="3620"/>
                    <a:pt x="6772" y="3586"/>
                  </a:cubicBezTo>
                  <a:cubicBezTo>
                    <a:pt x="6635" y="3565"/>
                    <a:pt x="6499" y="3554"/>
                    <a:pt x="6364" y="3554"/>
                  </a:cubicBezTo>
                  <a:cubicBezTo>
                    <a:pt x="5448" y="3554"/>
                    <a:pt x="4602" y="4035"/>
                    <a:pt x="4137" y="4820"/>
                  </a:cubicBezTo>
                  <a:cubicBezTo>
                    <a:pt x="3604" y="5754"/>
                    <a:pt x="3637" y="6889"/>
                    <a:pt x="4171" y="7789"/>
                  </a:cubicBezTo>
                  <a:cubicBezTo>
                    <a:pt x="4437" y="8256"/>
                    <a:pt x="4804" y="8623"/>
                    <a:pt x="5271" y="8890"/>
                  </a:cubicBezTo>
                  <a:cubicBezTo>
                    <a:pt x="5705" y="9157"/>
                    <a:pt x="6205" y="9324"/>
                    <a:pt x="6706" y="9390"/>
                  </a:cubicBezTo>
                  <a:cubicBezTo>
                    <a:pt x="6872" y="9411"/>
                    <a:pt x="7037" y="9421"/>
                    <a:pt x="7201" y="9421"/>
                  </a:cubicBezTo>
                  <a:cubicBezTo>
                    <a:pt x="8090" y="9421"/>
                    <a:pt x="8937" y="9120"/>
                    <a:pt x="9641" y="8556"/>
                  </a:cubicBezTo>
                  <a:cubicBezTo>
                    <a:pt x="10041" y="8223"/>
                    <a:pt x="10375" y="7823"/>
                    <a:pt x="10642" y="7356"/>
                  </a:cubicBezTo>
                  <a:cubicBezTo>
                    <a:pt x="10842" y="6922"/>
                    <a:pt x="11009" y="6388"/>
                    <a:pt x="11042" y="5888"/>
                  </a:cubicBezTo>
                  <a:cubicBezTo>
                    <a:pt x="11142" y="4887"/>
                    <a:pt x="11009" y="3853"/>
                    <a:pt x="10675" y="2886"/>
                  </a:cubicBezTo>
                  <a:cubicBezTo>
                    <a:pt x="10375" y="1885"/>
                    <a:pt x="9708" y="1018"/>
                    <a:pt x="8807" y="484"/>
                  </a:cubicBezTo>
                  <a:cubicBezTo>
                    <a:pt x="8374" y="250"/>
                    <a:pt x="7873" y="84"/>
                    <a:pt x="7340" y="50"/>
                  </a:cubicBezTo>
                  <a:cubicBezTo>
                    <a:pt x="7089" y="17"/>
                    <a:pt x="6839" y="0"/>
                    <a:pt x="6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5" name="Google Shape;2145;p22"/>
            <p:cNvSpPr/>
            <p:nvPr/>
          </p:nvSpPr>
          <p:spPr>
            <a:xfrm>
              <a:off x="6098254" y="3687847"/>
              <a:ext cx="442583" cy="505689"/>
            </a:xfrm>
            <a:custGeom>
              <a:rect b="b" l="l" r="r" t="t"/>
              <a:pathLst>
                <a:path extrusionOk="0" h="12693" w="11109">
                  <a:moveTo>
                    <a:pt x="4550" y="0"/>
                  </a:moveTo>
                  <a:cubicBezTo>
                    <a:pt x="4296" y="0"/>
                    <a:pt x="4037" y="17"/>
                    <a:pt x="3770" y="50"/>
                  </a:cubicBezTo>
                  <a:cubicBezTo>
                    <a:pt x="3270" y="84"/>
                    <a:pt x="2770" y="250"/>
                    <a:pt x="2303" y="484"/>
                  </a:cubicBezTo>
                  <a:cubicBezTo>
                    <a:pt x="1402" y="1051"/>
                    <a:pt x="735" y="1885"/>
                    <a:pt x="435" y="2886"/>
                  </a:cubicBezTo>
                  <a:cubicBezTo>
                    <a:pt x="101" y="3853"/>
                    <a:pt x="1" y="4887"/>
                    <a:pt x="68" y="5888"/>
                  </a:cubicBezTo>
                  <a:cubicBezTo>
                    <a:pt x="134" y="6422"/>
                    <a:pt x="268" y="6922"/>
                    <a:pt x="501" y="7389"/>
                  </a:cubicBezTo>
                  <a:cubicBezTo>
                    <a:pt x="735" y="7856"/>
                    <a:pt x="1068" y="8256"/>
                    <a:pt x="1469" y="8590"/>
                  </a:cubicBezTo>
                  <a:cubicBezTo>
                    <a:pt x="2197" y="9143"/>
                    <a:pt x="3079" y="9443"/>
                    <a:pt x="4002" y="9443"/>
                  </a:cubicBezTo>
                  <a:cubicBezTo>
                    <a:pt x="4135" y="9443"/>
                    <a:pt x="4269" y="9436"/>
                    <a:pt x="4404" y="9424"/>
                  </a:cubicBezTo>
                  <a:cubicBezTo>
                    <a:pt x="4904" y="9357"/>
                    <a:pt x="5405" y="9190"/>
                    <a:pt x="5838" y="8923"/>
                  </a:cubicBezTo>
                  <a:cubicBezTo>
                    <a:pt x="6305" y="8623"/>
                    <a:pt x="6672" y="8256"/>
                    <a:pt x="6939" y="7789"/>
                  </a:cubicBezTo>
                  <a:cubicBezTo>
                    <a:pt x="7473" y="6889"/>
                    <a:pt x="7506" y="5754"/>
                    <a:pt x="6973" y="4854"/>
                  </a:cubicBezTo>
                  <a:cubicBezTo>
                    <a:pt x="6507" y="4039"/>
                    <a:pt x="5661" y="3554"/>
                    <a:pt x="4744" y="3554"/>
                  </a:cubicBezTo>
                  <a:cubicBezTo>
                    <a:pt x="4610" y="3554"/>
                    <a:pt x="4474" y="3565"/>
                    <a:pt x="4337" y="3586"/>
                  </a:cubicBezTo>
                  <a:cubicBezTo>
                    <a:pt x="4071" y="3620"/>
                    <a:pt x="3837" y="3753"/>
                    <a:pt x="3637" y="3920"/>
                  </a:cubicBezTo>
                  <a:cubicBezTo>
                    <a:pt x="3470" y="4120"/>
                    <a:pt x="3337" y="4353"/>
                    <a:pt x="3303" y="4620"/>
                  </a:cubicBezTo>
                  <a:cubicBezTo>
                    <a:pt x="3137" y="5121"/>
                    <a:pt x="3170" y="5654"/>
                    <a:pt x="3437" y="6088"/>
                  </a:cubicBezTo>
                  <a:cubicBezTo>
                    <a:pt x="3630" y="6474"/>
                    <a:pt x="4027" y="6723"/>
                    <a:pt x="4460" y="6723"/>
                  </a:cubicBezTo>
                  <a:cubicBezTo>
                    <a:pt x="4552" y="6723"/>
                    <a:pt x="4645" y="6712"/>
                    <a:pt x="4738" y="6688"/>
                  </a:cubicBezTo>
                  <a:cubicBezTo>
                    <a:pt x="5205" y="6522"/>
                    <a:pt x="5572" y="6121"/>
                    <a:pt x="5705" y="5621"/>
                  </a:cubicBezTo>
                  <a:lnTo>
                    <a:pt x="5705" y="5621"/>
                  </a:lnTo>
                  <a:cubicBezTo>
                    <a:pt x="5538" y="6088"/>
                    <a:pt x="5171" y="6455"/>
                    <a:pt x="4738" y="6622"/>
                  </a:cubicBezTo>
                  <a:cubicBezTo>
                    <a:pt x="4667" y="6636"/>
                    <a:pt x="4596" y="6643"/>
                    <a:pt x="4526" y="6643"/>
                  </a:cubicBezTo>
                  <a:cubicBezTo>
                    <a:pt x="4101" y="6643"/>
                    <a:pt x="3709" y="6393"/>
                    <a:pt x="3537" y="6021"/>
                  </a:cubicBezTo>
                  <a:cubicBezTo>
                    <a:pt x="3337" y="5588"/>
                    <a:pt x="3303" y="5087"/>
                    <a:pt x="3437" y="4654"/>
                  </a:cubicBezTo>
                  <a:cubicBezTo>
                    <a:pt x="3503" y="4420"/>
                    <a:pt x="3604" y="4187"/>
                    <a:pt x="3770" y="4020"/>
                  </a:cubicBezTo>
                  <a:cubicBezTo>
                    <a:pt x="3937" y="3886"/>
                    <a:pt x="4171" y="3786"/>
                    <a:pt x="4404" y="3786"/>
                  </a:cubicBezTo>
                  <a:cubicBezTo>
                    <a:pt x="4514" y="3771"/>
                    <a:pt x="4624" y="3764"/>
                    <a:pt x="4732" y="3764"/>
                  </a:cubicBezTo>
                  <a:cubicBezTo>
                    <a:pt x="5578" y="3764"/>
                    <a:pt x="6359" y="4215"/>
                    <a:pt x="6772" y="4954"/>
                  </a:cubicBezTo>
                  <a:cubicBezTo>
                    <a:pt x="7239" y="5788"/>
                    <a:pt x="7206" y="6822"/>
                    <a:pt x="6672" y="7622"/>
                  </a:cubicBezTo>
                  <a:cubicBezTo>
                    <a:pt x="6172" y="8423"/>
                    <a:pt x="5305" y="8957"/>
                    <a:pt x="4371" y="9023"/>
                  </a:cubicBezTo>
                  <a:cubicBezTo>
                    <a:pt x="4224" y="9044"/>
                    <a:pt x="4075" y="9055"/>
                    <a:pt x="3928" y="9055"/>
                  </a:cubicBezTo>
                  <a:cubicBezTo>
                    <a:pt x="3138" y="9055"/>
                    <a:pt x="2354" y="8762"/>
                    <a:pt x="1736" y="8256"/>
                  </a:cubicBezTo>
                  <a:cubicBezTo>
                    <a:pt x="1369" y="7956"/>
                    <a:pt x="1068" y="7589"/>
                    <a:pt x="868" y="7189"/>
                  </a:cubicBezTo>
                  <a:cubicBezTo>
                    <a:pt x="668" y="6755"/>
                    <a:pt x="535" y="6321"/>
                    <a:pt x="501" y="5854"/>
                  </a:cubicBezTo>
                  <a:cubicBezTo>
                    <a:pt x="401" y="4887"/>
                    <a:pt x="535" y="3920"/>
                    <a:pt x="835" y="3019"/>
                  </a:cubicBezTo>
                  <a:cubicBezTo>
                    <a:pt x="1102" y="2085"/>
                    <a:pt x="1702" y="1318"/>
                    <a:pt x="2503" y="818"/>
                  </a:cubicBezTo>
                  <a:cubicBezTo>
                    <a:pt x="3153" y="517"/>
                    <a:pt x="3860" y="367"/>
                    <a:pt x="4581" y="367"/>
                  </a:cubicBezTo>
                  <a:cubicBezTo>
                    <a:pt x="4821" y="367"/>
                    <a:pt x="5063" y="384"/>
                    <a:pt x="5305" y="417"/>
                  </a:cubicBezTo>
                  <a:cubicBezTo>
                    <a:pt x="7239" y="551"/>
                    <a:pt x="8974" y="1618"/>
                    <a:pt x="10008" y="3253"/>
                  </a:cubicBezTo>
                  <a:cubicBezTo>
                    <a:pt x="10542" y="4053"/>
                    <a:pt x="10842" y="5021"/>
                    <a:pt x="10842" y="5988"/>
                  </a:cubicBezTo>
                  <a:cubicBezTo>
                    <a:pt x="10842" y="6955"/>
                    <a:pt x="10642" y="7923"/>
                    <a:pt x="10242" y="8823"/>
                  </a:cubicBezTo>
                  <a:cubicBezTo>
                    <a:pt x="9441" y="10625"/>
                    <a:pt x="7940" y="12026"/>
                    <a:pt x="6072" y="12693"/>
                  </a:cubicBezTo>
                  <a:cubicBezTo>
                    <a:pt x="8007" y="12092"/>
                    <a:pt x="9574" y="10725"/>
                    <a:pt x="10442" y="8890"/>
                  </a:cubicBezTo>
                  <a:cubicBezTo>
                    <a:pt x="10875" y="7989"/>
                    <a:pt x="11109" y="6989"/>
                    <a:pt x="11109" y="5955"/>
                  </a:cubicBezTo>
                  <a:cubicBezTo>
                    <a:pt x="11109" y="4954"/>
                    <a:pt x="10842" y="3953"/>
                    <a:pt x="10308" y="3086"/>
                  </a:cubicBezTo>
                  <a:cubicBezTo>
                    <a:pt x="9808" y="2219"/>
                    <a:pt x="9041" y="1485"/>
                    <a:pt x="8173" y="951"/>
                  </a:cubicBezTo>
                  <a:cubicBezTo>
                    <a:pt x="7273" y="451"/>
                    <a:pt x="6305" y="150"/>
                    <a:pt x="5305" y="50"/>
                  </a:cubicBezTo>
                  <a:cubicBezTo>
                    <a:pt x="5055" y="17"/>
                    <a:pt x="4804" y="0"/>
                    <a:pt x="4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6" name="Google Shape;2146;p22"/>
            <p:cNvSpPr/>
            <p:nvPr/>
          </p:nvSpPr>
          <p:spPr>
            <a:xfrm>
              <a:off x="6536813" y="3936448"/>
              <a:ext cx="921021" cy="16534"/>
            </a:xfrm>
            <a:custGeom>
              <a:rect b="b" l="l" r="r" t="t"/>
              <a:pathLst>
                <a:path extrusionOk="0" h="415" w="23118">
                  <a:moveTo>
                    <a:pt x="13254" y="1"/>
                  </a:moveTo>
                  <a:cubicBezTo>
                    <a:pt x="12692" y="1"/>
                    <a:pt x="12133" y="5"/>
                    <a:pt x="11576" y="15"/>
                  </a:cubicBezTo>
                  <a:cubicBezTo>
                    <a:pt x="9641" y="15"/>
                    <a:pt x="7706" y="15"/>
                    <a:pt x="5772" y="48"/>
                  </a:cubicBezTo>
                  <a:cubicBezTo>
                    <a:pt x="3870" y="81"/>
                    <a:pt x="1936" y="115"/>
                    <a:pt x="1" y="215"/>
                  </a:cubicBezTo>
                  <a:cubicBezTo>
                    <a:pt x="1936" y="282"/>
                    <a:pt x="3870" y="315"/>
                    <a:pt x="5772" y="348"/>
                  </a:cubicBezTo>
                  <a:cubicBezTo>
                    <a:pt x="7706" y="415"/>
                    <a:pt x="9641" y="415"/>
                    <a:pt x="11576" y="415"/>
                  </a:cubicBezTo>
                  <a:cubicBezTo>
                    <a:pt x="13477" y="382"/>
                    <a:pt x="15412" y="382"/>
                    <a:pt x="17347" y="348"/>
                  </a:cubicBezTo>
                  <a:cubicBezTo>
                    <a:pt x="19281" y="315"/>
                    <a:pt x="21216" y="282"/>
                    <a:pt x="23117" y="215"/>
                  </a:cubicBezTo>
                  <a:cubicBezTo>
                    <a:pt x="21216" y="115"/>
                    <a:pt x="19281" y="81"/>
                    <a:pt x="17347" y="48"/>
                  </a:cubicBezTo>
                  <a:cubicBezTo>
                    <a:pt x="15979" y="24"/>
                    <a:pt x="14610" y="1"/>
                    <a:pt x="13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22"/>
            <p:cNvSpPr/>
            <p:nvPr/>
          </p:nvSpPr>
          <p:spPr>
            <a:xfrm>
              <a:off x="6528845" y="3977643"/>
              <a:ext cx="930304" cy="17091"/>
            </a:xfrm>
            <a:custGeom>
              <a:rect b="b" l="l" r="r" t="t"/>
              <a:pathLst>
                <a:path extrusionOk="0" h="429" w="23351">
                  <a:moveTo>
                    <a:pt x="13397" y="1"/>
                  </a:moveTo>
                  <a:cubicBezTo>
                    <a:pt x="12826" y="1"/>
                    <a:pt x="12252" y="5"/>
                    <a:pt x="11676" y="15"/>
                  </a:cubicBezTo>
                  <a:cubicBezTo>
                    <a:pt x="9741" y="15"/>
                    <a:pt x="7806" y="15"/>
                    <a:pt x="5838" y="48"/>
                  </a:cubicBezTo>
                  <a:cubicBezTo>
                    <a:pt x="3903" y="82"/>
                    <a:pt x="1969" y="148"/>
                    <a:pt x="1" y="215"/>
                  </a:cubicBezTo>
                  <a:cubicBezTo>
                    <a:pt x="1969" y="315"/>
                    <a:pt x="3903" y="315"/>
                    <a:pt x="5838" y="382"/>
                  </a:cubicBezTo>
                  <a:cubicBezTo>
                    <a:pt x="7230" y="405"/>
                    <a:pt x="8605" y="429"/>
                    <a:pt x="9975" y="429"/>
                  </a:cubicBezTo>
                  <a:cubicBezTo>
                    <a:pt x="10542" y="429"/>
                    <a:pt x="11109" y="425"/>
                    <a:pt x="11676" y="415"/>
                  </a:cubicBezTo>
                  <a:cubicBezTo>
                    <a:pt x="13644" y="415"/>
                    <a:pt x="15579" y="415"/>
                    <a:pt x="17513" y="382"/>
                  </a:cubicBezTo>
                  <a:cubicBezTo>
                    <a:pt x="19481" y="348"/>
                    <a:pt x="21416" y="315"/>
                    <a:pt x="23351" y="215"/>
                  </a:cubicBezTo>
                  <a:cubicBezTo>
                    <a:pt x="21416" y="148"/>
                    <a:pt x="19481" y="115"/>
                    <a:pt x="17513" y="48"/>
                  </a:cubicBezTo>
                  <a:cubicBezTo>
                    <a:pt x="16145" y="25"/>
                    <a:pt x="14777" y="1"/>
                    <a:pt x="13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8" name="Google Shape;2148;p22"/>
            <p:cNvSpPr/>
            <p:nvPr/>
          </p:nvSpPr>
          <p:spPr>
            <a:xfrm>
              <a:off x="6488965" y="4069912"/>
              <a:ext cx="45258" cy="435929"/>
            </a:xfrm>
            <a:custGeom>
              <a:rect b="b" l="l" r="r" t="t"/>
              <a:pathLst>
                <a:path extrusionOk="0" h="10942" w="1136">
                  <a:moveTo>
                    <a:pt x="1" y="0"/>
                  </a:moveTo>
                  <a:lnTo>
                    <a:pt x="1" y="0"/>
                  </a:lnTo>
                  <a:cubicBezTo>
                    <a:pt x="234" y="367"/>
                    <a:pt x="368" y="834"/>
                    <a:pt x="368" y="1268"/>
                  </a:cubicBezTo>
                  <a:lnTo>
                    <a:pt x="468" y="2669"/>
                  </a:lnTo>
                  <a:lnTo>
                    <a:pt x="635" y="5438"/>
                  </a:lnTo>
                  <a:lnTo>
                    <a:pt x="802" y="8173"/>
                  </a:lnTo>
                  <a:cubicBezTo>
                    <a:pt x="868" y="9107"/>
                    <a:pt x="935" y="10008"/>
                    <a:pt x="1002" y="10942"/>
                  </a:cubicBezTo>
                  <a:cubicBezTo>
                    <a:pt x="1102" y="10008"/>
                    <a:pt x="1135" y="9107"/>
                    <a:pt x="1135" y="8173"/>
                  </a:cubicBezTo>
                  <a:cubicBezTo>
                    <a:pt x="1135" y="7239"/>
                    <a:pt x="1102" y="6305"/>
                    <a:pt x="1035" y="5404"/>
                  </a:cubicBezTo>
                  <a:cubicBezTo>
                    <a:pt x="968" y="4470"/>
                    <a:pt x="902" y="3536"/>
                    <a:pt x="768" y="2636"/>
                  </a:cubicBezTo>
                  <a:cubicBezTo>
                    <a:pt x="701" y="2169"/>
                    <a:pt x="635" y="1735"/>
                    <a:pt x="568" y="1268"/>
                  </a:cubicBezTo>
                  <a:cubicBezTo>
                    <a:pt x="501" y="801"/>
                    <a:pt x="301" y="33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9" name="Google Shape;2149;p22"/>
            <p:cNvSpPr/>
            <p:nvPr/>
          </p:nvSpPr>
          <p:spPr>
            <a:xfrm>
              <a:off x="6366736" y="4176245"/>
              <a:ext cx="17291" cy="330911"/>
            </a:xfrm>
            <a:custGeom>
              <a:rect b="b" l="l" r="r" t="t"/>
              <a:pathLst>
                <a:path extrusionOk="0" h="8306" w="434">
                  <a:moveTo>
                    <a:pt x="400" y="0"/>
                  </a:moveTo>
                  <a:cubicBezTo>
                    <a:pt x="134" y="1368"/>
                    <a:pt x="0" y="2769"/>
                    <a:pt x="0" y="4136"/>
                  </a:cubicBezTo>
                  <a:cubicBezTo>
                    <a:pt x="0" y="5537"/>
                    <a:pt x="134" y="6938"/>
                    <a:pt x="367" y="8306"/>
                  </a:cubicBezTo>
                  <a:cubicBezTo>
                    <a:pt x="434" y="6905"/>
                    <a:pt x="434" y="5537"/>
                    <a:pt x="434" y="4136"/>
                  </a:cubicBezTo>
                  <a:cubicBezTo>
                    <a:pt x="400" y="2769"/>
                    <a:pt x="434" y="1401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0" name="Google Shape;2150;p22"/>
            <p:cNvSpPr/>
            <p:nvPr/>
          </p:nvSpPr>
          <p:spPr>
            <a:xfrm>
              <a:off x="6554104" y="4047044"/>
              <a:ext cx="162189" cy="460112"/>
            </a:xfrm>
            <a:custGeom>
              <a:rect b="b" l="l" r="r" t="t"/>
              <a:pathLst>
                <a:path extrusionOk="0" h="11549" w="4071">
                  <a:moveTo>
                    <a:pt x="2207" y="1"/>
                  </a:moveTo>
                  <a:cubicBezTo>
                    <a:pt x="2171" y="1"/>
                    <a:pt x="2136" y="3"/>
                    <a:pt x="2102" y="7"/>
                  </a:cubicBezTo>
                  <a:cubicBezTo>
                    <a:pt x="1502" y="107"/>
                    <a:pt x="1035" y="441"/>
                    <a:pt x="768" y="975"/>
                  </a:cubicBezTo>
                  <a:cubicBezTo>
                    <a:pt x="501" y="1408"/>
                    <a:pt x="334" y="1909"/>
                    <a:pt x="234" y="2442"/>
                  </a:cubicBezTo>
                  <a:cubicBezTo>
                    <a:pt x="167" y="2943"/>
                    <a:pt x="134" y="3443"/>
                    <a:pt x="101" y="3977"/>
                  </a:cubicBezTo>
                  <a:cubicBezTo>
                    <a:pt x="67" y="4477"/>
                    <a:pt x="34" y="4978"/>
                    <a:pt x="34" y="5478"/>
                  </a:cubicBezTo>
                  <a:cubicBezTo>
                    <a:pt x="0" y="7513"/>
                    <a:pt x="67" y="9514"/>
                    <a:pt x="334" y="11549"/>
                  </a:cubicBezTo>
                  <a:cubicBezTo>
                    <a:pt x="234" y="9514"/>
                    <a:pt x="234" y="7513"/>
                    <a:pt x="334" y="5511"/>
                  </a:cubicBezTo>
                  <a:cubicBezTo>
                    <a:pt x="401" y="4511"/>
                    <a:pt x="434" y="3477"/>
                    <a:pt x="601" y="2509"/>
                  </a:cubicBezTo>
                  <a:cubicBezTo>
                    <a:pt x="668" y="2042"/>
                    <a:pt x="834" y="1575"/>
                    <a:pt x="1068" y="1175"/>
                  </a:cubicBezTo>
                  <a:cubicBezTo>
                    <a:pt x="1268" y="775"/>
                    <a:pt x="1668" y="474"/>
                    <a:pt x="2102" y="408"/>
                  </a:cubicBezTo>
                  <a:cubicBezTo>
                    <a:pt x="2126" y="406"/>
                    <a:pt x="2151" y="405"/>
                    <a:pt x="2175" y="405"/>
                  </a:cubicBezTo>
                  <a:cubicBezTo>
                    <a:pt x="2580" y="405"/>
                    <a:pt x="2943" y="666"/>
                    <a:pt x="3069" y="1075"/>
                  </a:cubicBezTo>
                  <a:cubicBezTo>
                    <a:pt x="3236" y="1542"/>
                    <a:pt x="3303" y="2009"/>
                    <a:pt x="3336" y="2509"/>
                  </a:cubicBezTo>
                  <a:cubicBezTo>
                    <a:pt x="3470" y="3510"/>
                    <a:pt x="3536" y="4511"/>
                    <a:pt x="3636" y="5511"/>
                  </a:cubicBezTo>
                  <a:cubicBezTo>
                    <a:pt x="3837" y="7513"/>
                    <a:pt x="3937" y="9514"/>
                    <a:pt x="4003" y="11516"/>
                  </a:cubicBezTo>
                  <a:cubicBezTo>
                    <a:pt x="4070" y="10515"/>
                    <a:pt x="4070" y="9514"/>
                    <a:pt x="4070" y="8513"/>
                  </a:cubicBezTo>
                  <a:cubicBezTo>
                    <a:pt x="4037" y="7513"/>
                    <a:pt x="4003" y="6479"/>
                    <a:pt x="3970" y="5478"/>
                  </a:cubicBezTo>
                  <a:cubicBezTo>
                    <a:pt x="3903" y="4477"/>
                    <a:pt x="3803" y="3477"/>
                    <a:pt x="3703" y="2442"/>
                  </a:cubicBezTo>
                  <a:cubicBezTo>
                    <a:pt x="3670" y="1942"/>
                    <a:pt x="3603" y="1408"/>
                    <a:pt x="3436" y="941"/>
                  </a:cubicBezTo>
                  <a:cubicBezTo>
                    <a:pt x="3336" y="641"/>
                    <a:pt x="3136" y="408"/>
                    <a:pt x="2936" y="241"/>
                  </a:cubicBezTo>
                  <a:cubicBezTo>
                    <a:pt x="2704" y="96"/>
                    <a:pt x="2446" y="1"/>
                    <a:pt x="2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22"/>
            <p:cNvSpPr/>
            <p:nvPr/>
          </p:nvSpPr>
          <p:spPr>
            <a:xfrm>
              <a:off x="6738842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79" y="1"/>
                    <a:pt x="2140" y="3"/>
                    <a:pt x="2102" y="7"/>
                  </a:cubicBezTo>
                  <a:cubicBezTo>
                    <a:pt x="1535" y="107"/>
                    <a:pt x="1034" y="441"/>
                    <a:pt x="767" y="975"/>
                  </a:cubicBezTo>
                  <a:cubicBezTo>
                    <a:pt x="500" y="1408"/>
                    <a:pt x="334" y="1909"/>
                    <a:pt x="267" y="2442"/>
                  </a:cubicBezTo>
                  <a:cubicBezTo>
                    <a:pt x="167" y="2943"/>
                    <a:pt x="134" y="3443"/>
                    <a:pt x="100" y="3977"/>
                  </a:cubicBezTo>
                  <a:cubicBezTo>
                    <a:pt x="67" y="4477"/>
                    <a:pt x="67" y="4978"/>
                    <a:pt x="67" y="5478"/>
                  </a:cubicBezTo>
                  <a:cubicBezTo>
                    <a:pt x="0" y="7513"/>
                    <a:pt x="100" y="9514"/>
                    <a:pt x="334" y="11549"/>
                  </a:cubicBezTo>
                  <a:cubicBezTo>
                    <a:pt x="267" y="9514"/>
                    <a:pt x="267" y="7513"/>
                    <a:pt x="334" y="5511"/>
                  </a:cubicBezTo>
                  <a:cubicBezTo>
                    <a:pt x="434" y="4511"/>
                    <a:pt x="434" y="3477"/>
                    <a:pt x="601" y="2509"/>
                  </a:cubicBezTo>
                  <a:cubicBezTo>
                    <a:pt x="701" y="2042"/>
                    <a:pt x="834" y="1575"/>
                    <a:pt x="1068" y="1175"/>
                  </a:cubicBezTo>
                  <a:cubicBezTo>
                    <a:pt x="1301" y="775"/>
                    <a:pt x="1668" y="474"/>
                    <a:pt x="2135" y="408"/>
                  </a:cubicBezTo>
                  <a:cubicBezTo>
                    <a:pt x="2159" y="406"/>
                    <a:pt x="2184" y="405"/>
                    <a:pt x="2208" y="405"/>
                  </a:cubicBezTo>
                  <a:cubicBezTo>
                    <a:pt x="2613" y="405"/>
                    <a:pt x="2975" y="666"/>
                    <a:pt x="3069" y="1075"/>
                  </a:cubicBezTo>
                  <a:cubicBezTo>
                    <a:pt x="3236" y="1542"/>
                    <a:pt x="3336" y="2009"/>
                    <a:pt x="3369" y="2509"/>
                  </a:cubicBezTo>
                  <a:cubicBezTo>
                    <a:pt x="3469" y="3510"/>
                    <a:pt x="3569" y="4511"/>
                    <a:pt x="3669" y="5511"/>
                  </a:cubicBezTo>
                  <a:cubicBezTo>
                    <a:pt x="3836" y="7513"/>
                    <a:pt x="3936" y="9514"/>
                    <a:pt x="4036" y="11516"/>
                  </a:cubicBezTo>
                  <a:cubicBezTo>
                    <a:pt x="4070" y="10515"/>
                    <a:pt x="4103" y="9514"/>
                    <a:pt x="4070" y="8513"/>
                  </a:cubicBezTo>
                  <a:cubicBezTo>
                    <a:pt x="4070" y="7513"/>
                    <a:pt x="4003" y="6479"/>
                    <a:pt x="3970" y="5478"/>
                  </a:cubicBezTo>
                  <a:cubicBezTo>
                    <a:pt x="3936" y="4477"/>
                    <a:pt x="3836" y="3477"/>
                    <a:pt x="3736" y="2442"/>
                  </a:cubicBezTo>
                  <a:cubicBezTo>
                    <a:pt x="3703" y="1942"/>
                    <a:pt x="3603" y="1408"/>
                    <a:pt x="3436" y="941"/>
                  </a:cubicBezTo>
                  <a:cubicBezTo>
                    <a:pt x="3336" y="641"/>
                    <a:pt x="3169" y="408"/>
                    <a:pt x="2936" y="241"/>
                  </a:cubicBezTo>
                  <a:cubicBezTo>
                    <a:pt x="2732" y="96"/>
                    <a:pt x="2478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2" name="Google Shape;2152;p22"/>
            <p:cNvSpPr/>
            <p:nvPr/>
          </p:nvSpPr>
          <p:spPr>
            <a:xfrm>
              <a:off x="6923540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80" y="1"/>
                    <a:pt x="2141" y="3"/>
                    <a:pt x="2102" y="7"/>
                  </a:cubicBezTo>
                  <a:cubicBezTo>
                    <a:pt x="1535" y="107"/>
                    <a:pt x="1035" y="441"/>
                    <a:pt x="768" y="975"/>
                  </a:cubicBezTo>
                  <a:cubicBezTo>
                    <a:pt x="534" y="1408"/>
                    <a:pt x="334" y="1909"/>
                    <a:pt x="268" y="2442"/>
                  </a:cubicBezTo>
                  <a:cubicBezTo>
                    <a:pt x="201" y="2943"/>
                    <a:pt x="134" y="3443"/>
                    <a:pt x="134" y="3977"/>
                  </a:cubicBezTo>
                  <a:cubicBezTo>
                    <a:pt x="101" y="4477"/>
                    <a:pt x="67" y="4978"/>
                    <a:pt x="67" y="5478"/>
                  </a:cubicBezTo>
                  <a:cubicBezTo>
                    <a:pt x="1" y="7513"/>
                    <a:pt x="101" y="9514"/>
                    <a:pt x="334" y="11549"/>
                  </a:cubicBezTo>
                  <a:cubicBezTo>
                    <a:pt x="268" y="9514"/>
                    <a:pt x="268" y="7513"/>
                    <a:pt x="368" y="5511"/>
                  </a:cubicBezTo>
                  <a:cubicBezTo>
                    <a:pt x="434" y="4511"/>
                    <a:pt x="468" y="3477"/>
                    <a:pt x="635" y="2509"/>
                  </a:cubicBezTo>
                  <a:cubicBezTo>
                    <a:pt x="701" y="2042"/>
                    <a:pt x="868" y="1575"/>
                    <a:pt x="1102" y="1175"/>
                  </a:cubicBezTo>
                  <a:cubicBezTo>
                    <a:pt x="1302" y="775"/>
                    <a:pt x="1702" y="474"/>
                    <a:pt x="2136" y="408"/>
                  </a:cubicBezTo>
                  <a:cubicBezTo>
                    <a:pt x="2160" y="406"/>
                    <a:pt x="2184" y="405"/>
                    <a:pt x="2208" y="405"/>
                  </a:cubicBezTo>
                  <a:cubicBezTo>
                    <a:pt x="2613" y="405"/>
                    <a:pt x="2977" y="666"/>
                    <a:pt x="3103" y="1075"/>
                  </a:cubicBezTo>
                  <a:cubicBezTo>
                    <a:pt x="3236" y="1542"/>
                    <a:pt x="3337" y="2009"/>
                    <a:pt x="3370" y="2509"/>
                  </a:cubicBezTo>
                  <a:cubicBezTo>
                    <a:pt x="3503" y="3510"/>
                    <a:pt x="3570" y="4511"/>
                    <a:pt x="3670" y="5511"/>
                  </a:cubicBezTo>
                  <a:cubicBezTo>
                    <a:pt x="3837" y="7513"/>
                    <a:pt x="3970" y="9514"/>
                    <a:pt x="4037" y="11516"/>
                  </a:cubicBezTo>
                  <a:cubicBezTo>
                    <a:pt x="4104" y="10515"/>
                    <a:pt x="4104" y="9514"/>
                    <a:pt x="4104" y="8513"/>
                  </a:cubicBezTo>
                  <a:cubicBezTo>
                    <a:pt x="4070" y="7513"/>
                    <a:pt x="4037" y="6479"/>
                    <a:pt x="3970" y="5478"/>
                  </a:cubicBezTo>
                  <a:cubicBezTo>
                    <a:pt x="3937" y="4477"/>
                    <a:pt x="3837" y="3477"/>
                    <a:pt x="3737" y="2442"/>
                  </a:cubicBezTo>
                  <a:cubicBezTo>
                    <a:pt x="3703" y="1942"/>
                    <a:pt x="3603" y="1408"/>
                    <a:pt x="3470" y="941"/>
                  </a:cubicBezTo>
                  <a:cubicBezTo>
                    <a:pt x="3337" y="641"/>
                    <a:pt x="3170" y="408"/>
                    <a:pt x="2936" y="241"/>
                  </a:cubicBezTo>
                  <a:cubicBezTo>
                    <a:pt x="2733" y="96"/>
                    <a:pt x="2479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3" name="Google Shape;2153;p22"/>
            <p:cNvSpPr/>
            <p:nvPr/>
          </p:nvSpPr>
          <p:spPr>
            <a:xfrm>
              <a:off x="7109593" y="4048319"/>
              <a:ext cx="162189" cy="458837"/>
            </a:xfrm>
            <a:custGeom>
              <a:rect b="b" l="l" r="r" t="t"/>
              <a:pathLst>
                <a:path extrusionOk="0" h="11517" w="4071">
                  <a:moveTo>
                    <a:pt x="2219" y="0"/>
                  </a:moveTo>
                  <a:cubicBezTo>
                    <a:pt x="2169" y="0"/>
                    <a:pt x="2119" y="3"/>
                    <a:pt x="2069" y="9"/>
                  </a:cubicBezTo>
                  <a:cubicBezTo>
                    <a:pt x="1502" y="75"/>
                    <a:pt x="1002" y="442"/>
                    <a:pt x="768" y="943"/>
                  </a:cubicBezTo>
                  <a:cubicBezTo>
                    <a:pt x="501" y="1410"/>
                    <a:pt x="334" y="1910"/>
                    <a:pt x="268" y="2410"/>
                  </a:cubicBezTo>
                  <a:cubicBezTo>
                    <a:pt x="168" y="2911"/>
                    <a:pt x="134" y="3411"/>
                    <a:pt x="101" y="3945"/>
                  </a:cubicBezTo>
                  <a:cubicBezTo>
                    <a:pt x="68" y="4445"/>
                    <a:pt x="68" y="4946"/>
                    <a:pt x="68" y="5446"/>
                  </a:cubicBezTo>
                  <a:cubicBezTo>
                    <a:pt x="1" y="7481"/>
                    <a:pt x="101" y="9482"/>
                    <a:pt x="334" y="11517"/>
                  </a:cubicBezTo>
                  <a:cubicBezTo>
                    <a:pt x="268" y="9482"/>
                    <a:pt x="234" y="7481"/>
                    <a:pt x="334" y="5479"/>
                  </a:cubicBezTo>
                  <a:cubicBezTo>
                    <a:pt x="401" y="4479"/>
                    <a:pt x="434" y="3478"/>
                    <a:pt x="601" y="2511"/>
                  </a:cubicBezTo>
                  <a:cubicBezTo>
                    <a:pt x="668" y="2010"/>
                    <a:pt x="835" y="1577"/>
                    <a:pt x="1068" y="1143"/>
                  </a:cubicBezTo>
                  <a:cubicBezTo>
                    <a:pt x="1268" y="743"/>
                    <a:pt x="1669" y="476"/>
                    <a:pt x="2102" y="409"/>
                  </a:cubicBezTo>
                  <a:cubicBezTo>
                    <a:pt x="2127" y="407"/>
                    <a:pt x="2151" y="406"/>
                    <a:pt x="2175" y="406"/>
                  </a:cubicBezTo>
                  <a:cubicBezTo>
                    <a:pt x="2580" y="406"/>
                    <a:pt x="2944" y="665"/>
                    <a:pt x="3070" y="1043"/>
                  </a:cubicBezTo>
                  <a:cubicBezTo>
                    <a:pt x="3203" y="1510"/>
                    <a:pt x="3303" y="2010"/>
                    <a:pt x="3337" y="2477"/>
                  </a:cubicBezTo>
                  <a:cubicBezTo>
                    <a:pt x="3470" y="3478"/>
                    <a:pt x="3537" y="4479"/>
                    <a:pt x="3637" y="5479"/>
                  </a:cubicBezTo>
                  <a:cubicBezTo>
                    <a:pt x="3837" y="7481"/>
                    <a:pt x="3937" y="9516"/>
                    <a:pt x="4004" y="11517"/>
                  </a:cubicBezTo>
                  <a:cubicBezTo>
                    <a:pt x="4070" y="10516"/>
                    <a:pt x="4070" y="9516"/>
                    <a:pt x="4070" y="8481"/>
                  </a:cubicBezTo>
                  <a:cubicBezTo>
                    <a:pt x="4037" y="7481"/>
                    <a:pt x="4004" y="6480"/>
                    <a:pt x="3970" y="5479"/>
                  </a:cubicBezTo>
                  <a:cubicBezTo>
                    <a:pt x="3904" y="4445"/>
                    <a:pt x="3804" y="3445"/>
                    <a:pt x="3703" y="2444"/>
                  </a:cubicBezTo>
                  <a:cubicBezTo>
                    <a:pt x="3670" y="1910"/>
                    <a:pt x="3603" y="1410"/>
                    <a:pt x="3437" y="909"/>
                  </a:cubicBezTo>
                  <a:cubicBezTo>
                    <a:pt x="3337" y="643"/>
                    <a:pt x="3136" y="409"/>
                    <a:pt x="2903" y="209"/>
                  </a:cubicBezTo>
                  <a:cubicBezTo>
                    <a:pt x="2708" y="70"/>
                    <a:pt x="2467" y="0"/>
                    <a:pt x="2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22"/>
            <p:cNvSpPr/>
            <p:nvPr/>
          </p:nvSpPr>
          <p:spPr>
            <a:xfrm>
              <a:off x="7294331" y="4047004"/>
              <a:ext cx="163503" cy="460152"/>
            </a:xfrm>
            <a:custGeom>
              <a:rect b="b" l="l" r="r" t="t"/>
              <a:pathLst>
                <a:path extrusionOk="0" h="11550" w="4104">
                  <a:moveTo>
                    <a:pt x="2248" y="0"/>
                  </a:moveTo>
                  <a:cubicBezTo>
                    <a:pt x="2199" y="0"/>
                    <a:pt x="2151" y="3"/>
                    <a:pt x="2102" y="8"/>
                  </a:cubicBezTo>
                  <a:cubicBezTo>
                    <a:pt x="1535" y="108"/>
                    <a:pt x="1035" y="442"/>
                    <a:pt x="768" y="976"/>
                  </a:cubicBezTo>
                  <a:cubicBezTo>
                    <a:pt x="501" y="1409"/>
                    <a:pt x="334" y="1910"/>
                    <a:pt x="267" y="2443"/>
                  </a:cubicBezTo>
                  <a:cubicBezTo>
                    <a:pt x="201" y="2944"/>
                    <a:pt x="134" y="3444"/>
                    <a:pt x="101" y="3978"/>
                  </a:cubicBezTo>
                  <a:cubicBezTo>
                    <a:pt x="101" y="4478"/>
                    <a:pt x="67" y="4979"/>
                    <a:pt x="67" y="5479"/>
                  </a:cubicBezTo>
                  <a:cubicBezTo>
                    <a:pt x="0" y="7514"/>
                    <a:pt x="101" y="9515"/>
                    <a:pt x="334" y="11550"/>
                  </a:cubicBezTo>
                  <a:cubicBezTo>
                    <a:pt x="301" y="9515"/>
                    <a:pt x="267" y="7514"/>
                    <a:pt x="367" y="5512"/>
                  </a:cubicBezTo>
                  <a:cubicBezTo>
                    <a:pt x="434" y="4512"/>
                    <a:pt x="467" y="3478"/>
                    <a:pt x="634" y="2510"/>
                  </a:cubicBezTo>
                  <a:cubicBezTo>
                    <a:pt x="701" y="2043"/>
                    <a:pt x="868" y="1576"/>
                    <a:pt x="1101" y="1176"/>
                  </a:cubicBezTo>
                  <a:cubicBezTo>
                    <a:pt x="1301" y="776"/>
                    <a:pt x="1702" y="475"/>
                    <a:pt x="2135" y="409"/>
                  </a:cubicBezTo>
                  <a:cubicBezTo>
                    <a:pt x="2160" y="407"/>
                    <a:pt x="2184" y="406"/>
                    <a:pt x="2208" y="406"/>
                  </a:cubicBezTo>
                  <a:cubicBezTo>
                    <a:pt x="2613" y="406"/>
                    <a:pt x="2977" y="667"/>
                    <a:pt x="3103" y="1076"/>
                  </a:cubicBezTo>
                  <a:cubicBezTo>
                    <a:pt x="3269" y="1543"/>
                    <a:pt x="3336" y="2010"/>
                    <a:pt x="3370" y="2510"/>
                  </a:cubicBezTo>
                  <a:cubicBezTo>
                    <a:pt x="3503" y="3511"/>
                    <a:pt x="3570" y="4512"/>
                    <a:pt x="3670" y="5512"/>
                  </a:cubicBezTo>
                  <a:cubicBezTo>
                    <a:pt x="3870" y="7514"/>
                    <a:pt x="3970" y="9515"/>
                    <a:pt x="4037" y="11517"/>
                  </a:cubicBezTo>
                  <a:cubicBezTo>
                    <a:pt x="4103" y="10516"/>
                    <a:pt x="4103" y="9515"/>
                    <a:pt x="4103" y="8514"/>
                  </a:cubicBezTo>
                  <a:cubicBezTo>
                    <a:pt x="4070" y="7514"/>
                    <a:pt x="4037" y="6480"/>
                    <a:pt x="4003" y="5479"/>
                  </a:cubicBezTo>
                  <a:cubicBezTo>
                    <a:pt x="3937" y="4478"/>
                    <a:pt x="3837" y="3478"/>
                    <a:pt x="3736" y="2443"/>
                  </a:cubicBezTo>
                  <a:cubicBezTo>
                    <a:pt x="3703" y="1943"/>
                    <a:pt x="3636" y="1409"/>
                    <a:pt x="3470" y="942"/>
                  </a:cubicBezTo>
                  <a:cubicBezTo>
                    <a:pt x="3370" y="642"/>
                    <a:pt x="3169" y="409"/>
                    <a:pt x="2969" y="242"/>
                  </a:cubicBezTo>
                  <a:cubicBezTo>
                    <a:pt x="2746" y="74"/>
                    <a:pt x="2499" y="0"/>
                    <a:pt x="2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22"/>
            <p:cNvSpPr/>
            <p:nvPr/>
          </p:nvSpPr>
          <p:spPr>
            <a:xfrm>
              <a:off x="7623927" y="4182859"/>
              <a:ext cx="27928" cy="322983"/>
            </a:xfrm>
            <a:custGeom>
              <a:rect b="b" l="l" r="r" t="t"/>
              <a:pathLst>
                <a:path extrusionOk="0" h="8107" w="701">
                  <a:moveTo>
                    <a:pt x="33" y="1"/>
                  </a:moveTo>
                  <a:cubicBezTo>
                    <a:pt x="0" y="1368"/>
                    <a:pt x="67" y="2703"/>
                    <a:pt x="133" y="4070"/>
                  </a:cubicBezTo>
                  <a:cubicBezTo>
                    <a:pt x="200" y="5405"/>
                    <a:pt x="267" y="6772"/>
                    <a:pt x="434" y="8107"/>
                  </a:cubicBezTo>
                  <a:cubicBezTo>
                    <a:pt x="701" y="5405"/>
                    <a:pt x="567" y="2669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22"/>
            <p:cNvSpPr/>
            <p:nvPr/>
          </p:nvSpPr>
          <p:spPr>
            <a:xfrm>
              <a:off x="7477714" y="4100470"/>
              <a:ext cx="33266" cy="406687"/>
            </a:xfrm>
            <a:custGeom>
              <a:rect b="b" l="l" r="r" t="t"/>
              <a:pathLst>
                <a:path extrusionOk="0" h="10208" w="835">
                  <a:moveTo>
                    <a:pt x="835" y="1"/>
                  </a:moveTo>
                  <a:lnTo>
                    <a:pt x="835" y="1"/>
                  </a:lnTo>
                  <a:cubicBezTo>
                    <a:pt x="434" y="768"/>
                    <a:pt x="234" y="1602"/>
                    <a:pt x="201" y="2502"/>
                  </a:cubicBezTo>
                  <a:cubicBezTo>
                    <a:pt x="101" y="3336"/>
                    <a:pt x="34" y="4204"/>
                    <a:pt x="34" y="5071"/>
                  </a:cubicBezTo>
                  <a:cubicBezTo>
                    <a:pt x="1" y="6772"/>
                    <a:pt x="101" y="8507"/>
                    <a:pt x="401" y="10208"/>
                  </a:cubicBezTo>
                  <a:cubicBezTo>
                    <a:pt x="401" y="8473"/>
                    <a:pt x="401" y="6772"/>
                    <a:pt x="434" y="5038"/>
                  </a:cubicBezTo>
                  <a:cubicBezTo>
                    <a:pt x="434" y="4204"/>
                    <a:pt x="468" y="3336"/>
                    <a:pt x="501" y="2502"/>
                  </a:cubicBezTo>
                  <a:cubicBezTo>
                    <a:pt x="501" y="1635"/>
                    <a:pt x="601" y="801"/>
                    <a:pt x="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22"/>
            <p:cNvSpPr/>
            <p:nvPr/>
          </p:nvSpPr>
          <p:spPr>
            <a:xfrm>
              <a:off x="6269726" y="3511754"/>
              <a:ext cx="1457865" cy="15976"/>
            </a:xfrm>
            <a:custGeom>
              <a:rect b="b" l="l" r="r" t="t"/>
              <a:pathLst>
                <a:path extrusionOk="0" h="401" w="36593">
                  <a:moveTo>
                    <a:pt x="18313" y="0"/>
                  </a:moveTo>
                  <a:lnTo>
                    <a:pt x="9140" y="34"/>
                  </a:lnTo>
                  <a:cubicBezTo>
                    <a:pt x="6104" y="67"/>
                    <a:pt x="3036" y="100"/>
                    <a:pt x="0" y="201"/>
                  </a:cubicBezTo>
                  <a:cubicBezTo>
                    <a:pt x="3069" y="267"/>
                    <a:pt x="6104" y="334"/>
                    <a:pt x="9140" y="334"/>
                  </a:cubicBezTo>
                  <a:lnTo>
                    <a:pt x="18313" y="401"/>
                  </a:lnTo>
                  <a:lnTo>
                    <a:pt x="27453" y="334"/>
                  </a:lnTo>
                  <a:cubicBezTo>
                    <a:pt x="30489" y="334"/>
                    <a:pt x="33557" y="267"/>
                    <a:pt x="36593" y="201"/>
                  </a:cubicBezTo>
                  <a:cubicBezTo>
                    <a:pt x="33557" y="100"/>
                    <a:pt x="30489" y="67"/>
                    <a:pt x="27453" y="34"/>
                  </a:cubicBezTo>
                  <a:lnTo>
                    <a:pt x="18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8" name="Google Shape;2158;p22"/>
          <p:cNvGrpSpPr/>
          <p:nvPr/>
        </p:nvGrpSpPr>
        <p:grpSpPr>
          <a:xfrm>
            <a:off x="-208911" y="4374159"/>
            <a:ext cx="1617357" cy="845724"/>
            <a:chOff x="5924193" y="3383429"/>
            <a:chExt cx="2151599" cy="1125082"/>
          </a:xfrm>
        </p:grpSpPr>
        <p:sp>
          <p:nvSpPr>
            <p:cNvPr id="2159" name="Google Shape;2159;p22"/>
            <p:cNvSpPr/>
            <p:nvPr/>
          </p:nvSpPr>
          <p:spPr>
            <a:xfrm>
              <a:off x="5924193" y="3383429"/>
              <a:ext cx="2151599" cy="1125082"/>
            </a:xfrm>
            <a:custGeom>
              <a:rect b="b" l="l" r="r" t="t"/>
              <a:pathLst>
                <a:path extrusionOk="0" h="28240" w="54006">
                  <a:moveTo>
                    <a:pt x="13389" y="1"/>
                  </a:moveTo>
                  <a:cubicBezTo>
                    <a:pt x="11680" y="1"/>
                    <a:pt x="9974" y="90"/>
                    <a:pt x="8273" y="353"/>
                  </a:cubicBezTo>
                  <a:cubicBezTo>
                    <a:pt x="7906" y="353"/>
                    <a:pt x="7572" y="519"/>
                    <a:pt x="7305" y="820"/>
                  </a:cubicBezTo>
                  <a:cubicBezTo>
                    <a:pt x="7139" y="1120"/>
                    <a:pt x="7172" y="1520"/>
                    <a:pt x="7339" y="1820"/>
                  </a:cubicBezTo>
                  <a:cubicBezTo>
                    <a:pt x="7405" y="1887"/>
                    <a:pt x="7439" y="1987"/>
                    <a:pt x="7472" y="2054"/>
                  </a:cubicBezTo>
                  <a:cubicBezTo>
                    <a:pt x="7806" y="2588"/>
                    <a:pt x="8206" y="3021"/>
                    <a:pt x="8673" y="3422"/>
                  </a:cubicBezTo>
                  <a:lnTo>
                    <a:pt x="8706" y="3422"/>
                  </a:lnTo>
                  <a:cubicBezTo>
                    <a:pt x="5771" y="3755"/>
                    <a:pt x="2902" y="5356"/>
                    <a:pt x="1468" y="7958"/>
                  </a:cubicBezTo>
                  <a:cubicBezTo>
                    <a:pt x="0" y="10627"/>
                    <a:pt x="34" y="13929"/>
                    <a:pt x="1635" y="16564"/>
                  </a:cubicBezTo>
                  <a:cubicBezTo>
                    <a:pt x="3101" y="18838"/>
                    <a:pt x="6527" y="20710"/>
                    <a:pt x="9360" y="20710"/>
                  </a:cubicBezTo>
                  <a:cubicBezTo>
                    <a:pt x="9685" y="20710"/>
                    <a:pt x="10002" y="20685"/>
                    <a:pt x="10308" y="20634"/>
                  </a:cubicBezTo>
                  <a:lnTo>
                    <a:pt x="10308" y="28239"/>
                  </a:lnTo>
                  <a:lnTo>
                    <a:pt x="43431" y="28239"/>
                  </a:lnTo>
                  <a:cubicBezTo>
                    <a:pt x="43465" y="28206"/>
                    <a:pt x="43565" y="28173"/>
                    <a:pt x="43598" y="28139"/>
                  </a:cubicBezTo>
                  <a:lnTo>
                    <a:pt x="43598" y="20267"/>
                  </a:lnTo>
                  <a:cubicBezTo>
                    <a:pt x="44038" y="20279"/>
                    <a:pt x="44482" y="20288"/>
                    <a:pt x="44928" y="20288"/>
                  </a:cubicBezTo>
                  <a:cubicBezTo>
                    <a:pt x="47017" y="20288"/>
                    <a:pt x="49120" y="20076"/>
                    <a:pt x="50770" y="18866"/>
                  </a:cubicBezTo>
                  <a:cubicBezTo>
                    <a:pt x="51971" y="17932"/>
                    <a:pt x="52805" y="16664"/>
                    <a:pt x="53238" y="15230"/>
                  </a:cubicBezTo>
                  <a:cubicBezTo>
                    <a:pt x="54005" y="12628"/>
                    <a:pt x="53639" y="9826"/>
                    <a:pt x="52171" y="7558"/>
                  </a:cubicBezTo>
                  <a:cubicBezTo>
                    <a:pt x="50736" y="5290"/>
                    <a:pt x="48535" y="3422"/>
                    <a:pt x="45833" y="3422"/>
                  </a:cubicBezTo>
                  <a:lnTo>
                    <a:pt x="45266" y="3422"/>
                  </a:lnTo>
                  <a:cubicBezTo>
                    <a:pt x="45299" y="3388"/>
                    <a:pt x="45333" y="3355"/>
                    <a:pt x="45366" y="3321"/>
                  </a:cubicBezTo>
                  <a:lnTo>
                    <a:pt x="46700" y="1520"/>
                  </a:lnTo>
                  <a:cubicBezTo>
                    <a:pt x="46867" y="1287"/>
                    <a:pt x="47067" y="953"/>
                    <a:pt x="46934" y="720"/>
                  </a:cubicBezTo>
                  <a:cubicBezTo>
                    <a:pt x="46834" y="486"/>
                    <a:pt x="46500" y="419"/>
                    <a:pt x="46233" y="386"/>
                  </a:cubicBezTo>
                  <a:cubicBezTo>
                    <a:pt x="43920" y="176"/>
                    <a:pt x="41605" y="105"/>
                    <a:pt x="39287" y="105"/>
                  </a:cubicBezTo>
                  <a:cubicBezTo>
                    <a:pt x="34547" y="105"/>
                    <a:pt x="29798" y="401"/>
                    <a:pt x="25048" y="401"/>
                  </a:cubicBezTo>
                  <a:cubicBezTo>
                    <a:pt x="24015" y="401"/>
                    <a:pt x="22982" y="387"/>
                    <a:pt x="21949" y="353"/>
                  </a:cubicBezTo>
                  <a:cubicBezTo>
                    <a:pt x="19093" y="248"/>
                    <a:pt x="16237" y="1"/>
                    <a:pt x="13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0" name="Google Shape;2160;p22"/>
            <p:cNvSpPr/>
            <p:nvPr/>
          </p:nvSpPr>
          <p:spPr>
            <a:xfrm>
              <a:off x="6560757" y="4055650"/>
              <a:ext cx="155535" cy="452861"/>
            </a:xfrm>
            <a:custGeom>
              <a:rect b="b" l="l" r="r" t="t"/>
              <a:pathLst>
                <a:path extrusionOk="0" h="11367" w="3904">
                  <a:moveTo>
                    <a:pt x="2015" y="1"/>
                  </a:moveTo>
                  <a:cubicBezTo>
                    <a:pt x="1698" y="1"/>
                    <a:pt x="1394" y="134"/>
                    <a:pt x="1201" y="392"/>
                  </a:cubicBezTo>
                  <a:cubicBezTo>
                    <a:pt x="868" y="792"/>
                    <a:pt x="667" y="1259"/>
                    <a:pt x="601" y="1759"/>
                  </a:cubicBezTo>
                  <a:cubicBezTo>
                    <a:pt x="234" y="3461"/>
                    <a:pt x="34" y="5195"/>
                    <a:pt x="0" y="6930"/>
                  </a:cubicBezTo>
                  <a:lnTo>
                    <a:pt x="0" y="7263"/>
                  </a:lnTo>
                  <a:cubicBezTo>
                    <a:pt x="0" y="8631"/>
                    <a:pt x="67" y="9999"/>
                    <a:pt x="134" y="11366"/>
                  </a:cubicBezTo>
                  <a:lnTo>
                    <a:pt x="3870" y="11366"/>
                  </a:lnTo>
                  <a:cubicBezTo>
                    <a:pt x="3903" y="9332"/>
                    <a:pt x="3836" y="7263"/>
                    <a:pt x="3636" y="5262"/>
                  </a:cubicBezTo>
                  <a:lnTo>
                    <a:pt x="3636" y="5028"/>
                  </a:lnTo>
                  <a:cubicBezTo>
                    <a:pt x="3536" y="3861"/>
                    <a:pt x="3369" y="2727"/>
                    <a:pt x="3169" y="1593"/>
                  </a:cubicBezTo>
                  <a:cubicBezTo>
                    <a:pt x="3136" y="1292"/>
                    <a:pt x="3069" y="959"/>
                    <a:pt x="2936" y="692"/>
                  </a:cubicBezTo>
                  <a:cubicBezTo>
                    <a:pt x="2869" y="459"/>
                    <a:pt x="2736" y="258"/>
                    <a:pt x="2535" y="125"/>
                  </a:cubicBezTo>
                  <a:cubicBezTo>
                    <a:pt x="2369" y="42"/>
                    <a:pt x="2190" y="1"/>
                    <a:pt x="2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1" name="Google Shape;2161;p22"/>
            <p:cNvSpPr/>
            <p:nvPr/>
          </p:nvSpPr>
          <p:spPr>
            <a:xfrm>
              <a:off x="6732188" y="4055291"/>
              <a:ext cx="168802" cy="453220"/>
            </a:xfrm>
            <a:custGeom>
              <a:rect b="b" l="l" r="r" t="t"/>
              <a:pathLst>
                <a:path extrusionOk="0" h="11376" w="4237">
                  <a:moveTo>
                    <a:pt x="2235" y="1"/>
                  </a:moveTo>
                  <a:cubicBezTo>
                    <a:pt x="1535" y="167"/>
                    <a:pt x="1001" y="1101"/>
                    <a:pt x="868" y="1368"/>
                  </a:cubicBezTo>
                  <a:cubicBezTo>
                    <a:pt x="868" y="1368"/>
                    <a:pt x="868" y="1402"/>
                    <a:pt x="834" y="1402"/>
                  </a:cubicBezTo>
                  <a:cubicBezTo>
                    <a:pt x="0" y="3169"/>
                    <a:pt x="234" y="7739"/>
                    <a:pt x="434" y="10275"/>
                  </a:cubicBezTo>
                  <a:cubicBezTo>
                    <a:pt x="434" y="10308"/>
                    <a:pt x="434" y="10341"/>
                    <a:pt x="434" y="10341"/>
                  </a:cubicBezTo>
                  <a:cubicBezTo>
                    <a:pt x="467" y="10742"/>
                    <a:pt x="501" y="11108"/>
                    <a:pt x="534" y="11375"/>
                  </a:cubicBezTo>
                  <a:lnTo>
                    <a:pt x="4203" y="11375"/>
                  </a:lnTo>
                  <a:cubicBezTo>
                    <a:pt x="4237" y="9507"/>
                    <a:pt x="4170" y="7606"/>
                    <a:pt x="4037" y="5738"/>
                  </a:cubicBezTo>
                  <a:lnTo>
                    <a:pt x="4037" y="5638"/>
                  </a:lnTo>
                  <a:cubicBezTo>
                    <a:pt x="3936" y="4370"/>
                    <a:pt x="3836" y="3270"/>
                    <a:pt x="3770" y="2702"/>
                  </a:cubicBezTo>
                  <a:cubicBezTo>
                    <a:pt x="3736" y="2502"/>
                    <a:pt x="3736" y="2336"/>
                    <a:pt x="3736" y="2269"/>
                  </a:cubicBezTo>
                  <a:cubicBezTo>
                    <a:pt x="3736" y="2269"/>
                    <a:pt x="3736" y="2235"/>
                    <a:pt x="3736" y="2235"/>
                  </a:cubicBezTo>
                  <a:cubicBezTo>
                    <a:pt x="3703" y="1902"/>
                    <a:pt x="3670" y="1602"/>
                    <a:pt x="3603" y="1301"/>
                  </a:cubicBezTo>
                  <a:cubicBezTo>
                    <a:pt x="3570" y="1235"/>
                    <a:pt x="3570" y="1168"/>
                    <a:pt x="3536" y="1101"/>
                  </a:cubicBezTo>
                  <a:cubicBezTo>
                    <a:pt x="3469" y="801"/>
                    <a:pt x="3336" y="534"/>
                    <a:pt x="3169" y="334"/>
                  </a:cubicBezTo>
                  <a:cubicBezTo>
                    <a:pt x="3136" y="301"/>
                    <a:pt x="3136" y="301"/>
                    <a:pt x="3136" y="301"/>
                  </a:cubicBezTo>
                  <a:cubicBezTo>
                    <a:pt x="3002" y="134"/>
                    <a:pt x="2836" y="34"/>
                    <a:pt x="2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2" name="Google Shape;2162;p22"/>
            <p:cNvSpPr/>
            <p:nvPr/>
          </p:nvSpPr>
          <p:spPr>
            <a:xfrm>
              <a:off x="6928878" y="4056526"/>
              <a:ext cx="158165" cy="451985"/>
            </a:xfrm>
            <a:custGeom>
              <a:rect b="b" l="l" r="r" t="t"/>
              <a:pathLst>
                <a:path extrusionOk="0" h="11345" w="3970">
                  <a:moveTo>
                    <a:pt x="2080" y="0"/>
                  </a:moveTo>
                  <a:cubicBezTo>
                    <a:pt x="2054" y="0"/>
                    <a:pt x="2028" y="1"/>
                    <a:pt x="2002" y="3"/>
                  </a:cubicBezTo>
                  <a:cubicBezTo>
                    <a:pt x="1001" y="136"/>
                    <a:pt x="434" y="1838"/>
                    <a:pt x="367" y="2038"/>
                  </a:cubicBezTo>
                  <a:cubicBezTo>
                    <a:pt x="100" y="3605"/>
                    <a:pt x="0" y="5173"/>
                    <a:pt x="67" y="6741"/>
                  </a:cubicBezTo>
                  <a:cubicBezTo>
                    <a:pt x="67" y="8476"/>
                    <a:pt x="167" y="10177"/>
                    <a:pt x="267" y="11344"/>
                  </a:cubicBezTo>
                  <a:lnTo>
                    <a:pt x="3970" y="11344"/>
                  </a:lnTo>
                  <a:cubicBezTo>
                    <a:pt x="3970" y="10677"/>
                    <a:pt x="3936" y="9910"/>
                    <a:pt x="3870" y="9143"/>
                  </a:cubicBezTo>
                  <a:cubicBezTo>
                    <a:pt x="3736" y="6508"/>
                    <a:pt x="3503" y="3405"/>
                    <a:pt x="3403" y="2405"/>
                  </a:cubicBezTo>
                  <a:lnTo>
                    <a:pt x="3403" y="2271"/>
                  </a:lnTo>
                  <a:cubicBezTo>
                    <a:pt x="3403" y="2171"/>
                    <a:pt x="3403" y="2171"/>
                    <a:pt x="3403" y="2104"/>
                  </a:cubicBezTo>
                  <a:cubicBezTo>
                    <a:pt x="3403" y="2004"/>
                    <a:pt x="3369" y="1938"/>
                    <a:pt x="3369" y="1838"/>
                  </a:cubicBezTo>
                  <a:cubicBezTo>
                    <a:pt x="3369" y="1804"/>
                    <a:pt x="3369" y="1804"/>
                    <a:pt x="3369" y="1804"/>
                  </a:cubicBezTo>
                  <a:cubicBezTo>
                    <a:pt x="3272" y="1091"/>
                    <a:pt x="2954" y="0"/>
                    <a:pt x="20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3" name="Google Shape;2163;p22"/>
            <p:cNvSpPr/>
            <p:nvPr/>
          </p:nvSpPr>
          <p:spPr>
            <a:xfrm>
              <a:off x="7106963" y="4056088"/>
              <a:ext cx="163464" cy="452423"/>
            </a:xfrm>
            <a:custGeom>
              <a:rect b="b" l="l" r="r" t="t"/>
              <a:pathLst>
                <a:path extrusionOk="0" h="11356" w="4103">
                  <a:moveTo>
                    <a:pt x="2333" y="0"/>
                  </a:moveTo>
                  <a:cubicBezTo>
                    <a:pt x="2232" y="0"/>
                    <a:pt x="2168" y="14"/>
                    <a:pt x="2168" y="14"/>
                  </a:cubicBezTo>
                  <a:cubicBezTo>
                    <a:pt x="601" y="614"/>
                    <a:pt x="767" y="1281"/>
                    <a:pt x="300" y="4584"/>
                  </a:cubicBezTo>
                  <a:cubicBezTo>
                    <a:pt x="0" y="6785"/>
                    <a:pt x="200" y="9687"/>
                    <a:pt x="367" y="11355"/>
                  </a:cubicBezTo>
                  <a:lnTo>
                    <a:pt x="4103" y="11355"/>
                  </a:lnTo>
                  <a:lnTo>
                    <a:pt x="4103" y="10988"/>
                  </a:lnTo>
                  <a:cubicBezTo>
                    <a:pt x="4103" y="10855"/>
                    <a:pt x="4103" y="10722"/>
                    <a:pt x="4103" y="10621"/>
                  </a:cubicBezTo>
                  <a:cubicBezTo>
                    <a:pt x="4070" y="9554"/>
                    <a:pt x="3970" y="8387"/>
                    <a:pt x="4036" y="7753"/>
                  </a:cubicBezTo>
                  <a:lnTo>
                    <a:pt x="4036" y="7719"/>
                  </a:lnTo>
                  <a:cubicBezTo>
                    <a:pt x="4036" y="6552"/>
                    <a:pt x="3936" y="5351"/>
                    <a:pt x="3803" y="4184"/>
                  </a:cubicBezTo>
                  <a:cubicBezTo>
                    <a:pt x="3803" y="4083"/>
                    <a:pt x="3769" y="4017"/>
                    <a:pt x="3769" y="3917"/>
                  </a:cubicBezTo>
                  <a:cubicBezTo>
                    <a:pt x="3669" y="2849"/>
                    <a:pt x="3536" y="1849"/>
                    <a:pt x="3469" y="1281"/>
                  </a:cubicBezTo>
                  <a:cubicBezTo>
                    <a:pt x="3469" y="1281"/>
                    <a:pt x="3469" y="1248"/>
                    <a:pt x="3469" y="1248"/>
                  </a:cubicBezTo>
                  <a:cubicBezTo>
                    <a:pt x="3317" y="135"/>
                    <a:pt x="2647" y="0"/>
                    <a:pt x="2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22"/>
            <p:cNvSpPr/>
            <p:nvPr/>
          </p:nvSpPr>
          <p:spPr>
            <a:xfrm>
              <a:off x="7300984" y="4055291"/>
              <a:ext cx="154181" cy="453220"/>
            </a:xfrm>
            <a:custGeom>
              <a:rect b="b" l="l" r="r" t="t"/>
              <a:pathLst>
                <a:path extrusionOk="0" h="11376" w="3870">
                  <a:moveTo>
                    <a:pt x="1902" y="1"/>
                  </a:moveTo>
                  <a:cubicBezTo>
                    <a:pt x="534" y="434"/>
                    <a:pt x="200" y="2769"/>
                    <a:pt x="134" y="3336"/>
                  </a:cubicBezTo>
                  <a:lnTo>
                    <a:pt x="134" y="3470"/>
                  </a:lnTo>
                  <a:cubicBezTo>
                    <a:pt x="34" y="4604"/>
                    <a:pt x="0" y="5738"/>
                    <a:pt x="0" y="6872"/>
                  </a:cubicBezTo>
                  <a:cubicBezTo>
                    <a:pt x="34" y="8673"/>
                    <a:pt x="134" y="10341"/>
                    <a:pt x="234" y="11375"/>
                  </a:cubicBezTo>
                  <a:lnTo>
                    <a:pt x="3870" y="11375"/>
                  </a:lnTo>
                  <a:cubicBezTo>
                    <a:pt x="3870" y="11342"/>
                    <a:pt x="3870" y="11342"/>
                    <a:pt x="3870" y="11309"/>
                  </a:cubicBezTo>
                  <a:lnTo>
                    <a:pt x="3870" y="11008"/>
                  </a:lnTo>
                  <a:cubicBezTo>
                    <a:pt x="3870" y="9941"/>
                    <a:pt x="3836" y="8640"/>
                    <a:pt x="3736" y="7806"/>
                  </a:cubicBezTo>
                  <a:lnTo>
                    <a:pt x="3736" y="7539"/>
                  </a:lnTo>
                  <a:cubicBezTo>
                    <a:pt x="3736" y="7406"/>
                    <a:pt x="3736" y="7272"/>
                    <a:pt x="3736" y="7172"/>
                  </a:cubicBezTo>
                  <a:cubicBezTo>
                    <a:pt x="3736" y="7106"/>
                    <a:pt x="3703" y="6972"/>
                    <a:pt x="3703" y="6805"/>
                  </a:cubicBezTo>
                  <a:lnTo>
                    <a:pt x="3703" y="6672"/>
                  </a:lnTo>
                  <a:cubicBezTo>
                    <a:pt x="3636" y="5404"/>
                    <a:pt x="3369" y="2469"/>
                    <a:pt x="3203" y="1301"/>
                  </a:cubicBezTo>
                  <a:lnTo>
                    <a:pt x="3203" y="1268"/>
                  </a:lnTo>
                  <a:cubicBezTo>
                    <a:pt x="3203" y="801"/>
                    <a:pt x="2969" y="367"/>
                    <a:pt x="2569" y="134"/>
                  </a:cubicBezTo>
                  <a:cubicBezTo>
                    <a:pt x="2402" y="67"/>
                    <a:pt x="2202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5" name="Google Shape;2165;p22"/>
            <p:cNvSpPr/>
            <p:nvPr/>
          </p:nvSpPr>
          <p:spPr>
            <a:xfrm>
              <a:off x="7485682" y="4096486"/>
              <a:ext cx="160874" cy="412025"/>
            </a:xfrm>
            <a:custGeom>
              <a:rect b="b" l="l" r="r" t="t"/>
              <a:pathLst>
                <a:path extrusionOk="0" h="10342" w="4038">
                  <a:moveTo>
                    <a:pt x="768" y="1"/>
                  </a:moveTo>
                  <a:cubicBezTo>
                    <a:pt x="468" y="468"/>
                    <a:pt x="268" y="1035"/>
                    <a:pt x="234" y="1602"/>
                  </a:cubicBezTo>
                  <a:cubicBezTo>
                    <a:pt x="134" y="2269"/>
                    <a:pt x="101" y="2969"/>
                    <a:pt x="68" y="3637"/>
                  </a:cubicBezTo>
                  <a:cubicBezTo>
                    <a:pt x="68" y="3670"/>
                    <a:pt x="68" y="3670"/>
                    <a:pt x="68" y="3703"/>
                  </a:cubicBezTo>
                  <a:cubicBezTo>
                    <a:pt x="68" y="4003"/>
                    <a:pt x="34" y="4337"/>
                    <a:pt x="34" y="4637"/>
                  </a:cubicBezTo>
                  <a:lnTo>
                    <a:pt x="34" y="4971"/>
                  </a:lnTo>
                  <a:cubicBezTo>
                    <a:pt x="1" y="6372"/>
                    <a:pt x="168" y="9040"/>
                    <a:pt x="234" y="10341"/>
                  </a:cubicBezTo>
                  <a:lnTo>
                    <a:pt x="3904" y="10341"/>
                  </a:lnTo>
                  <a:cubicBezTo>
                    <a:pt x="4037" y="8440"/>
                    <a:pt x="3704" y="4437"/>
                    <a:pt x="3503" y="3003"/>
                  </a:cubicBezTo>
                  <a:lnTo>
                    <a:pt x="3503" y="2836"/>
                  </a:lnTo>
                  <a:lnTo>
                    <a:pt x="3503" y="2636"/>
                  </a:lnTo>
                  <a:cubicBezTo>
                    <a:pt x="3503" y="2602"/>
                    <a:pt x="3503" y="2569"/>
                    <a:pt x="3503" y="2569"/>
                  </a:cubicBezTo>
                  <a:lnTo>
                    <a:pt x="3503" y="2436"/>
                  </a:lnTo>
                  <a:lnTo>
                    <a:pt x="3237" y="2069"/>
                  </a:lnTo>
                  <a:lnTo>
                    <a:pt x="3203" y="2035"/>
                  </a:lnTo>
                  <a:cubicBezTo>
                    <a:pt x="3036" y="1969"/>
                    <a:pt x="2870" y="1869"/>
                    <a:pt x="2736" y="1769"/>
                  </a:cubicBezTo>
                  <a:lnTo>
                    <a:pt x="2636" y="1735"/>
                  </a:lnTo>
                  <a:cubicBezTo>
                    <a:pt x="1969" y="1201"/>
                    <a:pt x="1335" y="634"/>
                    <a:pt x="768" y="34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6" name="Google Shape;2166;p22"/>
            <p:cNvSpPr/>
            <p:nvPr/>
          </p:nvSpPr>
          <p:spPr>
            <a:xfrm>
              <a:off x="6378688" y="4073896"/>
              <a:ext cx="150197" cy="434615"/>
            </a:xfrm>
            <a:custGeom>
              <a:rect b="b" l="l" r="r" t="t"/>
              <a:pathLst>
                <a:path extrusionOk="0" h="10909" w="3770">
                  <a:moveTo>
                    <a:pt x="2869" y="1"/>
                  </a:moveTo>
                  <a:cubicBezTo>
                    <a:pt x="2836" y="34"/>
                    <a:pt x="2836" y="34"/>
                    <a:pt x="2836" y="67"/>
                  </a:cubicBezTo>
                  <a:lnTo>
                    <a:pt x="2736" y="201"/>
                  </a:lnTo>
                  <a:cubicBezTo>
                    <a:pt x="2469" y="568"/>
                    <a:pt x="2202" y="901"/>
                    <a:pt x="1902" y="1235"/>
                  </a:cubicBezTo>
                  <a:cubicBezTo>
                    <a:pt x="1868" y="1268"/>
                    <a:pt x="1835" y="1301"/>
                    <a:pt x="1768" y="1368"/>
                  </a:cubicBezTo>
                  <a:cubicBezTo>
                    <a:pt x="1368" y="1835"/>
                    <a:pt x="834" y="2202"/>
                    <a:pt x="267" y="2469"/>
                  </a:cubicBezTo>
                  <a:lnTo>
                    <a:pt x="100" y="2569"/>
                  </a:lnTo>
                  <a:cubicBezTo>
                    <a:pt x="100" y="2569"/>
                    <a:pt x="0" y="6772"/>
                    <a:pt x="0" y="9607"/>
                  </a:cubicBezTo>
                  <a:lnTo>
                    <a:pt x="0" y="10908"/>
                  </a:lnTo>
                  <a:lnTo>
                    <a:pt x="3770" y="10908"/>
                  </a:lnTo>
                  <a:cubicBezTo>
                    <a:pt x="3736" y="9507"/>
                    <a:pt x="3703" y="7172"/>
                    <a:pt x="3570" y="5638"/>
                  </a:cubicBezTo>
                  <a:cubicBezTo>
                    <a:pt x="3536" y="5504"/>
                    <a:pt x="3536" y="5404"/>
                    <a:pt x="3536" y="5304"/>
                  </a:cubicBezTo>
                  <a:lnTo>
                    <a:pt x="3536" y="4871"/>
                  </a:lnTo>
                  <a:cubicBezTo>
                    <a:pt x="3503" y="4837"/>
                    <a:pt x="3503" y="4804"/>
                    <a:pt x="3536" y="4771"/>
                  </a:cubicBezTo>
                  <a:cubicBezTo>
                    <a:pt x="3369" y="2903"/>
                    <a:pt x="3169" y="1035"/>
                    <a:pt x="3069" y="601"/>
                  </a:cubicBezTo>
                  <a:cubicBezTo>
                    <a:pt x="3069" y="568"/>
                    <a:pt x="3069" y="534"/>
                    <a:pt x="3069" y="501"/>
                  </a:cubicBezTo>
                  <a:cubicBezTo>
                    <a:pt x="3002" y="301"/>
                    <a:pt x="2902" y="134"/>
                    <a:pt x="2869" y="34"/>
                  </a:cubicBezTo>
                  <a:lnTo>
                    <a:pt x="28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7" name="Google Shape;2167;p22"/>
            <p:cNvSpPr/>
            <p:nvPr/>
          </p:nvSpPr>
          <p:spPr>
            <a:xfrm>
              <a:off x="6217894" y="3455938"/>
              <a:ext cx="1513681" cy="63824"/>
            </a:xfrm>
            <a:custGeom>
              <a:rect b="b" l="l" r="r" t="t"/>
              <a:pathLst>
                <a:path extrusionOk="0" h="1602" w="37994">
                  <a:moveTo>
                    <a:pt x="0" y="0"/>
                  </a:moveTo>
                  <a:lnTo>
                    <a:pt x="0" y="0"/>
                  </a:lnTo>
                  <a:cubicBezTo>
                    <a:pt x="33" y="67"/>
                    <a:pt x="67" y="167"/>
                    <a:pt x="100" y="234"/>
                  </a:cubicBezTo>
                  <a:cubicBezTo>
                    <a:pt x="434" y="768"/>
                    <a:pt x="834" y="1201"/>
                    <a:pt x="1301" y="1602"/>
                  </a:cubicBezTo>
                  <a:lnTo>
                    <a:pt x="37894" y="1602"/>
                  </a:lnTo>
                  <a:cubicBezTo>
                    <a:pt x="37927" y="1535"/>
                    <a:pt x="37961" y="1501"/>
                    <a:pt x="37994" y="14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22"/>
            <p:cNvSpPr/>
            <p:nvPr/>
          </p:nvSpPr>
          <p:spPr>
            <a:xfrm>
              <a:off x="6503586" y="3578207"/>
              <a:ext cx="1012733" cy="281788"/>
            </a:xfrm>
            <a:custGeom>
              <a:rect b="b" l="l" r="r" t="t"/>
              <a:pathLst>
                <a:path extrusionOk="0" h="7073" w="25420">
                  <a:moveTo>
                    <a:pt x="8374" y="0"/>
                  </a:moveTo>
                  <a:cubicBezTo>
                    <a:pt x="7239" y="0"/>
                    <a:pt x="6072" y="0"/>
                    <a:pt x="4938" y="67"/>
                  </a:cubicBezTo>
                  <a:cubicBezTo>
                    <a:pt x="3403" y="134"/>
                    <a:pt x="1802" y="334"/>
                    <a:pt x="601" y="1268"/>
                  </a:cubicBezTo>
                  <a:cubicBezTo>
                    <a:pt x="301" y="1468"/>
                    <a:pt x="101" y="1735"/>
                    <a:pt x="34" y="2068"/>
                  </a:cubicBezTo>
                  <a:cubicBezTo>
                    <a:pt x="1" y="2302"/>
                    <a:pt x="68" y="2569"/>
                    <a:pt x="168" y="2802"/>
                  </a:cubicBezTo>
                  <a:cubicBezTo>
                    <a:pt x="868" y="4170"/>
                    <a:pt x="2069" y="5271"/>
                    <a:pt x="3503" y="5838"/>
                  </a:cubicBezTo>
                  <a:cubicBezTo>
                    <a:pt x="4938" y="6405"/>
                    <a:pt x="6472" y="6738"/>
                    <a:pt x="8007" y="6839"/>
                  </a:cubicBezTo>
                  <a:cubicBezTo>
                    <a:pt x="9374" y="6939"/>
                    <a:pt x="10742" y="7005"/>
                    <a:pt x="12110" y="7039"/>
                  </a:cubicBezTo>
                  <a:cubicBezTo>
                    <a:pt x="12722" y="7057"/>
                    <a:pt x="13340" y="7072"/>
                    <a:pt x="13958" y="7072"/>
                  </a:cubicBezTo>
                  <a:cubicBezTo>
                    <a:pt x="15627" y="7072"/>
                    <a:pt x="17299" y="6958"/>
                    <a:pt x="18881" y="6472"/>
                  </a:cubicBezTo>
                  <a:cubicBezTo>
                    <a:pt x="20382" y="5971"/>
                    <a:pt x="21783" y="5271"/>
                    <a:pt x="23117" y="4470"/>
                  </a:cubicBezTo>
                  <a:cubicBezTo>
                    <a:pt x="24218" y="3836"/>
                    <a:pt x="25419" y="2702"/>
                    <a:pt x="24719" y="1301"/>
                  </a:cubicBezTo>
                  <a:cubicBezTo>
                    <a:pt x="24185" y="200"/>
                    <a:pt x="22517" y="200"/>
                    <a:pt x="21483" y="134"/>
                  </a:cubicBezTo>
                  <a:cubicBezTo>
                    <a:pt x="20315" y="34"/>
                    <a:pt x="19181" y="34"/>
                    <a:pt x="18047" y="34"/>
                  </a:cubicBezTo>
                  <a:lnTo>
                    <a:pt x="8374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9" name="Google Shape;2169;p22"/>
            <p:cNvSpPr/>
            <p:nvPr/>
          </p:nvSpPr>
          <p:spPr>
            <a:xfrm>
              <a:off x="7452456" y="3687847"/>
              <a:ext cx="443937" cy="505689"/>
            </a:xfrm>
            <a:custGeom>
              <a:rect b="b" l="l" r="r" t="t"/>
              <a:pathLst>
                <a:path extrusionOk="0" h="12693" w="11143">
                  <a:moveTo>
                    <a:pt x="6589" y="0"/>
                  </a:moveTo>
                  <a:cubicBezTo>
                    <a:pt x="6339" y="0"/>
                    <a:pt x="6089" y="17"/>
                    <a:pt x="5838" y="50"/>
                  </a:cubicBezTo>
                  <a:cubicBezTo>
                    <a:pt x="4804" y="150"/>
                    <a:pt x="3837" y="451"/>
                    <a:pt x="2936" y="951"/>
                  </a:cubicBezTo>
                  <a:cubicBezTo>
                    <a:pt x="2069" y="1451"/>
                    <a:pt x="1335" y="2185"/>
                    <a:pt x="802" y="3086"/>
                  </a:cubicBezTo>
                  <a:cubicBezTo>
                    <a:pt x="268" y="3953"/>
                    <a:pt x="1" y="4954"/>
                    <a:pt x="1" y="5955"/>
                  </a:cubicBezTo>
                  <a:cubicBezTo>
                    <a:pt x="34" y="6989"/>
                    <a:pt x="268" y="7956"/>
                    <a:pt x="701" y="8890"/>
                  </a:cubicBezTo>
                  <a:cubicBezTo>
                    <a:pt x="1535" y="10725"/>
                    <a:pt x="3103" y="12092"/>
                    <a:pt x="5038" y="12693"/>
                  </a:cubicBezTo>
                  <a:cubicBezTo>
                    <a:pt x="3170" y="12026"/>
                    <a:pt x="1669" y="10625"/>
                    <a:pt x="868" y="8790"/>
                  </a:cubicBezTo>
                  <a:cubicBezTo>
                    <a:pt x="468" y="7923"/>
                    <a:pt x="268" y="6955"/>
                    <a:pt x="268" y="5955"/>
                  </a:cubicBezTo>
                  <a:cubicBezTo>
                    <a:pt x="301" y="4987"/>
                    <a:pt x="568" y="4053"/>
                    <a:pt x="1102" y="3253"/>
                  </a:cubicBezTo>
                  <a:cubicBezTo>
                    <a:pt x="2169" y="1618"/>
                    <a:pt x="3937" y="551"/>
                    <a:pt x="5872" y="417"/>
                  </a:cubicBezTo>
                  <a:cubicBezTo>
                    <a:pt x="6110" y="384"/>
                    <a:pt x="6346" y="368"/>
                    <a:pt x="6580" y="368"/>
                  </a:cubicBezTo>
                  <a:cubicBezTo>
                    <a:pt x="7295" y="368"/>
                    <a:pt x="7987" y="524"/>
                    <a:pt x="8640" y="851"/>
                  </a:cubicBezTo>
                  <a:cubicBezTo>
                    <a:pt x="9474" y="1318"/>
                    <a:pt x="10041" y="2118"/>
                    <a:pt x="10308" y="3019"/>
                  </a:cubicBezTo>
                  <a:cubicBezTo>
                    <a:pt x="10642" y="3920"/>
                    <a:pt x="10742" y="4887"/>
                    <a:pt x="10675" y="5854"/>
                  </a:cubicBezTo>
                  <a:cubicBezTo>
                    <a:pt x="10642" y="6321"/>
                    <a:pt x="10508" y="6788"/>
                    <a:pt x="10308" y="7189"/>
                  </a:cubicBezTo>
                  <a:cubicBezTo>
                    <a:pt x="10075" y="7622"/>
                    <a:pt x="9775" y="7989"/>
                    <a:pt x="9441" y="8290"/>
                  </a:cubicBezTo>
                  <a:cubicBezTo>
                    <a:pt x="8779" y="8808"/>
                    <a:pt x="7993" y="9077"/>
                    <a:pt x="7190" y="9077"/>
                  </a:cubicBezTo>
                  <a:cubicBezTo>
                    <a:pt x="7062" y="9077"/>
                    <a:pt x="6934" y="9070"/>
                    <a:pt x="6806" y="9057"/>
                  </a:cubicBezTo>
                  <a:cubicBezTo>
                    <a:pt x="5838" y="8957"/>
                    <a:pt x="5005" y="8456"/>
                    <a:pt x="4471" y="7656"/>
                  </a:cubicBezTo>
                  <a:cubicBezTo>
                    <a:pt x="3970" y="6822"/>
                    <a:pt x="3937" y="5821"/>
                    <a:pt x="4371" y="4954"/>
                  </a:cubicBezTo>
                  <a:cubicBezTo>
                    <a:pt x="4814" y="4215"/>
                    <a:pt x="5598" y="3764"/>
                    <a:pt x="6445" y="3764"/>
                  </a:cubicBezTo>
                  <a:cubicBezTo>
                    <a:pt x="6553" y="3764"/>
                    <a:pt x="6663" y="3771"/>
                    <a:pt x="6772" y="3786"/>
                  </a:cubicBezTo>
                  <a:cubicBezTo>
                    <a:pt x="7006" y="3820"/>
                    <a:pt x="7206" y="3886"/>
                    <a:pt x="7406" y="4053"/>
                  </a:cubicBezTo>
                  <a:cubicBezTo>
                    <a:pt x="7540" y="4220"/>
                    <a:pt x="7673" y="4420"/>
                    <a:pt x="7706" y="4654"/>
                  </a:cubicBezTo>
                  <a:cubicBezTo>
                    <a:pt x="7873" y="5121"/>
                    <a:pt x="7840" y="5621"/>
                    <a:pt x="7640" y="6055"/>
                  </a:cubicBezTo>
                  <a:cubicBezTo>
                    <a:pt x="7442" y="6421"/>
                    <a:pt x="7078" y="6645"/>
                    <a:pt x="6668" y="6645"/>
                  </a:cubicBezTo>
                  <a:cubicBezTo>
                    <a:pt x="6593" y="6645"/>
                    <a:pt x="6516" y="6637"/>
                    <a:pt x="6439" y="6622"/>
                  </a:cubicBezTo>
                  <a:cubicBezTo>
                    <a:pt x="5972" y="6455"/>
                    <a:pt x="5605" y="6088"/>
                    <a:pt x="5438" y="5621"/>
                  </a:cubicBezTo>
                  <a:lnTo>
                    <a:pt x="5438" y="5621"/>
                  </a:lnTo>
                  <a:cubicBezTo>
                    <a:pt x="5572" y="6121"/>
                    <a:pt x="5939" y="6488"/>
                    <a:pt x="6406" y="6688"/>
                  </a:cubicBezTo>
                  <a:cubicBezTo>
                    <a:pt x="6482" y="6704"/>
                    <a:pt x="6560" y="6711"/>
                    <a:pt x="6637" y="6711"/>
                  </a:cubicBezTo>
                  <a:cubicBezTo>
                    <a:pt x="7063" y="6711"/>
                    <a:pt x="7481" y="6483"/>
                    <a:pt x="7706" y="6088"/>
                  </a:cubicBezTo>
                  <a:cubicBezTo>
                    <a:pt x="7940" y="5621"/>
                    <a:pt x="7973" y="5087"/>
                    <a:pt x="7840" y="4620"/>
                  </a:cubicBezTo>
                  <a:cubicBezTo>
                    <a:pt x="7773" y="4353"/>
                    <a:pt x="7640" y="4120"/>
                    <a:pt x="7473" y="3920"/>
                  </a:cubicBezTo>
                  <a:cubicBezTo>
                    <a:pt x="7273" y="3720"/>
                    <a:pt x="7039" y="3620"/>
                    <a:pt x="6772" y="3586"/>
                  </a:cubicBezTo>
                  <a:cubicBezTo>
                    <a:pt x="6635" y="3565"/>
                    <a:pt x="6499" y="3554"/>
                    <a:pt x="6364" y="3554"/>
                  </a:cubicBezTo>
                  <a:cubicBezTo>
                    <a:pt x="5448" y="3554"/>
                    <a:pt x="4602" y="4035"/>
                    <a:pt x="4137" y="4820"/>
                  </a:cubicBezTo>
                  <a:cubicBezTo>
                    <a:pt x="3604" y="5754"/>
                    <a:pt x="3637" y="6889"/>
                    <a:pt x="4171" y="7789"/>
                  </a:cubicBezTo>
                  <a:cubicBezTo>
                    <a:pt x="4437" y="8256"/>
                    <a:pt x="4804" y="8623"/>
                    <a:pt x="5271" y="8890"/>
                  </a:cubicBezTo>
                  <a:cubicBezTo>
                    <a:pt x="5705" y="9157"/>
                    <a:pt x="6205" y="9324"/>
                    <a:pt x="6706" y="9390"/>
                  </a:cubicBezTo>
                  <a:cubicBezTo>
                    <a:pt x="6872" y="9411"/>
                    <a:pt x="7037" y="9421"/>
                    <a:pt x="7201" y="9421"/>
                  </a:cubicBezTo>
                  <a:cubicBezTo>
                    <a:pt x="8090" y="9421"/>
                    <a:pt x="8937" y="9120"/>
                    <a:pt x="9641" y="8556"/>
                  </a:cubicBezTo>
                  <a:cubicBezTo>
                    <a:pt x="10041" y="8223"/>
                    <a:pt x="10375" y="7823"/>
                    <a:pt x="10642" y="7356"/>
                  </a:cubicBezTo>
                  <a:cubicBezTo>
                    <a:pt x="10842" y="6922"/>
                    <a:pt x="11009" y="6388"/>
                    <a:pt x="11042" y="5888"/>
                  </a:cubicBezTo>
                  <a:cubicBezTo>
                    <a:pt x="11142" y="4887"/>
                    <a:pt x="11009" y="3853"/>
                    <a:pt x="10675" y="2886"/>
                  </a:cubicBezTo>
                  <a:cubicBezTo>
                    <a:pt x="10375" y="1885"/>
                    <a:pt x="9708" y="1018"/>
                    <a:pt x="8807" y="484"/>
                  </a:cubicBezTo>
                  <a:cubicBezTo>
                    <a:pt x="8374" y="250"/>
                    <a:pt x="7873" y="84"/>
                    <a:pt x="7340" y="50"/>
                  </a:cubicBezTo>
                  <a:cubicBezTo>
                    <a:pt x="7089" y="17"/>
                    <a:pt x="6839" y="0"/>
                    <a:pt x="6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22"/>
            <p:cNvSpPr/>
            <p:nvPr/>
          </p:nvSpPr>
          <p:spPr>
            <a:xfrm>
              <a:off x="6098254" y="3687847"/>
              <a:ext cx="442583" cy="505689"/>
            </a:xfrm>
            <a:custGeom>
              <a:rect b="b" l="l" r="r" t="t"/>
              <a:pathLst>
                <a:path extrusionOk="0" h="12693" w="11109">
                  <a:moveTo>
                    <a:pt x="4550" y="0"/>
                  </a:moveTo>
                  <a:cubicBezTo>
                    <a:pt x="4296" y="0"/>
                    <a:pt x="4037" y="17"/>
                    <a:pt x="3770" y="50"/>
                  </a:cubicBezTo>
                  <a:cubicBezTo>
                    <a:pt x="3270" y="84"/>
                    <a:pt x="2770" y="250"/>
                    <a:pt x="2303" y="484"/>
                  </a:cubicBezTo>
                  <a:cubicBezTo>
                    <a:pt x="1402" y="1051"/>
                    <a:pt x="735" y="1885"/>
                    <a:pt x="435" y="2886"/>
                  </a:cubicBezTo>
                  <a:cubicBezTo>
                    <a:pt x="101" y="3853"/>
                    <a:pt x="1" y="4887"/>
                    <a:pt x="68" y="5888"/>
                  </a:cubicBezTo>
                  <a:cubicBezTo>
                    <a:pt x="134" y="6422"/>
                    <a:pt x="268" y="6922"/>
                    <a:pt x="501" y="7389"/>
                  </a:cubicBezTo>
                  <a:cubicBezTo>
                    <a:pt x="735" y="7856"/>
                    <a:pt x="1068" y="8256"/>
                    <a:pt x="1469" y="8590"/>
                  </a:cubicBezTo>
                  <a:cubicBezTo>
                    <a:pt x="2197" y="9143"/>
                    <a:pt x="3079" y="9443"/>
                    <a:pt x="4002" y="9443"/>
                  </a:cubicBezTo>
                  <a:cubicBezTo>
                    <a:pt x="4135" y="9443"/>
                    <a:pt x="4269" y="9436"/>
                    <a:pt x="4404" y="9424"/>
                  </a:cubicBezTo>
                  <a:cubicBezTo>
                    <a:pt x="4904" y="9357"/>
                    <a:pt x="5405" y="9190"/>
                    <a:pt x="5838" y="8923"/>
                  </a:cubicBezTo>
                  <a:cubicBezTo>
                    <a:pt x="6305" y="8623"/>
                    <a:pt x="6672" y="8256"/>
                    <a:pt x="6939" y="7789"/>
                  </a:cubicBezTo>
                  <a:cubicBezTo>
                    <a:pt x="7473" y="6889"/>
                    <a:pt x="7506" y="5754"/>
                    <a:pt x="6973" y="4854"/>
                  </a:cubicBezTo>
                  <a:cubicBezTo>
                    <a:pt x="6507" y="4039"/>
                    <a:pt x="5661" y="3554"/>
                    <a:pt x="4744" y="3554"/>
                  </a:cubicBezTo>
                  <a:cubicBezTo>
                    <a:pt x="4610" y="3554"/>
                    <a:pt x="4474" y="3565"/>
                    <a:pt x="4337" y="3586"/>
                  </a:cubicBezTo>
                  <a:cubicBezTo>
                    <a:pt x="4071" y="3620"/>
                    <a:pt x="3837" y="3753"/>
                    <a:pt x="3637" y="3920"/>
                  </a:cubicBezTo>
                  <a:cubicBezTo>
                    <a:pt x="3470" y="4120"/>
                    <a:pt x="3337" y="4353"/>
                    <a:pt x="3303" y="4620"/>
                  </a:cubicBezTo>
                  <a:cubicBezTo>
                    <a:pt x="3137" y="5121"/>
                    <a:pt x="3170" y="5654"/>
                    <a:pt x="3437" y="6088"/>
                  </a:cubicBezTo>
                  <a:cubicBezTo>
                    <a:pt x="3630" y="6474"/>
                    <a:pt x="4027" y="6723"/>
                    <a:pt x="4460" y="6723"/>
                  </a:cubicBezTo>
                  <a:cubicBezTo>
                    <a:pt x="4552" y="6723"/>
                    <a:pt x="4645" y="6712"/>
                    <a:pt x="4738" y="6688"/>
                  </a:cubicBezTo>
                  <a:cubicBezTo>
                    <a:pt x="5205" y="6522"/>
                    <a:pt x="5572" y="6121"/>
                    <a:pt x="5705" y="5621"/>
                  </a:cubicBezTo>
                  <a:lnTo>
                    <a:pt x="5705" y="5621"/>
                  </a:lnTo>
                  <a:cubicBezTo>
                    <a:pt x="5538" y="6088"/>
                    <a:pt x="5171" y="6455"/>
                    <a:pt x="4738" y="6622"/>
                  </a:cubicBezTo>
                  <a:cubicBezTo>
                    <a:pt x="4667" y="6636"/>
                    <a:pt x="4596" y="6643"/>
                    <a:pt x="4526" y="6643"/>
                  </a:cubicBezTo>
                  <a:cubicBezTo>
                    <a:pt x="4101" y="6643"/>
                    <a:pt x="3709" y="6393"/>
                    <a:pt x="3537" y="6021"/>
                  </a:cubicBezTo>
                  <a:cubicBezTo>
                    <a:pt x="3337" y="5588"/>
                    <a:pt x="3303" y="5087"/>
                    <a:pt x="3437" y="4654"/>
                  </a:cubicBezTo>
                  <a:cubicBezTo>
                    <a:pt x="3503" y="4420"/>
                    <a:pt x="3604" y="4187"/>
                    <a:pt x="3770" y="4020"/>
                  </a:cubicBezTo>
                  <a:cubicBezTo>
                    <a:pt x="3937" y="3886"/>
                    <a:pt x="4171" y="3786"/>
                    <a:pt x="4404" y="3786"/>
                  </a:cubicBezTo>
                  <a:cubicBezTo>
                    <a:pt x="4514" y="3771"/>
                    <a:pt x="4624" y="3764"/>
                    <a:pt x="4732" y="3764"/>
                  </a:cubicBezTo>
                  <a:cubicBezTo>
                    <a:pt x="5578" y="3764"/>
                    <a:pt x="6359" y="4215"/>
                    <a:pt x="6772" y="4954"/>
                  </a:cubicBezTo>
                  <a:cubicBezTo>
                    <a:pt x="7239" y="5788"/>
                    <a:pt x="7206" y="6822"/>
                    <a:pt x="6672" y="7622"/>
                  </a:cubicBezTo>
                  <a:cubicBezTo>
                    <a:pt x="6172" y="8423"/>
                    <a:pt x="5305" y="8957"/>
                    <a:pt x="4371" y="9023"/>
                  </a:cubicBezTo>
                  <a:cubicBezTo>
                    <a:pt x="4224" y="9044"/>
                    <a:pt x="4075" y="9055"/>
                    <a:pt x="3928" y="9055"/>
                  </a:cubicBezTo>
                  <a:cubicBezTo>
                    <a:pt x="3138" y="9055"/>
                    <a:pt x="2354" y="8762"/>
                    <a:pt x="1736" y="8256"/>
                  </a:cubicBezTo>
                  <a:cubicBezTo>
                    <a:pt x="1369" y="7956"/>
                    <a:pt x="1068" y="7589"/>
                    <a:pt x="868" y="7189"/>
                  </a:cubicBezTo>
                  <a:cubicBezTo>
                    <a:pt x="668" y="6755"/>
                    <a:pt x="535" y="6321"/>
                    <a:pt x="501" y="5854"/>
                  </a:cubicBezTo>
                  <a:cubicBezTo>
                    <a:pt x="401" y="4887"/>
                    <a:pt x="535" y="3920"/>
                    <a:pt x="835" y="3019"/>
                  </a:cubicBezTo>
                  <a:cubicBezTo>
                    <a:pt x="1102" y="2085"/>
                    <a:pt x="1702" y="1318"/>
                    <a:pt x="2503" y="818"/>
                  </a:cubicBezTo>
                  <a:cubicBezTo>
                    <a:pt x="3153" y="517"/>
                    <a:pt x="3860" y="367"/>
                    <a:pt x="4581" y="367"/>
                  </a:cubicBezTo>
                  <a:cubicBezTo>
                    <a:pt x="4821" y="367"/>
                    <a:pt x="5063" y="384"/>
                    <a:pt x="5305" y="417"/>
                  </a:cubicBezTo>
                  <a:cubicBezTo>
                    <a:pt x="7239" y="551"/>
                    <a:pt x="8974" y="1618"/>
                    <a:pt x="10008" y="3253"/>
                  </a:cubicBezTo>
                  <a:cubicBezTo>
                    <a:pt x="10542" y="4053"/>
                    <a:pt x="10842" y="5021"/>
                    <a:pt x="10842" y="5988"/>
                  </a:cubicBezTo>
                  <a:cubicBezTo>
                    <a:pt x="10842" y="6955"/>
                    <a:pt x="10642" y="7923"/>
                    <a:pt x="10242" y="8823"/>
                  </a:cubicBezTo>
                  <a:cubicBezTo>
                    <a:pt x="9441" y="10625"/>
                    <a:pt x="7940" y="12026"/>
                    <a:pt x="6072" y="12693"/>
                  </a:cubicBezTo>
                  <a:cubicBezTo>
                    <a:pt x="8007" y="12092"/>
                    <a:pt x="9574" y="10725"/>
                    <a:pt x="10442" y="8890"/>
                  </a:cubicBezTo>
                  <a:cubicBezTo>
                    <a:pt x="10875" y="7989"/>
                    <a:pt x="11109" y="6989"/>
                    <a:pt x="11109" y="5955"/>
                  </a:cubicBezTo>
                  <a:cubicBezTo>
                    <a:pt x="11109" y="4954"/>
                    <a:pt x="10842" y="3953"/>
                    <a:pt x="10308" y="3086"/>
                  </a:cubicBezTo>
                  <a:cubicBezTo>
                    <a:pt x="9808" y="2219"/>
                    <a:pt x="9041" y="1485"/>
                    <a:pt x="8173" y="951"/>
                  </a:cubicBezTo>
                  <a:cubicBezTo>
                    <a:pt x="7273" y="451"/>
                    <a:pt x="6305" y="150"/>
                    <a:pt x="5305" y="50"/>
                  </a:cubicBezTo>
                  <a:cubicBezTo>
                    <a:pt x="5055" y="17"/>
                    <a:pt x="4804" y="0"/>
                    <a:pt x="4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22"/>
            <p:cNvSpPr/>
            <p:nvPr/>
          </p:nvSpPr>
          <p:spPr>
            <a:xfrm>
              <a:off x="6536813" y="3936448"/>
              <a:ext cx="921021" cy="16534"/>
            </a:xfrm>
            <a:custGeom>
              <a:rect b="b" l="l" r="r" t="t"/>
              <a:pathLst>
                <a:path extrusionOk="0" h="415" w="23118">
                  <a:moveTo>
                    <a:pt x="13254" y="1"/>
                  </a:moveTo>
                  <a:cubicBezTo>
                    <a:pt x="12692" y="1"/>
                    <a:pt x="12133" y="5"/>
                    <a:pt x="11576" y="15"/>
                  </a:cubicBezTo>
                  <a:cubicBezTo>
                    <a:pt x="9641" y="15"/>
                    <a:pt x="7706" y="15"/>
                    <a:pt x="5772" y="48"/>
                  </a:cubicBezTo>
                  <a:cubicBezTo>
                    <a:pt x="3870" y="81"/>
                    <a:pt x="1936" y="115"/>
                    <a:pt x="1" y="215"/>
                  </a:cubicBezTo>
                  <a:cubicBezTo>
                    <a:pt x="1936" y="282"/>
                    <a:pt x="3870" y="315"/>
                    <a:pt x="5772" y="348"/>
                  </a:cubicBezTo>
                  <a:cubicBezTo>
                    <a:pt x="7706" y="415"/>
                    <a:pt x="9641" y="415"/>
                    <a:pt x="11576" y="415"/>
                  </a:cubicBezTo>
                  <a:cubicBezTo>
                    <a:pt x="13477" y="382"/>
                    <a:pt x="15412" y="382"/>
                    <a:pt x="17347" y="348"/>
                  </a:cubicBezTo>
                  <a:cubicBezTo>
                    <a:pt x="19281" y="315"/>
                    <a:pt x="21216" y="282"/>
                    <a:pt x="23117" y="215"/>
                  </a:cubicBezTo>
                  <a:cubicBezTo>
                    <a:pt x="21216" y="115"/>
                    <a:pt x="19281" y="81"/>
                    <a:pt x="17347" y="48"/>
                  </a:cubicBezTo>
                  <a:cubicBezTo>
                    <a:pt x="15979" y="24"/>
                    <a:pt x="14610" y="1"/>
                    <a:pt x="13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22"/>
            <p:cNvSpPr/>
            <p:nvPr/>
          </p:nvSpPr>
          <p:spPr>
            <a:xfrm>
              <a:off x="6528845" y="3977643"/>
              <a:ext cx="930304" cy="17091"/>
            </a:xfrm>
            <a:custGeom>
              <a:rect b="b" l="l" r="r" t="t"/>
              <a:pathLst>
                <a:path extrusionOk="0" h="429" w="23351">
                  <a:moveTo>
                    <a:pt x="13397" y="1"/>
                  </a:moveTo>
                  <a:cubicBezTo>
                    <a:pt x="12826" y="1"/>
                    <a:pt x="12252" y="5"/>
                    <a:pt x="11676" y="15"/>
                  </a:cubicBezTo>
                  <a:cubicBezTo>
                    <a:pt x="9741" y="15"/>
                    <a:pt x="7806" y="15"/>
                    <a:pt x="5838" y="48"/>
                  </a:cubicBezTo>
                  <a:cubicBezTo>
                    <a:pt x="3903" y="82"/>
                    <a:pt x="1969" y="148"/>
                    <a:pt x="1" y="215"/>
                  </a:cubicBezTo>
                  <a:cubicBezTo>
                    <a:pt x="1969" y="315"/>
                    <a:pt x="3903" y="315"/>
                    <a:pt x="5838" y="382"/>
                  </a:cubicBezTo>
                  <a:cubicBezTo>
                    <a:pt x="7230" y="405"/>
                    <a:pt x="8605" y="429"/>
                    <a:pt x="9975" y="429"/>
                  </a:cubicBezTo>
                  <a:cubicBezTo>
                    <a:pt x="10542" y="429"/>
                    <a:pt x="11109" y="425"/>
                    <a:pt x="11676" y="415"/>
                  </a:cubicBezTo>
                  <a:cubicBezTo>
                    <a:pt x="13644" y="415"/>
                    <a:pt x="15579" y="415"/>
                    <a:pt x="17513" y="382"/>
                  </a:cubicBezTo>
                  <a:cubicBezTo>
                    <a:pt x="19481" y="348"/>
                    <a:pt x="21416" y="315"/>
                    <a:pt x="23351" y="215"/>
                  </a:cubicBezTo>
                  <a:cubicBezTo>
                    <a:pt x="21416" y="148"/>
                    <a:pt x="19481" y="115"/>
                    <a:pt x="17513" y="48"/>
                  </a:cubicBezTo>
                  <a:cubicBezTo>
                    <a:pt x="16145" y="25"/>
                    <a:pt x="14777" y="1"/>
                    <a:pt x="13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22"/>
            <p:cNvSpPr/>
            <p:nvPr/>
          </p:nvSpPr>
          <p:spPr>
            <a:xfrm>
              <a:off x="6488965" y="4069912"/>
              <a:ext cx="45258" cy="435929"/>
            </a:xfrm>
            <a:custGeom>
              <a:rect b="b" l="l" r="r" t="t"/>
              <a:pathLst>
                <a:path extrusionOk="0" h="10942" w="1136">
                  <a:moveTo>
                    <a:pt x="1" y="0"/>
                  </a:moveTo>
                  <a:lnTo>
                    <a:pt x="1" y="0"/>
                  </a:lnTo>
                  <a:cubicBezTo>
                    <a:pt x="234" y="367"/>
                    <a:pt x="368" y="834"/>
                    <a:pt x="368" y="1268"/>
                  </a:cubicBezTo>
                  <a:lnTo>
                    <a:pt x="468" y="2669"/>
                  </a:lnTo>
                  <a:lnTo>
                    <a:pt x="635" y="5438"/>
                  </a:lnTo>
                  <a:lnTo>
                    <a:pt x="802" y="8173"/>
                  </a:lnTo>
                  <a:cubicBezTo>
                    <a:pt x="868" y="9107"/>
                    <a:pt x="935" y="10008"/>
                    <a:pt x="1002" y="10942"/>
                  </a:cubicBezTo>
                  <a:cubicBezTo>
                    <a:pt x="1102" y="10008"/>
                    <a:pt x="1135" y="9107"/>
                    <a:pt x="1135" y="8173"/>
                  </a:cubicBezTo>
                  <a:cubicBezTo>
                    <a:pt x="1135" y="7239"/>
                    <a:pt x="1102" y="6305"/>
                    <a:pt x="1035" y="5404"/>
                  </a:cubicBezTo>
                  <a:cubicBezTo>
                    <a:pt x="968" y="4470"/>
                    <a:pt x="902" y="3536"/>
                    <a:pt x="768" y="2636"/>
                  </a:cubicBezTo>
                  <a:cubicBezTo>
                    <a:pt x="701" y="2169"/>
                    <a:pt x="635" y="1735"/>
                    <a:pt x="568" y="1268"/>
                  </a:cubicBezTo>
                  <a:cubicBezTo>
                    <a:pt x="501" y="801"/>
                    <a:pt x="301" y="33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22"/>
            <p:cNvSpPr/>
            <p:nvPr/>
          </p:nvSpPr>
          <p:spPr>
            <a:xfrm>
              <a:off x="6366736" y="4176245"/>
              <a:ext cx="17291" cy="330911"/>
            </a:xfrm>
            <a:custGeom>
              <a:rect b="b" l="l" r="r" t="t"/>
              <a:pathLst>
                <a:path extrusionOk="0" h="8306" w="434">
                  <a:moveTo>
                    <a:pt x="400" y="0"/>
                  </a:moveTo>
                  <a:cubicBezTo>
                    <a:pt x="134" y="1368"/>
                    <a:pt x="0" y="2769"/>
                    <a:pt x="0" y="4136"/>
                  </a:cubicBezTo>
                  <a:cubicBezTo>
                    <a:pt x="0" y="5537"/>
                    <a:pt x="134" y="6938"/>
                    <a:pt x="367" y="8306"/>
                  </a:cubicBezTo>
                  <a:cubicBezTo>
                    <a:pt x="434" y="6905"/>
                    <a:pt x="434" y="5537"/>
                    <a:pt x="434" y="4136"/>
                  </a:cubicBezTo>
                  <a:cubicBezTo>
                    <a:pt x="400" y="2769"/>
                    <a:pt x="434" y="1401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22"/>
            <p:cNvSpPr/>
            <p:nvPr/>
          </p:nvSpPr>
          <p:spPr>
            <a:xfrm>
              <a:off x="6554104" y="4047044"/>
              <a:ext cx="162189" cy="460112"/>
            </a:xfrm>
            <a:custGeom>
              <a:rect b="b" l="l" r="r" t="t"/>
              <a:pathLst>
                <a:path extrusionOk="0" h="11549" w="4071">
                  <a:moveTo>
                    <a:pt x="2207" y="1"/>
                  </a:moveTo>
                  <a:cubicBezTo>
                    <a:pt x="2171" y="1"/>
                    <a:pt x="2136" y="3"/>
                    <a:pt x="2102" y="7"/>
                  </a:cubicBezTo>
                  <a:cubicBezTo>
                    <a:pt x="1502" y="107"/>
                    <a:pt x="1035" y="441"/>
                    <a:pt x="768" y="975"/>
                  </a:cubicBezTo>
                  <a:cubicBezTo>
                    <a:pt x="501" y="1408"/>
                    <a:pt x="334" y="1909"/>
                    <a:pt x="234" y="2442"/>
                  </a:cubicBezTo>
                  <a:cubicBezTo>
                    <a:pt x="167" y="2943"/>
                    <a:pt x="134" y="3443"/>
                    <a:pt x="101" y="3977"/>
                  </a:cubicBezTo>
                  <a:cubicBezTo>
                    <a:pt x="67" y="4477"/>
                    <a:pt x="34" y="4978"/>
                    <a:pt x="34" y="5478"/>
                  </a:cubicBezTo>
                  <a:cubicBezTo>
                    <a:pt x="0" y="7513"/>
                    <a:pt x="67" y="9514"/>
                    <a:pt x="334" y="11549"/>
                  </a:cubicBezTo>
                  <a:cubicBezTo>
                    <a:pt x="234" y="9514"/>
                    <a:pt x="234" y="7513"/>
                    <a:pt x="334" y="5511"/>
                  </a:cubicBezTo>
                  <a:cubicBezTo>
                    <a:pt x="401" y="4511"/>
                    <a:pt x="434" y="3477"/>
                    <a:pt x="601" y="2509"/>
                  </a:cubicBezTo>
                  <a:cubicBezTo>
                    <a:pt x="668" y="2042"/>
                    <a:pt x="834" y="1575"/>
                    <a:pt x="1068" y="1175"/>
                  </a:cubicBezTo>
                  <a:cubicBezTo>
                    <a:pt x="1268" y="775"/>
                    <a:pt x="1668" y="474"/>
                    <a:pt x="2102" y="408"/>
                  </a:cubicBezTo>
                  <a:cubicBezTo>
                    <a:pt x="2126" y="406"/>
                    <a:pt x="2151" y="405"/>
                    <a:pt x="2175" y="405"/>
                  </a:cubicBezTo>
                  <a:cubicBezTo>
                    <a:pt x="2580" y="405"/>
                    <a:pt x="2943" y="666"/>
                    <a:pt x="3069" y="1075"/>
                  </a:cubicBezTo>
                  <a:cubicBezTo>
                    <a:pt x="3236" y="1542"/>
                    <a:pt x="3303" y="2009"/>
                    <a:pt x="3336" y="2509"/>
                  </a:cubicBezTo>
                  <a:cubicBezTo>
                    <a:pt x="3470" y="3510"/>
                    <a:pt x="3536" y="4511"/>
                    <a:pt x="3636" y="5511"/>
                  </a:cubicBezTo>
                  <a:cubicBezTo>
                    <a:pt x="3837" y="7513"/>
                    <a:pt x="3937" y="9514"/>
                    <a:pt x="4003" y="11516"/>
                  </a:cubicBezTo>
                  <a:cubicBezTo>
                    <a:pt x="4070" y="10515"/>
                    <a:pt x="4070" y="9514"/>
                    <a:pt x="4070" y="8513"/>
                  </a:cubicBezTo>
                  <a:cubicBezTo>
                    <a:pt x="4037" y="7513"/>
                    <a:pt x="4003" y="6479"/>
                    <a:pt x="3970" y="5478"/>
                  </a:cubicBezTo>
                  <a:cubicBezTo>
                    <a:pt x="3903" y="4477"/>
                    <a:pt x="3803" y="3477"/>
                    <a:pt x="3703" y="2442"/>
                  </a:cubicBezTo>
                  <a:cubicBezTo>
                    <a:pt x="3670" y="1942"/>
                    <a:pt x="3603" y="1408"/>
                    <a:pt x="3436" y="941"/>
                  </a:cubicBezTo>
                  <a:cubicBezTo>
                    <a:pt x="3336" y="641"/>
                    <a:pt x="3136" y="408"/>
                    <a:pt x="2936" y="241"/>
                  </a:cubicBezTo>
                  <a:cubicBezTo>
                    <a:pt x="2704" y="96"/>
                    <a:pt x="2446" y="1"/>
                    <a:pt x="2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6" name="Google Shape;2176;p22"/>
            <p:cNvSpPr/>
            <p:nvPr/>
          </p:nvSpPr>
          <p:spPr>
            <a:xfrm>
              <a:off x="6738842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79" y="1"/>
                    <a:pt x="2140" y="3"/>
                    <a:pt x="2102" y="7"/>
                  </a:cubicBezTo>
                  <a:cubicBezTo>
                    <a:pt x="1535" y="107"/>
                    <a:pt x="1034" y="441"/>
                    <a:pt x="767" y="975"/>
                  </a:cubicBezTo>
                  <a:cubicBezTo>
                    <a:pt x="500" y="1408"/>
                    <a:pt x="334" y="1909"/>
                    <a:pt x="267" y="2442"/>
                  </a:cubicBezTo>
                  <a:cubicBezTo>
                    <a:pt x="167" y="2943"/>
                    <a:pt x="134" y="3443"/>
                    <a:pt x="100" y="3977"/>
                  </a:cubicBezTo>
                  <a:cubicBezTo>
                    <a:pt x="67" y="4477"/>
                    <a:pt x="67" y="4978"/>
                    <a:pt x="67" y="5478"/>
                  </a:cubicBezTo>
                  <a:cubicBezTo>
                    <a:pt x="0" y="7513"/>
                    <a:pt x="100" y="9514"/>
                    <a:pt x="334" y="11549"/>
                  </a:cubicBezTo>
                  <a:cubicBezTo>
                    <a:pt x="267" y="9514"/>
                    <a:pt x="267" y="7513"/>
                    <a:pt x="334" y="5511"/>
                  </a:cubicBezTo>
                  <a:cubicBezTo>
                    <a:pt x="434" y="4511"/>
                    <a:pt x="434" y="3477"/>
                    <a:pt x="601" y="2509"/>
                  </a:cubicBezTo>
                  <a:cubicBezTo>
                    <a:pt x="701" y="2042"/>
                    <a:pt x="834" y="1575"/>
                    <a:pt x="1068" y="1175"/>
                  </a:cubicBezTo>
                  <a:cubicBezTo>
                    <a:pt x="1301" y="775"/>
                    <a:pt x="1668" y="474"/>
                    <a:pt x="2135" y="408"/>
                  </a:cubicBezTo>
                  <a:cubicBezTo>
                    <a:pt x="2159" y="406"/>
                    <a:pt x="2184" y="405"/>
                    <a:pt x="2208" y="405"/>
                  </a:cubicBezTo>
                  <a:cubicBezTo>
                    <a:pt x="2613" y="405"/>
                    <a:pt x="2975" y="666"/>
                    <a:pt x="3069" y="1075"/>
                  </a:cubicBezTo>
                  <a:cubicBezTo>
                    <a:pt x="3236" y="1542"/>
                    <a:pt x="3336" y="2009"/>
                    <a:pt x="3369" y="2509"/>
                  </a:cubicBezTo>
                  <a:cubicBezTo>
                    <a:pt x="3469" y="3510"/>
                    <a:pt x="3569" y="4511"/>
                    <a:pt x="3669" y="5511"/>
                  </a:cubicBezTo>
                  <a:cubicBezTo>
                    <a:pt x="3836" y="7513"/>
                    <a:pt x="3936" y="9514"/>
                    <a:pt x="4036" y="11516"/>
                  </a:cubicBezTo>
                  <a:cubicBezTo>
                    <a:pt x="4070" y="10515"/>
                    <a:pt x="4103" y="9514"/>
                    <a:pt x="4070" y="8513"/>
                  </a:cubicBezTo>
                  <a:cubicBezTo>
                    <a:pt x="4070" y="7513"/>
                    <a:pt x="4003" y="6479"/>
                    <a:pt x="3970" y="5478"/>
                  </a:cubicBezTo>
                  <a:cubicBezTo>
                    <a:pt x="3936" y="4477"/>
                    <a:pt x="3836" y="3477"/>
                    <a:pt x="3736" y="2442"/>
                  </a:cubicBezTo>
                  <a:cubicBezTo>
                    <a:pt x="3703" y="1942"/>
                    <a:pt x="3603" y="1408"/>
                    <a:pt x="3436" y="941"/>
                  </a:cubicBezTo>
                  <a:cubicBezTo>
                    <a:pt x="3336" y="641"/>
                    <a:pt x="3169" y="408"/>
                    <a:pt x="2936" y="241"/>
                  </a:cubicBezTo>
                  <a:cubicBezTo>
                    <a:pt x="2732" y="96"/>
                    <a:pt x="2478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7" name="Google Shape;2177;p22"/>
            <p:cNvSpPr/>
            <p:nvPr/>
          </p:nvSpPr>
          <p:spPr>
            <a:xfrm>
              <a:off x="6923540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80" y="1"/>
                    <a:pt x="2141" y="3"/>
                    <a:pt x="2102" y="7"/>
                  </a:cubicBezTo>
                  <a:cubicBezTo>
                    <a:pt x="1535" y="107"/>
                    <a:pt x="1035" y="441"/>
                    <a:pt x="768" y="975"/>
                  </a:cubicBezTo>
                  <a:cubicBezTo>
                    <a:pt x="534" y="1408"/>
                    <a:pt x="334" y="1909"/>
                    <a:pt x="268" y="2442"/>
                  </a:cubicBezTo>
                  <a:cubicBezTo>
                    <a:pt x="201" y="2943"/>
                    <a:pt x="134" y="3443"/>
                    <a:pt x="134" y="3977"/>
                  </a:cubicBezTo>
                  <a:cubicBezTo>
                    <a:pt x="101" y="4477"/>
                    <a:pt x="67" y="4978"/>
                    <a:pt x="67" y="5478"/>
                  </a:cubicBezTo>
                  <a:cubicBezTo>
                    <a:pt x="1" y="7513"/>
                    <a:pt x="101" y="9514"/>
                    <a:pt x="334" y="11549"/>
                  </a:cubicBezTo>
                  <a:cubicBezTo>
                    <a:pt x="268" y="9514"/>
                    <a:pt x="268" y="7513"/>
                    <a:pt x="368" y="5511"/>
                  </a:cubicBezTo>
                  <a:cubicBezTo>
                    <a:pt x="434" y="4511"/>
                    <a:pt x="468" y="3477"/>
                    <a:pt x="635" y="2509"/>
                  </a:cubicBezTo>
                  <a:cubicBezTo>
                    <a:pt x="701" y="2042"/>
                    <a:pt x="868" y="1575"/>
                    <a:pt x="1102" y="1175"/>
                  </a:cubicBezTo>
                  <a:cubicBezTo>
                    <a:pt x="1302" y="775"/>
                    <a:pt x="1702" y="474"/>
                    <a:pt x="2136" y="408"/>
                  </a:cubicBezTo>
                  <a:cubicBezTo>
                    <a:pt x="2160" y="406"/>
                    <a:pt x="2184" y="405"/>
                    <a:pt x="2208" y="405"/>
                  </a:cubicBezTo>
                  <a:cubicBezTo>
                    <a:pt x="2613" y="405"/>
                    <a:pt x="2977" y="666"/>
                    <a:pt x="3103" y="1075"/>
                  </a:cubicBezTo>
                  <a:cubicBezTo>
                    <a:pt x="3236" y="1542"/>
                    <a:pt x="3337" y="2009"/>
                    <a:pt x="3370" y="2509"/>
                  </a:cubicBezTo>
                  <a:cubicBezTo>
                    <a:pt x="3503" y="3510"/>
                    <a:pt x="3570" y="4511"/>
                    <a:pt x="3670" y="5511"/>
                  </a:cubicBezTo>
                  <a:cubicBezTo>
                    <a:pt x="3837" y="7513"/>
                    <a:pt x="3970" y="9514"/>
                    <a:pt x="4037" y="11516"/>
                  </a:cubicBezTo>
                  <a:cubicBezTo>
                    <a:pt x="4104" y="10515"/>
                    <a:pt x="4104" y="9514"/>
                    <a:pt x="4104" y="8513"/>
                  </a:cubicBezTo>
                  <a:cubicBezTo>
                    <a:pt x="4070" y="7513"/>
                    <a:pt x="4037" y="6479"/>
                    <a:pt x="3970" y="5478"/>
                  </a:cubicBezTo>
                  <a:cubicBezTo>
                    <a:pt x="3937" y="4477"/>
                    <a:pt x="3837" y="3477"/>
                    <a:pt x="3737" y="2442"/>
                  </a:cubicBezTo>
                  <a:cubicBezTo>
                    <a:pt x="3703" y="1942"/>
                    <a:pt x="3603" y="1408"/>
                    <a:pt x="3470" y="941"/>
                  </a:cubicBezTo>
                  <a:cubicBezTo>
                    <a:pt x="3337" y="641"/>
                    <a:pt x="3170" y="408"/>
                    <a:pt x="2936" y="241"/>
                  </a:cubicBezTo>
                  <a:cubicBezTo>
                    <a:pt x="2733" y="96"/>
                    <a:pt x="2479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8" name="Google Shape;2178;p22"/>
            <p:cNvSpPr/>
            <p:nvPr/>
          </p:nvSpPr>
          <p:spPr>
            <a:xfrm>
              <a:off x="7109593" y="4048319"/>
              <a:ext cx="162189" cy="458837"/>
            </a:xfrm>
            <a:custGeom>
              <a:rect b="b" l="l" r="r" t="t"/>
              <a:pathLst>
                <a:path extrusionOk="0" h="11517" w="4071">
                  <a:moveTo>
                    <a:pt x="2219" y="0"/>
                  </a:moveTo>
                  <a:cubicBezTo>
                    <a:pt x="2169" y="0"/>
                    <a:pt x="2119" y="3"/>
                    <a:pt x="2069" y="9"/>
                  </a:cubicBezTo>
                  <a:cubicBezTo>
                    <a:pt x="1502" y="75"/>
                    <a:pt x="1002" y="442"/>
                    <a:pt x="768" y="943"/>
                  </a:cubicBezTo>
                  <a:cubicBezTo>
                    <a:pt x="501" y="1410"/>
                    <a:pt x="334" y="1910"/>
                    <a:pt x="268" y="2410"/>
                  </a:cubicBezTo>
                  <a:cubicBezTo>
                    <a:pt x="168" y="2911"/>
                    <a:pt x="134" y="3411"/>
                    <a:pt x="101" y="3945"/>
                  </a:cubicBezTo>
                  <a:cubicBezTo>
                    <a:pt x="68" y="4445"/>
                    <a:pt x="68" y="4946"/>
                    <a:pt x="68" y="5446"/>
                  </a:cubicBezTo>
                  <a:cubicBezTo>
                    <a:pt x="1" y="7481"/>
                    <a:pt x="101" y="9482"/>
                    <a:pt x="334" y="11517"/>
                  </a:cubicBezTo>
                  <a:cubicBezTo>
                    <a:pt x="268" y="9482"/>
                    <a:pt x="234" y="7481"/>
                    <a:pt x="334" y="5479"/>
                  </a:cubicBezTo>
                  <a:cubicBezTo>
                    <a:pt x="401" y="4479"/>
                    <a:pt x="434" y="3478"/>
                    <a:pt x="601" y="2511"/>
                  </a:cubicBezTo>
                  <a:cubicBezTo>
                    <a:pt x="668" y="2010"/>
                    <a:pt x="835" y="1577"/>
                    <a:pt x="1068" y="1143"/>
                  </a:cubicBezTo>
                  <a:cubicBezTo>
                    <a:pt x="1268" y="743"/>
                    <a:pt x="1669" y="476"/>
                    <a:pt x="2102" y="409"/>
                  </a:cubicBezTo>
                  <a:cubicBezTo>
                    <a:pt x="2127" y="407"/>
                    <a:pt x="2151" y="406"/>
                    <a:pt x="2175" y="406"/>
                  </a:cubicBezTo>
                  <a:cubicBezTo>
                    <a:pt x="2580" y="406"/>
                    <a:pt x="2944" y="665"/>
                    <a:pt x="3070" y="1043"/>
                  </a:cubicBezTo>
                  <a:cubicBezTo>
                    <a:pt x="3203" y="1510"/>
                    <a:pt x="3303" y="2010"/>
                    <a:pt x="3337" y="2477"/>
                  </a:cubicBezTo>
                  <a:cubicBezTo>
                    <a:pt x="3470" y="3478"/>
                    <a:pt x="3537" y="4479"/>
                    <a:pt x="3637" y="5479"/>
                  </a:cubicBezTo>
                  <a:cubicBezTo>
                    <a:pt x="3837" y="7481"/>
                    <a:pt x="3937" y="9516"/>
                    <a:pt x="4004" y="11517"/>
                  </a:cubicBezTo>
                  <a:cubicBezTo>
                    <a:pt x="4070" y="10516"/>
                    <a:pt x="4070" y="9516"/>
                    <a:pt x="4070" y="8481"/>
                  </a:cubicBezTo>
                  <a:cubicBezTo>
                    <a:pt x="4037" y="7481"/>
                    <a:pt x="4004" y="6480"/>
                    <a:pt x="3970" y="5479"/>
                  </a:cubicBezTo>
                  <a:cubicBezTo>
                    <a:pt x="3904" y="4445"/>
                    <a:pt x="3804" y="3445"/>
                    <a:pt x="3703" y="2444"/>
                  </a:cubicBezTo>
                  <a:cubicBezTo>
                    <a:pt x="3670" y="1910"/>
                    <a:pt x="3603" y="1410"/>
                    <a:pt x="3437" y="909"/>
                  </a:cubicBezTo>
                  <a:cubicBezTo>
                    <a:pt x="3337" y="643"/>
                    <a:pt x="3136" y="409"/>
                    <a:pt x="2903" y="209"/>
                  </a:cubicBezTo>
                  <a:cubicBezTo>
                    <a:pt x="2708" y="70"/>
                    <a:pt x="2467" y="0"/>
                    <a:pt x="2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9" name="Google Shape;2179;p22"/>
            <p:cNvSpPr/>
            <p:nvPr/>
          </p:nvSpPr>
          <p:spPr>
            <a:xfrm>
              <a:off x="7294331" y="4047004"/>
              <a:ext cx="163503" cy="460152"/>
            </a:xfrm>
            <a:custGeom>
              <a:rect b="b" l="l" r="r" t="t"/>
              <a:pathLst>
                <a:path extrusionOk="0" h="11550" w="4104">
                  <a:moveTo>
                    <a:pt x="2248" y="0"/>
                  </a:moveTo>
                  <a:cubicBezTo>
                    <a:pt x="2199" y="0"/>
                    <a:pt x="2151" y="3"/>
                    <a:pt x="2102" y="8"/>
                  </a:cubicBezTo>
                  <a:cubicBezTo>
                    <a:pt x="1535" y="108"/>
                    <a:pt x="1035" y="442"/>
                    <a:pt x="768" y="976"/>
                  </a:cubicBezTo>
                  <a:cubicBezTo>
                    <a:pt x="501" y="1409"/>
                    <a:pt x="334" y="1910"/>
                    <a:pt x="267" y="2443"/>
                  </a:cubicBezTo>
                  <a:cubicBezTo>
                    <a:pt x="201" y="2944"/>
                    <a:pt x="134" y="3444"/>
                    <a:pt x="101" y="3978"/>
                  </a:cubicBezTo>
                  <a:cubicBezTo>
                    <a:pt x="101" y="4478"/>
                    <a:pt x="67" y="4979"/>
                    <a:pt x="67" y="5479"/>
                  </a:cubicBezTo>
                  <a:cubicBezTo>
                    <a:pt x="0" y="7514"/>
                    <a:pt x="101" y="9515"/>
                    <a:pt x="334" y="11550"/>
                  </a:cubicBezTo>
                  <a:cubicBezTo>
                    <a:pt x="301" y="9515"/>
                    <a:pt x="267" y="7514"/>
                    <a:pt x="367" y="5512"/>
                  </a:cubicBezTo>
                  <a:cubicBezTo>
                    <a:pt x="434" y="4512"/>
                    <a:pt x="467" y="3478"/>
                    <a:pt x="634" y="2510"/>
                  </a:cubicBezTo>
                  <a:cubicBezTo>
                    <a:pt x="701" y="2043"/>
                    <a:pt x="868" y="1576"/>
                    <a:pt x="1101" y="1176"/>
                  </a:cubicBezTo>
                  <a:cubicBezTo>
                    <a:pt x="1301" y="776"/>
                    <a:pt x="1702" y="475"/>
                    <a:pt x="2135" y="409"/>
                  </a:cubicBezTo>
                  <a:cubicBezTo>
                    <a:pt x="2160" y="407"/>
                    <a:pt x="2184" y="406"/>
                    <a:pt x="2208" y="406"/>
                  </a:cubicBezTo>
                  <a:cubicBezTo>
                    <a:pt x="2613" y="406"/>
                    <a:pt x="2977" y="667"/>
                    <a:pt x="3103" y="1076"/>
                  </a:cubicBezTo>
                  <a:cubicBezTo>
                    <a:pt x="3269" y="1543"/>
                    <a:pt x="3336" y="2010"/>
                    <a:pt x="3370" y="2510"/>
                  </a:cubicBezTo>
                  <a:cubicBezTo>
                    <a:pt x="3503" y="3511"/>
                    <a:pt x="3570" y="4512"/>
                    <a:pt x="3670" y="5512"/>
                  </a:cubicBezTo>
                  <a:cubicBezTo>
                    <a:pt x="3870" y="7514"/>
                    <a:pt x="3970" y="9515"/>
                    <a:pt x="4037" y="11517"/>
                  </a:cubicBezTo>
                  <a:cubicBezTo>
                    <a:pt x="4103" y="10516"/>
                    <a:pt x="4103" y="9515"/>
                    <a:pt x="4103" y="8514"/>
                  </a:cubicBezTo>
                  <a:cubicBezTo>
                    <a:pt x="4070" y="7514"/>
                    <a:pt x="4037" y="6480"/>
                    <a:pt x="4003" y="5479"/>
                  </a:cubicBezTo>
                  <a:cubicBezTo>
                    <a:pt x="3937" y="4478"/>
                    <a:pt x="3837" y="3478"/>
                    <a:pt x="3736" y="2443"/>
                  </a:cubicBezTo>
                  <a:cubicBezTo>
                    <a:pt x="3703" y="1943"/>
                    <a:pt x="3636" y="1409"/>
                    <a:pt x="3470" y="942"/>
                  </a:cubicBezTo>
                  <a:cubicBezTo>
                    <a:pt x="3370" y="642"/>
                    <a:pt x="3169" y="409"/>
                    <a:pt x="2969" y="242"/>
                  </a:cubicBezTo>
                  <a:cubicBezTo>
                    <a:pt x="2746" y="74"/>
                    <a:pt x="2499" y="0"/>
                    <a:pt x="2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22"/>
            <p:cNvSpPr/>
            <p:nvPr/>
          </p:nvSpPr>
          <p:spPr>
            <a:xfrm>
              <a:off x="7623927" y="4182859"/>
              <a:ext cx="27928" cy="322983"/>
            </a:xfrm>
            <a:custGeom>
              <a:rect b="b" l="l" r="r" t="t"/>
              <a:pathLst>
                <a:path extrusionOk="0" h="8107" w="701">
                  <a:moveTo>
                    <a:pt x="33" y="1"/>
                  </a:moveTo>
                  <a:cubicBezTo>
                    <a:pt x="0" y="1368"/>
                    <a:pt x="67" y="2703"/>
                    <a:pt x="133" y="4070"/>
                  </a:cubicBezTo>
                  <a:cubicBezTo>
                    <a:pt x="200" y="5405"/>
                    <a:pt x="267" y="6772"/>
                    <a:pt x="434" y="8107"/>
                  </a:cubicBezTo>
                  <a:cubicBezTo>
                    <a:pt x="701" y="5405"/>
                    <a:pt x="567" y="2669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22"/>
            <p:cNvSpPr/>
            <p:nvPr/>
          </p:nvSpPr>
          <p:spPr>
            <a:xfrm>
              <a:off x="7477714" y="4100470"/>
              <a:ext cx="33266" cy="406687"/>
            </a:xfrm>
            <a:custGeom>
              <a:rect b="b" l="l" r="r" t="t"/>
              <a:pathLst>
                <a:path extrusionOk="0" h="10208" w="835">
                  <a:moveTo>
                    <a:pt x="835" y="1"/>
                  </a:moveTo>
                  <a:lnTo>
                    <a:pt x="835" y="1"/>
                  </a:lnTo>
                  <a:cubicBezTo>
                    <a:pt x="434" y="768"/>
                    <a:pt x="234" y="1602"/>
                    <a:pt x="201" y="2502"/>
                  </a:cubicBezTo>
                  <a:cubicBezTo>
                    <a:pt x="101" y="3336"/>
                    <a:pt x="34" y="4204"/>
                    <a:pt x="34" y="5071"/>
                  </a:cubicBezTo>
                  <a:cubicBezTo>
                    <a:pt x="1" y="6772"/>
                    <a:pt x="101" y="8507"/>
                    <a:pt x="401" y="10208"/>
                  </a:cubicBezTo>
                  <a:cubicBezTo>
                    <a:pt x="401" y="8473"/>
                    <a:pt x="401" y="6772"/>
                    <a:pt x="434" y="5038"/>
                  </a:cubicBezTo>
                  <a:cubicBezTo>
                    <a:pt x="434" y="4204"/>
                    <a:pt x="468" y="3336"/>
                    <a:pt x="501" y="2502"/>
                  </a:cubicBezTo>
                  <a:cubicBezTo>
                    <a:pt x="501" y="1635"/>
                    <a:pt x="601" y="801"/>
                    <a:pt x="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22"/>
            <p:cNvSpPr/>
            <p:nvPr/>
          </p:nvSpPr>
          <p:spPr>
            <a:xfrm>
              <a:off x="6269726" y="3511754"/>
              <a:ext cx="1457865" cy="15976"/>
            </a:xfrm>
            <a:custGeom>
              <a:rect b="b" l="l" r="r" t="t"/>
              <a:pathLst>
                <a:path extrusionOk="0" h="401" w="36593">
                  <a:moveTo>
                    <a:pt x="18313" y="0"/>
                  </a:moveTo>
                  <a:lnTo>
                    <a:pt x="9140" y="34"/>
                  </a:lnTo>
                  <a:cubicBezTo>
                    <a:pt x="6104" y="67"/>
                    <a:pt x="3036" y="100"/>
                    <a:pt x="0" y="201"/>
                  </a:cubicBezTo>
                  <a:cubicBezTo>
                    <a:pt x="3069" y="267"/>
                    <a:pt x="6104" y="334"/>
                    <a:pt x="9140" y="334"/>
                  </a:cubicBezTo>
                  <a:lnTo>
                    <a:pt x="18313" y="401"/>
                  </a:lnTo>
                  <a:lnTo>
                    <a:pt x="27453" y="334"/>
                  </a:lnTo>
                  <a:cubicBezTo>
                    <a:pt x="30489" y="334"/>
                    <a:pt x="33557" y="267"/>
                    <a:pt x="36593" y="201"/>
                  </a:cubicBezTo>
                  <a:cubicBezTo>
                    <a:pt x="33557" y="100"/>
                    <a:pt x="30489" y="67"/>
                    <a:pt x="27453" y="34"/>
                  </a:cubicBezTo>
                  <a:lnTo>
                    <a:pt x="18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2183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85" name="Google Shape;2185;p23"/>
          <p:cNvSpPr txBox="1"/>
          <p:nvPr>
            <p:ph idx="1" type="subTitle"/>
          </p:nvPr>
        </p:nvSpPr>
        <p:spPr>
          <a:xfrm>
            <a:off x="1304700" y="3067073"/>
            <a:ext cx="6534600" cy="14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6" name="Google Shape;2186;p23"/>
          <p:cNvSpPr txBox="1"/>
          <p:nvPr>
            <p:ph idx="2" type="subTitle"/>
          </p:nvPr>
        </p:nvSpPr>
        <p:spPr>
          <a:xfrm>
            <a:off x="1304700" y="1625100"/>
            <a:ext cx="6534600" cy="14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187" name="Google Shape;2187;p23"/>
          <p:cNvGrpSpPr/>
          <p:nvPr/>
        </p:nvGrpSpPr>
        <p:grpSpPr>
          <a:xfrm rot="5400000">
            <a:off x="4987286" y="2310914"/>
            <a:ext cx="7408679" cy="521691"/>
            <a:chOff x="1641000" y="2447965"/>
            <a:chExt cx="3770128" cy="265478"/>
          </a:xfrm>
        </p:grpSpPr>
        <p:sp>
          <p:nvSpPr>
            <p:cNvPr id="2188" name="Google Shape;2188;p23"/>
            <p:cNvSpPr/>
            <p:nvPr/>
          </p:nvSpPr>
          <p:spPr>
            <a:xfrm>
              <a:off x="197615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9" name="Google Shape;2189;p23"/>
            <p:cNvSpPr/>
            <p:nvPr/>
          </p:nvSpPr>
          <p:spPr>
            <a:xfrm>
              <a:off x="2031550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23"/>
            <p:cNvSpPr/>
            <p:nvPr/>
          </p:nvSpPr>
          <p:spPr>
            <a:xfrm>
              <a:off x="213264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23"/>
            <p:cNvSpPr/>
            <p:nvPr/>
          </p:nvSpPr>
          <p:spPr>
            <a:xfrm>
              <a:off x="2188039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2" name="Google Shape;2192;p23"/>
            <p:cNvSpPr/>
            <p:nvPr/>
          </p:nvSpPr>
          <p:spPr>
            <a:xfrm>
              <a:off x="228866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23"/>
            <p:cNvSpPr/>
            <p:nvPr/>
          </p:nvSpPr>
          <p:spPr>
            <a:xfrm>
              <a:off x="234452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23"/>
            <p:cNvSpPr/>
            <p:nvPr/>
          </p:nvSpPr>
          <p:spPr>
            <a:xfrm>
              <a:off x="244515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5" name="Google Shape;2195;p23"/>
            <p:cNvSpPr/>
            <p:nvPr/>
          </p:nvSpPr>
          <p:spPr>
            <a:xfrm>
              <a:off x="2501018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6" name="Google Shape;2196;p23"/>
            <p:cNvSpPr/>
            <p:nvPr/>
          </p:nvSpPr>
          <p:spPr>
            <a:xfrm>
              <a:off x="181966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7" name="Google Shape;2197;p23"/>
            <p:cNvSpPr/>
            <p:nvPr/>
          </p:nvSpPr>
          <p:spPr>
            <a:xfrm>
              <a:off x="1875061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23"/>
            <p:cNvSpPr/>
            <p:nvPr/>
          </p:nvSpPr>
          <p:spPr>
            <a:xfrm>
              <a:off x="1663173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23"/>
            <p:cNvSpPr/>
            <p:nvPr/>
          </p:nvSpPr>
          <p:spPr>
            <a:xfrm>
              <a:off x="171854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0" name="Google Shape;2200;p23"/>
            <p:cNvSpPr/>
            <p:nvPr/>
          </p:nvSpPr>
          <p:spPr>
            <a:xfrm>
              <a:off x="1641000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1" name="Google Shape;2201;p23"/>
            <p:cNvSpPr/>
            <p:nvPr/>
          </p:nvSpPr>
          <p:spPr>
            <a:xfrm>
              <a:off x="1641000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2" name="Google Shape;2202;p23"/>
            <p:cNvSpPr/>
            <p:nvPr/>
          </p:nvSpPr>
          <p:spPr>
            <a:xfrm>
              <a:off x="1641000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3" name="Google Shape;2203;p23"/>
            <p:cNvSpPr/>
            <p:nvPr/>
          </p:nvSpPr>
          <p:spPr>
            <a:xfrm>
              <a:off x="1641000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4" name="Google Shape;2204;p23"/>
            <p:cNvSpPr/>
            <p:nvPr/>
          </p:nvSpPr>
          <p:spPr>
            <a:xfrm>
              <a:off x="2917867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5" name="Google Shape;2205;p23"/>
            <p:cNvSpPr/>
            <p:nvPr/>
          </p:nvSpPr>
          <p:spPr>
            <a:xfrm>
              <a:off x="2973266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23"/>
            <p:cNvSpPr/>
            <p:nvPr/>
          </p:nvSpPr>
          <p:spPr>
            <a:xfrm>
              <a:off x="307435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23"/>
            <p:cNvSpPr/>
            <p:nvPr/>
          </p:nvSpPr>
          <p:spPr>
            <a:xfrm>
              <a:off x="3129755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8" name="Google Shape;2208;p23"/>
            <p:cNvSpPr/>
            <p:nvPr/>
          </p:nvSpPr>
          <p:spPr>
            <a:xfrm>
              <a:off x="323084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9" name="Google Shape;2209;p23"/>
            <p:cNvSpPr/>
            <p:nvPr/>
          </p:nvSpPr>
          <p:spPr>
            <a:xfrm>
              <a:off x="328624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0" name="Google Shape;2210;p23"/>
            <p:cNvSpPr/>
            <p:nvPr/>
          </p:nvSpPr>
          <p:spPr>
            <a:xfrm>
              <a:off x="3387335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1" name="Google Shape;2211;p23"/>
            <p:cNvSpPr/>
            <p:nvPr/>
          </p:nvSpPr>
          <p:spPr>
            <a:xfrm>
              <a:off x="344273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2" name="Google Shape;2212;p23"/>
            <p:cNvSpPr/>
            <p:nvPr/>
          </p:nvSpPr>
          <p:spPr>
            <a:xfrm>
              <a:off x="2761378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3" name="Google Shape;2213;p23"/>
            <p:cNvSpPr/>
            <p:nvPr/>
          </p:nvSpPr>
          <p:spPr>
            <a:xfrm>
              <a:off x="281677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4" name="Google Shape;2214;p23"/>
            <p:cNvSpPr/>
            <p:nvPr/>
          </p:nvSpPr>
          <p:spPr>
            <a:xfrm>
              <a:off x="2604888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5" name="Google Shape;2215;p23"/>
            <p:cNvSpPr/>
            <p:nvPr/>
          </p:nvSpPr>
          <p:spPr>
            <a:xfrm>
              <a:off x="266028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6" name="Google Shape;2216;p23"/>
            <p:cNvSpPr/>
            <p:nvPr/>
          </p:nvSpPr>
          <p:spPr>
            <a:xfrm>
              <a:off x="2582715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7" name="Google Shape;2217;p23"/>
            <p:cNvSpPr/>
            <p:nvPr/>
          </p:nvSpPr>
          <p:spPr>
            <a:xfrm>
              <a:off x="2582715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8" name="Google Shape;2218;p23"/>
            <p:cNvSpPr/>
            <p:nvPr/>
          </p:nvSpPr>
          <p:spPr>
            <a:xfrm>
              <a:off x="2582715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9" name="Google Shape;2219;p23"/>
            <p:cNvSpPr/>
            <p:nvPr/>
          </p:nvSpPr>
          <p:spPr>
            <a:xfrm>
              <a:off x="2582715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0" name="Google Shape;2220;p23"/>
            <p:cNvSpPr/>
            <p:nvPr/>
          </p:nvSpPr>
          <p:spPr>
            <a:xfrm>
              <a:off x="3856362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1" name="Google Shape;2221;p23"/>
            <p:cNvSpPr/>
            <p:nvPr/>
          </p:nvSpPr>
          <p:spPr>
            <a:xfrm>
              <a:off x="391220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6" y="1"/>
                  </a:moveTo>
                  <a:lnTo>
                    <a:pt x="2596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23"/>
            <p:cNvSpPr/>
            <p:nvPr/>
          </p:nvSpPr>
          <p:spPr>
            <a:xfrm>
              <a:off x="4012851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3" name="Google Shape;2223;p23"/>
            <p:cNvSpPr/>
            <p:nvPr/>
          </p:nvSpPr>
          <p:spPr>
            <a:xfrm>
              <a:off x="4068713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23"/>
            <p:cNvSpPr/>
            <p:nvPr/>
          </p:nvSpPr>
          <p:spPr>
            <a:xfrm>
              <a:off x="4169340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23"/>
            <p:cNvSpPr/>
            <p:nvPr/>
          </p:nvSpPr>
          <p:spPr>
            <a:xfrm>
              <a:off x="422520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6" name="Google Shape;2226;p23"/>
            <p:cNvSpPr/>
            <p:nvPr/>
          </p:nvSpPr>
          <p:spPr>
            <a:xfrm>
              <a:off x="4325829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7" name="Google Shape;2227;p23"/>
            <p:cNvSpPr/>
            <p:nvPr/>
          </p:nvSpPr>
          <p:spPr>
            <a:xfrm>
              <a:off x="438169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8" name="Google Shape;2228;p23"/>
            <p:cNvSpPr/>
            <p:nvPr/>
          </p:nvSpPr>
          <p:spPr>
            <a:xfrm>
              <a:off x="3700336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9" name="Google Shape;2229;p23"/>
            <p:cNvSpPr/>
            <p:nvPr/>
          </p:nvSpPr>
          <p:spPr>
            <a:xfrm>
              <a:off x="375571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23"/>
            <p:cNvSpPr/>
            <p:nvPr/>
          </p:nvSpPr>
          <p:spPr>
            <a:xfrm>
              <a:off x="3543824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1" name="Google Shape;2231;p23"/>
            <p:cNvSpPr/>
            <p:nvPr/>
          </p:nvSpPr>
          <p:spPr>
            <a:xfrm>
              <a:off x="3599223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2" name="Google Shape;2232;p23"/>
            <p:cNvSpPr/>
            <p:nvPr/>
          </p:nvSpPr>
          <p:spPr>
            <a:xfrm>
              <a:off x="3521673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3" name="Google Shape;2233;p23"/>
            <p:cNvSpPr/>
            <p:nvPr/>
          </p:nvSpPr>
          <p:spPr>
            <a:xfrm>
              <a:off x="3521673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4" name="Google Shape;2234;p23"/>
            <p:cNvSpPr/>
            <p:nvPr/>
          </p:nvSpPr>
          <p:spPr>
            <a:xfrm>
              <a:off x="3521673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5" name="Google Shape;2235;p23"/>
            <p:cNvSpPr/>
            <p:nvPr/>
          </p:nvSpPr>
          <p:spPr>
            <a:xfrm>
              <a:off x="3521673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6" name="Google Shape;2236;p23"/>
            <p:cNvSpPr/>
            <p:nvPr/>
          </p:nvSpPr>
          <p:spPr>
            <a:xfrm>
              <a:off x="478422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7" name="Google Shape;2237;p23"/>
            <p:cNvSpPr/>
            <p:nvPr/>
          </p:nvSpPr>
          <p:spPr>
            <a:xfrm>
              <a:off x="4839621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8" name="Google Shape;2238;p23"/>
            <p:cNvSpPr/>
            <p:nvPr/>
          </p:nvSpPr>
          <p:spPr>
            <a:xfrm>
              <a:off x="494071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9" name="Google Shape;2239;p23"/>
            <p:cNvSpPr/>
            <p:nvPr/>
          </p:nvSpPr>
          <p:spPr>
            <a:xfrm>
              <a:off x="499611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0" name="Google Shape;2240;p23"/>
            <p:cNvSpPr/>
            <p:nvPr/>
          </p:nvSpPr>
          <p:spPr>
            <a:xfrm>
              <a:off x="509720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1" name="Google Shape;2241;p23"/>
            <p:cNvSpPr/>
            <p:nvPr/>
          </p:nvSpPr>
          <p:spPr>
            <a:xfrm>
              <a:off x="515260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2" name="Google Shape;2242;p23"/>
            <p:cNvSpPr/>
            <p:nvPr/>
          </p:nvSpPr>
          <p:spPr>
            <a:xfrm>
              <a:off x="525369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3" name="Google Shape;2243;p23"/>
            <p:cNvSpPr/>
            <p:nvPr/>
          </p:nvSpPr>
          <p:spPr>
            <a:xfrm>
              <a:off x="530908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4" name="Google Shape;2244;p23"/>
            <p:cNvSpPr/>
            <p:nvPr/>
          </p:nvSpPr>
          <p:spPr>
            <a:xfrm>
              <a:off x="462773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5" name="Google Shape;2245;p23"/>
            <p:cNvSpPr/>
            <p:nvPr/>
          </p:nvSpPr>
          <p:spPr>
            <a:xfrm>
              <a:off x="468313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6" name="Google Shape;2246;p23"/>
            <p:cNvSpPr/>
            <p:nvPr/>
          </p:nvSpPr>
          <p:spPr>
            <a:xfrm>
              <a:off x="447124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7" name="Google Shape;2247;p23"/>
            <p:cNvSpPr/>
            <p:nvPr/>
          </p:nvSpPr>
          <p:spPr>
            <a:xfrm>
              <a:off x="452664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8" name="Google Shape;2248;p23"/>
            <p:cNvSpPr/>
            <p:nvPr/>
          </p:nvSpPr>
          <p:spPr>
            <a:xfrm>
              <a:off x="4449093" y="2690321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9" name="Google Shape;2249;p23"/>
            <p:cNvSpPr/>
            <p:nvPr/>
          </p:nvSpPr>
          <p:spPr>
            <a:xfrm>
              <a:off x="4449093" y="2634481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0"/>
                  </a:moveTo>
                  <a:lnTo>
                    <a:pt x="0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0" name="Google Shape;2250;p23"/>
            <p:cNvSpPr/>
            <p:nvPr/>
          </p:nvSpPr>
          <p:spPr>
            <a:xfrm>
              <a:off x="4449093" y="2447965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1" name="Google Shape;2251;p23"/>
            <p:cNvSpPr/>
            <p:nvPr/>
          </p:nvSpPr>
          <p:spPr>
            <a:xfrm>
              <a:off x="4449093" y="2503364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2" name="Google Shape;2252;p23"/>
          <p:cNvGrpSpPr/>
          <p:nvPr/>
        </p:nvGrpSpPr>
        <p:grpSpPr>
          <a:xfrm rot="5400000">
            <a:off x="-3251964" y="2310914"/>
            <a:ext cx="7408679" cy="521691"/>
            <a:chOff x="1641000" y="2447965"/>
            <a:chExt cx="3770128" cy="265478"/>
          </a:xfrm>
        </p:grpSpPr>
        <p:sp>
          <p:nvSpPr>
            <p:cNvPr id="2253" name="Google Shape;2253;p23"/>
            <p:cNvSpPr/>
            <p:nvPr/>
          </p:nvSpPr>
          <p:spPr>
            <a:xfrm>
              <a:off x="197615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4" name="Google Shape;2254;p23"/>
            <p:cNvSpPr/>
            <p:nvPr/>
          </p:nvSpPr>
          <p:spPr>
            <a:xfrm>
              <a:off x="2031550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5" name="Google Shape;2255;p23"/>
            <p:cNvSpPr/>
            <p:nvPr/>
          </p:nvSpPr>
          <p:spPr>
            <a:xfrm>
              <a:off x="213264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6" name="Google Shape;2256;p23"/>
            <p:cNvSpPr/>
            <p:nvPr/>
          </p:nvSpPr>
          <p:spPr>
            <a:xfrm>
              <a:off x="2188039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7" name="Google Shape;2257;p23"/>
            <p:cNvSpPr/>
            <p:nvPr/>
          </p:nvSpPr>
          <p:spPr>
            <a:xfrm>
              <a:off x="228866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8" name="Google Shape;2258;p23"/>
            <p:cNvSpPr/>
            <p:nvPr/>
          </p:nvSpPr>
          <p:spPr>
            <a:xfrm>
              <a:off x="234452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9" name="Google Shape;2259;p23"/>
            <p:cNvSpPr/>
            <p:nvPr/>
          </p:nvSpPr>
          <p:spPr>
            <a:xfrm>
              <a:off x="2445156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0" name="Google Shape;2260;p23"/>
            <p:cNvSpPr/>
            <p:nvPr/>
          </p:nvSpPr>
          <p:spPr>
            <a:xfrm>
              <a:off x="2501018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1" name="Google Shape;2261;p23"/>
            <p:cNvSpPr/>
            <p:nvPr/>
          </p:nvSpPr>
          <p:spPr>
            <a:xfrm>
              <a:off x="181966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2" name="Google Shape;2262;p23"/>
            <p:cNvSpPr/>
            <p:nvPr/>
          </p:nvSpPr>
          <p:spPr>
            <a:xfrm>
              <a:off x="1875061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3" name="Google Shape;2263;p23"/>
            <p:cNvSpPr/>
            <p:nvPr/>
          </p:nvSpPr>
          <p:spPr>
            <a:xfrm>
              <a:off x="1663173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4" name="Google Shape;2264;p23"/>
            <p:cNvSpPr/>
            <p:nvPr/>
          </p:nvSpPr>
          <p:spPr>
            <a:xfrm>
              <a:off x="171854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5" name="Google Shape;2265;p23"/>
            <p:cNvSpPr/>
            <p:nvPr/>
          </p:nvSpPr>
          <p:spPr>
            <a:xfrm>
              <a:off x="1641000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6" name="Google Shape;2266;p23"/>
            <p:cNvSpPr/>
            <p:nvPr/>
          </p:nvSpPr>
          <p:spPr>
            <a:xfrm>
              <a:off x="1641000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7" name="Google Shape;2267;p23"/>
            <p:cNvSpPr/>
            <p:nvPr/>
          </p:nvSpPr>
          <p:spPr>
            <a:xfrm>
              <a:off x="1641000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8" name="Google Shape;2268;p23"/>
            <p:cNvSpPr/>
            <p:nvPr/>
          </p:nvSpPr>
          <p:spPr>
            <a:xfrm>
              <a:off x="1641000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9" name="Google Shape;2269;p23"/>
            <p:cNvSpPr/>
            <p:nvPr/>
          </p:nvSpPr>
          <p:spPr>
            <a:xfrm>
              <a:off x="2917867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0" name="Google Shape;2270;p23"/>
            <p:cNvSpPr/>
            <p:nvPr/>
          </p:nvSpPr>
          <p:spPr>
            <a:xfrm>
              <a:off x="2973266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1" name="Google Shape;2271;p23"/>
            <p:cNvSpPr/>
            <p:nvPr/>
          </p:nvSpPr>
          <p:spPr>
            <a:xfrm>
              <a:off x="307435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2" name="Google Shape;2272;p23"/>
            <p:cNvSpPr/>
            <p:nvPr/>
          </p:nvSpPr>
          <p:spPr>
            <a:xfrm>
              <a:off x="3129755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3" name="Google Shape;2273;p23"/>
            <p:cNvSpPr/>
            <p:nvPr/>
          </p:nvSpPr>
          <p:spPr>
            <a:xfrm>
              <a:off x="3230846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4" name="Google Shape;2274;p23"/>
            <p:cNvSpPr/>
            <p:nvPr/>
          </p:nvSpPr>
          <p:spPr>
            <a:xfrm>
              <a:off x="328624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5" name="Google Shape;2275;p23"/>
            <p:cNvSpPr/>
            <p:nvPr/>
          </p:nvSpPr>
          <p:spPr>
            <a:xfrm>
              <a:off x="3387335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6" name="Google Shape;2276;p23"/>
            <p:cNvSpPr/>
            <p:nvPr/>
          </p:nvSpPr>
          <p:spPr>
            <a:xfrm>
              <a:off x="3442734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7" name="Google Shape;2277;p23"/>
            <p:cNvSpPr/>
            <p:nvPr/>
          </p:nvSpPr>
          <p:spPr>
            <a:xfrm>
              <a:off x="2761378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8" name="Google Shape;2278;p23"/>
            <p:cNvSpPr/>
            <p:nvPr/>
          </p:nvSpPr>
          <p:spPr>
            <a:xfrm>
              <a:off x="281677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9" name="Google Shape;2279;p23"/>
            <p:cNvSpPr/>
            <p:nvPr/>
          </p:nvSpPr>
          <p:spPr>
            <a:xfrm>
              <a:off x="2604888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0" name="Google Shape;2280;p23"/>
            <p:cNvSpPr/>
            <p:nvPr/>
          </p:nvSpPr>
          <p:spPr>
            <a:xfrm>
              <a:off x="2660287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1" name="Google Shape;2281;p23"/>
            <p:cNvSpPr/>
            <p:nvPr/>
          </p:nvSpPr>
          <p:spPr>
            <a:xfrm>
              <a:off x="2582715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2" name="Google Shape;2282;p23"/>
            <p:cNvSpPr/>
            <p:nvPr/>
          </p:nvSpPr>
          <p:spPr>
            <a:xfrm>
              <a:off x="2582715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6" y="1046"/>
                  </a:lnTo>
                  <a:lnTo>
                    <a:pt x="436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3" name="Google Shape;2283;p23"/>
            <p:cNvSpPr/>
            <p:nvPr/>
          </p:nvSpPr>
          <p:spPr>
            <a:xfrm>
              <a:off x="2582715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4" name="Google Shape;2284;p23"/>
            <p:cNvSpPr/>
            <p:nvPr/>
          </p:nvSpPr>
          <p:spPr>
            <a:xfrm>
              <a:off x="2582715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6" y="1047"/>
                  </a:lnTo>
                  <a:lnTo>
                    <a:pt x="43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5" name="Google Shape;2285;p23"/>
            <p:cNvSpPr/>
            <p:nvPr/>
          </p:nvSpPr>
          <p:spPr>
            <a:xfrm>
              <a:off x="3856362" y="2547224"/>
              <a:ext cx="80330" cy="110357"/>
            </a:xfrm>
            <a:custGeom>
              <a:rect b="b" l="l" r="r" t="t"/>
              <a:pathLst>
                <a:path extrusionOk="0" h="5002" w="3641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6" name="Google Shape;2286;p23"/>
            <p:cNvSpPr/>
            <p:nvPr/>
          </p:nvSpPr>
          <p:spPr>
            <a:xfrm>
              <a:off x="391220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6" y="1"/>
                  </a:moveTo>
                  <a:lnTo>
                    <a:pt x="2596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7" name="Google Shape;2287;p23"/>
            <p:cNvSpPr/>
            <p:nvPr/>
          </p:nvSpPr>
          <p:spPr>
            <a:xfrm>
              <a:off x="4012851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8" name="Google Shape;2288;p23"/>
            <p:cNvSpPr/>
            <p:nvPr/>
          </p:nvSpPr>
          <p:spPr>
            <a:xfrm>
              <a:off x="4068713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9" name="Google Shape;2289;p23"/>
            <p:cNvSpPr/>
            <p:nvPr/>
          </p:nvSpPr>
          <p:spPr>
            <a:xfrm>
              <a:off x="4169340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0" name="Google Shape;2290;p23"/>
            <p:cNvSpPr/>
            <p:nvPr/>
          </p:nvSpPr>
          <p:spPr>
            <a:xfrm>
              <a:off x="422520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1" name="Google Shape;2291;p23"/>
            <p:cNvSpPr/>
            <p:nvPr/>
          </p:nvSpPr>
          <p:spPr>
            <a:xfrm>
              <a:off x="4325829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2" name="Google Shape;2292;p23"/>
            <p:cNvSpPr/>
            <p:nvPr/>
          </p:nvSpPr>
          <p:spPr>
            <a:xfrm>
              <a:off x="438169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3" name="Google Shape;2293;p23"/>
            <p:cNvSpPr/>
            <p:nvPr/>
          </p:nvSpPr>
          <p:spPr>
            <a:xfrm>
              <a:off x="3700336" y="2547224"/>
              <a:ext cx="79866" cy="110357"/>
            </a:xfrm>
            <a:custGeom>
              <a:rect b="b" l="l" r="r" t="t"/>
              <a:pathLst>
                <a:path extrusionOk="0" h="5002" w="3620">
                  <a:moveTo>
                    <a:pt x="0" y="1"/>
                  </a:moveTo>
                  <a:lnTo>
                    <a:pt x="0" y="5001"/>
                  </a:lnTo>
                  <a:lnTo>
                    <a:pt x="1046" y="5001"/>
                  </a:lnTo>
                  <a:lnTo>
                    <a:pt x="1046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4" name="Google Shape;2294;p23"/>
            <p:cNvSpPr/>
            <p:nvPr/>
          </p:nvSpPr>
          <p:spPr>
            <a:xfrm>
              <a:off x="375571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5" name="Google Shape;2295;p23"/>
            <p:cNvSpPr/>
            <p:nvPr/>
          </p:nvSpPr>
          <p:spPr>
            <a:xfrm>
              <a:off x="3543824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6" name="Google Shape;2296;p23"/>
            <p:cNvSpPr/>
            <p:nvPr/>
          </p:nvSpPr>
          <p:spPr>
            <a:xfrm>
              <a:off x="3599223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7" name="Google Shape;2297;p23"/>
            <p:cNvSpPr/>
            <p:nvPr/>
          </p:nvSpPr>
          <p:spPr>
            <a:xfrm>
              <a:off x="3521673" y="2690321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8" name="Google Shape;2298;p23"/>
            <p:cNvSpPr/>
            <p:nvPr/>
          </p:nvSpPr>
          <p:spPr>
            <a:xfrm>
              <a:off x="3521673" y="2634481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0"/>
                  </a:moveTo>
                  <a:lnTo>
                    <a:pt x="1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9" name="Google Shape;2299;p23"/>
            <p:cNvSpPr/>
            <p:nvPr/>
          </p:nvSpPr>
          <p:spPr>
            <a:xfrm>
              <a:off x="3521673" y="2447965"/>
              <a:ext cx="962057" cy="23122"/>
            </a:xfrm>
            <a:custGeom>
              <a:rect b="b" l="l" r="r" t="t"/>
              <a:pathLst>
                <a:path extrusionOk="0" h="1048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0" name="Google Shape;2300;p23"/>
            <p:cNvSpPr/>
            <p:nvPr/>
          </p:nvSpPr>
          <p:spPr>
            <a:xfrm>
              <a:off x="3521673" y="2503364"/>
              <a:ext cx="962057" cy="23099"/>
            </a:xfrm>
            <a:custGeom>
              <a:rect b="b" l="l" r="r" t="t"/>
              <a:pathLst>
                <a:path extrusionOk="0" h="1047" w="43606">
                  <a:moveTo>
                    <a:pt x="1" y="1"/>
                  </a:moveTo>
                  <a:lnTo>
                    <a:pt x="1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1" name="Google Shape;2301;p23"/>
            <p:cNvSpPr/>
            <p:nvPr/>
          </p:nvSpPr>
          <p:spPr>
            <a:xfrm>
              <a:off x="4784222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0" y="1047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2" name="Google Shape;2302;p23"/>
            <p:cNvSpPr/>
            <p:nvPr/>
          </p:nvSpPr>
          <p:spPr>
            <a:xfrm>
              <a:off x="4839621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3" name="Google Shape;2303;p23"/>
            <p:cNvSpPr/>
            <p:nvPr/>
          </p:nvSpPr>
          <p:spPr>
            <a:xfrm>
              <a:off x="494071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4" name="Google Shape;2304;p23"/>
            <p:cNvSpPr/>
            <p:nvPr/>
          </p:nvSpPr>
          <p:spPr>
            <a:xfrm>
              <a:off x="499611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5" name="Google Shape;2305;p23"/>
            <p:cNvSpPr/>
            <p:nvPr/>
          </p:nvSpPr>
          <p:spPr>
            <a:xfrm>
              <a:off x="5097201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6" name="Google Shape;2306;p23"/>
            <p:cNvSpPr/>
            <p:nvPr/>
          </p:nvSpPr>
          <p:spPr>
            <a:xfrm>
              <a:off x="5152600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7" name="Google Shape;2307;p23"/>
            <p:cNvSpPr/>
            <p:nvPr/>
          </p:nvSpPr>
          <p:spPr>
            <a:xfrm>
              <a:off x="5253690" y="2547224"/>
              <a:ext cx="79888" cy="110357"/>
            </a:xfrm>
            <a:custGeom>
              <a:rect b="b" l="l" r="r" t="t"/>
              <a:pathLst>
                <a:path extrusionOk="0" h="5002" w="3621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21" y="1047"/>
                  </a:lnTo>
                  <a:lnTo>
                    <a:pt x="3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8" name="Google Shape;2308;p23"/>
            <p:cNvSpPr/>
            <p:nvPr/>
          </p:nvSpPr>
          <p:spPr>
            <a:xfrm>
              <a:off x="5309089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1" y="3976"/>
                  </a:lnTo>
                  <a:lnTo>
                    <a:pt x="1" y="5022"/>
                  </a:lnTo>
                  <a:lnTo>
                    <a:pt x="3642" y="5022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9" name="Google Shape;2309;p23"/>
            <p:cNvSpPr/>
            <p:nvPr/>
          </p:nvSpPr>
          <p:spPr>
            <a:xfrm>
              <a:off x="462773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1" y="1"/>
                  </a:moveTo>
                  <a:lnTo>
                    <a:pt x="1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0" name="Google Shape;2310;p23"/>
            <p:cNvSpPr/>
            <p:nvPr/>
          </p:nvSpPr>
          <p:spPr>
            <a:xfrm>
              <a:off x="4683132" y="2503364"/>
              <a:ext cx="80352" cy="110820"/>
            </a:xfrm>
            <a:custGeom>
              <a:rect b="b" l="l" r="r" t="t"/>
              <a:pathLst>
                <a:path extrusionOk="0" h="5023" w="3642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1" name="Google Shape;2311;p23"/>
            <p:cNvSpPr/>
            <p:nvPr/>
          </p:nvSpPr>
          <p:spPr>
            <a:xfrm>
              <a:off x="4471243" y="2547224"/>
              <a:ext cx="80352" cy="110357"/>
            </a:xfrm>
            <a:custGeom>
              <a:rect b="b" l="l" r="r" t="t"/>
              <a:pathLst>
                <a:path extrusionOk="0" h="5002" w="3642">
                  <a:moveTo>
                    <a:pt x="0" y="1"/>
                  </a:moveTo>
                  <a:lnTo>
                    <a:pt x="0" y="5001"/>
                  </a:lnTo>
                  <a:lnTo>
                    <a:pt x="1047" y="5001"/>
                  </a:lnTo>
                  <a:lnTo>
                    <a:pt x="1047" y="1047"/>
                  </a:lnTo>
                  <a:lnTo>
                    <a:pt x="3641" y="1047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2" name="Google Shape;2312;p23"/>
            <p:cNvSpPr/>
            <p:nvPr/>
          </p:nvSpPr>
          <p:spPr>
            <a:xfrm>
              <a:off x="4526642" y="2503364"/>
              <a:ext cx="80330" cy="110820"/>
            </a:xfrm>
            <a:custGeom>
              <a:rect b="b" l="l" r="r" t="t"/>
              <a:pathLst>
                <a:path extrusionOk="0" h="5023" w="3641">
                  <a:moveTo>
                    <a:pt x="2595" y="1"/>
                  </a:moveTo>
                  <a:lnTo>
                    <a:pt x="2595" y="3976"/>
                  </a:lnTo>
                  <a:lnTo>
                    <a:pt x="0" y="3976"/>
                  </a:lnTo>
                  <a:lnTo>
                    <a:pt x="0" y="5022"/>
                  </a:lnTo>
                  <a:lnTo>
                    <a:pt x="3641" y="5022"/>
                  </a:lnTo>
                  <a:lnTo>
                    <a:pt x="36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3" name="Google Shape;2313;p23"/>
            <p:cNvSpPr/>
            <p:nvPr/>
          </p:nvSpPr>
          <p:spPr>
            <a:xfrm>
              <a:off x="4449093" y="2690321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4" name="Google Shape;2314;p23"/>
            <p:cNvSpPr/>
            <p:nvPr/>
          </p:nvSpPr>
          <p:spPr>
            <a:xfrm>
              <a:off x="4449093" y="2634481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0"/>
                  </a:moveTo>
                  <a:lnTo>
                    <a:pt x="0" y="1046"/>
                  </a:lnTo>
                  <a:lnTo>
                    <a:pt x="43605" y="1046"/>
                  </a:lnTo>
                  <a:lnTo>
                    <a:pt x="43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5" name="Google Shape;2315;p23"/>
            <p:cNvSpPr/>
            <p:nvPr/>
          </p:nvSpPr>
          <p:spPr>
            <a:xfrm>
              <a:off x="4449093" y="2447965"/>
              <a:ext cx="962035" cy="23122"/>
            </a:xfrm>
            <a:custGeom>
              <a:rect b="b" l="l" r="r" t="t"/>
              <a:pathLst>
                <a:path extrusionOk="0" h="1048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6" name="Google Shape;2316;p23"/>
            <p:cNvSpPr/>
            <p:nvPr/>
          </p:nvSpPr>
          <p:spPr>
            <a:xfrm>
              <a:off x="4449093" y="2503364"/>
              <a:ext cx="962035" cy="23099"/>
            </a:xfrm>
            <a:custGeom>
              <a:rect b="b" l="l" r="r" t="t"/>
              <a:pathLst>
                <a:path extrusionOk="0" h="1047" w="43605">
                  <a:moveTo>
                    <a:pt x="0" y="1"/>
                  </a:moveTo>
                  <a:lnTo>
                    <a:pt x="0" y="1047"/>
                  </a:lnTo>
                  <a:lnTo>
                    <a:pt x="43605" y="1047"/>
                  </a:lnTo>
                  <a:lnTo>
                    <a:pt x="43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2317" name="Shape 2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8" name="Google Shape;2318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19" name="Google Shape;2319;p24"/>
          <p:cNvSpPr txBox="1"/>
          <p:nvPr>
            <p:ph idx="1" type="subTitle"/>
          </p:nvPr>
        </p:nvSpPr>
        <p:spPr>
          <a:xfrm>
            <a:off x="766544" y="2820163"/>
            <a:ext cx="22422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0" name="Google Shape;2320;p24"/>
          <p:cNvSpPr txBox="1"/>
          <p:nvPr>
            <p:ph idx="2" type="subTitle"/>
          </p:nvPr>
        </p:nvSpPr>
        <p:spPr>
          <a:xfrm>
            <a:off x="3239036" y="2820163"/>
            <a:ext cx="22422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1" name="Google Shape;2321;p24"/>
          <p:cNvSpPr txBox="1"/>
          <p:nvPr>
            <p:ph idx="3" type="subTitle"/>
          </p:nvPr>
        </p:nvSpPr>
        <p:spPr>
          <a:xfrm>
            <a:off x="5711527" y="2820163"/>
            <a:ext cx="22422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2" name="Google Shape;2322;p24"/>
          <p:cNvSpPr txBox="1"/>
          <p:nvPr>
            <p:ph idx="4" type="subTitle"/>
          </p:nvPr>
        </p:nvSpPr>
        <p:spPr>
          <a:xfrm>
            <a:off x="766544" y="2365587"/>
            <a:ext cx="22422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23" name="Google Shape;2323;p24"/>
          <p:cNvSpPr txBox="1"/>
          <p:nvPr>
            <p:ph idx="5" type="subTitle"/>
          </p:nvPr>
        </p:nvSpPr>
        <p:spPr>
          <a:xfrm>
            <a:off x="3239035" y="2365587"/>
            <a:ext cx="22422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24" name="Google Shape;2324;p24"/>
          <p:cNvSpPr txBox="1"/>
          <p:nvPr>
            <p:ph idx="6" type="subTitle"/>
          </p:nvPr>
        </p:nvSpPr>
        <p:spPr>
          <a:xfrm>
            <a:off x="5711527" y="2365587"/>
            <a:ext cx="22422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325" name="Google Shape;2325;p24"/>
          <p:cNvGrpSpPr/>
          <p:nvPr/>
        </p:nvGrpSpPr>
        <p:grpSpPr>
          <a:xfrm>
            <a:off x="-228518" y="4621218"/>
            <a:ext cx="9887343" cy="462919"/>
            <a:chOff x="1652538" y="4339714"/>
            <a:chExt cx="3747051" cy="175441"/>
          </a:xfrm>
        </p:grpSpPr>
        <p:sp>
          <p:nvSpPr>
            <p:cNvPr id="2326" name="Google Shape;2326;p24"/>
            <p:cNvSpPr/>
            <p:nvPr/>
          </p:nvSpPr>
          <p:spPr>
            <a:xfrm>
              <a:off x="1839959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17" y="628"/>
                    <a:pt x="817" y="398"/>
                  </a:cubicBezTo>
                  <a:cubicBezTo>
                    <a:pt x="817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7" name="Google Shape;2327;p24"/>
            <p:cNvSpPr/>
            <p:nvPr/>
          </p:nvSpPr>
          <p:spPr>
            <a:xfrm>
              <a:off x="1652538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8" name="Google Shape;2328;p24"/>
            <p:cNvSpPr/>
            <p:nvPr/>
          </p:nvSpPr>
          <p:spPr>
            <a:xfrm>
              <a:off x="2026917" y="4351848"/>
              <a:ext cx="19194" cy="18356"/>
            </a:xfrm>
            <a:custGeom>
              <a:rect b="b" l="l" r="r" t="t"/>
              <a:pathLst>
                <a:path extrusionOk="0" h="832" w="870">
                  <a:moveTo>
                    <a:pt x="430" y="0"/>
                  </a:moveTo>
                  <a:cubicBezTo>
                    <a:pt x="236" y="0"/>
                    <a:pt x="43" y="131"/>
                    <a:pt x="22" y="392"/>
                  </a:cubicBezTo>
                  <a:cubicBezTo>
                    <a:pt x="1" y="685"/>
                    <a:pt x="221" y="832"/>
                    <a:pt x="438" y="832"/>
                  </a:cubicBezTo>
                  <a:cubicBezTo>
                    <a:pt x="655" y="832"/>
                    <a:pt x="869" y="685"/>
                    <a:pt x="838" y="392"/>
                  </a:cubicBezTo>
                  <a:cubicBezTo>
                    <a:pt x="817" y="131"/>
                    <a:pt x="623" y="0"/>
                    <a:pt x="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9" name="Google Shape;2329;p24"/>
            <p:cNvSpPr/>
            <p:nvPr/>
          </p:nvSpPr>
          <p:spPr>
            <a:xfrm>
              <a:off x="2214338" y="4351848"/>
              <a:ext cx="19415" cy="18356"/>
            </a:xfrm>
            <a:custGeom>
              <a:rect b="b" l="l" r="r" t="t"/>
              <a:pathLst>
                <a:path extrusionOk="0" h="832" w="880">
                  <a:moveTo>
                    <a:pt x="440" y="0"/>
                  </a:moveTo>
                  <a:cubicBezTo>
                    <a:pt x="242" y="0"/>
                    <a:pt x="43" y="131"/>
                    <a:pt x="22" y="392"/>
                  </a:cubicBezTo>
                  <a:cubicBezTo>
                    <a:pt x="1" y="685"/>
                    <a:pt x="221" y="832"/>
                    <a:pt x="440" y="832"/>
                  </a:cubicBezTo>
                  <a:cubicBezTo>
                    <a:pt x="660" y="832"/>
                    <a:pt x="880" y="685"/>
                    <a:pt x="859" y="392"/>
                  </a:cubicBezTo>
                  <a:cubicBezTo>
                    <a:pt x="838" y="131"/>
                    <a:pt x="639" y="0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0" name="Google Shape;2330;p24"/>
            <p:cNvSpPr/>
            <p:nvPr/>
          </p:nvSpPr>
          <p:spPr>
            <a:xfrm>
              <a:off x="2402222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1" name="Google Shape;2331;p24"/>
            <p:cNvSpPr/>
            <p:nvPr/>
          </p:nvSpPr>
          <p:spPr>
            <a:xfrm>
              <a:off x="2589180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2" name="Google Shape;2332;p24"/>
            <p:cNvSpPr/>
            <p:nvPr/>
          </p:nvSpPr>
          <p:spPr>
            <a:xfrm>
              <a:off x="2776601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3" name="Google Shape;2333;p24"/>
            <p:cNvSpPr/>
            <p:nvPr/>
          </p:nvSpPr>
          <p:spPr>
            <a:xfrm>
              <a:off x="2964022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38" y="628"/>
                    <a:pt x="838" y="398"/>
                  </a:cubicBezTo>
                  <a:cubicBezTo>
                    <a:pt x="838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4" name="Google Shape;2334;p24"/>
            <p:cNvSpPr/>
            <p:nvPr/>
          </p:nvSpPr>
          <p:spPr>
            <a:xfrm>
              <a:off x="3150979" y="4351848"/>
              <a:ext cx="19194" cy="18356"/>
            </a:xfrm>
            <a:custGeom>
              <a:rect b="b" l="l" r="r" t="t"/>
              <a:pathLst>
                <a:path extrusionOk="0" h="832" w="870">
                  <a:moveTo>
                    <a:pt x="430" y="0"/>
                  </a:moveTo>
                  <a:cubicBezTo>
                    <a:pt x="236" y="0"/>
                    <a:pt x="43" y="131"/>
                    <a:pt x="22" y="392"/>
                  </a:cubicBezTo>
                  <a:cubicBezTo>
                    <a:pt x="1" y="685"/>
                    <a:pt x="221" y="832"/>
                    <a:pt x="438" y="832"/>
                  </a:cubicBezTo>
                  <a:cubicBezTo>
                    <a:pt x="655" y="832"/>
                    <a:pt x="869" y="685"/>
                    <a:pt x="838" y="392"/>
                  </a:cubicBezTo>
                  <a:cubicBezTo>
                    <a:pt x="817" y="131"/>
                    <a:pt x="623" y="0"/>
                    <a:pt x="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5" name="Google Shape;2335;p24"/>
            <p:cNvSpPr/>
            <p:nvPr/>
          </p:nvSpPr>
          <p:spPr>
            <a:xfrm>
              <a:off x="3338864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6" name="Google Shape;2336;p24"/>
            <p:cNvSpPr/>
            <p:nvPr/>
          </p:nvSpPr>
          <p:spPr>
            <a:xfrm>
              <a:off x="1652538" y="4339714"/>
              <a:ext cx="3747051" cy="175441"/>
            </a:xfrm>
            <a:custGeom>
              <a:rect b="b" l="l" r="r" t="t"/>
              <a:pathLst>
                <a:path extrusionOk="0" h="7952" w="169838">
                  <a:moveTo>
                    <a:pt x="1974" y="6400"/>
                  </a:moveTo>
                  <a:cubicBezTo>
                    <a:pt x="2187" y="6400"/>
                    <a:pt x="2386" y="6569"/>
                    <a:pt x="2386" y="6822"/>
                  </a:cubicBezTo>
                  <a:cubicBezTo>
                    <a:pt x="2386" y="7031"/>
                    <a:pt x="2198" y="7220"/>
                    <a:pt x="1968" y="7220"/>
                  </a:cubicBezTo>
                  <a:cubicBezTo>
                    <a:pt x="1612" y="7220"/>
                    <a:pt x="1424" y="6780"/>
                    <a:pt x="1675" y="6529"/>
                  </a:cubicBezTo>
                  <a:cubicBezTo>
                    <a:pt x="1764" y="6440"/>
                    <a:pt x="1871" y="6400"/>
                    <a:pt x="1974" y="6400"/>
                  </a:cubicBezTo>
                  <a:close/>
                  <a:moveTo>
                    <a:pt x="10439" y="6400"/>
                  </a:moveTo>
                  <a:cubicBezTo>
                    <a:pt x="10652" y="6400"/>
                    <a:pt x="10860" y="6569"/>
                    <a:pt x="10860" y="6822"/>
                  </a:cubicBezTo>
                  <a:cubicBezTo>
                    <a:pt x="10860" y="7031"/>
                    <a:pt x="10672" y="7220"/>
                    <a:pt x="10442" y="7220"/>
                  </a:cubicBezTo>
                  <a:cubicBezTo>
                    <a:pt x="10065" y="7220"/>
                    <a:pt x="9898" y="6780"/>
                    <a:pt x="10149" y="6529"/>
                  </a:cubicBezTo>
                  <a:cubicBezTo>
                    <a:pt x="10231" y="6440"/>
                    <a:pt x="10335" y="6400"/>
                    <a:pt x="10439" y="6400"/>
                  </a:cubicBezTo>
                  <a:close/>
                  <a:moveTo>
                    <a:pt x="18908" y="6400"/>
                  </a:moveTo>
                  <a:cubicBezTo>
                    <a:pt x="19117" y="6400"/>
                    <a:pt x="19320" y="6569"/>
                    <a:pt x="19334" y="6822"/>
                  </a:cubicBezTo>
                  <a:cubicBezTo>
                    <a:pt x="19334" y="7031"/>
                    <a:pt x="19146" y="7220"/>
                    <a:pt x="18916" y="7220"/>
                  </a:cubicBezTo>
                  <a:cubicBezTo>
                    <a:pt x="18539" y="7220"/>
                    <a:pt x="18351" y="6780"/>
                    <a:pt x="18623" y="6529"/>
                  </a:cubicBezTo>
                  <a:cubicBezTo>
                    <a:pt x="18705" y="6440"/>
                    <a:pt x="18807" y="6400"/>
                    <a:pt x="18908" y="6400"/>
                  </a:cubicBezTo>
                  <a:close/>
                  <a:moveTo>
                    <a:pt x="27382" y="6400"/>
                  </a:moveTo>
                  <a:cubicBezTo>
                    <a:pt x="27588" y="6400"/>
                    <a:pt x="27787" y="6569"/>
                    <a:pt x="27787" y="6822"/>
                  </a:cubicBezTo>
                  <a:cubicBezTo>
                    <a:pt x="27787" y="7031"/>
                    <a:pt x="27620" y="7220"/>
                    <a:pt x="27390" y="7220"/>
                  </a:cubicBezTo>
                  <a:cubicBezTo>
                    <a:pt x="27013" y="7220"/>
                    <a:pt x="26825" y="6780"/>
                    <a:pt x="27097" y="6529"/>
                  </a:cubicBezTo>
                  <a:cubicBezTo>
                    <a:pt x="27179" y="6440"/>
                    <a:pt x="27281" y="6400"/>
                    <a:pt x="27382" y="6400"/>
                  </a:cubicBezTo>
                  <a:close/>
                  <a:moveTo>
                    <a:pt x="35849" y="6400"/>
                  </a:moveTo>
                  <a:cubicBezTo>
                    <a:pt x="36063" y="6400"/>
                    <a:pt x="36261" y="6569"/>
                    <a:pt x="36261" y="6822"/>
                  </a:cubicBezTo>
                  <a:cubicBezTo>
                    <a:pt x="36261" y="7031"/>
                    <a:pt x="36073" y="7220"/>
                    <a:pt x="35843" y="7220"/>
                  </a:cubicBezTo>
                  <a:cubicBezTo>
                    <a:pt x="35487" y="7220"/>
                    <a:pt x="35299" y="6780"/>
                    <a:pt x="35550" y="6529"/>
                  </a:cubicBezTo>
                  <a:cubicBezTo>
                    <a:pt x="35639" y="6440"/>
                    <a:pt x="35746" y="6400"/>
                    <a:pt x="35849" y="6400"/>
                  </a:cubicBezTo>
                  <a:close/>
                  <a:moveTo>
                    <a:pt x="44324" y="6400"/>
                  </a:moveTo>
                  <a:cubicBezTo>
                    <a:pt x="44537" y="6400"/>
                    <a:pt x="44736" y="6569"/>
                    <a:pt x="44736" y="6822"/>
                  </a:cubicBezTo>
                  <a:cubicBezTo>
                    <a:pt x="44736" y="7031"/>
                    <a:pt x="44547" y="7220"/>
                    <a:pt x="44317" y="7220"/>
                  </a:cubicBezTo>
                  <a:cubicBezTo>
                    <a:pt x="43961" y="7220"/>
                    <a:pt x="43773" y="6780"/>
                    <a:pt x="44024" y="6529"/>
                  </a:cubicBezTo>
                  <a:cubicBezTo>
                    <a:pt x="44113" y="6440"/>
                    <a:pt x="44220" y="6400"/>
                    <a:pt x="44324" y="6400"/>
                  </a:cubicBezTo>
                  <a:close/>
                  <a:moveTo>
                    <a:pt x="52788" y="6400"/>
                  </a:moveTo>
                  <a:cubicBezTo>
                    <a:pt x="53001" y="6400"/>
                    <a:pt x="53210" y="6569"/>
                    <a:pt x="53210" y="6822"/>
                  </a:cubicBezTo>
                  <a:cubicBezTo>
                    <a:pt x="53210" y="7031"/>
                    <a:pt x="53021" y="7220"/>
                    <a:pt x="52791" y="7220"/>
                  </a:cubicBezTo>
                  <a:cubicBezTo>
                    <a:pt x="52415" y="7220"/>
                    <a:pt x="52247" y="6780"/>
                    <a:pt x="52498" y="6529"/>
                  </a:cubicBezTo>
                  <a:cubicBezTo>
                    <a:pt x="52580" y="6440"/>
                    <a:pt x="52685" y="6400"/>
                    <a:pt x="52788" y="6400"/>
                  </a:cubicBezTo>
                  <a:close/>
                  <a:moveTo>
                    <a:pt x="61262" y="6400"/>
                  </a:moveTo>
                  <a:cubicBezTo>
                    <a:pt x="61475" y="6400"/>
                    <a:pt x="61684" y="6569"/>
                    <a:pt x="61684" y="6822"/>
                  </a:cubicBezTo>
                  <a:cubicBezTo>
                    <a:pt x="61684" y="7031"/>
                    <a:pt x="61495" y="7220"/>
                    <a:pt x="61265" y="7220"/>
                  </a:cubicBezTo>
                  <a:cubicBezTo>
                    <a:pt x="60889" y="7220"/>
                    <a:pt x="60700" y="6780"/>
                    <a:pt x="60972" y="6529"/>
                  </a:cubicBezTo>
                  <a:cubicBezTo>
                    <a:pt x="61054" y="6440"/>
                    <a:pt x="61159" y="6400"/>
                    <a:pt x="61262" y="6400"/>
                  </a:cubicBezTo>
                  <a:close/>
                  <a:moveTo>
                    <a:pt x="69725" y="6400"/>
                  </a:moveTo>
                  <a:cubicBezTo>
                    <a:pt x="69938" y="6400"/>
                    <a:pt x="70137" y="6569"/>
                    <a:pt x="70137" y="6822"/>
                  </a:cubicBezTo>
                  <a:cubicBezTo>
                    <a:pt x="70137" y="7031"/>
                    <a:pt x="69949" y="7220"/>
                    <a:pt x="69739" y="7220"/>
                  </a:cubicBezTo>
                  <a:cubicBezTo>
                    <a:pt x="69363" y="7220"/>
                    <a:pt x="69174" y="6780"/>
                    <a:pt x="69425" y="6529"/>
                  </a:cubicBezTo>
                  <a:cubicBezTo>
                    <a:pt x="69514" y="6440"/>
                    <a:pt x="69621" y="6400"/>
                    <a:pt x="69725" y="6400"/>
                  </a:cubicBezTo>
                  <a:close/>
                  <a:moveTo>
                    <a:pt x="78199" y="6400"/>
                  </a:moveTo>
                  <a:cubicBezTo>
                    <a:pt x="78412" y="6400"/>
                    <a:pt x="78611" y="6569"/>
                    <a:pt x="78611" y="6822"/>
                  </a:cubicBezTo>
                  <a:cubicBezTo>
                    <a:pt x="78611" y="7031"/>
                    <a:pt x="78423" y="7220"/>
                    <a:pt x="78192" y="7220"/>
                  </a:cubicBezTo>
                  <a:cubicBezTo>
                    <a:pt x="77837" y="7220"/>
                    <a:pt x="77648" y="6780"/>
                    <a:pt x="77899" y="6529"/>
                  </a:cubicBezTo>
                  <a:cubicBezTo>
                    <a:pt x="77988" y="6440"/>
                    <a:pt x="78095" y="6400"/>
                    <a:pt x="78199" y="6400"/>
                  </a:cubicBezTo>
                  <a:close/>
                  <a:moveTo>
                    <a:pt x="86889" y="6400"/>
                  </a:moveTo>
                  <a:cubicBezTo>
                    <a:pt x="87095" y="6400"/>
                    <a:pt x="87294" y="6569"/>
                    <a:pt x="87294" y="6822"/>
                  </a:cubicBezTo>
                  <a:cubicBezTo>
                    <a:pt x="87294" y="7031"/>
                    <a:pt x="87127" y="7220"/>
                    <a:pt x="86897" y="7220"/>
                  </a:cubicBezTo>
                  <a:cubicBezTo>
                    <a:pt x="86520" y="7220"/>
                    <a:pt x="86332" y="6780"/>
                    <a:pt x="86604" y="6529"/>
                  </a:cubicBezTo>
                  <a:cubicBezTo>
                    <a:pt x="86686" y="6440"/>
                    <a:pt x="86788" y="6400"/>
                    <a:pt x="86889" y="6400"/>
                  </a:cubicBezTo>
                  <a:close/>
                  <a:moveTo>
                    <a:pt x="95363" y="6400"/>
                  </a:moveTo>
                  <a:cubicBezTo>
                    <a:pt x="95569" y="6400"/>
                    <a:pt x="95768" y="6569"/>
                    <a:pt x="95768" y="6822"/>
                  </a:cubicBezTo>
                  <a:cubicBezTo>
                    <a:pt x="95768" y="7031"/>
                    <a:pt x="95580" y="7220"/>
                    <a:pt x="95371" y="7220"/>
                  </a:cubicBezTo>
                  <a:cubicBezTo>
                    <a:pt x="94994" y="7220"/>
                    <a:pt x="94806" y="6780"/>
                    <a:pt x="95078" y="6529"/>
                  </a:cubicBezTo>
                  <a:cubicBezTo>
                    <a:pt x="95160" y="6440"/>
                    <a:pt x="95262" y="6400"/>
                    <a:pt x="95363" y="6400"/>
                  </a:cubicBezTo>
                  <a:close/>
                  <a:moveTo>
                    <a:pt x="103830" y="6400"/>
                  </a:moveTo>
                  <a:cubicBezTo>
                    <a:pt x="104043" y="6400"/>
                    <a:pt x="104242" y="6569"/>
                    <a:pt x="104242" y="6822"/>
                  </a:cubicBezTo>
                  <a:cubicBezTo>
                    <a:pt x="104242" y="7031"/>
                    <a:pt x="104054" y="7220"/>
                    <a:pt x="103824" y="7220"/>
                  </a:cubicBezTo>
                  <a:cubicBezTo>
                    <a:pt x="103468" y="7220"/>
                    <a:pt x="103280" y="6780"/>
                    <a:pt x="103531" y="6529"/>
                  </a:cubicBezTo>
                  <a:cubicBezTo>
                    <a:pt x="103620" y="6440"/>
                    <a:pt x="103727" y="6400"/>
                    <a:pt x="103830" y="6400"/>
                  </a:cubicBezTo>
                  <a:close/>
                  <a:moveTo>
                    <a:pt x="112295" y="6400"/>
                  </a:moveTo>
                  <a:cubicBezTo>
                    <a:pt x="112508" y="6400"/>
                    <a:pt x="112716" y="6569"/>
                    <a:pt x="112716" y="6822"/>
                  </a:cubicBezTo>
                  <a:cubicBezTo>
                    <a:pt x="112716" y="7031"/>
                    <a:pt x="112528" y="7220"/>
                    <a:pt x="112298" y="7220"/>
                  </a:cubicBezTo>
                  <a:cubicBezTo>
                    <a:pt x="111921" y="7220"/>
                    <a:pt x="111754" y="6780"/>
                    <a:pt x="112005" y="6529"/>
                  </a:cubicBezTo>
                  <a:cubicBezTo>
                    <a:pt x="112087" y="6440"/>
                    <a:pt x="112192" y="6400"/>
                    <a:pt x="112295" y="6400"/>
                  </a:cubicBezTo>
                  <a:close/>
                  <a:moveTo>
                    <a:pt x="120769" y="6400"/>
                  </a:moveTo>
                  <a:cubicBezTo>
                    <a:pt x="120982" y="6400"/>
                    <a:pt x="121190" y="6569"/>
                    <a:pt x="121190" y="6822"/>
                  </a:cubicBezTo>
                  <a:cubicBezTo>
                    <a:pt x="121190" y="7031"/>
                    <a:pt x="121002" y="7220"/>
                    <a:pt x="120772" y="7220"/>
                  </a:cubicBezTo>
                  <a:cubicBezTo>
                    <a:pt x="120395" y="7220"/>
                    <a:pt x="120207" y="6780"/>
                    <a:pt x="120479" y="6529"/>
                  </a:cubicBezTo>
                  <a:cubicBezTo>
                    <a:pt x="120561" y="6440"/>
                    <a:pt x="120666" y="6400"/>
                    <a:pt x="120769" y="6400"/>
                  </a:cubicBezTo>
                  <a:close/>
                  <a:moveTo>
                    <a:pt x="129238" y="6400"/>
                  </a:moveTo>
                  <a:cubicBezTo>
                    <a:pt x="129445" y="6400"/>
                    <a:pt x="129644" y="6569"/>
                    <a:pt x="129644" y="6822"/>
                  </a:cubicBezTo>
                  <a:cubicBezTo>
                    <a:pt x="129644" y="7031"/>
                    <a:pt x="129476" y="7220"/>
                    <a:pt x="129246" y="7220"/>
                  </a:cubicBezTo>
                  <a:cubicBezTo>
                    <a:pt x="128869" y="7220"/>
                    <a:pt x="128681" y="6780"/>
                    <a:pt x="128953" y="6529"/>
                  </a:cubicBezTo>
                  <a:cubicBezTo>
                    <a:pt x="129035" y="6440"/>
                    <a:pt x="129137" y="6400"/>
                    <a:pt x="129238" y="6400"/>
                  </a:cubicBezTo>
                  <a:close/>
                  <a:moveTo>
                    <a:pt x="137712" y="6400"/>
                  </a:moveTo>
                  <a:cubicBezTo>
                    <a:pt x="137919" y="6400"/>
                    <a:pt x="138118" y="6569"/>
                    <a:pt x="138118" y="6822"/>
                  </a:cubicBezTo>
                  <a:cubicBezTo>
                    <a:pt x="138118" y="7031"/>
                    <a:pt x="137929" y="7220"/>
                    <a:pt x="137699" y="7220"/>
                  </a:cubicBezTo>
                  <a:cubicBezTo>
                    <a:pt x="137343" y="7220"/>
                    <a:pt x="137155" y="6780"/>
                    <a:pt x="137427" y="6529"/>
                  </a:cubicBezTo>
                  <a:cubicBezTo>
                    <a:pt x="137509" y="6440"/>
                    <a:pt x="137612" y="6400"/>
                    <a:pt x="137712" y="6400"/>
                  </a:cubicBezTo>
                  <a:close/>
                  <a:moveTo>
                    <a:pt x="146180" y="6400"/>
                  </a:moveTo>
                  <a:cubicBezTo>
                    <a:pt x="146393" y="6400"/>
                    <a:pt x="146592" y="6569"/>
                    <a:pt x="146592" y="6822"/>
                  </a:cubicBezTo>
                  <a:cubicBezTo>
                    <a:pt x="146592" y="7031"/>
                    <a:pt x="146403" y="7220"/>
                    <a:pt x="146173" y="7220"/>
                  </a:cubicBezTo>
                  <a:cubicBezTo>
                    <a:pt x="145818" y="7220"/>
                    <a:pt x="145629" y="6780"/>
                    <a:pt x="145880" y="6529"/>
                  </a:cubicBezTo>
                  <a:cubicBezTo>
                    <a:pt x="145969" y="6440"/>
                    <a:pt x="146076" y="6400"/>
                    <a:pt x="146180" y="6400"/>
                  </a:cubicBezTo>
                  <a:close/>
                  <a:moveTo>
                    <a:pt x="154644" y="6400"/>
                  </a:moveTo>
                  <a:cubicBezTo>
                    <a:pt x="154857" y="6400"/>
                    <a:pt x="155066" y="6569"/>
                    <a:pt x="155066" y="6822"/>
                  </a:cubicBezTo>
                  <a:cubicBezTo>
                    <a:pt x="155066" y="7031"/>
                    <a:pt x="154877" y="7220"/>
                    <a:pt x="154647" y="7220"/>
                  </a:cubicBezTo>
                  <a:cubicBezTo>
                    <a:pt x="154271" y="7220"/>
                    <a:pt x="154103" y="6780"/>
                    <a:pt x="154354" y="6529"/>
                  </a:cubicBezTo>
                  <a:cubicBezTo>
                    <a:pt x="154437" y="6440"/>
                    <a:pt x="154541" y="6400"/>
                    <a:pt x="154644" y="6400"/>
                  </a:cubicBezTo>
                  <a:close/>
                  <a:moveTo>
                    <a:pt x="163119" y="6400"/>
                  </a:moveTo>
                  <a:cubicBezTo>
                    <a:pt x="163331" y="6400"/>
                    <a:pt x="163540" y="6569"/>
                    <a:pt x="163540" y="6822"/>
                  </a:cubicBezTo>
                  <a:cubicBezTo>
                    <a:pt x="163540" y="7031"/>
                    <a:pt x="163352" y="7220"/>
                    <a:pt x="163121" y="7220"/>
                  </a:cubicBezTo>
                  <a:cubicBezTo>
                    <a:pt x="162745" y="7220"/>
                    <a:pt x="162556" y="6780"/>
                    <a:pt x="162828" y="6529"/>
                  </a:cubicBezTo>
                  <a:cubicBezTo>
                    <a:pt x="162911" y="6440"/>
                    <a:pt x="163015" y="6400"/>
                    <a:pt x="163119" y="6400"/>
                  </a:cubicBezTo>
                  <a:close/>
                  <a:moveTo>
                    <a:pt x="4876" y="1"/>
                  </a:moveTo>
                  <a:cubicBezTo>
                    <a:pt x="1340" y="1"/>
                    <a:pt x="1256" y="3035"/>
                    <a:pt x="1" y="4813"/>
                  </a:cubicBezTo>
                  <a:lnTo>
                    <a:pt x="1" y="7952"/>
                  </a:lnTo>
                  <a:lnTo>
                    <a:pt x="169838" y="7952"/>
                  </a:lnTo>
                  <a:lnTo>
                    <a:pt x="169838" y="4813"/>
                  </a:lnTo>
                  <a:cubicBezTo>
                    <a:pt x="169326" y="5602"/>
                    <a:pt x="168479" y="6074"/>
                    <a:pt x="167561" y="6074"/>
                  </a:cubicBezTo>
                  <a:cubicBezTo>
                    <a:pt x="167504" y="6074"/>
                    <a:pt x="167447" y="6072"/>
                    <a:pt x="167390" y="6069"/>
                  </a:cubicBezTo>
                  <a:cubicBezTo>
                    <a:pt x="165611" y="6069"/>
                    <a:pt x="164398" y="5316"/>
                    <a:pt x="164398" y="3746"/>
                  </a:cubicBezTo>
                  <a:cubicBezTo>
                    <a:pt x="164398" y="2386"/>
                    <a:pt x="165214" y="1403"/>
                    <a:pt x="166469" y="1403"/>
                  </a:cubicBezTo>
                  <a:cubicBezTo>
                    <a:pt x="167766" y="1403"/>
                    <a:pt x="167892" y="2114"/>
                    <a:pt x="167892" y="2407"/>
                  </a:cubicBezTo>
                  <a:cubicBezTo>
                    <a:pt x="167892" y="2826"/>
                    <a:pt x="167766" y="3265"/>
                    <a:pt x="167285" y="3265"/>
                  </a:cubicBezTo>
                  <a:cubicBezTo>
                    <a:pt x="166595" y="3265"/>
                    <a:pt x="166720" y="2575"/>
                    <a:pt x="166825" y="2428"/>
                  </a:cubicBezTo>
                  <a:cubicBezTo>
                    <a:pt x="166825" y="2363"/>
                    <a:pt x="166718" y="2316"/>
                    <a:pt x="166577" y="2316"/>
                  </a:cubicBezTo>
                  <a:cubicBezTo>
                    <a:pt x="166311" y="2316"/>
                    <a:pt x="165925" y="2487"/>
                    <a:pt x="165925" y="3035"/>
                  </a:cubicBezTo>
                  <a:cubicBezTo>
                    <a:pt x="165925" y="3976"/>
                    <a:pt x="166804" y="4269"/>
                    <a:pt x="167432" y="4269"/>
                  </a:cubicBezTo>
                  <a:cubicBezTo>
                    <a:pt x="168101" y="4269"/>
                    <a:pt x="169189" y="3725"/>
                    <a:pt x="169189" y="2303"/>
                  </a:cubicBezTo>
                  <a:cubicBezTo>
                    <a:pt x="169189" y="796"/>
                    <a:pt x="167850" y="1"/>
                    <a:pt x="166218" y="1"/>
                  </a:cubicBezTo>
                  <a:cubicBezTo>
                    <a:pt x="162682" y="1"/>
                    <a:pt x="162598" y="3035"/>
                    <a:pt x="161343" y="4813"/>
                  </a:cubicBezTo>
                  <a:cubicBezTo>
                    <a:pt x="160850" y="5602"/>
                    <a:pt x="159987" y="6074"/>
                    <a:pt x="159066" y="6074"/>
                  </a:cubicBezTo>
                  <a:cubicBezTo>
                    <a:pt x="159009" y="6074"/>
                    <a:pt x="158952" y="6072"/>
                    <a:pt x="158895" y="6069"/>
                  </a:cubicBezTo>
                  <a:cubicBezTo>
                    <a:pt x="157116" y="6069"/>
                    <a:pt x="155903" y="5316"/>
                    <a:pt x="155903" y="3746"/>
                  </a:cubicBezTo>
                  <a:cubicBezTo>
                    <a:pt x="155903" y="2386"/>
                    <a:pt x="156719" y="1403"/>
                    <a:pt x="157974" y="1403"/>
                  </a:cubicBezTo>
                  <a:cubicBezTo>
                    <a:pt x="159271" y="1403"/>
                    <a:pt x="159397" y="2114"/>
                    <a:pt x="159397" y="2407"/>
                  </a:cubicBezTo>
                  <a:cubicBezTo>
                    <a:pt x="159397" y="2826"/>
                    <a:pt x="159271" y="3265"/>
                    <a:pt x="158790" y="3265"/>
                  </a:cubicBezTo>
                  <a:cubicBezTo>
                    <a:pt x="158100" y="3265"/>
                    <a:pt x="158246" y="2575"/>
                    <a:pt x="158330" y="2428"/>
                  </a:cubicBezTo>
                  <a:cubicBezTo>
                    <a:pt x="158330" y="2363"/>
                    <a:pt x="158223" y="2316"/>
                    <a:pt x="158082" y="2316"/>
                  </a:cubicBezTo>
                  <a:cubicBezTo>
                    <a:pt x="157816" y="2316"/>
                    <a:pt x="157430" y="2487"/>
                    <a:pt x="157430" y="3035"/>
                  </a:cubicBezTo>
                  <a:cubicBezTo>
                    <a:pt x="157430" y="3976"/>
                    <a:pt x="158330" y="4269"/>
                    <a:pt x="158937" y="4269"/>
                  </a:cubicBezTo>
                  <a:cubicBezTo>
                    <a:pt x="159606" y="4269"/>
                    <a:pt x="160694" y="3725"/>
                    <a:pt x="160694" y="2303"/>
                  </a:cubicBezTo>
                  <a:cubicBezTo>
                    <a:pt x="160694" y="796"/>
                    <a:pt x="159376" y="1"/>
                    <a:pt x="157723" y="1"/>
                  </a:cubicBezTo>
                  <a:cubicBezTo>
                    <a:pt x="154187" y="1"/>
                    <a:pt x="154103" y="3035"/>
                    <a:pt x="152848" y="4813"/>
                  </a:cubicBezTo>
                  <a:cubicBezTo>
                    <a:pt x="152355" y="5602"/>
                    <a:pt x="151492" y="6074"/>
                    <a:pt x="150571" y="6074"/>
                  </a:cubicBezTo>
                  <a:cubicBezTo>
                    <a:pt x="150514" y="6074"/>
                    <a:pt x="150457" y="6072"/>
                    <a:pt x="150400" y="6069"/>
                  </a:cubicBezTo>
                  <a:cubicBezTo>
                    <a:pt x="148621" y="6069"/>
                    <a:pt x="147408" y="5316"/>
                    <a:pt x="147408" y="3746"/>
                  </a:cubicBezTo>
                  <a:cubicBezTo>
                    <a:pt x="147408" y="2386"/>
                    <a:pt x="148224" y="1403"/>
                    <a:pt x="149479" y="1403"/>
                  </a:cubicBezTo>
                  <a:cubicBezTo>
                    <a:pt x="150776" y="1403"/>
                    <a:pt x="150902" y="2114"/>
                    <a:pt x="150902" y="2407"/>
                  </a:cubicBezTo>
                  <a:cubicBezTo>
                    <a:pt x="150902" y="2826"/>
                    <a:pt x="150776" y="3265"/>
                    <a:pt x="150295" y="3265"/>
                  </a:cubicBezTo>
                  <a:cubicBezTo>
                    <a:pt x="149605" y="3265"/>
                    <a:pt x="149751" y="2575"/>
                    <a:pt x="149835" y="2428"/>
                  </a:cubicBezTo>
                  <a:cubicBezTo>
                    <a:pt x="149835" y="2363"/>
                    <a:pt x="149728" y="2316"/>
                    <a:pt x="149587" y="2316"/>
                  </a:cubicBezTo>
                  <a:cubicBezTo>
                    <a:pt x="149321" y="2316"/>
                    <a:pt x="148935" y="2487"/>
                    <a:pt x="148935" y="3035"/>
                  </a:cubicBezTo>
                  <a:cubicBezTo>
                    <a:pt x="148935" y="3976"/>
                    <a:pt x="149835" y="4269"/>
                    <a:pt x="150442" y="4269"/>
                  </a:cubicBezTo>
                  <a:cubicBezTo>
                    <a:pt x="151111" y="4269"/>
                    <a:pt x="152220" y="3725"/>
                    <a:pt x="152220" y="2303"/>
                  </a:cubicBezTo>
                  <a:cubicBezTo>
                    <a:pt x="152220" y="796"/>
                    <a:pt x="150881" y="1"/>
                    <a:pt x="149228" y="1"/>
                  </a:cubicBezTo>
                  <a:cubicBezTo>
                    <a:pt x="145713" y="1"/>
                    <a:pt x="145608" y="3035"/>
                    <a:pt x="144374" y="4813"/>
                  </a:cubicBezTo>
                  <a:cubicBezTo>
                    <a:pt x="143862" y="5602"/>
                    <a:pt x="142997" y="6074"/>
                    <a:pt x="142076" y="6074"/>
                  </a:cubicBezTo>
                  <a:cubicBezTo>
                    <a:pt x="142019" y="6074"/>
                    <a:pt x="141962" y="6072"/>
                    <a:pt x="141905" y="6069"/>
                  </a:cubicBezTo>
                  <a:cubicBezTo>
                    <a:pt x="140147" y="6069"/>
                    <a:pt x="138913" y="5316"/>
                    <a:pt x="138913" y="3746"/>
                  </a:cubicBezTo>
                  <a:cubicBezTo>
                    <a:pt x="138913" y="2386"/>
                    <a:pt x="139729" y="1403"/>
                    <a:pt x="140984" y="1403"/>
                  </a:cubicBezTo>
                  <a:cubicBezTo>
                    <a:pt x="142302" y="1403"/>
                    <a:pt x="142407" y="2114"/>
                    <a:pt x="142407" y="2407"/>
                  </a:cubicBezTo>
                  <a:cubicBezTo>
                    <a:pt x="142407" y="2826"/>
                    <a:pt x="142281" y="3265"/>
                    <a:pt x="141800" y="3265"/>
                  </a:cubicBezTo>
                  <a:cubicBezTo>
                    <a:pt x="141110" y="3265"/>
                    <a:pt x="141256" y="2575"/>
                    <a:pt x="141340" y="2428"/>
                  </a:cubicBezTo>
                  <a:cubicBezTo>
                    <a:pt x="141340" y="2363"/>
                    <a:pt x="141233" y="2316"/>
                    <a:pt x="141092" y="2316"/>
                  </a:cubicBezTo>
                  <a:cubicBezTo>
                    <a:pt x="140826" y="2316"/>
                    <a:pt x="140440" y="2487"/>
                    <a:pt x="140440" y="3035"/>
                  </a:cubicBezTo>
                  <a:cubicBezTo>
                    <a:pt x="140440" y="3976"/>
                    <a:pt x="141340" y="4269"/>
                    <a:pt x="141947" y="4269"/>
                  </a:cubicBezTo>
                  <a:cubicBezTo>
                    <a:pt x="142616" y="4269"/>
                    <a:pt x="143725" y="3725"/>
                    <a:pt x="143725" y="2303"/>
                  </a:cubicBezTo>
                  <a:cubicBezTo>
                    <a:pt x="143725" y="796"/>
                    <a:pt x="142386" y="1"/>
                    <a:pt x="140754" y="1"/>
                  </a:cubicBezTo>
                  <a:cubicBezTo>
                    <a:pt x="137218" y="1"/>
                    <a:pt x="137113" y="3035"/>
                    <a:pt x="135879" y="4813"/>
                  </a:cubicBezTo>
                  <a:cubicBezTo>
                    <a:pt x="135367" y="5602"/>
                    <a:pt x="134502" y="6074"/>
                    <a:pt x="133581" y="6074"/>
                  </a:cubicBezTo>
                  <a:cubicBezTo>
                    <a:pt x="133524" y="6074"/>
                    <a:pt x="133467" y="6072"/>
                    <a:pt x="133410" y="6069"/>
                  </a:cubicBezTo>
                  <a:cubicBezTo>
                    <a:pt x="131652" y="6069"/>
                    <a:pt x="130418" y="5316"/>
                    <a:pt x="130418" y="3746"/>
                  </a:cubicBezTo>
                  <a:cubicBezTo>
                    <a:pt x="130418" y="2386"/>
                    <a:pt x="131234" y="1403"/>
                    <a:pt x="132489" y="1403"/>
                  </a:cubicBezTo>
                  <a:cubicBezTo>
                    <a:pt x="133807" y="1403"/>
                    <a:pt x="133912" y="2114"/>
                    <a:pt x="133912" y="2407"/>
                  </a:cubicBezTo>
                  <a:cubicBezTo>
                    <a:pt x="133912" y="2826"/>
                    <a:pt x="133786" y="3265"/>
                    <a:pt x="133305" y="3265"/>
                  </a:cubicBezTo>
                  <a:cubicBezTo>
                    <a:pt x="132636" y="3265"/>
                    <a:pt x="132761" y="2575"/>
                    <a:pt x="132866" y="2428"/>
                  </a:cubicBezTo>
                  <a:cubicBezTo>
                    <a:pt x="132866" y="2363"/>
                    <a:pt x="132756" y="2316"/>
                    <a:pt x="132613" y="2316"/>
                  </a:cubicBezTo>
                  <a:cubicBezTo>
                    <a:pt x="132340" y="2316"/>
                    <a:pt x="131945" y="2487"/>
                    <a:pt x="131945" y="3035"/>
                  </a:cubicBezTo>
                  <a:cubicBezTo>
                    <a:pt x="131945" y="3976"/>
                    <a:pt x="132845" y="4269"/>
                    <a:pt x="133452" y="4269"/>
                  </a:cubicBezTo>
                  <a:cubicBezTo>
                    <a:pt x="134121" y="4269"/>
                    <a:pt x="135230" y="3725"/>
                    <a:pt x="135230" y="2303"/>
                  </a:cubicBezTo>
                  <a:cubicBezTo>
                    <a:pt x="135230" y="796"/>
                    <a:pt x="133891" y="1"/>
                    <a:pt x="132259" y="1"/>
                  </a:cubicBezTo>
                  <a:cubicBezTo>
                    <a:pt x="128723" y="1"/>
                    <a:pt x="128618" y="3035"/>
                    <a:pt x="127384" y="4813"/>
                  </a:cubicBezTo>
                  <a:cubicBezTo>
                    <a:pt x="126872" y="5602"/>
                    <a:pt x="126007" y="6074"/>
                    <a:pt x="125086" y="6074"/>
                  </a:cubicBezTo>
                  <a:cubicBezTo>
                    <a:pt x="125029" y="6074"/>
                    <a:pt x="124972" y="6072"/>
                    <a:pt x="124915" y="6069"/>
                  </a:cubicBezTo>
                  <a:cubicBezTo>
                    <a:pt x="123157" y="6069"/>
                    <a:pt x="121923" y="5316"/>
                    <a:pt x="121923" y="3746"/>
                  </a:cubicBezTo>
                  <a:cubicBezTo>
                    <a:pt x="121923" y="2386"/>
                    <a:pt x="122760" y="1403"/>
                    <a:pt x="123994" y="1403"/>
                  </a:cubicBezTo>
                  <a:cubicBezTo>
                    <a:pt x="125312" y="1403"/>
                    <a:pt x="125417" y="2114"/>
                    <a:pt x="125417" y="2407"/>
                  </a:cubicBezTo>
                  <a:cubicBezTo>
                    <a:pt x="125417" y="2826"/>
                    <a:pt x="125291" y="3265"/>
                    <a:pt x="124810" y="3265"/>
                  </a:cubicBezTo>
                  <a:cubicBezTo>
                    <a:pt x="124141" y="3265"/>
                    <a:pt x="124266" y="2575"/>
                    <a:pt x="124371" y="2428"/>
                  </a:cubicBezTo>
                  <a:cubicBezTo>
                    <a:pt x="124371" y="2363"/>
                    <a:pt x="124261" y="2316"/>
                    <a:pt x="124118" y="2316"/>
                  </a:cubicBezTo>
                  <a:cubicBezTo>
                    <a:pt x="123845" y="2316"/>
                    <a:pt x="123450" y="2487"/>
                    <a:pt x="123450" y="3035"/>
                  </a:cubicBezTo>
                  <a:cubicBezTo>
                    <a:pt x="123450" y="3976"/>
                    <a:pt x="124350" y="4269"/>
                    <a:pt x="124978" y="4269"/>
                  </a:cubicBezTo>
                  <a:cubicBezTo>
                    <a:pt x="125626" y="4269"/>
                    <a:pt x="126735" y="3725"/>
                    <a:pt x="126735" y="2303"/>
                  </a:cubicBezTo>
                  <a:cubicBezTo>
                    <a:pt x="126735" y="796"/>
                    <a:pt x="125396" y="1"/>
                    <a:pt x="123764" y="1"/>
                  </a:cubicBezTo>
                  <a:cubicBezTo>
                    <a:pt x="120228" y="1"/>
                    <a:pt x="120144" y="3035"/>
                    <a:pt x="118889" y="4813"/>
                  </a:cubicBezTo>
                  <a:cubicBezTo>
                    <a:pt x="118377" y="5602"/>
                    <a:pt x="117530" y="6074"/>
                    <a:pt x="116612" y="6074"/>
                  </a:cubicBezTo>
                  <a:cubicBezTo>
                    <a:pt x="116555" y="6074"/>
                    <a:pt x="116498" y="6072"/>
                    <a:pt x="116441" y="6069"/>
                  </a:cubicBezTo>
                  <a:cubicBezTo>
                    <a:pt x="114662" y="6069"/>
                    <a:pt x="113428" y="5316"/>
                    <a:pt x="113428" y="3746"/>
                  </a:cubicBezTo>
                  <a:cubicBezTo>
                    <a:pt x="113428" y="2386"/>
                    <a:pt x="114265" y="1403"/>
                    <a:pt x="115520" y="1403"/>
                  </a:cubicBezTo>
                  <a:cubicBezTo>
                    <a:pt x="116817" y="1403"/>
                    <a:pt x="116922" y="2114"/>
                    <a:pt x="116922" y="2407"/>
                  </a:cubicBezTo>
                  <a:cubicBezTo>
                    <a:pt x="116922" y="2826"/>
                    <a:pt x="116817" y="3265"/>
                    <a:pt x="116315" y="3265"/>
                  </a:cubicBezTo>
                  <a:cubicBezTo>
                    <a:pt x="115646" y="3265"/>
                    <a:pt x="115771" y="2575"/>
                    <a:pt x="115876" y="2428"/>
                  </a:cubicBezTo>
                  <a:cubicBezTo>
                    <a:pt x="115876" y="2363"/>
                    <a:pt x="115769" y="2316"/>
                    <a:pt x="115628" y="2316"/>
                  </a:cubicBezTo>
                  <a:cubicBezTo>
                    <a:pt x="115362" y="2316"/>
                    <a:pt x="114976" y="2487"/>
                    <a:pt x="114976" y="3035"/>
                  </a:cubicBezTo>
                  <a:cubicBezTo>
                    <a:pt x="114976" y="3976"/>
                    <a:pt x="115855" y="4269"/>
                    <a:pt x="116483" y="4269"/>
                  </a:cubicBezTo>
                  <a:cubicBezTo>
                    <a:pt x="117131" y="4269"/>
                    <a:pt x="118240" y="3725"/>
                    <a:pt x="118240" y="2303"/>
                  </a:cubicBezTo>
                  <a:cubicBezTo>
                    <a:pt x="118240" y="796"/>
                    <a:pt x="116901" y="1"/>
                    <a:pt x="115269" y="1"/>
                  </a:cubicBezTo>
                  <a:cubicBezTo>
                    <a:pt x="111733" y="1"/>
                    <a:pt x="111649" y="3035"/>
                    <a:pt x="110394" y="4813"/>
                  </a:cubicBezTo>
                  <a:cubicBezTo>
                    <a:pt x="109901" y="5602"/>
                    <a:pt x="109038" y="6074"/>
                    <a:pt x="108117" y="6074"/>
                  </a:cubicBezTo>
                  <a:cubicBezTo>
                    <a:pt x="108060" y="6074"/>
                    <a:pt x="108003" y="6072"/>
                    <a:pt x="107946" y="6069"/>
                  </a:cubicBezTo>
                  <a:cubicBezTo>
                    <a:pt x="106167" y="6069"/>
                    <a:pt x="104954" y="5316"/>
                    <a:pt x="104954" y="3746"/>
                  </a:cubicBezTo>
                  <a:cubicBezTo>
                    <a:pt x="104954" y="2386"/>
                    <a:pt x="105770" y="1403"/>
                    <a:pt x="107025" y="1403"/>
                  </a:cubicBezTo>
                  <a:cubicBezTo>
                    <a:pt x="108322" y="1403"/>
                    <a:pt x="108448" y="2114"/>
                    <a:pt x="108448" y="2407"/>
                  </a:cubicBezTo>
                  <a:cubicBezTo>
                    <a:pt x="108448" y="2826"/>
                    <a:pt x="108322" y="3265"/>
                    <a:pt x="107841" y="3265"/>
                  </a:cubicBezTo>
                  <a:cubicBezTo>
                    <a:pt x="107151" y="3265"/>
                    <a:pt x="107276" y="2575"/>
                    <a:pt x="107381" y="2428"/>
                  </a:cubicBezTo>
                  <a:cubicBezTo>
                    <a:pt x="107381" y="2363"/>
                    <a:pt x="107274" y="2316"/>
                    <a:pt x="107133" y="2316"/>
                  </a:cubicBezTo>
                  <a:cubicBezTo>
                    <a:pt x="106867" y="2316"/>
                    <a:pt x="106481" y="2487"/>
                    <a:pt x="106481" y="3035"/>
                  </a:cubicBezTo>
                  <a:cubicBezTo>
                    <a:pt x="106481" y="3976"/>
                    <a:pt x="107360" y="4269"/>
                    <a:pt x="107988" y="4269"/>
                  </a:cubicBezTo>
                  <a:cubicBezTo>
                    <a:pt x="108657" y="4269"/>
                    <a:pt x="109745" y="3725"/>
                    <a:pt x="109745" y="2303"/>
                  </a:cubicBezTo>
                  <a:cubicBezTo>
                    <a:pt x="109745" y="796"/>
                    <a:pt x="108427" y="1"/>
                    <a:pt x="106774" y="1"/>
                  </a:cubicBezTo>
                  <a:cubicBezTo>
                    <a:pt x="103238" y="1"/>
                    <a:pt x="103154" y="3035"/>
                    <a:pt x="101899" y="4813"/>
                  </a:cubicBezTo>
                  <a:cubicBezTo>
                    <a:pt x="101406" y="5602"/>
                    <a:pt x="100543" y="6074"/>
                    <a:pt x="99622" y="6074"/>
                  </a:cubicBezTo>
                  <a:cubicBezTo>
                    <a:pt x="99565" y="6074"/>
                    <a:pt x="99508" y="6072"/>
                    <a:pt x="99451" y="6069"/>
                  </a:cubicBezTo>
                  <a:cubicBezTo>
                    <a:pt x="97672" y="6069"/>
                    <a:pt x="96459" y="5316"/>
                    <a:pt x="96459" y="3746"/>
                  </a:cubicBezTo>
                  <a:cubicBezTo>
                    <a:pt x="96459" y="2386"/>
                    <a:pt x="97275" y="1403"/>
                    <a:pt x="98530" y="1403"/>
                  </a:cubicBezTo>
                  <a:cubicBezTo>
                    <a:pt x="99827" y="1403"/>
                    <a:pt x="99953" y="2114"/>
                    <a:pt x="99953" y="2407"/>
                  </a:cubicBezTo>
                  <a:cubicBezTo>
                    <a:pt x="99953" y="2826"/>
                    <a:pt x="99827" y="3265"/>
                    <a:pt x="99346" y="3265"/>
                  </a:cubicBezTo>
                  <a:cubicBezTo>
                    <a:pt x="98656" y="3265"/>
                    <a:pt x="98802" y="2575"/>
                    <a:pt x="98886" y="2428"/>
                  </a:cubicBezTo>
                  <a:cubicBezTo>
                    <a:pt x="98886" y="2363"/>
                    <a:pt x="98779" y="2316"/>
                    <a:pt x="98638" y="2316"/>
                  </a:cubicBezTo>
                  <a:cubicBezTo>
                    <a:pt x="98372" y="2316"/>
                    <a:pt x="97986" y="2487"/>
                    <a:pt x="97986" y="3035"/>
                  </a:cubicBezTo>
                  <a:cubicBezTo>
                    <a:pt x="97986" y="3976"/>
                    <a:pt x="98886" y="4269"/>
                    <a:pt x="99493" y="4269"/>
                  </a:cubicBezTo>
                  <a:cubicBezTo>
                    <a:pt x="100162" y="4269"/>
                    <a:pt x="101250" y="3725"/>
                    <a:pt x="101250" y="2303"/>
                  </a:cubicBezTo>
                  <a:cubicBezTo>
                    <a:pt x="101250" y="796"/>
                    <a:pt x="99932" y="1"/>
                    <a:pt x="98279" y="1"/>
                  </a:cubicBezTo>
                  <a:cubicBezTo>
                    <a:pt x="94743" y="1"/>
                    <a:pt x="94659" y="3035"/>
                    <a:pt x="93404" y="4813"/>
                  </a:cubicBezTo>
                  <a:cubicBezTo>
                    <a:pt x="92911" y="5602"/>
                    <a:pt x="92048" y="6074"/>
                    <a:pt x="91127" y="6074"/>
                  </a:cubicBezTo>
                  <a:cubicBezTo>
                    <a:pt x="91070" y="6074"/>
                    <a:pt x="91013" y="6072"/>
                    <a:pt x="90956" y="6069"/>
                  </a:cubicBezTo>
                  <a:cubicBezTo>
                    <a:pt x="89177" y="6069"/>
                    <a:pt x="87964" y="5316"/>
                    <a:pt x="87964" y="3746"/>
                  </a:cubicBezTo>
                  <a:cubicBezTo>
                    <a:pt x="87964" y="2386"/>
                    <a:pt x="88780" y="1403"/>
                    <a:pt x="90035" y="1403"/>
                  </a:cubicBezTo>
                  <a:cubicBezTo>
                    <a:pt x="91353" y="1403"/>
                    <a:pt x="91458" y="2114"/>
                    <a:pt x="91458" y="2407"/>
                  </a:cubicBezTo>
                  <a:cubicBezTo>
                    <a:pt x="91458" y="2826"/>
                    <a:pt x="91332" y="3265"/>
                    <a:pt x="90851" y="3265"/>
                  </a:cubicBezTo>
                  <a:cubicBezTo>
                    <a:pt x="90161" y="3265"/>
                    <a:pt x="90307" y="2575"/>
                    <a:pt x="90391" y="2428"/>
                  </a:cubicBezTo>
                  <a:cubicBezTo>
                    <a:pt x="90391" y="2363"/>
                    <a:pt x="90284" y="2316"/>
                    <a:pt x="90143" y="2316"/>
                  </a:cubicBezTo>
                  <a:cubicBezTo>
                    <a:pt x="89877" y="2316"/>
                    <a:pt x="89491" y="2487"/>
                    <a:pt x="89491" y="3035"/>
                  </a:cubicBezTo>
                  <a:cubicBezTo>
                    <a:pt x="89491" y="3976"/>
                    <a:pt x="90391" y="4269"/>
                    <a:pt x="90998" y="4269"/>
                  </a:cubicBezTo>
                  <a:cubicBezTo>
                    <a:pt x="91667" y="4269"/>
                    <a:pt x="92776" y="3725"/>
                    <a:pt x="92776" y="2303"/>
                  </a:cubicBezTo>
                  <a:cubicBezTo>
                    <a:pt x="92776" y="796"/>
                    <a:pt x="91437" y="1"/>
                    <a:pt x="89805" y="1"/>
                  </a:cubicBezTo>
                  <a:cubicBezTo>
                    <a:pt x="86269" y="1"/>
                    <a:pt x="86164" y="3035"/>
                    <a:pt x="84930" y="4813"/>
                  </a:cubicBezTo>
                  <a:cubicBezTo>
                    <a:pt x="84418" y="5602"/>
                    <a:pt x="83553" y="6074"/>
                    <a:pt x="82632" y="6074"/>
                  </a:cubicBezTo>
                  <a:cubicBezTo>
                    <a:pt x="82575" y="6074"/>
                    <a:pt x="82518" y="6072"/>
                    <a:pt x="82461" y="6069"/>
                  </a:cubicBezTo>
                  <a:cubicBezTo>
                    <a:pt x="80703" y="6069"/>
                    <a:pt x="79469" y="5316"/>
                    <a:pt x="79469" y="3746"/>
                  </a:cubicBezTo>
                  <a:cubicBezTo>
                    <a:pt x="79469" y="2386"/>
                    <a:pt x="80285" y="1403"/>
                    <a:pt x="81540" y="1403"/>
                  </a:cubicBezTo>
                  <a:cubicBezTo>
                    <a:pt x="82858" y="1403"/>
                    <a:pt x="82963" y="2114"/>
                    <a:pt x="82963" y="2407"/>
                  </a:cubicBezTo>
                  <a:cubicBezTo>
                    <a:pt x="82963" y="2826"/>
                    <a:pt x="82837" y="3265"/>
                    <a:pt x="82356" y="3265"/>
                  </a:cubicBezTo>
                  <a:cubicBezTo>
                    <a:pt x="81666" y="3265"/>
                    <a:pt x="81812" y="2575"/>
                    <a:pt x="81917" y="2428"/>
                  </a:cubicBezTo>
                  <a:cubicBezTo>
                    <a:pt x="81917" y="2363"/>
                    <a:pt x="81807" y="2316"/>
                    <a:pt x="81664" y="2316"/>
                  </a:cubicBezTo>
                  <a:cubicBezTo>
                    <a:pt x="81391" y="2316"/>
                    <a:pt x="80996" y="2487"/>
                    <a:pt x="80996" y="3035"/>
                  </a:cubicBezTo>
                  <a:cubicBezTo>
                    <a:pt x="80996" y="3976"/>
                    <a:pt x="81896" y="4269"/>
                    <a:pt x="82503" y="4269"/>
                  </a:cubicBezTo>
                  <a:cubicBezTo>
                    <a:pt x="83172" y="4269"/>
                    <a:pt x="84281" y="3725"/>
                    <a:pt x="84281" y="2303"/>
                  </a:cubicBezTo>
                  <a:cubicBezTo>
                    <a:pt x="84281" y="796"/>
                    <a:pt x="82942" y="1"/>
                    <a:pt x="81310" y="1"/>
                  </a:cubicBezTo>
                  <a:cubicBezTo>
                    <a:pt x="77774" y="1"/>
                    <a:pt x="77669" y="3035"/>
                    <a:pt x="76435" y="4813"/>
                  </a:cubicBezTo>
                  <a:cubicBezTo>
                    <a:pt x="75923" y="5602"/>
                    <a:pt x="75058" y="6074"/>
                    <a:pt x="74137" y="6074"/>
                  </a:cubicBezTo>
                  <a:cubicBezTo>
                    <a:pt x="74080" y="6074"/>
                    <a:pt x="74023" y="6072"/>
                    <a:pt x="73966" y="6069"/>
                  </a:cubicBezTo>
                  <a:cubicBezTo>
                    <a:pt x="72208" y="6069"/>
                    <a:pt x="70974" y="5316"/>
                    <a:pt x="70974" y="3746"/>
                  </a:cubicBezTo>
                  <a:cubicBezTo>
                    <a:pt x="70974" y="2386"/>
                    <a:pt x="71790" y="1403"/>
                    <a:pt x="73045" y="1403"/>
                  </a:cubicBezTo>
                  <a:cubicBezTo>
                    <a:pt x="74363" y="1403"/>
                    <a:pt x="74468" y="2114"/>
                    <a:pt x="74468" y="2407"/>
                  </a:cubicBezTo>
                  <a:cubicBezTo>
                    <a:pt x="74468" y="2826"/>
                    <a:pt x="74342" y="3265"/>
                    <a:pt x="73861" y="3265"/>
                  </a:cubicBezTo>
                  <a:cubicBezTo>
                    <a:pt x="73192" y="3265"/>
                    <a:pt x="73317" y="2575"/>
                    <a:pt x="73422" y="2428"/>
                  </a:cubicBezTo>
                  <a:cubicBezTo>
                    <a:pt x="73422" y="2363"/>
                    <a:pt x="73312" y="2316"/>
                    <a:pt x="73169" y="2316"/>
                  </a:cubicBezTo>
                  <a:cubicBezTo>
                    <a:pt x="72896" y="2316"/>
                    <a:pt x="72501" y="2487"/>
                    <a:pt x="72501" y="3035"/>
                  </a:cubicBezTo>
                  <a:cubicBezTo>
                    <a:pt x="72501" y="3976"/>
                    <a:pt x="73401" y="4269"/>
                    <a:pt x="74008" y="4269"/>
                  </a:cubicBezTo>
                  <a:cubicBezTo>
                    <a:pt x="74677" y="4269"/>
                    <a:pt x="75786" y="3725"/>
                    <a:pt x="75786" y="2303"/>
                  </a:cubicBezTo>
                  <a:cubicBezTo>
                    <a:pt x="75786" y="796"/>
                    <a:pt x="74447" y="1"/>
                    <a:pt x="72815" y="1"/>
                  </a:cubicBezTo>
                  <a:cubicBezTo>
                    <a:pt x="69279" y="1"/>
                    <a:pt x="69174" y="3035"/>
                    <a:pt x="67940" y="4813"/>
                  </a:cubicBezTo>
                  <a:cubicBezTo>
                    <a:pt x="67428" y="5602"/>
                    <a:pt x="66581" y="6074"/>
                    <a:pt x="65646" y="6074"/>
                  </a:cubicBezTo>
                  <a:cubicBezTo>
                    <a:pt x="65588" y="6074"/>
                    <a:pt x="65529" y="6072"/>
                    <a:pt x="65471" y="6069"/>
                  </a:cubicBezTo>
                  <a:cubicBezTo>
                    <a:pt x="63713" y="6069"/>
                    <a:pt x="62479" y="5316"/>
                    <a:pt x="62479" y="3746"/>
                  </a:cubicBezTo>
                  <a:cubicBezTo>
                    <a:pt x="62479" y="2386"/>
                    <a:pt x="63316" y="1403"/>
                    <a:pt x="64550" y="1403"/>
                  </a:cubicBezTo>
                  <a:cubicBezTo>
                    <a:pt x="65868" y="1403"/>
                    <a:pt x="65973" y="2114"/>
                    <a:pt x="65973" y="2407"/>
                  </a:cubicBezTo>
                  <a:cubicBezTo>
                    <a:pt x="65973" y="2826"/>
                    <a:pt x="65868" y="3265"/>
                    <a:pt x="65366" y="3265"/>
                  </a:cubicBezTo>
                  <a:cubicBezTo>
                    <a:pt x="64697" y="3265"/>
                    <a:pt x="64822" y="2575"/>
                    <a:pt x="64927" y="2428"/>
                  </a:cubicBezTo>
                  <a:cubicBezTo>
                    <a:pt x="64927" y="2363"/>
                    <a:pt x="64820" y="2316"/>
                    <a:pt x="64679" y="2316"/>
                  </a:cubicBezTo>
                  <a:cubicBezTo>
                    <a:pt x="64413" y="2316"/>
                    <a:pt x="64027" y="2487"/>
                    <a:pt x="64027" y="3035"/>
                  </a:cubicBezTo>
                  <a:cubicBezTo>
                    <a:pt x="64027" y="3976"/>
                    <a:pt x="64906" y="4269"/>
                    <a:pt x="65534" y="4269"/>
                  </a:cubicBezTo>
                  <a:cubicBezTo>
                    <a:pt x="66182" y="4269"/>
                    <a:pt x="67291" y="3725"/>
                    <a:pt x="67291" y="2303"/>
                  </a:cubicBezTo>
                  <a:cubicBezTo>
                    <a:pt x="67291" y="796"/>
                    <a:pt x="65952" y="1"/>
                    <a:pt x="64320" y="1"/>
                  </a:cubicBezTo>
                  <a:cubicBezTo>
                    <a:pt x="60784" y="1"/>
                    <a:pt x="60700" y="3035"/>
                    <a:pt x="59445" y="4813"/>
                  </a:cubicBezTo>
                  <a:cubicBezTo>
                    <a:pt x="58933" y="5602"/>
                    <a:pt x="58086" y="6074"/>
                    <a:pt x="57168" y="6074"/>
                  </a:cubicBezTo>
                  <a:cubicBezTo>
                    <a:pt x="57111" y="6074"/>
                    <a:pt x="57054" y="6072"/>
                    <a:pt x="56997" y="6069"/>
                  </a:cubicBezTo>
                  <a:cubicBezTo>
                    <a:pt x="55218" y="6069"/>
                    <a:pt x="53984" y="5316"/>
                    <a:pt x="53984" y="3746"/>
                  </a:cubicBezTo>
                  <a:cubicBezTo>
                    <a:pt x="53984" y="2386"/>
                    <a:pt x="54821" y="1403"/>
                    <a:pt x="56076" y="1403"/>
                  </a:cubicBezTo>
                  <a:cubicBezTo>
                    <a:pt x="57373" y="1403"/>
                    <a:pt x="57478" y="2114"/>
                    <a:pt x="57478" y="2407"/>
                  </a:cubicBezTo>
                  <a:cubicBezTo>
                    <a:pt x="57478" y="2826"/>
                    <a:pt x="57373" y="3265"/>
                    <a:pt x="56871" y="3265"/>
                  </a:cubicBezTo>
                  <a:cubicBezTo>
                    <a:pt x="56202" y="3265"/>
                    <a:pt x="56327" y="2575"/>
                    <a:pt x="56432" y="2428"/>
                  </a:cubicBezTo>
                  <a:cubicBezTo>
                    <a:pt x="56432" y="2363"/>
                    <a:pt x="56325" y="2316"/>
                    <a:pt x="56184" y="2316"/>
                  </a:cubicBezTo>
                  <a:cubicBezTo>
                    <a:pt x="55918" y="2316"/>
                    <a:pt x="55532" y="2487"/>
                    <a:pt x="55532" y="3035"/>
                  </a:cubicBezTo>
                  <a:cubicBezTo>
                    <a:pt x="55532" y="3976"/>
                    <a:pt x="56411" y="4269"/>
                    <a:pt x="57039" y="4269"/>
                  </a:cubicBezTo>
                  <a:cubicBezTo>
                    <a:pt x="57687" y="4269"/>
                    <a:pt x="58796" y="3725"/>
                    <a:pt x="58796" y="2303"/>
                  </a:cubicBezTo>
                  <a:cubicBezTo>
                    <a:pt x="58796" y="796"/>
                    <a:pt x="57457" y="1"/>
                    <a:pt x="55825" y="1"/>
                  </a:cubicBezTo>
                  <a:cubicBezTo>
                    <a:pt x="52289" y="1"/>
                    <a:pt x="52205" y="3035"/>
                    <a:pt x="50950" y="4813"/>
                  </a:cubicBezTo>
                  <a:cubicBezTo>
                    <a:pt x="50457" y="5602"/>
                    <a:pt x="49594" y="6074"/>
                    <a:pt x="48673" y="6074"/>
                  </a:cubicBezTo>
                  <a:cubicBezTo>
                    <a:pt x="48616" y="6074"/>
                    <a:pt x="48559" y="6072"/>
                    <a:pt x="48502" y="6069"/>
                  </a:cubicBezTo>
                  <a:cubicBezTo>
                    <a:pt x="46723" y="6069"/>
                    <a:pt x="45510" y="5316"/>
                    <a:pt x="45510" y="3746"/>
                  </a:cubicBezTo>
                  <a:cubicBezTo>
                    <a:pt x="45510" y="2386"/>
                    <a:pt x="46326" y="1403"/>
                    <a:pt x="47581" y="1403"/>
                  </a:cubicBezTo>
                  <a:cubicBezTo>
                    <a:pt x="48878" y="1403"/>
                    <a:pt x="49004" y="2114"/>
                    <a:pt x="49004" y="2407"/>
                  </a:cubicBezTo>
                  <a:cubicBezTo>
                    <a:pt x="49004" y="2826"/>
                    <a:pt x="48878" y="3265"/>
                    <a:pt x="48397" y="3265"/>
                  </a:cubicBezTo>
                  <a:cubicBezTo>
                    <a:pt x="47707" y="3265"/>
                    <a:pt x="47853" y="2575"/>
                    <a:pt x="47937" y="2428"/>
                  </a:cubicBezTo>
                  <a:cubicBezTo>
                    <a:pt x="47937" y="2363"/>
                    <a:pt x="47830" y="2316"/>
                    <a:pt x="47689" y="2316"/>
                  </a:cubicBezTo>
                  <a:cubicBezTo>
                    <a:pt x="47423" y="2316"/>
                    <a:pt x="47037" y="2487"/>
                    <a:pt x="47037" y="3035"/>
                  </a:cubicBezTo>
                  <a:cubicBezTo>
                    <a:pt x="47037" y="3976"/>
                    <a:pt x="47937" y="4269"/>
                    <a:pt x="48544" y="4269"/>
                  </a:cubicBezTo>
                  <a:cubicBezTo>
                    <a:pt x="49213" y="4269"/>
                    <a:pt x="50301" y="3725"/>
                    <a:pt x="50301" y="2303"/>
                  </a:cubicBezTo>
                  <a:cubicBezTo>
                    <a:pt x="50301" y="796"/>
                    <a:pt x="48983" y="1"/>
                    <a:pt x="47330" y="1"/>
                  </a:cubicBezTo>
                  <a:cubicBezTo>
                    <a:pt x="43794" y="1"/>
                    <a:pt x="43710" y="3035"/>
                    <a:pt x="42455" y="4813"/>
                  </a:cubicBezTo>
                  <a:cubicBezTo>
                    <a:pt x="41962" y="5602"/>
                    <a:pt x="41099" y="6074"/>
                    <a:pt x="40178" y="6074"/>
                  </a:cubicBezTo>
                  <a:cubicBezTo>
                    <a:pt x="40121" y="6074"/>
                    <a:pt x="40064" y="6072"/>
                    <a:pt x="40007" y="6069"/>
                  </a:cubicBezTo>
                  <a:cubicBezTo>
                    <a:pt x="38228" y="6069"/>
                    <a:pt x="37015" y="5316"/>
                    <a:pt x="37015" y="3746"/>
                  </a:cubicBezTo>
                  <a:cubicBezTo>
                    <a:pt x="37015" y="2386"/>
                    <a:pt x="37831" y="1403"/>
                    <a:pt x="39086" y="1403"/>
                  </a:cubicBezTo>
                  <a:cubicBezTo>
                    <a:pt x="40383" y="1403"/>
                    <a:pt x="40509" y="2114"/>
                    <a:pt x="40509" y="2407"/>
                  </a:cubicBezTo>
                  <a:cubicBezTo>
                    <a:pt x="40509" y="2826"/>
                    <a:pt x="40383" y="3265"/>
                    <a:pt x="39902" y="3265"/>
                  </a:cubicBezTo>
                  <a:cubicBezTo>
                    <a:pt x="39212" y="3265"/>
                    <a:pt x="39358" y="2575"/>
                    <a:pt x="39442" y="2428"/>
                  </a:cubicBezTo>
                  <a:cubicBezTo>
                    <a:pt x="39442" y="2363"/>
                    <a:pt x="39335" y="2316"/>
                    <a:pt x="39194" y="2316"/>
                  </a:cubicBezTo>
                  <a:cubicBezTo>
                    <a:pt x="38928" y="2316"/>
                    <a:pt x="38542" y="2487"/>
                    <a:pt x="38542" y="3035"/>
                  </a:cubicBezTo>
                  <a:cubicBezTo>
                    <a:pt x="38542" y="3976"/>
                    <a:pt x="39442" y="4269"/>
                    <a:pt x="40049" y="4269"/>
                  </a:cubicBezTo>
                  <a:cubicBezTo>
                    <a:pt x="40718" y="4269"/>
                    <a:pt x="41806" y="3725"/>
                    <a:pt x="41806" y="2303"/>
                  </a:cubicBezTo>
                  <a:cubicBezTo>
                    <a:pt x="41806" y="796"/>
                    <a:pt x="40488" y="1"/>
                    <a:pt x="38835" y="1"/>
                  </a:cubicBezTo>
                  <a:cubicBezTo>
                    <a:pt x="35320" y="1"/>
                    <a:pt x="35215" y="3035"/>
                    <a:pt x="33960" y="4813"/>
                  </a:cubicBezTo>
                  <a:cubicBezTo>
                    <a:pt x="33467" y="5602"/>
                    <a:pt x="32604" y="6074"/>
                    <a:pt x="31683" y="6074"/>
                  </a:cubicBezTo>
                  <a:cubicBezTo>
                    <a:pt x="31626" y="6074"/>
                    <a:pt x="31569" y="6072"/>
                    <a:pt x="31512" y="6069"/>
                  </a:cubicBezTo>
                  <a:cubicBezTo>
                    <a:pt x="29733" y="6069"/>
                    <a:pt x="28520" y="5316"/>
                    <a:pt x="28520" y="3746"/>
                  </a:cubicBezTo>
                  <a:cubicBezTo>
                    <a:pt x="28520" y="2386"/>
                    <a:pt x="29336" y="1403"/>
                    <a:pt x="30591" y="1403"/>
                  </a:cubicBezTo>
                  <a:cubicBezTo>
                    <a:pt x="31909" y="1403"/>
                    <a:pt x="32014" y="2114"/>
                    <a:pt x="32014" y="2407"/>
                  </a:cubicBezTo>
                  <a:cubicBezTo>
                    <a:pt x="32014" y="2826"/>
                    <a:pt x="31888" y="3265"/>
                    <a:pt x="31407" y="3265"/>
                  </a:cubicBezTo>
                  <a:cubicBezTo>
                    <a:pt x="30717" y="3265"/>
                    <a:pt x="30863" y="2575"/>
                    <a:pt x="30947" y="2428"/>
                  </a:cubicBezTo>
                  <a:cubicBezTo>
                    <a:pt x="30947" y="2363"/>
                    <a:pt x="30840" y="2316"/>
                    <a:pt x="30699" y="2316"/>
                  </a:cubicBezTo>
                  <a:cubicBezTo>
                    <a:pt x="30433" y="2316"/>
                    <a:pt x="30047" y="2487"/>
                    <a:pt x="30047" y="3035"/>
                  </a:cubicBezTo>
                  <a:cubicBezTo>
                    <a:pt x="30047" y="3976"/>
                    <a:pt x="30947" y="4269"/>
                    <a:pt x="31554" y="4269"/>
                  </a:cubicBezTo>
                  <a:cubicBezTo>
                    <a:pt x="32223" y="4269"/>
                    <a:pt x="33332" y="3725"/>
                    <a:pt x="33332" y="2303"/>
                  </a:cubicBezTo>
                  <a:cubicBezTo>
                    <a:pt x="33332" y="796"/>
                    <a:pt x="31993" y="1"/>
                    <a:pt x="30361" y="1"/>
                  </a:cubicBezTo>
                  <a:cubicBezTo>
                    <a:pt x="26825" y="1"/>
                    <a:pt x="26720" y="3035"/>
                    <a:pt x="25486" y="4813"/>
                  </a:cubicBezTo>
                  <a:cubicBezTo>
                    <a:pt x="24974" y="5602"/>
                    <a:pt x="24109" y="6074"/>
                    <a:pt x="23188" y="6074"/>
                  </a:cubicBezTo>
                  <a:cubicBezTo>
                    <a:pt x="23131" y="6074"/>
                    <a:pt x="23074" y="6072"/>
                    <a:pt x="23017" y="6069"/>
                  </a:cubicBezTo>
                  <a:cubicBezTo>
                    <a:pt x="21259" y="6069"/>
                    <a:pt x="20025" y="5316"/>
                    <a:pt x="20025" y="3746"/>
                  </a:cubicBezTo>
                  <a:cubicBezTo>
                    <a:pt x="20025" y="2386"/>
                    <a:pt x="20841" y="1403"/>
                    <a:pt x="22096" y="1403"/>
                  </a:cubicBezTo>
                  <a:cubicBezTo>
                    <a:pt x="23414" y="1403"/>
                    <a:pt x="23519" y="2114"/>
                    <a:pt x="23519" y="2407"/>
                  </a:cubicBezTo>
                  <a:cubicBezTo>
                    <a:pt x="23519" y="2826"/>
                    <a:pt x="23393" y="3265"/>
                    <a:pt x="22912" y="3265"/>
                  </a:cubicBezTo>
                  <a:cubicBezTo>
                    <a:pt x="22243" y="3265"/>
                    <a:pt x="22368" y="2575"/>
                    <a:pt x="22473" y="2428"/>
                  </a:cubicBezTo>
                  <a:cubicBezTo>
                    <a:pt x="22473" y="2363"/>
                    <a:pt x="22363" y="2316"/>
                    <a:pt x="22220" y="2316"/>
                  </a:cubicBezTo>
                  <a:cubicBezTo>
                    <a:pt x="21947" y="2316"/>
                    <a:pt x="21552" y="2487"/>
                    <a:pt x="21552" y="3035"/>
                  </a:cubicBezTo>
                  <a:cubicBezTo>
                    <a:pt x="21552" y="3976"/>
                    <a:pt x="22452" y="4269"/>
                    <a:pt x="23059" y="4269"/>
                  </a:cubicBezTo>
                  <a:cubicBezTo>
                    <a:pt x="23728" y="4269"/>
                    <a:pt x="24837" y="3725"/>
                    <a:pt x="24837" y="2303"/>
                  </a:cubicBezTo>
                  <a:cubicBezTo>
                    <a:pt x="24837" y="796"/>
                    <a:pt x="23498" y="1"/>
                    <a:pt x="21866" y="1"/>
                  </a:cubicBezTo>
                  <a:cubicBezTo>
                    <a:pt x="18330" y="1"/>
                    <a:pt x="18225" y="3035"/>
                    <a:pt x="16991" y="4813"/>
                  </a:cubicBezTo>
                  <a:cubicBezTo>
                    <a:pt x="16479" y="5602"/>
                    <a:pt x="15614" y="6074"/>
                    <a:pt x="14693" y="6074"/>
                  </a:cubicBezTo>
                  <a:cubicBezTo>
                    <a:pt x="14636" y="6074"/>
                    <a:pt x="14579" y="6072"/>
                    <a:pt x="14522" y="6069"/>
                  </a:cubicBezTo>
                  <a:cubicBezTo>
                    <a:pt x="12764" y="6069"/>
                    <a:pt x="11530" y="5316"/>
                    <a:pt x="11530" y="3746"/>
                  </a:cubicBezTo>
                  <a:cubicBezTo>
                    <a:pt x="11530" y="2386"/>
                    <a:pt x="12346" y="1403"/>
                    <a:pt x="13601" y="1403"/>
                  </a:cubicBezTo>
                  <a:cubicBezTo>
                    <a:pt x="14919" y="1403"/>
                    <a:pt x="15024" y="2114"/>
                    <a:pt x="15024" y="2407"/>
                  </a:cubicBezTo>
                  <a:cubicBezTo>
                    <a:pt x="15024" y="2826"/>
                    <a:pt x="14898" y="3265"/>
                    <a:pt x="14417" y="3265"/>
                  </a:cubicBezTo>
                  <a:cubicBezTo>
                    <a:pt x="13748" y="3265"/>
                    <a:pt x="13873" y="2575"/>
                    <a:pt x="13978" y="2428"/>
                  </a:cubicBezTo>
                  <a:cubicBezTo>
                    <a:pt x="13978" y="2363"/>
                    <a:pt x="13868" y="2316"/>
                    <a:pt x="13725" y="2316"/>
                  </a:cubicBezTo>
                  <a:cubicBezTo>
                    <a:pt x="13452" y="2316"/>
                    <a:pt x="13057" y="2487"/>
                    <a:pt x="13057" y="3035"/>
                  </a:cubicBezTo>
                  <a:cubicBezTo>
                    <a:pt x="13057" y="3976"/>
                    <a:pt x="13957" y="4269"/>
                    <a:pt x="14585" y="4269"/>
                  </a:cubicBezTo>
                  <a:cubicBezTo>
                    <a:pt x="15233" y="4269"/>
                    <a:pt x="16342" y="3725"/>
                    <a:pt x="16342" y="2303"/>
                  </a:cubicBezTo>
                  <a:cubicBezTo>
                    <a:pt x="16342" y="796"/>
                    <a:pt x="15003" y="1"/>
                    <a:pt x="13371" y="1"/>
                  </a:cubicBezTo>
                  <a:cubicBezTo>
                    <a:pt x="9835" y="1"/>
                    <a:pt x="9730" y="3035"/>
                    <a:pt x="8496" y="4813"/>
                  </a:cubicBezTo>
                  <a:cubicBezTo>
                    <a:pt x="7984" y="5602"/>
                    <a:pt x="7137" y="6074"/>
                    <a:pt x="6202" y="6074"/>
                  </a:cubicBezTo>
                  <a:cubicBezTo>
                    <a:pt x="6144" y="6074"/>
                    <a:pt x="6085" y="6072"/>
                    <a:pt x="6027" y="6069"/>
                  </a:cubicBezTo>
                  <a:cubicBezTo>
                    <a:pt x="4269" y="6069"/>
                    <a:pt x="3035" y="5316"/>
                    <a:pt x="3035" y="3746"/>
                  </a:cubicBezTo>
                  <a:cubicBezTo>
                    <a:pt x="3035" y="2386"/>
                    <a:pt x="3872" y="1403"/>
                    <a:pt x="5127" y="1403"/>
                  </a:cubicBezTo>
                  <a:cubicBezTo>
                    <a:pt x="6424" y="1403"/>
                    <a:pt x="6529" y="2114"/>
                    <a:pt x="6529" y="2407"/>
                  </a:cubicBezTo>
                  <a:cubicBezTo>
                    <a:pt x="6529" y="2826"/>
                    <a:pt x="6424" y="3265"/>
                    <a:pt x="5922" y="3265"/>
                  </a:cubicBezTo>
                  <a:cubicBezTo>
                    <a:pt x="5253" y="3265"/>
                    <a:pt x="5378" y="2575"/>
                    <a:pt x="5483" y="2428"/>
                  </a:cubicBezTo>
                  <a:cubicBezTo>
                    <a:pt x="5483" y="2363"/>
                    <a:pt x="5376" y="2316"/>
                    <a:pt x="5235" y="2316"/>
                  </a:cubicBezTo>
                  <a:cubicBezTo>
                    <a:pt x="4969" y="2316"/>
                    <a:pt x="4583" y="2487"/>
                    <a:pt x="4583" y="3035"/>
                  </a:cubicBezTo>
                  <a:cubicBezTo>
                    <a:pt x="4583" y="3976"/>
                    <a:pt x="5462" y="4269"/>
                    <a:pt x="6090" y="4269"/>
                  </a:cubicBezTo>
                  <a:cubicBezTo>
                    <a:pt x="6738" y="4269"/>
                    <a:pt x="7847" y="3725"/>
                    <a:pt x="7847" y="2303"/>
                  </a:cubicBezTo>
                  <a:cubicBezTo>
                    <a:pt x="7847" y="796"/>
                    <a:pt x="6508" y="1"/>
                    <a:pt x="4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7" name="Google Shape;2337;p24"/>
            <p:cNvSpPr/>
            <p:nvPr/>
          </p:nvSpPr>
          <p:spPr>
            <a:xfrm>
              <a:off x="3713242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8" name="Google Shape;2338;p24"/>
            <p:cNvSpPr/>
            <p:nvPr/>
          </p:nvSpPr>
          <p:spPr>
            <a:xfrm>
              <a:off x="3526284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9" name="Google Shape;2339;p24"/>
            <p:cNvSpPr/>
            <p:nvPr/>
          </p:nvSpPr>
          <p:spPr>
            <a:xfrm>
              <a:off x="3900663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0" name="Google Shape;2340;p24"/>
            <p:cNvSpPr/>
            <p:nvPr/>
          </p:nvSpPr>
          <p:spPr>
            <a:xfrm>
              <a:off x="4088084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1" name="Google Shape;2341;p24"/>
            <p:cNvSpPr/>
            <p:nvPr/>
          </p:nvSpPr>
          <p:spPr>
            <a:xfrm>
              <a:off x="4272284" y="4351275"/>
              <a:ext cx="21246" cy="18246"/>
            </a:xfrm>
            <a:custGeom>
              <a:rect b="b" l="l" r="r" t="t"/>
              <a:pathLst>
                <a:path extrusionOk="0" h="827" w="963">
                  <a:moveTo>
                    <a:pt x="565" y="0"/>
                  </a:moveTo>
                  <a:cubicBezTo>
                    <a:pt x="189" y="0"/>
                    <a:pt x="0" y="439"/>
                    <a:pt x="272" y="711"/>
                  </a:cubicBezTo>
                  <a:cubicBezTo>
                    <a:pt x="352" y="791"/>
                    <a:pt x="450" y="826"/>
                    <a:pt x="548" y="826"/>
                  </a:cubicBezTo>
                  <a:cubicBezTo>
                    <a:pt x="758" y="826"/>
                    <a:pt x="963" y="662"/>
                    <a:pt x="963" y="418"/>
                  </a:cubicBezTo>
                  <a:cubicBezTo>
                    <a:pt x="963" y="188"/>
                    <a:pt x="795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2" name="Google Shape;2342;p24"/>
            <p:cNvSpPr/>
            <p:nvPr/>
          </p:nvSpPr>
          <p:spPr>
            <a:xfrm>
              <a:off x="4462926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49" y="816"/>
                    <a:pt x="817" y="628"/>
                    <a:pt x="817" y="398"/>
                  </a:cubicBezTo>
                  <a:cubicBezTo>
                    <a:pt x="817" y="188"/>
                    <a:pt x="649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3" name="Google Shape;2343;p24"/>
            <p:cNvSpPr/>
            <p:nvPr/>
          </p:nvSpPr>
          <p:spPr>
            <a:xfrm>
              <a:off x="4650347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4" name="Google Shape;2344;p24"/>
            <p:cNvSpPr/>
            <p:nvPr/>
          </p:nvSpPr>
          <p:spPr>
            <a:xfrm>
              <a:off x="4837768" y="4351275"/>
              <a:ext cx="18025" cy="18025"/>
            </a:xfrm>
            <a:custGeom>
              <a:rect b="b" l="l" r="r" t="t"/>
              <a:pathLst>
                <a:path extrusionOk="0" h="817" w="817">
                  <a:moveTo>
                    <a:pt x="398" y="0"/>
                  </a:moveTo>
                  <a:cubicBezTo>
                    <a:pt x="168" y="0"/>
                    <a:pt x="1" y="188"/>
                    <a:pt x="1" y="398"/>
                  </a:cubicBezTo>
                  <a:cubicBezTo>
                    <a:pt x="1" y="628"/>
                    <a:pt x="168" y="816"/>
                    <a:pt x="398" y="816"/>
                  </a:cubicBezTo>
                  <a:cubicBezTo>
                    <a:pt x="629" y="816"/>
                    <a:pt x="817" y="628"/>
                    <a:pt x="817" y="398"/>
                  </a:cubicBezTo>
                  <a:cubicBezTo>
                    <a:pt x="817" y="188"/>
                    <a:pt x="629" y="0"/>
                    <a:pt x="3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5" name="Google Shape;2345;p24"/>
            <p:cNvSpPr/>
            <p:nvPr/>
          </p:nvSpPr>
          <p:spPr>
            <a:xfrm>
              <a:off x="5024725" y="4351275"/>
              <a:ext cx="18488" cy="18025"/>
            </a:xfrm>
            <a:custGeom>
              <a:rect b="b" l="l" r="r" t="t"/>
              <a:pathLst>
                <a:path extrusionOk="0" h="817" w="838">
                  <a:moveTo>
                    <a:pt x="419" y="0"/>
                  </a:moveTo>
                  <a:cubicBezTo>
                    <a:pt x="189" y="0"/>
                    <a:pt x="1" y="188"/>
                    <a:pt x="1" y="398"/>
                  </a:cubicBezTo>
                  <a:cubicBezTo>
                    <a:pt x="1" y="628"/>
                    <a:pt x="189" y="816"/>
                    <a:pt x="419" y="816"/>
                  </a:cubicBezTo>
                  <a:cubicBezTo>
                    <a:pt x="650" y="816"/>
                    <a:pt x="838" y="628"/>
                    <a:pt x="838" y="398"/>
                  </a:cubicBezTo>
                  <a:cubicBezTo>
                    <a:pt x="838" y="188"/>
                    <a:pt x="650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6" name="Google Shape;2346;p24"/>
            <p:cNvSpPr/>
            <p:nvPr/>
          </p:nvSpPr>
          <p:spPr>
            <a:xfrm>
              <a:off x="5208925" y="4351275"/>
              <a:ext cx="21710" cy="18246"/>
            </a:xfrm>
            <a:custGeom>
              <a:rect b="b" l="l" r="r" t="t"/>
              <a:pathLst>
                <a:path extrusionOk="0" h="827" w="984">
                  <a:moveTo>
                    <a:pt x="565" y="0"/>
                  </a:moveTo>
                  <a:cubicBezTo>
                    <a:pt x="189" y="0"/>
                    <a:pt x="0" y="439"/>
                    <a:pt x="272" y="711"/>
                  </a:cubicBezTo>
                  <a:cubicBezTo>
                    <a:pt x="352" y="791"/>
                    <a:pt x="452" y="826"/>
                    <a:pt x="553" y="826"/>
                  </a:cubicBezTo>
                  <a:cubicBezTo>
                    <a:pt x="769" y="826"/>
                    <a:pt x="984" y="662"/>
                    <a:pt x="984" y="418"/>
                  </a:cubicBezTo>
                  <a:cubicBezTo>
                    <a:pt x="984" y="188"/>
                    <a:pt x="796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47" name="Google Shape;2347;p24"/>
          <p:cNvGrpSpPr/>
          <p:nvPr/>
        </p:nvGrpSpPr>
        <p:grpSpPr>
          <a:xfrm>
            <a:off x="8262060" y="2835390"/>
            <a:ext cx="1203277" cy="1609157"/>
            <a:chOff x="6551747" y="539490"/>
            <a:chExt cx="1280627" cy="1712598"/>
          </a:xfrm>
        </p:grpSpPr>
        <p:sp>
          <p:nvSpPr>
            <p:cNvPr id="2348" name="Google Shape;2348;p24"/>
            <p:cNvSpPr/>
            <p:nvPr/>
          </p:nvSpPr>
          <p:spPr>
            <a:xfrm>
              <a:off x="6551747" y="2053933"/>
              <a:ext cx="1192954" cy="198155"/>
            </a:xfrm>
            <a:custGeom>
              <a:rect b="b" l="l" r="r" t="t"/>
              <a:pathLst>
                <a:path extrusionOk="0" h="6106" w="36760">
                  <a:moveTo>
                    <a:pt x="18380" y="1"/>
                  </a:moveTo>
                  <a:cubicBezTo>
                    <a:pt x="8239" y="1"/>
                    <a:pt x="0" y="1368"/>
                    <a:pt x="0" y="3070"/>
                  </a:cubicBezTo>
                  <a:cubicBezTo>
                    <a:pt x="0" y="4737"/>
                    <a:pt x="8239" y="6105"/>
                    <a:pt x="18380" y="6105"/>
                  </a:cubicBezTo>
                  <a:cubicBezTo>
                    <a:pt x="28554" y="6105"/>
                    <a:pt x="36760" y="4737"/>
                    <a:pt x="36760" y="3070"/>
                  </a:cubicBezTo>
                  <a:cubicBezTo>
                    <a:pt x="36760" y="1368"/>
                    <a:pt x="28554" y="1"/>
                    <a:pt x="183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9" name="Google Shape;2349;p24"/>
            <p:cNvSpPr/>
            <p:nvPr/>
          </p:nvSpPr>
          <p:spPr>
            <a:xfrm>
              <a:off x="6662149" y="1707539"/>
              <a:ext cx="955888" cy="500969"/>
            </a:xfrm>
            <a:custGeom>
              <a:rect b="b" l="l" r="r" t="t"/>
              <a:pathLst>
                <a:path extrusionOk="0" h="15437" w="29455">
                  <a:moveTo>
                    <a:pt x="7206" y="0"/>
                  </a:moveTo>
                  <a:cubicBezTo>
                    <a:pt x="6906" y="0"/>
                    <a:pt x="6639" y="200"/>
                    <a:pt x="6472" y="467"/>
                  </a:cubicBezTo>
                  <a:cubicBezTo>
                    <a:pt x="6205" y="868"/>
                    <a:pt x="5805" y="1168"/>
                    <a:pt x="5338" y="1335"/>
                  </a:cubicBezTo>
                  <a:cubicBezTo>
                    <a:pt x="4737" y="1635"/>
                    <a:pt x="4070" y="1868"/>
                    <a:pt x="3803" y="2469"/>
                  </a:cubicBezTo>
                  <a:cubicBezTo>
                    <a:pt x="3603" y="2869"/>
                    <a:pt x="3637" y="3369"/>
                    <a:pt x="3903" y="3770"/>
                  </a:cubicBezTo>
                  <a:cubicBezTo>
                    <a:pt x="4404" y="4470"/>
                    <a:pt x="5571" y="4537"/>
                    <a:pt x="6005" y="5304"/>
                  </a:cubicBezTo>
                  <a:cubicBezTo>
                    <a:pt x="6205" y="5771"/>
                    <a:pt x="6138" y="6271"/>
                    <a:pt x="5871" y="6672"/>
                  </a:cubicBezTo>
                  <a:cubicBezTo>
                    <a:pt x="5571" y="7072"/>
                    <a:pt x="5238" y="7406"/>
                    <a:pt x="4804" y="7639"/>
                  </a:cubicBezTo>
                  <a:cubicBezTo>
                    <a:pt x="4270" y="7973"/>
                    <a:pt x="3670" y="8273"/>
                    <a:pt x="3069" y="8506"/>
                  </a:cubicBezTo>
                  <a:cubicBezTo>
                    <a:pt x="2736" y="8640"/>
                    <a:pt x="2402" y="8807"/>
                    <a:pt x="2102" y="9040"/>
                  </a:cubicBezTo>
                  <a:cubicBezTo>
                    <a:pt x="1802" y="9307"/>
                    <a:pt x="1769" y="9741"/>
                    <a:pt x="1969" y="10074"/>
                  </a:cubicBezTo>
                  <a:cubicBezTo>
                    <a:pt x="1668" y="10241"/>
                    <a:pt x="1435" y="10408"/>
                    <a:pt x="1135" y="10575"/>
                  </a:cubicBezTo>
                  <a:cubicBezTo>
                    <a:pt x="601" y="10908"/>
                    <a:pt x="1" y="11308"/>
                    <a:pt x="1" y="11942"/>
                  </a:cubicBezTo>
                  <a:cubicBezTo>
                    <a:pt x="1" y="12309"/>
                    <a:pt x="167" y="12643"/>
                    <a:pt x="401" y="12910"/>
                  </a:cubicBezTo>
                  <a:lnTo>
                    <a:pt x="434" y="12943"/>
                  </a:lnTo>
                  <a:cubicBezTo>
                    <a:pt x="1468" y="14044"/>
                    <a:pt x="3069" y="14377"/>
                    <a:pt x="4571" y="14611"/>
                  </a:cubicBezTo>
                  <a:cubicBezTo>
                    <a:pt x="7940" y="15161"/>
                    <a:pt x="11334" y="15436"/>
                    <a:pt x="14728" y="15436"/>
                  </a:cubicBezTo>
                  <a:cubicBezTo>
                    <a:pt x="18122" y="15436"/>
                    <a:pt x="21516" y="15161"/>
                    <a:pt x="24885" y="14611"/>
                  </a:cubicBezTo>
                  <a:cubicBezTo>
                    <a:pt x="26253" y="14377"/>
                    <a:pt x="27754" y="14110"/>
                    <a:pt x="28754" y="13176"/>
                  </a:cubicBezTo>
                  <a:cubicBezTo>
                    <a:pt x="28855" y="13076"/>
                    <a:pt x="28955" y="13010"/>
                    <a:pt x="29021" y="12910"/>
                  </a:cubicBezTo>
                  <a:cubicBezTo>
                    <a:pt x="29288" y="12643"/>
                    <a:pt x="29455" y="12309"/>
                    <a:pt x="29455" y="11942"/>
                  </a:cubicBezTo>
                  <a:cubicBezTo>
                    <a:pt x="29455" y="11308"/>
                    <a:pt x="28855" y="10875"/>
                    <a:pt x="28388" y="10575"/>
                  </a:cubicBezTo>
                  <a:lnTo>
                    <a:pt x="27554" y="10074"/>
                  </a:lnTo>
                  <a:cubicBezTo>
                    <a:pt x="27787" y="9741"/>
                    <a:pt x="27720" y="9307"/>
                    <a:pt x="27454" y="9040"/>
                  </a:cubicBezTo>
                  <a:cubicBezTo>
                    <a:pt x="27153" y="8807"/>
                    <a:pt x="26820" y="8640"/>
                    <a:pt x="26453" y="8506"/>
                  </a:cubicBezTo>
                  <a:cubicBezTo>
                    <a:pt x="25852" y="8273"/>
                    <a:pt x="25285" y="8006"/>
                    <a:pt x="24752" y="7639"/>
                  </a:cubicBezTo>
                  <a:cubicBezTo>
                    <a:pt x="24318" y="7406"/>
                    <a:pt x="23951" y="7072"/>
                    <a:pt x="23684" y="6672"/>
                  </a:cubicBezTo>
                  <a:cubicBezTo>
                    <a:pt x="23417" y="6271"/>
                    <a:pt x="23351" y="5771"/>
                    <a:pt x="23551" y="5304"/>
                  </a:cubicBezTo>
                  <a:cubicBezTo>
                    <a:pt x="23918" y="4537"/>
                    <a:pt x="25119" y="4470"/>
                    <a:pt x="25619" y="3770"/>
                  </a:cubicBezTo>
                  <a:cubicBezTo>
                    <a:pt x="25919" y="3369"/>
                    <a:pt x="25952" y="2869"/>
                    <a:pt x="25752" y="2469"/>
                  </a:cubicBezTo>
                  <a:cubicBezTo>
                    <a:pt x="25452" y="1868"/>
                    <a:pt x="24785" y="1601"/>
                    <a:pt x="24185" y="1335"/>
                  </a:cubicBezTo>
                  <a:cubicBezTo>
                    <a:pt x="23751" y="1168"/>
                    <a:pt x="23351" y="868"/>
                    <a:pt x="23050" y="467"/>
                  </a:cubicBezTo>
                  <a:cubicBezTo>
                    <a:pt x="22917" y="200"/>
                    <a:pt x="22650" y="34"/>
                    <a:pt x="223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0" name="Google Shape;2350;p24"/>
            <p:cNvSpPr/>
            <p:nvPr/>
          </p:nvSpPr>
          <p:spPr>
            <a:xfrm>
              <a:off x="7319240" y="1708610"/>
              <a:ext cx="298790" cy="426556"/>
            </a:xfrm>
            <a:custGeom>
              <a:rect b="b" l="l" r="r" t="t"/>
              <a:pathLst>
                <a:path extrusionOk="0" h="13144" w="9207">
                  <a:moveTo>
                    <a:pt x="467" y="1"/>
                  </a:moveTo>
                  <a:cubicBezTo>
                    <a:pt x="367" y="301"/>
                    <a:pt x="201" y="634"/>
                    <a:pt x="0" y="868"/>
                  </a:cubicBezTo>
                  <a:lnTo>
                    <a:pt x="34" y="901"/>
                  </a:lnTo>
                  <a:cubicBezTo>
                    <a:pt x="1001" y="1502"/>
                    <a:pt x="1635" y="2469"/>
                    <a:pt x="1802" y="3603"/>
                  </a:cubicBezTo>
                  <a:cubicBezTo>
                    <a:pt x="1868" y="4204"/>
                    <a:pt x="1735" y="4837"/>
                    <a:pt x="1435" y="5338"/>
                  </a:cubicBezTo>
                  <a:cubicBezTo>
                    <a:pt x="1835" y="5505"/>
                    <a:pt x="2202" y="5771"/>
                    <a:pt x="2435" y="6138"/>
                  </a:cubicBezTo>
                  <a:cubicBezTo>
                    <a:pt x="2669" y="6539"/>
                    <a:pt x="2836" y="6972"/>
                    <a:pt x="3036" y="7406"/>
                  </a:cubicBezTo>
                  <a:cubicBezTo>
                    <a:pt x="3503" y="8340"/>
                    <a:pt x="4203" y="9141"/>
                    <a:pt x="5004" y="9808"/>
                  </a:cubicBezTo>
                  <a:cubicBezTo>
                    <a:pt x="5304" y="10041"/>
                    <a:pt x="5671" y="10275"/>
                    <a:pt x="5738" y="10675"/>
                  </a:cubicBezTo>
                  <a:cubicBezTo>
                    <a:pt x="5738" y="10675"/>
                    <a:pt x="5738" y="10675"/>
                    <a:pt x="5738" y="10708"/>
                  </a:cubicBezTo>
                  <a:cubicBezTo>
                    <a:pt x="6505" y="10775"/>
                    <a:pt x="7206" y="11109"/>
                    <a:pt x="7773" y="11609"/>
                  </a:cubicBezTo>
                  <a:cubicBezTo>
                    <a:pt x="8206" y="12009"/>
                    <a:pt x="8440" y="12543"/>
                    <a:pt x="8506" y="13143"/>
                  </a:cubicBezTo>
                  <a:cubicBezTo>
                    <a:pt x="8607" y="13043"/>
                    <a:pt x="8707" y="12977"/>
                    <a:pt x="8773" y="12877"/>
                  </a:cubicBezTo>
                  <a:cubicBezTo>
                    <a:pt x="9040" y="12610"/>
                    <a:pt x="9207" y="12276"/>
                    <a:pt x="9207" y="11909"/>
                  </a:cubicBezTo>
                  <a:cubicBezTo>
                    <a:pt x="9207" y="11275"/>
                    <a:pt x="8607" y="10842"/>
                    <a:pt x="8106" y="10542"/>
                  </a:cubicBezTo>
                  <a:lnTo>
                    <a:pt x="7272" y="10041"/>
                  </a:lnTo>
                  <a:cubicBezTo>
                    <a:pt x="7506" y="9741"/>
                    <a:pt x="7439" y="9307"/>
                    <a:pt x="7172" y="9041"/>
                  </a:cubicBezTo>
                  <a:cubicBezTo>
                    <a:pt x="6872" y="8774"/>
                    <a:pt x="6538" y="8607"/>
                    <a:pt x="6171" y="8507"/>
                  </a:cubicBezTo>
                  <a:cubicBezTo>
                    <a:pt x="5571" y="8273"/>
                    <a:pt x="5004" y="7973"/>
                    <a:pt x="4470" y="7606"/>
                  </a:cubicBezTo>
                  <a:cubicBezTo>
                    <a:pt x="4037" y="7373"/>
                    <a:pt x="3670" y="7039"/>
                    <a:pt x="3403" y="6672"/>
                  </a:cubicBezTo>
                  <a:cubicBezTo>
                    <a:pt x="3103" y="6238"/>
                    <a:pt x="3069" y="5738"/>
                    <a:pt x="3269" y="5271"/>
                  </a:cubicBezTo>
                  <a:cubicBezTo>
                    <a:pt x="3636" y="4504"/>
                    <a:pt x="4837" y="4437"/>
                    <a:pt x="5338" y="3737"/>
                  </a:cubicBezTo>
                  <a:cubicBezTo>
                    <a:pt x="5638" y="3370"/>
                    <a:pt x="5671" y="2869"/>
                    <a:pt x="5471" y="2436"/>
                  </a:cubicBezTo>
                  <a:cubicBezTo>
                    <a:pt x="5171" y="1869"/>
                    <a:pt x="4504" y="1602"/>
                    <a:pt x="3903" y="1335"/>
                  </a:cubicBezTo>
                  <a:cubicBezTo>
                    <a:pt x="3470" y="1135"/>
                    <a:pt x="3069" y="835"/>
                    <a:pt x="2769" y="434"/>
                  </a:cubicBezTo>
                  <a:cubicBezTo>
                    <a:pt x="2636" y="167"/>
                    <a:pt x="2369" y="1"/>
                    <a:pt x="2069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1" name="Google Shape;2351;p24"/>
            <p:cNvSpPr/>
            <p:nvPr/>
          </p:nvSpPr>
          <p:spPr>
            <a:xfrm>
              <a:off x="6662149" y="1706436"/>
              <a:ext cx="289054" cy="418994"/>
            </a:xfrm>
            <a:custGeom>
              <a:rect b="b" l="l" r="r" t="t"/>
              <a:pathLst>
                <a:path extrusionOk="0" h="12911" w="8907">
                  <a:moveTo>
                    <a:pt x="7206" y="1"/>
                  </a:moveTo>
                  <a:cubicBezTo>
                    <a:pt x="6906" y="34"/>
                    <a:pt x="6639" y="201"/>
                    <a:pt x="6505" y="468"/>
                  </a:cubicBezTo>
                  <a:cubicBezTo>
                    <a:pt x="6205" y="868"/>
                    <a:pt x="5805" y="1168"/>
                    <a:pt x="5338" y="1369"/>
                  </a:cubicBezTo>
                  <a:cubicBezTo>
                    <a:pt x="4771" y="1635"/>
                    <a:pt x="4070" y="1869"/>
                    <a:pt x="3803" y="2469"/>
                  </a:cubicBezTo>
                  <a:cubicBezTo>
                    <a:pt x="3603" y="2903"/>
                    <a:pt x="3637" y="3403"/>
                    <a:pt x="3903" y="3770"/>
                  </a:cubicBezTo>
                  <a:cubicBezTo>
                    <a:pt x="4404" y="4471"/>
                    <a:pt x="5571" y="4538"/>
                    <a:pt x="6005" y="5305"/>
                  </a:cubicBezTo>
                  <a:cubicBezTo>
                    <a:pt x="6205" y="5772"/>
                    <a:pt x="6138" y="6272"/>
                    <a:pt x="5871" y="6672"/>
                  </a:cubicBezTo>
                  <a:cubicBezTo>
                    <a:pt x="5605" y="7073"/>
                    <a:pt x="5238" y="7406"/>
                    <a:pt x="4804" y="7640"/>
                  </a:cubicBezTo>
                  <a:cubicBezTo>
                    <a:pt x="4270" y="8007"/>
                    <a:pt x="3703" y="8274"/>
                    <a:pt x="3103" y="8507"/>
                  </a:cubicBezTo>
                  <a:cubicBezTo>
                    <a:pt x="2736" y="8641"/>
                    <a:pt x="2402" y="8807"/>
                    <a:pt x="2102" y="9041"/>
                  </a:cubicBezTo>
                  <a:cubicBezTo>
                    <a:pt x="1802" y="9308"/>
                    <a:pt x="1769" y="9775"/>
                    <a:pt x="2002" y="10075"/>
                  </a:cubicBezTo>
                  <a:cubicBezTo>
                    <a:pt x="1702" y="10242"/>
                    <a:pt x="1435" y="10408"/>
                    <a:pt x="1168" y="10575"/>
                  </a:cubicBezTo>
                  <a:cubicBezTo>
                    <a:pt x="601" y="10909"/>
                    <a:pt x="1" y="11309"/>
                    <a:pt x="1" y="11943"/>
                  </a:cubicBezTo>
                  <a:cubicBezTo>
                    <a:pt x="34" y="12310"/>
                    <a:pt x="167" y="12643"/>
                    <a:pt x="434" y="12910"/>
                  </a:cubicBezTo>
                  <a:cubicBezTo>
                    <a:pt x="534" y="12443"/>
                    <a:pt x="768" y="12010"/>
                    <a:pt x="1101" y="11643"/>
                  </a:cubicBezTo>
                  <a:cubicBezTo>
                    <a:pt x="1668" y="11142"/>
                    <a:pt x="2369" y="10809"/>
                    <a:pt x="3136" y="10742"/>
                  </a:cubicBezTo>
                  <a:lnTo>
                    <a:pt x="3170" y="10742"/>
                  </a:lnTo>
                  <a:cubicBezTo>
                    <a:pt x="3203" y="10342"/>
                    <a:pt x="3570" y="10075"/>
                    <a:pt x="3870" y="9841"/>
                  </a:cubicBezTo>
                  <a:cubicBezTo>
                    <a:pt x="4704" y="9208"/>
                    <a:pt x="5404" y="8374"/>
                    <a:pt x="5871" y="7440"/>
                  </a:cubicBezTo>
                  <a:cubicBezTo>
                    <a:pt x="6072" y="7006"/>
                    <a:pt x="6238" y="6606"/>
                    <a:pt x="6472" y="6172"/>
                  </a:cubicBezTo>
                  <a:cubicBezTo>
                    <a:pt x="6705" y="5772"/>
                    <a:pt x="7039" y="5438"/>
                    <a:pt x="7473" y="5205"/>
                  </a:cubicBezTo>
                  <a:cubicBezTo>
                    <a:pt x="7139" y="4771"/>
                    <a:pt x="7006" y="4204"/>
                    <a:pt x="7106" y="3637"/>
                  </a:cubicBezTo>
                  <a:cubicBezTo>
                    <a:pt x="7239" y="2536"/>
                    <a:pt x="7873" y="1535"/>
                    <a:pt x="8840" y="968"/>
                  </a:cubicBezTo>
                  <a:lnTo>
                    <a:pt x="8907" y="935"/>
                  </a:lnTo>
                  <a:cubicBezTo>
                    <a:pt x="8673" y="668"/>
                    <a:pt x="8540" y="335"/>
                    <a:pt x="8473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2" name="Google Shape;2352;p24"/>
            <p:cNvSpPr/>
            <p:nvPr/>
          </p:nvSpPr>
          <p:spPr>
            <a:xfrm>
              <a:off x="6574463" y="540269"/>
              <a:ext cx="1091215" cy="1275935"/>
            </a:xfrm>
            <a:custGeom>
              <a:rect b="b" l="l" r="r" t="t"/>
              <a:pathLst>
                <a:path extrusionOk="0" h="39317" w="33625">
                  <a:moveTo>
                    <a:pt x="17551" y="0"/>
                  </a:moveTo>
                  <a:cubicBezTo>
                    <a:pt x="14729" y="0"/>
                    <a:pt x="11928" y="503"/>
                    <a:pt x="9274" y="1445"/>
                  </a:cubicBezTo>
                  <a:cubicBezTo>
                    <a:pt x="9007" y="1545"/>
                    <a:pt x="8807" y="1611"/>
                    <a:pt x="8507" y="1711"/>
                  </a:cubicBezTo>
                  <a:cubicBezTo>
                    <a:pt x="8207" y="1812"/>
                    <a:pt x="7940" y="1945"/>
                    <a:pt x="7639" y="2078"/>
                  </a:cubicBezTo>
                  <a:cubicBezTo>
                    <a:pt x="7106" y="2279"/>
                    <a:pt x="6572" y="2545"/>
                    <a:pt x="6072" y="2812"/>
                  </a:cubicBezTo>
                  <a:cubicBezTo>
                    <a:pt x="5805" y="2979"/>
                    <a:pt x="5538" y="3112"/>
                    <a:pt x="5271" y="3279"/>
                  </a:cubicBezTo>
                  <a:cubicBezTo>
                    <a:pt x="5004" y="3446"/>
                    <a:pt x="4804" y="3579"/>
                    <a:pt x="4504" y="3780"/>
                  </a:cubicBezTo>
                  <a:cubicBezTo>
                    <a:pt x="4204" y="3980"/>
                    <a:pt x="3870" y="4280"/>
                    <a:pt x="3637" y="4480"/>
                  </a:cubicBezTo>
                  <a:cubicBezTo>
                    <a:pt x="3370" y="4647"/>
                    <a:pt x="3203" y="4814"/>
                    <a:pt x="2936" y="5081"/>
                  </a:cubicBezTo>
                  <a:cubicBezTo>
                    <a:pt x="2669" y="5347"/>
                    <a:pt x="2436" y="5614"/>
                    <a:pt x="2202" y="5881"/>
                  </a:cubicBezTo>
                  <a:lnTo>
                    <a:pt x="2202" y="5914"/>
                  </a:lnTo>
                  <a:cubicBezTo>
                    <a:pt x="1902" y="6248"/>
                    <a:pt x="1669" y="6582"/>
                    <a:pt x="1435" y="6982"/>
                  </a:cubicBezTo>
                  <a:cubicBezTo>
                    <a:pt x="1268" y="7215"/>
                    <a:pt x="1135" y="7482"/>
                    <a:pt x="1001" y="7749"/>
                  </a:cubicBezTo>
                  <a:cubicBezTo>
                    <a:pt x="534" y="8650"/>
                    <a:pt x="234" y="9617"/>
                    <a:pt x="134" y="10651"/>
                  </a:cubicBezTo>
                  <a:cubicBezTo>
                    <a:pt x="1" y="11685"/>
                    <a:pt x="134" y="12753"/>
                    <a:pt x="468" y="13753"/>
                  </a:cubicBezTo>
                  <a:cubicBezTo>
                    <a:pt x="668" y="14287"/>
                    <a:pt x="935" y="14754"/>
                    <a:pt x="1068" y="15288"/>
                  </a:cubicBezTo>
                  <a:cubicBezTo>
                    <a:pt x="1202" y="15655"/>
                    <a:pt x="1268" y="16055"/>
                    <a:pt x="1335" y="16489"/>
                  </a:cubicBezTo>
                  <a:cubicBezTo>
                    <a:pt x="1402" y="16989"/>
                    <a:pt x="1535" y="17456"/>
                    <a:pt x="1702" y="17923"/>
                  </a:cubicBezTo>
                  <a:cubicBezTo>
                    <a:pt x="2236" y="19224"/>
                    <a:pt x="3537" y="20125"/>
                    <a:pt x="3937" y="21492"/>
                  </a:cubicBezTo>
                  <a:cubicBezTo>
                    <a:pt x="4037" y="22026"/>
                    <a:pt x="4204" y="22560"/>
                    <a:pt x="4370" y="23093"/>
                  </a:cubicBezTo>
                  <a:cubicBezTo>
                    <a:pt x="4726" y="23804"/>
                    <a:pt x="5439" y="24223"/>
                    <a:pt x="6199" y="24223"/>
                  </a:cubicBezTo>
                  <a:cubicBezTo>
                    <a:pt x="6367" y="24223"/>
                    <a:pt x="6537" y="24203"/>
                    <a:pt x="6705" y="24161"/>
                  </a:cubicBezTo>
                  <a:cubicBezTo>
                    <a:pt x="7673" y="25228"/>
                    <a:pt x="7673" y="26796"/>
                    <a:pt x="7773" y="28264"/>
                  </a:cubicBezTo>
                  <a:cubicBezTo>
                    <a:pt x="7940" y="30165"/>
                    <a:pt x="8073" y="32133"/>
                    <a:pt x="7539" y="34001"/>
                  </a:cubicBezTo>
                  <a:cubicBezTo>
                    <a:pt x="7439" y="34268"/>
                    <a:pt x="7406" y="34602"/>
                    <a:pt x="7406" y="34902"/>
                  </a:cubicBezTo>
                  <a:cubicBezTo>
                    <a:pt x="7506" y="35235"/>
                    <a:pt x="7706" y="35502"/>
                    <a:pt x="7973" y="35736"/>
                  </a:cubicBezTo>
                  <a:cubicBezTo>
                    <a:pt x="9307" y="36937"/>
                    <a:pt x="10942" y="37737"/>
                    <a:pt x="12710" y="38037"/>
                  </a:cubicBezTo>
                  <a:cubicBezTo>
                    <a:pt x="14044" y="38271"/>
                    <a:pt x="15412" y="38204"/>
                    <a:pt x="16746" y="38438"/>
                  </a:cubicBezTo>
                  <a:cubicBezTo>
                    <a:pt x="18114" y="38638"/>
                    <a:pt x="19381" y="39105"/>
                    <a:pt x="20715" y="39272"/>
                  </a:cubicBezTo>
                  <a:cubicBezTo>
                    <a:pt x="21021" y="39302"/>
                    <a:pt x="21328" y="39316"/>
                    <a:pt x="21635" y="39316"/>
                  </a:cubicBezTo>
                  <a:cubicBezTo>
                    <a:pt x="23369" y="39316"/>
                    <a:pt x="25104" y="38861"/>
                    <a:pt x="26720" y="38238"/>
                  </a:cubicBezTo>
                  <a:cubicBezTo>
                    <a:pt x="27020" y="38138"/>
                    <a:pt x="27287" y="38004"/>
                    <a:pt x="27520" y="37804"/>
                  </a:cubicBezTo>
                  <a:cubicBezTo>
                    <a:pt x="27954" y="37437"/>
                    <a:pt x="28221" y="36903"/>
                    <a:pt x="28254" y="36336"/>
                  </a:cubicBezTo>
                  <a:cubicBezTo>
                    <a:pt x="28288" y="35803"/>
                    <a:pt x="28288" y="35235"/>
                    <a:pt x="28187" y="34668"/>
                  </a:cubicBezTo>
                  <a:cubicBezTo>
                    <a:pt x="27787" y="30432"/>
                    <a:pt x="28688" y="26129"/>
                    <a:pt x="29622" y="21959"/>
                  </a:cubicBezTo>
                  <a:cubicBezTo>
                    <a:pt x="29662" y="21990"/>
                    <a:pt x="29706" y="22002"/>
                    <a:pt x="29751" y="22002"/>
                  </a:cubicBezTo>
                  <a:cubicBezTo>
                    <a:pt x="29854" y="22002"/>
                    <a:pt x="29963" y="21939"/>
                    <a:pt x="30055" y="21893"/>
                  </a:cubicBezTo>
                  <a:cubicBezTo>
                    <a:pt x="32057" y="20325"/>
                    <a:pt x="33358" y="17990"/>
                    <a:pt x="33591" y="15455"/>
                  </a:cubicBezTo>
                  <a:cubicBezTo>
                    <a:pt x="33625" y="15154"/>
                    <a:pt x="33625" y="14854"/>
                    <a:pt x="33625" y="14554"/>
                  </a:cubicBezTo>
                  <a:lnTo>
                    <a:pt x="33625" y="14421"/>
                  </a:lnTo>
                  <a:cubicBezTo>
                    <a:pt x="33625" y="14120"/>
                    <a:pt x="33591" y="13820"/>
                    <a:pt x="33558" y="13553"/>
                  </a:cubicBezTo>
                  <a:cubicBezTo>
                    <a:pt x="33458" y="13153"/>
                    <a:pt x="33324" y="12819"/>
                    <a:pt x="33124" y="12486"/>
                  </a:cubicBezTo>
                  <a:cubicBezTo>
                    <a:pt x="33024" y="12319"/>
                    <a:pt x="32857" y="12152"/>
                    <a:pt x="32724" y="12019"/>
                  </a:cubicBezTo>
                  <a:cubicBezTo>
                    <a:pt x="32791" y="11585"/>
                    <a:pt x="32824" y="11152"/>
                    <a:pt x="32824" y="10718"/>
                  </a:cubicBezTo>
                  <a:cubicBezTo>
                    <a:pt x="32857" y="10218"/>
                    <a:pt x="32824" y="9717"/>
                    <a:pt x="32724" y="9217"/>
                  </a:cubicBezTo>
                  <a:cubicBezTo>
                    <a:pt x="32557" y="8083"/>
                    <a:pt x="32124" y="6982"/>
                    <a:pt x="31490" y="6015"/>
                  </a:cubicBezTo>
                  <a:cubicBezTo>
                    <a:pt x="31390" y="5848"/>
                    <a:pt x="31256" y="5714"/>
                    <a:pt x="31123" y="5514"/>
                  </a:cubicBezTo>
                  <a:cubicBezTo>
                    <a:pt x="30956" y="5314"/>
                    <a:pt x="30789" y="5114"/>
                    <a:pt x="30623" y="4947"/>
                  </a:cubicBezTo>
                  <a:cubicBezTo>
                    <a:pt x="30122" y="4413"/>
                    <a:pt x="29555" y="3913"/>
                    <a:pt x="28921" y="3479"/>
                  </a:cubicBezTo>
                  <a:cubicBezTo>
                    <a:pt x="27454" y="2412"/>
                    <a:pt x="25819" y="1611"/>
                    <a:pt x="24118" y="1044"/>
                  </a:cubicBezTo>
                  <a:cubicBezTo>
                    <a:pt x="23884" y="944"/>
                    <a:pt x="23618" y="878"/>
                    <a:pt x="23384" y="811"/>
                  </a:cubicBezTo>
                  <a:cubicBezTo>
                    <a:pt x="22450" y="511"/>
                    <a:pt x="21449" y="310"/>
                    <a:pt x="20482" y="177"/>
                  </a:cubicBezTo>
                  <a:cubicBezTo>
                    <a:pt x="20115" y="144"/>
                    <a:pt x="19748" y="77"/>
                    <a:pt x="19381" y="77"/>
                  </a:cubicBezTo>
                  <a:lnTo>
                    <a:pt x="18981" y="44"/>
                  </a:lnTo>
                  <a:cubicBezTo>
                    <a:pt x="18504" y="15"/>
                    <a:pt x="18028" y="0"/>
                    <a:pt x="175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53" name="Google Shape;2353;p24"/>
            <p:cNvGrpSpPr/>
            <p:nvPr/>
          </p:nvGrpSpPr>
          <p:grpSpPr>
            <a:xfrm>
              <a:off x="6574463" y="541664"/>
              <a:ext cx="1091206" cy="1143811"/>
              <a:chOff x="6574463" y="541664"/>
              <a:chExt cx="1091206" cy="1143811"/>
            </a:xfrm>
          </p:grpSpPr>
          <p:sp>
            <p:nvSpPr>
              <p:cNvPr id="2354" name="Google Shape;2354;p24"/>
              <p:cNvSpPr/>
              <p:nvPr/>
            </p:nvSpPr>
            <p:spPr>
              <a:xfrm>
                <a:off x="7077828" y="1313505"/>
                <a:ext cx="153760" cy="70519"/>
              </a:xfrm>
              <a:custGeom>
                <a:rect b="b" l="l" r="r" t="t"/>
                <a:pathLst>
                  <a:path extrusionOk="0" h="2173" w="4738">
                    <a:moveTo>
                      <a:pt x="4737" y="0"/>
                    </a:moveTo>
                    <a:cubicBezTo>
                      <a:pt x="4337" y="67"/>
                      <a:pt x="3970" y="267"/>
                      <a:pt x="3703" y="534"/>
                    </a:cubicBezTo>
                    <a:cubicBezTo>
                      <a:pt x="3403" y="801"/>
                      <a:pt x="3203" y="1168"/>
                      <a:pt x="2803" y="1301"/>
                    </a:cubicBezTo>
                    <a:cubicBezTo>
                      <a:pt x="2717" y="1318"/>
                      <a:pt x="2630" y="1327"/>
                      <a:pt x="2545" y="1327"/>
                    </a:cubicBezTo>
                    <a:cubicBezTo>
                      <a:pt x="2299" y="1327"/>
                      <a:pt x="2058" y="1258"/>
                      <a:pt x="1835" y="1134"/>
                    </a:cubicBezTo>
                    <a:cubicBezTo>
                      <a:pt x="1569" y="934"/>
                      <a:pt x="1268" y="801"/>
                      <a:pt x="935" y="701"/>
                    </a:cubicBezTo>
                    <a:cubicBezTo>
                      <a:pt x="601" y="701"/>
                      <a:pt x="301" y="634"/>
                      <a:pt x="1" y="534"/>
                    </a:cubicBezTo>
                    <a:lnTo>
                      <a:pt x="1" y="534"/>
                    </a:lnTo>
                    <a:cubicBezTo>
                      <a:pt x="301" y="701"/>
                      <a:pt x="568" y="934"/>
                      <a:pt x="801" y="1168"/>
                    </a:cubicBezTo>
                    <a:cubicBezTo>
                      <a:pt x="1202" y="1601"/>
                      <a:pt x="1735" y="1902"/>
                      <a:pt x="2302" y="2102"/>
                    </a:cubicBezTo>
                    <a:cubicBezTo>
                      <a:pt x="2465" y="2150"/>
                      <a:pt x="2633" y="2173"/>
                      <a:pt x="2801" y="2173"/>
                    </a:cubicBezTo>
                    <a:cubicBezTo>
                      <a:pt x="3219" y="2173"/>
                      <a:pt x="3637" y="2030"/>
                      <a:pt x="3970" y="1768"/>
                    </a:cubicBezTo>
                    <a:cubicBezTo>
                      <a:pt x="4137" y="1601"/>
                      <a:pt x="4270" y="1435"/>
                      <a:pt x="4371" y="1235"/>
                    </a:cubicBezTo>
                    <a:cubicBezTo>
                      <a:pt x="4571" y="834"/>
                      <a:pt x="4671" y="434"/>
                      <a:pt x="47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5" name="Google Shape;2355;p24"/>
              <p:cNvSpPr/>
              <p:nvPr/>
            </p:nvSpPr>
            <p:spPr>
              <a:xfrm>
                <a:off x="7096229" y="1402262"/>
                <a:ext cx="155934" cy="37223"/>
              </a:xfrm>
              <a:custGeom>
                <a:rect b="b" l="l" r="r" t="t"/>
                <a:pathLst>
                  <a:path extrusionOk="0" h="1147" w="4805">
                    <a:moveTo>
                      <a:pt x="3904" y="1"/>
                    </a:moveTo>
                    <a:cubicBezTo>
                      <a:pt x="3570" y="1"/>
                      <a:pt x="3264" y="138"/>
                      <a:pt x="2961" y="138"/>
                    </a:cubicBezTo>
                    <a:cubicBezTo>
                      <a:pt x="2930" y="138"/>
                      <a:pt x="2900" y="137"/>
                      <a:pt x="2870" y="134"/>
                    </a:cubicBezTo>
                    <a:cubicBezTo>
                      <a:pt x="2736" y="134"/>
                      <a:pt x="2569" y="67"/>
                      <a:pt x="2436" y="67"/>
                    </a:cubicBezTo>
                    <a:cubicBezTo>
                      <a:pt x="2340" y="56"/>
                      <a:pt x="2243" y="50"/>
                      <a:pt x="2146" y="50"/>
                    </a:cubicBezTo>
                    <a:cubicBezTo>
                      <a:pt x="1669" y="50"/>
                      <a:pt x="1184" y="185"/>
                      <a:pt x="768" y="434"/>
                    </a:cubicBezTo>
                    <a:cubicBezTo>
                      <a:pt x="468" y="534"/>
                      <a:pt x="201" y="734"/>
                      <a:pt x="1" y="1001"/>
                    </a:cubicBezTo>
                    <a:cubicBezTo>
                      <a:pt x="638" y="1103"/>
                      <a:pt x="1275" y="1147"/>
                      <a:pt x="1912" y="1147"/>
                    </a:cubicBezTo>
                    <a:cubicBezTo>
                      <a:pt x="2109" y="1147"/>
                      <a:pt x="2306" y="1143"/>
                      <a:pt x="2503" y="1135"/>
                    </a:cubicBezTo>
                    <a:cubicBezTo>
                      <a:pt x="3303" y="1068"/>
                      <a:pt x="4070" y="868"/>
                      <a:pt x="4804" y="534"/>
                    </a:cubicBezTo>
                    <a:cubicBezTo>
                      <a:pt x="4604" y="234"/>
                      <a:pt x="4271" y="34"/>
                      <a:pt x="390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6" name="Google Shape;2356;p24"/>
              <p:cNvSpPr/>
              <p:nvPr/>
            </p:nvSpPr>
            <p:spPr>
              <a:xfrm>
                <a:off x="7147113" y="1516948"/>
                <a:ext cx="86648" cy="39625"/>
              </a:xfrm>
              <a:custGeom>
                <a:rect b="b" l="l" r="r" t="t"/>
                <a:pathLst>
                  <a:path extrusionOk="0" h="1221" w="2670">
                    <a:moveTo>
                      <a:pt x="608" y="1"/>
                    </a:moveTo>
                    <a:cubicBezTo>
                      <a:pt x="473" y="1"/>
                      <a:pt x="343" y="37"/>
                      <a:pt x="267" y="169"/>
                    </a:cubicBezTo>
                    <a:cubicBezTo>
                      <a:pt x="1" y="636"/>
                      <a:pt x="701" y="1070"/>
                      <a:pt x="1068" y="1170"/>
                    </a:cubicBezTo>
                    <a:cubicBezTo>
                      <a:pt x="1218" y="1203"/>
                      <a:pt x="1360" y="1220"/>
                      <a:pt x="1498" y="1220"/>
                    </a:cubicBezTo>
                    <a:cubicBezTo>
                      <a:pt x="1635" y="1220"/>
                      <a:pt x="1769" y="1203"/>
                      <a:pt x="1902" y="1170"/>
                    </a:cubicBezTo>
                    <a:cubicBezTo>
                      <a:pt x="2202" y="1103"/>
                      <a:pt x="2402" y="936"/>
                      <a:pt x="2536" y="703"/>
                    </a:cubicBezTo>
                    <a:cubicBezTo>
                      <a:pt x="2669" y="469"/>
                      <a:pt x="2569" y="169"/>
                      <a:pt x="2336" y="103"/>
                    </a:cubicBezTo>
                    <a:cubicBezTo>
                      <a:pt x="2238" y="54"/>
                      <a:pt x="2140" y="23"/>
                      <a:pt x="2043" y="23"/>
                    </a:cubicBezTo>
                    <a:cubicBezTo>
                      <a:pt x="2007" y="23"/>
                      <a:pt x="1971" y="27"/>
                      <a:pt x="1935" y="36"/>
                    </a:cubicBezTo>
                    <a:cubicBezTo>
                      <a:pt x="1824" y="25"/>
                      <a:pt x="1713" y="21"/>
                      <a:pt x="1601" y="21"/>
                    </a:cubicBezTo>
                    <a:cubicBezTo>
                      <a:pt x="1376" y="21"/>
                      <a:pt x="1146" y="36"/>
                      <a:pt x="901" y="36"/>
                    </a:cubicBezTo>
                    <a:cubicBezTo>
                      <a:pt x="815" y="21"/>
                      <a:pt x="710" y="1"/>
                      <a:pt x="6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7" name="Google Shape;2357;p24"/>
              <p:cNvSpPr/>
              <p:nvPr/>
            </p:nvSpPr>
            <p:spPr>
              <a:xfrm>
                <a:off x="7339814" y="1153289"/>
                <a:ext cx="186212" cy="240960"/>
              </a:xfrm>
              <a:custGeom>
                <a:rect b="b" l="l" r="r" t="t"/>
                <a:pathLst>
                  <a:path extrusionOk="0" h="7425" w="5738">
                    <a:moveTo>
                      <a:pt x="5504" y="0"/>
                    </a:moveTo>
                    <a:cubicBezTo>
                      <a:pt x="5454" y="50"/>
                      <a:pt x="5387" y="50"/>
                      <a:pt x="5321" y="50"/>
                    </a:cubicBezTo>
                    <a:cubicBezTo>
                      <a:pt x="5254" y="50"/>
                      <a:pt x="5187" y="50"/>
                      <a:pt x="5137" y="101"/>
                    </a:cubicBezTo>
                    <a:lnTo>
                      <a:pt x="2369" y="2702"/>
                    </a:lnTo>
                    <a:cubicBezTo>
                      <a:pt x="1635" y="3336"/>
                      <a:pt x="1001" y="4070"/>
                      <a:pt x="467" y="4871"/>
                    </a:cubicBezTo>
                    <a:cubicBezTo>
                      <a:pt x="234" y="5238"/>
                      <a:pt x="100" y="5638"/>
                      <a:pt x="67" y="6038"/>
                    </a:cubicBezTo>
                    <a:cubicBezTo>
                      <a:pt x="0" y="6472"/>
                      <a:pt x="167" y="6905"/>
                      <a:pt x="467" y="7206"/>
                    </a:cubicBezTo>
                    <a:cubicBezTo>
                      <a:pt x="567" y="7306"/>
                      <a:pt x="634" y="7339"/>
                      <a:pt x="734" y="7406"/>
                    </a:cubicBezTo>
                    <a:cubicBezTo>
                      <a:pt x="823" y="7417"/>
                      <a:pt x="908" y="7424"/>
                      <a:pt x="991" y="7424"/>
                    </a:cubicBezTo>
                    <a:cubicBezTo>
                      <a:pt x="1157" y="7424"/>
                      <a:pt x="1312" y="7395"/>
                      <a:pt x="1468" y="7306"/>
                    </a:cubicBezTo>
                    <a:cubicBezTo>
                      <a:pt x="2168" y="6972"/>
                      <a:pt x="2802" y="6538"/>
                      <a:pt x="3336" y="5971"/>
                    </a:cubicBezTo>
                    <a:cubicBezTo>
                      <a:pt x="3936" y="5438"/>
                      <a:pt x="4470" y="4837"/>
                      <a:pt x="4937" y="4170"/>
                    </a:cubicBezTo>
                    <a:cubicBezTo>
                      <a:pt x="5404" y="3536"/>
                      <a:pt x="5671" y="2736"/>
                      <a:pt x="5738" y="1935"/>
                    </a:cubicBezTo>
                    <a:cubicBezTo>
                      <a:pt x="5738" y="1268"/>
                      <a:pt x="5571" y="634"/>
                      <a:pt x="55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8" name="Google Shape;2358;p24"/>
              <p:cNvSpPr/>
              <p:nvPr/>
            </p:nvSpPr>
            <p:spPr>
              <a:xfrm>
                <a:off x="6753080" y="1138394"/>
                <a:ext cx="215452" cy="219217"/>
              </a:xfrm>
              <a:custGeom>
                <a:rect b="b" l="l" r="r" t="t"/>
                <a:pathLst>
                  <a:path extrusionOk="0" h="6755" w="6639">
                    <a:moveTo>
                      <a:pt x="494" y="1"/>
                    </a:moveTo>
                    <a:cubicBezTo>
                      <a:pt x="453" y="1"/>
                      <a:pt x="411" y="8"/>
                      <a:pt x="368" y="26"/>
                    </a:cubicBezTo>
                    <a:cubicBezTo>
                      <a:pt x="1" y="126"/>
                      <a:pt x="301" y="493"/>
                      <a:pt x="401" y="693"/>
                    </a:cubicBezTo>
                    <a:cubicBezTo>
                      <a:pt x="568" y="1227"/>
                      <a:pt x="634" y="1794"/>
                      <a:pt x="501" y="2361"/>
                    </a:cubicBezTo>
                    <a:cubicBezTo>
                      <a:pt x="468" y="2528"/>
                      <a:pt x="468" y="2694"/>
                      <a:pt x="501" y="2861"/>
                    </a:cubicBezTo>
                    <a:cubicBezTo>
                      <a:pt x="534" y="2961"/>
                      <a:pt x="601" y="3061"/>
                      <a:pt x="668" y="3161"/>
                    </a:cubicBezTo>
                    <a:cubicBezTo>
                      <a:pt x="1035" y="3662"/>
                      <a:pt x="1435" y="4162"/>
                      <a:pt x="1869" y="4629"/>
                    </a:cubicBezTo>
                    <a:cubicBezTo>
                      <a:pt x="2402" y="5296"/>
                      <a:pt x="3036" y="5863"/>
                      <a:pt x="3770" y="6297"/>
                    </a:cubicBezTo>
                    <a:cubicBezTo>
                      <a:pt x="4257" y="6599"/>
                      <a:pt x="4825" y="6755"/>
                      <a:pt x="5406" y="6755"/>
                    </a:cubicBezTo>
                    <a:cubicBezTo>
                      <a:pt x="5660" y="6755"/>
                      <a:pt x="5918" y="6725"/>
                      <a:pt x="6172" y="6664"/>
                    </a:cubicBezTo>
                    <a:cubicBezTo>
                      <a:pt x="6305" y="6664"/>
                      <a:pt x="6405" y="6597"/>
                      <a:pt x="6505" y="6530"/>
                    </a:cubicBezTo>
                    <a:cubicBezTo>
                      <a:pt x="6639" y="6297"/>
                      <a:pt x="6639" y="6030"/>
                      <a:pt x="6539" y="5830"/>
                    </a:cubicBezTo>
                    <a:cubicBezTo>
                      <a:pt x="6272" y="5029"/>
                      <a:pt x="5771" y="4296"/>
                      <a:pt x="5171" y="3728"/>
                    </a:cubicBezTo>
                    <a:cubicBezTo>
                      <a:pt x="4537" y="3161"/>
                      <a:pt x="3870" y="2628"/>
                      <a:pt x="3203" y="2127"/>
                    </a:cubicBezTo>
                    <a:cubicBezTo>
                      <a:pt x="2502" y="1627"/>
                      <a:pt x="1835" y="1060"/>
                      <a:pt x="1201" y="493"/>
                    </a:cubicBezTo>
                    <a:cubicBezTo>
                      <a:pt x="998" y="348"/>
                      <a:pt x="770" y="1"/>
                      <a:pt x="4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9" name="Google Shape;2359;p24"/>
              <p:cNvSpPr/>
              <p:nvPr/>
            </p:nvSpPr>
            <p:spPr>
              <a:xfrm>
                <a:off x="7348479" y="998233"/>
                <a:ext cx="47640" cy="66333"/>
              </a:xfrm>
              <a:custGeom>
                <a:rect b="b" l="l" r="r" t="t"/>
                <a:pathLst>
                  <a:path extrusionOk="0" h="2044" w="1468">
                    <a:moveTo>
                      <a:pt x="808" y="1"/>
                    </a:moveTo>
                    <a:cubicBezTo>
                      <a:pt x="784" y="1"/>
                      <a:pt x="759" y="3"/>
                      <a:pt x="734" y="8"/>
                    </a:cubicBezTo>
                    <a:cubicBezTo>
                      <a:pt x="434" y="42"/>
                      <a:pt x="267" y="575"/>
                      <a:pt x="133" y="842"/>
                    </a:cubicBezTo>
                    <a:cubicBezTo>
                      <a:pt x="33" y="976"/>
                      <a:pt x="0" y="1143"/>
                      <a:pt x="0" y="1309"/>
                    </a:cubicBezTo>
                    <a:cubicBezTo>
                      <a:pt x="33" y="1576"/>
                      <a:pt x="267" y="1743"/>
                      <a:pt x="500" y="1876"/>
                    </a:cubicBezTo>
                    <a:lnTo>
                      <a:pt x="767" y="2010"/>
                    </a:lnTo>
                    <a:cubicBezTo>
                      <a:pt x="801" y="2043"/>
                      <a:pt x="834" y="2043"/>
                      <a:pt x="867" y="2043"/>
                    </a:cubicBezTo>
                    <a:cubicBezTo>
                      <a:pt x="901" y="2043"/>
                      <a:pt x="934" y="2010"/>
                      <a:pt x="967" y="1976"/>
                    </a:cubicBezTo>
                    <a:cubicBezTo>
                      <a:pt x="1168" y="1710"/>
                      <a:pt x="1334" y="1409"/>
                      <a:pt x="1434" y="1042"/>
                    </a:cubicBezTo>
                    <a:cubicBezTo>
                      <a:pt x="1468" y="909"/>
                      <a:pt x="1468" y="742"/>
                      <a:pt x="1434" y="609"/>
                    </a:cubicBezTo>
                    <a:cubicBezTo>
                      <a:pt x="1373" y="362"/>
                      <a:pt x="1111" y="1"/>
                      <a:pt x="8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0" name="Google Shape;2360;p24"/>
              <p:cNvSpPr/>
              <p:nvPr/>
            </p:nvSpPr>
            <p:spPr>
              <a:xfrm>
                <a:off x="6777971" y="955202"/>
                <a:ext cx="88822" cy="84733"/>
              </a:xfrm>
              <a:custGeom>
                <a:rect b="b" l="l" r="r" t="t"/>
                <a:pathLst>
                  <a:path extrusionOk="0" h="2611" w="2737">
                    <a:moveTo>
                      <a:pt x="935" y="0"/>
                    </a:moveTo>
                    <a:cubicBezTo>
                      <a:pt x="868" y="0"/>
                      <a:pt x="801" y="33"/>
                      <a:pt x="735" y="67"/>
                    </a:cubicBezTo>
                    <a:cubicBezTo>
                      <a:pt x="68" y="601"/>
                      <a:pt x="1" y="1568"/>
                      <a:pt x="635" y="2168"/>
                    </a:cubicBezTo>
                    <a:cubicBezTo>
                      <a:pt x="901" y="2402"/>
                      <a:pt x="1268" y="2569"/>
                      <a:pt x="1669" y="2569"/>
                    </a:cubicBezTo>
                    <a:cubicBezTo>
                      <a:pt x="1802" y="2585"/>
                      <a:pt x="2019" y="2610"/>
                      <a:pt x="2227" y="2610"/>
                    </a:cubicBezTo>
                    <a:cubicBezTo>
                      <a:pt x="2436" y="2610"/>
                      <a:pt x="2636" y="2585"/>
                      <a:pt x="2736" y="2502"/>
                    </a:cubicBezTo>
                    <a:cubicBezTo>
                      <a:pt x="2369" y="2202"/>
                      <a:pt x="2069" y="1835"/>
                      <a:pt x="1869" y="1434"/>
                    </a:cubicBezTo>
                    <a:lnTo>
                      <a:pt x="1268" y="267"/>
                    </a:lnTo>
                    <a:cubicBezTo>
                      <a:pt x="1202" y="134"/>
                      <a:pt x="1068" y="0"/>
                      <a:pt x="93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1" name="Google Shape;2361;p24"/>
              <p:cNvSpPr/>
              <p:nvPr/>
            </p:nvSpPr>
            <p:spPr>
              <a:xfrm>
                <a:off x="7379860" y="700809"/>
                <a:ext cx="285809" cy="476662"/>
              </a:xfrm>
              <a:custGeom>
                <a:rect b="b" l="l" r="r" t="t"/>
                <a:pathLst>
                  <a:path extrusionOk="0" h="14688" w="8807">
                    <a:moveTo>
                      <a:pt x="5838" y="0"/>
                    </a:moveTo>
                    <a:cubicBezTo>
                      <a:pt x="5738" y="100"/>
                      <a:pt x="5638" y="267"/>
                      <a:pt x="5571" y="400"/>
                    </a:cubicBezTo>
                    <a:cubicBezTo>
                      <a:pt x="4537" y="2602"/>
                      <a:pt x="2936" y="4637"/>
                      <a:pt x="668" y="5504"/>
                    </a:cubicBezTo>
                    <a:cubicBezTo>
                      <a:pt x="501" y="5571"/>
                      <a:pt x="334" y="5638"/>
                      <a:pt x="234" y="5771"/>
                    </a:cubicBezTo>
                    <a:cubicBezTo>
                      <a:pt x="0" y="6105"/>
                      <a:pt x="234" y="6538"/>
                      <a:pt x="501" y="6805"/>
                    </a:cubicBezTo>
                    <a:cubicBezTo>
                      <a:pt x="1201" y="7572"/>
                      <a:pt x="1868" y="8406"/>
                      <a:pt x="2469" y="9307"/>
                    </a:cubicBezTo>
                    <a:cubicBezTo>
                      <a:pt x="3269" y="10741"/>
                      <a:pt x="3436" y="12476"/>
                      <a:pt x="4070" y="13977"/>
                    </a:cubicBezTo>
                    <a:cubicBezTo>
                      <a:pt x="4137" y="14144"/>
                      <a:pt x="4203" y="14277"/>
                      <a:pt x="4270" y="14410"/>
                    </a:cubicBezTo>
                    <a:cubicBezTo>
                      <a:pt x="4303" y="14444"/>
                      <a:pt x="4337" y="14477"/>
                      <a:pt x="4337" y="14544"/>
                    </a:cubicBezTo>
                    <a:cubicBezTo>
                      <a:pt x="4370" y="14577"/>
                      <a:pt x="4404" y="14577"/>
                      <a:pt x="4437" y="14611"/>
                    </a:cubicBezTo>
                    <a:cubicBezTo>
                      <a:pt x="4482" y="14633"/>
                      <a:pt x="4512" y="14687"/>
                      <a:pt x="4548" y="14687"/>
                    </a:cubicBezTo>
                    <a:cubicBezTo>
                      <a:pt x="4565" y="14687"/>
                      <a:pt x="4583" y="14676"/>
                      <a:pt x="4604" y="14644"/>
                    </a:cubicBezTo>
                    <a:cubicBezTo>
                      <a:pt x="4437" y="14177"/>
                      <a:pt x="4737" y="13677"/>
                      <a:pt x="5104" y="13310"/>
                    </a:cubicBezTo>
                    <a:cubicBezTo>
                      <a:pt x="6205" y="12242"/>
                      <a:pt x="7739" y="11642"/>
                      <a:pt x="8773" y="10508"/>
                    </a:cubicBezTo>
                    <a:cubicBezTo>
                      <a:pt x="8807" y="10207"/>
                      <a:pt x="8807" y="9907"/>
                      <a:pt x="8807" y="9607"/>
                    </a:cubicBezTo>
                    <a:cubicBezTo>
                      <a:pt x="8807" y="9574"/>
                      <a:pt x="8807" y="9507"/>
                      <a:pt x="8773" y="9474"/>
                    </a:cubicBezTo>
                    <a:cubicBezTo>
                      <a:pt x="8440" y="9707"/>
                      <a:pt x="8140" y="9941"/>
                      <a:pt x="7806" y="10241"/>
                    </a:cubicBezTo>
                    <a:cubicBezTo>
                      <a:pt x="7072" y="10841"/>
                      <a:pt x="6305" y="11408"/>
                      <a:pt x="5438" y="11875"/>
                    </a:cubicBezTo>
                    <a:cubicBezTo>
                      <a:pt x="5037" y="12142"/>
                      <a:pt x="4537" y="12309"/>
                      <a:pt x="4037" y="12342"/>
                    </a:cubicBezTo>
                    <a:cubicBezTo>
                      <a:pt x="3970" y="12342"/>
                      <a:pt x="3937" y="12342"/>
                      <a:pt x="3903" y="12309"/>
                    </a:cubicBezTo>
                    <a:cubicBezTo>
                      <a:pt x="3870" y="12276"/>
                      <a:pt x="3870" y="12242"/>
                      <a:pt x="3870" y="12209"/>
                    </a:cubicBezTo>
                    <a:cubicBezTo>
                      <a:pt x="3903" y="11508"/>
                      <a:pt x="4537" y="11008"/>
                      <a:pt x="5171" y="10775"/>
                    </a:cubicBezTo>
                    <a:cubicBezTo>
                      <a:pt x="5771" y="10508"/>
                      <a:pt x="6472" y="10408"/>
                      <a:pt x="7072" y="10107"/>
                    </a:cubicBezTo>
                    <a:cubicBezTo>
                      <a:pt x="7706" y="9707"/>
                      <a:pt x="8273" y="9207"/>
                      <a:pt x="8707" y="8606"/>
                    </a:cubicBezTo>
                    <a:cubicBezTo>
                      <a:pt x="8640" y="8206"/>
                      <a:pt x="8473" y="7839"/>
                      <a:pt x="8273" y="7539"/>
                    </a:cubicBezTo>
                    <a:cubicBezTo>
                      <a:pt x="7673" y="8039"/>
                      <a:pt x="7072" y="8506"/>
                      <a:pt x="6405" y="8973"/>
                    </a:cubicBezTo>
                    <a:cubicBezTo>
                      <a:pt x="5814" y="9384"/>
                      <a:pt x="5124" y="9598"/>
                      <a:pt x="4411" y="9598"/>
                    </a:cubicBezTo>
                    <a:cubicBezTo>
                      <a:pt x="4199" y="9598"/>
                      <a:pt x="3984" y="9579"/>
                      <a:pt x="3770" y="9540"/>
                    </a:cubicBezTo>
                    <a:cubicBezTo>
                      <a:pt x="3603" y="9507"/>
                      <a:pt x="3470" y="9407"/>
                      <a:pt x="3369" y="9273"/>
                    </a:cubicBezTo>
                    <a:cubicBezTo>
                      <a:pt x="3303" y="9140"/>
                      <a:pt x="3303" y="8973"/>
                      <a:pt x="3369" y="8840"/>
                    </a:cubicBezTo>
                    <a:cubicBezTo>
                      <a:pt x="3536" y="8373"/>
                      <a:pt x="4170" y="8273"/>
                      <a:pt x="4670" y="8139"/>
                    </a:cubicBezTo>
                    <a:cubicBezTo>
                      <a:pt x="5771" y="7839"/>
                      <a:pt x="6705" y="7105"/>
                      <a:pt x="7539" y="6305"/>
                    </a:cubicBezTo>
                    <a:cubicBezTo>
                      <a:pt x="7739" y="6138"/>
                      <a:pt x="7906" y="5971"/>
                      <a:pt x="8073" y="5804"/>
                    </a:cubicBezTo>
                    <a:cubicBezTo>
                      <a:pt x="8073" y="5304"/>
                      <a:pt x="8073" y="4804"/>
                      <a:pt x="7973" y="4303"/>
                    </a:cubicBezTo>
                    <a:cubicBezTo>
                      <a:pt x="7906" y="4370"/>
                      <a:pt x="7839" y="4470"/>
                      <a:pt x="7773" y="4537"/>
                    </a:cubicBezTo>
                    <a:cubicBezTo>
                      <a:pt x="7005" y="5404"/>
                      <a:pt x="6138" y="6138"/>
                      <a:pt x="5171" y="6738"/>
                    </a:cubicBezTo>
                    <a:cubicBezTo>
                      <a:pt x="4504" y="7205"/>
                      <a:pt x="3703" y="7472"/>
                      <a:pt x="2869" y="7506"/>
                    </a:cubicBezTo>
                    <a:cubicBezTo>
                      <a:pt x="2035" y="7506"/>
                      <a:pt x="1268" y="7005"/>
                      <a:pt x="1001" y="6205"/>
                    </a:cubicBezTo>
                    <a:cubicBezTo>
                      <a:pt x="1802" y="6138"/>
                      <a:pt x="2569" y="5871"/>
                      <a:pt x="3236" y="5371"/>
                    </a:cubicBezTo>
                    <a:cubicBezTo>
                      <a:pt x="3870" y="4904"/>
                      <a:pt x="4470" y="4337"/>
                      <a:pt x="4937" y="3669"/>
                    </a:cubicBezTo>
                    <a:cubicBezTo>
                      <a:pt x="5704" y="2802"/>
                      <a:pt x="6171" y="1701"/>
                      <a:pt x="6338" y="567"/>
                    </a:cubicBezTo>
                    <a:cubicBezTo>
                      <a:pt x="6171" y="367"/>
                      <a:pt x="6005" y="167"/>
                      <a:pt x="5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2" name="Google Shape;2362;p24"/>
              <p:cNvSpPr/>
              <p:nvPr/>
            </p:nvSpPr>
            <p:spPr>
              <a:xfrm>
                <a:off x="7218573" y="566555"/>
                <a:ext cx="139676" cy="270686"/>
              </a:xfrm>
              <a:custGeom>
                <a:rect b="b" l="l" r="r" t="t"/>
                <a:pathLst>
                  <a:path extrusionOk="0" h="8341" w="4304">
                    <a:moveTo>
                      <a:pt x="3569" y="1"/>
                    </a:moveTo>
                    <a:cubicBezTo>
                      <a:pt x="3436" y="468"/>
                      <a:pt x="3303" y="935"/>
                      <a:pt x="3236" y="1402"/>
                    </a:cubicBezTo>
                    <a:cubicBezTo>
                      <a:pt x="2802" y="3603"/>
                      <a:pt x="1935" y="5705"/>
                      <a:pt x="701" y="7606"/>
                    </a:cubicBezTo>
                    <a:cubicBezTo>
                      <a:pt x="501" y="7907"/>
                      <a:pt x="267" y="8140"/>
                      <a:pt x="0" y="8340"/>
                    </a:cubicBezTo>
                    <a:cubicBezTo>
                      <a:pt x="1001" y="8107"/>
                      <a:pt x="1835" y="7506"/>
                      <a:pt x="2369" y="6639"/>
                    </a:cubicBezTo>
                    <a:cubicBezTo>
                      <a:pt x="2869" y="5772"/>
                      <a:pt x="3236" y="4838"/>
                      <a:pt x="3503" y="3870"/>
                    </a:cubicBezTo>
                    <a:cubicBezTo>
                      <a:pt x="3669" y="3337"/>
                      <a:pt x="3870" y="2836"/>
                      <a:pt x="4003" y="2302"/>
                    </a:cubicBezTo>
                    <a:cubicBezTo>
                      <a:pt x="4136" y="1802"/>
                      <a:pt x="4237" y="1335"/>
                      <a:pt x="4270" y="835"/>
                    </a:cubicBezTo>
                    <a:cubicBezTo>
                      <a:pt x="4303" y="635"/>
                      <a:pt x="4303" y="434"/>
                      <a:pt x="4303" y="234"/>
                    </a:cubicBezTo>
                    <a:cubicBezTo>
                      <a:pt x="4070" y="168"/>
                      <a:pt x="3803" y="68"/>
                      <a:pt x="35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3" name="Google Shape;2363;p24"/>
              <p:cNvSpPr/>
              <p:nvPr/>
            </p:nvSpPr>
            <p:spPr>
              <a:xfrm>
                <a:off x="7164443" y="541664"/>
                <a:ext cx="74706" cy="289054"/>
              </a:xfrm>
              <a:custGeom>
                <a:rect b="b" l="l" r="r" t="t"/>
                <a:pathLst>
                  <a:path extrusionOk="0" h="8907" w="2302">
                    <a:moveTo>
                      <a:pt x="834" y="1"/>
                    </a:moveTo>
                    <a:cubicBezTo>
                      <a:pt x="768" y="201"/>
                      <a:pt x="701" y="434"/>
                      <a:pt x="701" y="668"/>
                    </a:cubicBezTo>
                    <a:cubicBezTo>
                      <a:pt x="567" y="1402"/>
                      <a:pt x="467" y="2135"/>
                      <a:pt x="401" y="2869"/>
                    </a:cubicBezTo>
                    <a:cubicBezTo>
                      <a:pt x="167" y="4671"/>
                      <a:pt x="0" y="6505"/>
                      <a:pt x="567" y="8206"/>
                    </a:cubicBezTo>
                    <a:cubicBezTo>
                      <a:pt x="667" y="8507"/>
                      <a:pt x="868" y="8874"/>
                      <a:pt x="1201" y="8907"/>
                    </a:cubicBezTo>
                    <a:cubicBezTo>
                      <a:pt x="1435" y="8473"/>
                      <a:pt x="1335" y="7906"/>
                      <a:pt x="1268" y="7373"/>
                    </a:cubicBezTo>
                    <a:cubicBezTo>
                      <a:pt x="1001" y="6072"/>
                      <a:pt x="968" y="4737"/>
                      <a:pt x="1101" y="3436"/>
                    </a:cubicBezTo>
                    <a:cubicBezTo>
                      <a:pt x="1235" y="2502"/>
                      <a:pt x="1501" y="1568"/>
                      <a:pt x="1968" y="734"/>
                    </a:cubicBezTo>
                    <a:cubicBezTo>
                      <a:pt x="2035" y="568"/>
                      <a:pt x="2202" y="368"/>
                      <a:pt x="2302" y="167"/>
                    </a:cubicBezTo>
                    <a:cubicBezTo>
                      <a:pt x="1968" y="101"/>
                      <a:pt x="1601" y="67"/>
                      <a:pt x="1235" y="34"/>
                    </a:cubicBezTo>
                    <a:lnTo>
                      <a:pt x="83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4" name="Google Shape;2364;p24"/>
              <p:cNvSpPr/>
              <p:nvPr/>
            </p:nvSpPr>
            <p:spPr>
              <a:xfrm>
                <a:off x="6606948" y="596865"/>
                <a:ext cx="483932" cy="407019"/>
              </a:xfrm>
              <a:custGeom>
                <a:rect b="b" l="l" r="r" t="t"/>
                <a:pathLst>
                  <a:path extrusionOk="0" h="12542" w="14912">
                    <a:moveTo>
                      <a:pt x="7472" y="1"/>
                    </a:moveTo>
                    <a:cubicBezTo>
                      <a:pt x="7172" y="101"/>
                      <a:pt x="6905" y="201"/>
                      <a:pt x="6605" y="334"/>
                    </a:cubicBezTo>
                    <a:cubicBezTo>
                      <a:pt x="6505" y="1235"/>
                      <a:pt x="6672" y="2136"/>
                      <a:pt x="7139" y="2903"/>
                    </a:cubicBezTo>
                    <a:cubicBezTo>
                      <a:pt x="7706" y="3837"/>
                      <a:pt x="8473" y="4637"/>
                      <a:pt x="9374" y="5305"/>
                    </a:cubicBezTo>
                    <a:cubicBezTo>
                      <a:pt x="9841" y="5638"/>
                      <a:pt x="10274" y="6072"/>
                      <a:pt x="10608" y="6539"/>
                    </a:cubicBezTo>
                    <a:cubicBezTo>
                      <a:pt x="10641" y="6606"/>
                      <a:pt x="10675" y="6672"/>
                      <a:pt x="10675" y="6739"/>
                    </a:cubicBezTo>
                    <a:cubicBezTo>
                      <a:pt x="10641" y="6839"/>
                      <a:pt x="10508" y="6906"/>
                      <a:pt x="10408" y="6906"/>
                    </a:cubicBezTo>
                    <a:cubicBezTo>
                      <a:pt x="10203" y="6960"/>
                      <a:pt x="9996" y="6986"/>
                      <a:pt x="9788" y="6986"/>
                    </a:cubicBezTo>
                    <a:cubicBezTo>
                      <a:pt x="8980" y="6986"/>
                      <a:pt x="8169" y="6603"/>
                      <a:pt x="7506" y="6072"/>
                    </a:cubicBezTo>
                    <a:cubicBezTo>
                      <a:pt x="6005" y="4871"/>
                      <a:pt x="5104" y="3036"/>
                      <a:pt x="5037" y="1135"/>
                    </a:cubicBezTo>
                    <a:cubicBezTo>
                      <a:pt x="5071" y="1102"/>
                      <a:pt x="5071" y="1102"/>
                      <a:pt x="5037" y="1102"/>
                    </a:cubicBezTo>
                    <a:cubicBezTo>
                      <a:pt x="4770" y="1235"/>
                      <a:pt x="4504" y="1402"/>
                      <a:pt x="4237" y="1569"/>
                    </a:cubicBezTo>
                    <a:cubicBezTo>
                      <a:pt x="4170" y="2469"/>
                      <a:pt x="4370" y="3370"/>
                      <a:pt x="4837" y="4137"/>
                    </a:cubicBezTo>
                    <a:cubicBezTo>
                      <a:pt x="5438" y="5171"/>
                      <a:pt x="6238" y="6005"/>
                      <a:pt x="6939" y="6939"/>
                    </a:cubicBezTo>
                    <a:cubicBezTo>
                      <a:pt x="7072" y="7139"/>
                      <a:pt x="7206" y="7473"/>
                      <a:pt x="7005" y="7640"/>
                    </a:cubicBezTo>
                    <a:cubicBezTo>
                      <a:pt x="6932" y="7688"/>
                      <a:pt x="6859" y="7719"/>
                      <a:pt x="6773" y="7719"/>
                    </a:cubicBezTo>
                    <a:cubicBezTo>
                      <a:pt x="6741" y="7719"/>
                      <a:pt x="6708" y="7715"/>
                      <a:pt x="6672" y="7706"/>
                    </a:cubicBezTo>
                    <a:cubicBezTo>
                      <a:pt x="6205" y="7640"/>
                      <a:pt x="5771" y="7406"/>
                      <a:pt x="5438" y="7073"/>
                    </a:cubicBezTo>
                    <a:cubicBezTo>
                      <a:pt x="4203" y="5905"/>
                      <a:pt x="3636" y="4137"/>
                      <a:pt x="3570" y="2436"/>
                    </a:cubicBezTo>
                    <a:cubicBezTo>
                      <a:pt x="3570" y="2302"/>
                      <a:pt x="3536" y="2169"/>
                      <a:pt x="3503" y="2069"/>
                    </a:cubicBezTo>
                    <a:cubicBezTo>
                      <a:pt x="3203" y="2269"/>
                      <a:pt x="2902" y="2503"/>
                      <a:pt x="2636" y="2736"/>
                    </a:cubicBezTo>
                    <a:cubicBezTo>
                      <a:pt x="2502" y="3770"/>
                      <a:pt x="2669" y="4838"/>
                      <a:pt x="3103" y="5772"/>
                    </a:cubicBezTo>
                    <a:cubicBezTo>
                      <a:pt x="3603" y="6839"/>
                      <a:pt x="4404" y="7706"/>
                      <a:pt x="5171" y="8607"/>
                    </a:cubicBezTo>
                    <a:cubicBezTo>
                      <a:pt x="5438" y="8941"/>
                      <a:pt x="5704" y="9408"/>
                      <a:pt x="5438" y="9708"/>
                    </a:cubicBezTo>
                    <a:cubicBezTo>
                      <a:pt x="5338" y="9858"/>
                      <a:pt x="5162" y="9933"/>
                      <a:pt x="4997" y="9933"/>
                    </a:cubicBezTo>
                    <a:cubicBezTo>
                      <a:pt x="4941" y="9933"/>
                      <a:pt x="4887" y="9925"/>
                      <a:pt x="4837" y="9908"/>
                    </a:cubicBezTo>
                    <a:cubicBezTo>
                      <a:pt x="4604" y="9841"/>
                      <a:pt x="4404" y="9708"/>
                      <a:pt x="4237" y="9541"/>
                    </a:cubicBezTo>
                    <a:cubicBezTo>
                      <a:pt x="3503" y="8740"/>
                      <a:pt x="2969" y="7773"/>
                      <a:pt x="2702" y="6739"/>
                    </a:cubicBezTo>
                    <a:cubicBezTo>
                      <a:pt x="2435" y="5705"/>
                      <a:pt x="2269" y="4637"/>
                      <a:pt x="2002" y="3603"/>
                    </a:cubicBezTo>
                    <a:cubicBezTo>
                      <a:pt x="2002" y="3503"/>
                      <a:pt x="1968" y="3437"/>
                      <a:pt x="1935" y="3370"/>
                    </a:cubicBezTo>
                    <a:cubicBezTo>
                      <a:pt x="1668" y="3603"/>
                      <a:pt x="1435" y="3904"/>
                      <a:pt x="1201" y="4170"/>
                    </a:cubicBezTo>
                    <a:lnTo>
                      <a:pt x="1201" y="4204"/>
                    </a:lnTo>
                    <a:cubicBezTo>
                      <a:pt x="1401" y="6272"/>
                      <a:pt x="2169" y="8207"/>
                      <a:pt x="3436" y="9875"/>
                    </a:cubicBezTo>
                    <a:cubicBezTo>
                      <a:pt x="3836" y="10308"/>
                      <a:pt x="4237" y="10809"/>
                      <a:pt x="4570" y="11309"/>
                    </a:cubicBezTo>
                    <a:cubicBezTo>
                      <a:pt x="4420" y="11403"/>
                      <a:pt x="4259" y="11444"/>
                      <a:pt x="4099" y="11444"/>
                    </a:cubicBezTo>
                    <a:cubicBezTo>
                      <a:pt x="3976" y="11444"/>
                      <a:pt x="3853" y="11419"/>
                      <a:pt x="3736" y="11376"/>
                    </a:cubicBezTo>
                    <a:cubicBezTo>
                      <a:pt x="3470" y="11242"/>
                      <a:pt x="3236" y="11075"/>
                      <a:pt x="3036" y="10875"/>
                    </a:cubicBezTo>
                    <a:cubicBezTo>
                      <a:pt x="1668" y="9474"/>
                      <a:pt x="1135" y="7506"/>
                      <a:pt x="567" y="5638"/>
                    </a:cubicBezTo>
                    <a:cubicBezTo>
                      <a:pt x="534" y="5471"/>
                      <a:pt x="501" y="5371"/>
                      <a:pt x="434" y="5238"/>
                    </a:cubicBezTo>
                    <a:cubicBezTo>
                      <a:pt x="267" y="5505"/>
                      <a:pt x="134" y="5772"/>
                      <a:pt x="0" y="6038"/>
                    </a:cubicBezTo>
                    <a:cubicBezTo>
                      <a:pt x="100" y="7273"/>
                      <a:pt x="434" y="8507"/>
                      <a:pt x="1034" y="9608"/>
                    </a:cubicBezTo>
                    <a:cubicBezTo>
                      <a:pt x="1168" y="9941"/>
                      <a:pt x="1335" y="10242"/>
                      <a:pt x="1535" y="10542"/>
                    </a:cubicBezTo>
                    <a:cubicBezTo>
                      <a:pt x="2002" y="11242"/>
                      <a:pt x="2602" y="11843"/>
                      <a:pt x="3303" y="12243"/>
                    </a:cubicBezTo>
                    <a:cubicBezTo>
                      <a:pt x="3596" y="12446"/>
                      <a:pt x="3934" y="12542"/>
                      <a:pt x="4277" y="12542"/>
                    </a:cubicBezTo>
                    <a:cubicBezTo>
                      <a:pt x="4442" y="12542"/>
                      <a:pt x="4608" y="12520"/>
                      <a:pt x="4770" y="12476"/>
                    </a:cubicBezTo>
                    <a:cubicBezTo>
                      <a:pt x="5004" y="12410"/>
                      <a:pt x="5304" y="12310"/>
                      <a:pt x="5338" y="12076"/>
                    </a:cubicBezTo>
                    <a:cubicBezTo>
                      <a:pt x="5404" y="12009"/>
                      <a:pt x="5338" y="12043"/>
                      <a:pt x="5271" y="12009"/>
                    </a:cubicBezTo>
                    <a:cubicBezTo>
                      <a:pt x="5204" y="11976"/>
                      <a:pt x="5237" y="11876"/>
                      <a:pt x="5271" y="11843"/>
                    </a:cubicBezTo>
                    <a:cubicBezTo>
                      <a:pt x="5338" y="11743"/>
                      <a:pt x="5471" y="11676"/>
                      <a:pt x="5571" y="11609"/>
                    </a:cubicBezTo>
                    <a:cubicBezTo>
                      <a:pt x="5671" y="11576"/>
                      <a:pt x="5805" y="11542"/>
                      <a:pt x="5871" y="11509"/>
                    </a:cubicBezTo>
                    <a:cubicBezTo>
                      <a:pt x="6105" y="11442"/>
                      <a:pt x="6305" y="11242"/>
                      <a:pt x="6272" y="11009"/>
                    </a:cubicBezTo>
                    <a:lnTo>
                      <a:pt x="6272" y="10975"/>
                    </a:lnTo>
                    <a:cubicBezTo>
                      <a:pt x="6171" y="10675"/>
                      <a:pt x="5638" y="10642"/>
                      <a:pt x="5604" y="10342"/>
                    </a:cubicBezTo>
                    <a:lnTo>
                      <a:pt x="5604" y="10342"/>
                    </a:lnTo>
                    <a:cubicBezTo>
                      <a:pt x="5722" y="10381"/>
                      <a:pt x="5850" y="10397"/>
                      <a:pt x="5984" y="10397"/>
                    </a:cubicBezTo>
                    <a:cubicBezTo>
                      <a:pt x="6078" y="10397"/>
                      <a:pt x="6175" y="10389"/>
                      <a:pt x="6272" y="10375"/>
                    </a:cubicBezTo>
                    <a:cubicBezTo>
                      <a:pt x="6472" y="10342"/>
                      <a:pt x="6638" y="10141"/>
                      <a:pt x="6638" y="9908"/>
                    </a:cubicBezTo>
                    <a:cubicBezTo>
                      <a:pt x="6638" y="9708"/>
                      <a:pt x="6438" y="9541"/>
                      <a:pt x="6472" y="9341"/>
                    </a:cubicBezTo>
                    <a:cubicBezTo>
                      <a:pt x="6505" y="9074"/>
                      <a:pt x="6872" y="9041"/>
                      <a:pt x="7139" y="9041"/>
                    </a:cubicBezTo>
                    <a:lnTo>
                      <a:pt x="8073" y="9141"/>
                    </a:lnTo>
                    <a:cubicBezTo>
                      <a:pt x="8306" y="9141"/>
                      <a:pt x="8607" y="9107"/>
                      <a:pt x="8640" y="8874"/>
                    </a:cubicBezTo>
                    <a:cubicBezTo>
                      <a:pt x="8673" y="8540"/>
                      <a:pt x="8039" y="8540"/>
                      <a:pt x="7906" y="8240"/>
                    </a:cubicBezTo>
                    <a:cubicBezTo>
                      <a:pt x="7873" y="8040"/>
                      <a:pt x="7973" y="7873"/>
                      <a:pt x="8173" y="7806"/>
                    </a:cubicBezTo>
                    <a:cubicBezTo>
                      <a:pt x="8256" y="7790"/>
                      <a:pt x="8348" y="7781"/>
                      <a:pt x="8440" y="7781"/>
                    </a:cubicBezTo>
                    <a:cubicBezTo>
                      <a:pt x="8531" y="7781"/>
                      <a:pt x="8623" y="7790"/>
                      <a:pt x="8707" y="7806"/>
                    </a:cubicBezTo>
                    <a:cubicBezTo>
                      <a:pt x="9474" y="7940"/>
                      <a:pt x="10241" y="8140"/>
                      <a:pt x="11042" y="8240"/>
                    </a:cubicBezTo>
                    <a:cubicBezTo>
                      <a:pt x="11204" y="8261"/>
                      <a:pt x="11368" y="8272"/>
                      <a:pt x="11535" y="8272"/>
                    </a:cubicBezTo>
                    <a:cubicBezTo>
                      <a:pt x="12155" y="8272"/>
                      <a:pt x="12791" y="8122"/>
                      <a:pt x="13343" y="7806"/>
                    </a:cubicBezTo>
                    <a:cubicBezTo>
                      <a:pt x="13410" y="7773"/>
                      <a:pt x="13510" y="7673"/>
                      <a:pt x="13510" y="7573"/>
                    </a:cubicBezTo>
                    <a:cubicBezTo>
                      <a:pt x="13510" y="7473"/>
                      <a:pt x="13443" y="7373"/>
                      <a:pt x="13377" y="7339"/>
                    </a:cubicBezTo>
                    <a:cubicBezTo>
                      <a:pt x="13168" y="7235"/>
                      <a:pt x="12947" y="7183"/>
                      <a:pt x="12720" y="7183"/>
                    </a:cubicBezTo>
                    <a:cubicBezTo>
                      <a:pt x="12584" y="7183"/>
                      <a:pt x="12447" y="7202"/>
                      <a:pt x="12309" y="7239"/>
                    </a:cubicBezTo>
                    <a:cubicBezTo>
                      <a:pt x="12224" y="7265"/>
                      <a:pt x="12137" y="7277"/>
                      <a:pt x="12049" y="7277"/>
                    </a:cubicBezTo>
                    <a:cubicBezTo>
                      <a:pt x="11795" y="7277"/>
                      <a:pt x="11541" y="7171"/>
                      <a:pt x="11342" y="6973"/>
                    </a:cubicBezTo>
                    <a:cubicBezTo>
                      <a:pt x="11621" y="6846"/>
                      <a:pt x="11908" y="6798"/>
                      <a:pt x="12199" y="6798"/>
                    </a:cubicBezTo>
                    <a:cubicBezTo>
                      <a:pt x="12988" y="6798"/>
                      <a:pt x="13816" y="7151"/>
                      <a:pt x="14644" y="7273"/>
                    </a:cubicBezTo>
                    <a:cubicBezTo>
                      <a:pt x="14744" y="7273"/>
                      <a:pt x="14911" y="7273"/>
                      <a:pt x="14911" y="7139"/>
                    </a:cubicBezTo>
                    <a:cubicBezTo>
                      <a:pt x="14878" y="7106"/>
                      <a:pt x="14844" y="7039"/>
                      <a:pt x="14811" y="7039"/>
                    </a:cubicBezTo>
                    <a:cubicBezTo>
                      <a:pt x="14377" y="6405"/>
                      <a:pt x="13577" y="6172"/>
                      <a:pt x="12876" y="5905"/>
                    </a:cubicBezTo>
                    <a:cubicBezTo>
                      <a:pt x="10341" y="4838"/>
                      <a:pt x="8373" y="2736"/>
                      <a:pt x="7506" y="134"/>
                    </a:cubicBezTo>
                    <a:cubicBezTo>
                      <a:pt x="7506" y="101"/>
                      <a:pt x="7472" y="34"/>
                      <a:pt x="74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5" name="Google Shape;2365;p24"/>
              <p:cNvSpPr/>
              <p:nvPr/>
            </p:nvSpPr>
            <p:spPr>
              <a:xfrm>
                <a:off x="6574463" y="886987"/>
                <a:ext cx="186245" cy="259847"/>
              </a:xfrm>
              <a:custGeom>
                <a:rect b="b" l="l" r="r" t="t"/>
                <a:pathLst>
                  <a:path extrusionOk="0" h="8007" w="5739">
                    <a:moveTo>
                      <a:pt x="134" y="1"/>
                    </a:moveTo>
                    <a:lnTo>
                      <a:pt x="134" y="1"/>
                    </a:lnTo>
                    <a:cubicBezTo>
                      <a:pt x="1" y="1035"/>
                      <a:pt x="134" y="2102"/>
                      <a:pt x="501" y="3103"/>
                    </a:cubicBezTo>
                    <a:cubicBezTo>
                      <a:pt x="668" y="3637"/>
                      <a:pt x="935" y="4104"/>
                      <a:pt x="1068" y="4637"/>
                    </a:cubicBezTo>
                    <a:cubicBezTo>
                      <a:pt x="1202" y="5038"/>
                      <a:pt x="1268" y="5438"/>
                      <a:pt x="1335" y="5838"/>
                    </a:cubicBezTo>
                    <a:cubicBezTo>
                      <a:pt x="1635" y="6138"/>
                      <a:pt x="1969" y="6372"/>
                      <a:pt x="2336" y="6605"/>
                    </a:cubicBezTo>
                    <a:cubicBezTo>
                      <a:pt x="3403" y="7172"/>
                      <a:pt x="4737" y="7206"/>
                      <a:pt x="5705" y="7973"/>
                    </a:cubicBezTo>
                    <a:lnTo>
                      <a:pt x="5738" y="8006"/>
                    </a:lnTo>
                    <a:lnTo>
                      <a:pt x="5705" y="7906"/>
                    </a:lnTo>
                    <a:cubicBezTo>
                      <a:pt x="5371" y="7106"/>
                      <a:pt x="4837" y="6405"/>
                      <a:pt x="4170" y="5871"/>
                    </a:cubicBezTo>
                    <a:cubicBezTo>
                      <a:pt x="3503" y="5338"/>
                      <a:pt x="2703" y="4971"/>
                      <a:pt x="2069" y="4370"/>
                    </a:cubicBezTo>
                    <a:cubicBezTo>
                      <a:pt x="1402" y="3603"/>
                      <a:pt x="968" y="2703"/>
                      <a:pt x="768" y="1702"/>
                    </a:cubicBezTo>
                    <a:cubicBezTo>
                      <a:pt x="668" y="1101"/>
                      <a:pt x="468" y="501"/>
                      <a:pt x="1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6" name="Google Shape;2366;p24"/>
              <p:cNvSpPr/>
              <p:nvPr/>
            </p:nvSpPr>
            <p:spPr>
              <a:xfrm>
                <a:off x="6849430" y="1416346"/>
                <a:ext cx="624646" cy="269129"/>
              </a:xfrm>
              <a:custGeom>
                <a:rect b="b" l="l" r="r" t="t"/>
                <a:pathLst>
                  <a:path extrusionOk="0" h="8293" w="19248">
                    <a:moveTo>
                      <a:pt x="0" y="0"/>
                    </a:moveTo>
                    <a:lnTo>
                      <a:pt x="0" y="0"/>
                    </a:lnTo>
                    <a:cubicBezTo>
                      <a:pt x="1268" y="2736"/>
                      <a:pt x="3703" y="4737"/>
                      <a:pt x="6272" y="6305"/>
                    </a:cubicBezTo>
                    <a:cubicBezTo>
                      <a:pt x="7306" y="7005"/>
                      <a:pt x="8440" y="7539"/>
                      <a:pt x="9607" y="7939"/>
                    </a:cubicBezTo>
                    <a:cubicBezTo>
                      <a:pt x="10307" y="8173"/>
                      <a:pt x="11030" y="8293"/>
                      <a:pt x="11749" y="8293"/>
                    </a:cubicBezTo>
                    <a:cubicBezTo>
                      <a:pt x="12263" y="8293"/>
                      <a:pt x="12776" y="8231"/>
                      <a:pt x="13277" y="8106"/>
                    </a:cubicBezTo>
                    <a:cubicBezTo>
                      <a:pt x="14778" y="7672"/>
                      <a:pt x="16079" y="6738"/>
                      <a:pt x="17013" y="5471"/>
                    </a:cubicBezTo>
                    <a:cubicBezTo>
                      <a:pt x="17880" y="4270"/>
                      <a:pt x="18647" y="2969"/>
                      <a:pt x="19247" y="1568"/>
                    </a:cubicBezTo>
                    <a:lnTo>
                      <a:pt x="19247" y="1568"/>
                    </a:lnTo>
                    <a:lnTo>
                      <a:pt x="17246" y="3203"/>
                    </a:lnTo>
                    <a:cubicBezTo>
                      <a:pt x="16812" y="3536"/>
                      <a:pt x="16379" y="3870"/>
                      <a:pt x="15912" y="4170"/>
                    </a:cubicBezTo>
                    <a:cubicBezTo>
                      <a:pt x="14911" y="4770"/>
                      <a:pt x="13810" y="5204"/>
                      <a:pt x="12643" y="5404"/>
                    </a:cubicBezTo>
                    <a:cubicBezTo>
                      <a:pt x="12050" y="5518"/>
                      <a:pt x="11442" y="5570"/>
                      <a:pt x="10839" y="5570"/>
                    </a:cubicBezTo>
                    <a:cubicBezTo>
                      <a:pt x="10560" y="5570"/>
                      <a:pt x="10282" y="5559"/>
                      <a:pt x="10008" y="5538"/>
                    </a:cubicBezTo>
                    <a:cubicBezTo>
                      <a:pt x="9240" y="5404"/>
                      <a:pt x="8473" y="5237"/>
                      <a:pt x="7739" y="5004"/>
                    </a:cubicBezTo>
                    <a:cubicBezTo>
                      <a:pt x="6939" y="4770"/>
                      <a:pt x="6105" y="4503"/>
                      <a:pt x="5338" y="4170"/>
                    </a:cubicBezTo>
                    <a:cubicBezTo>
                      <a:pt x="3236" y="3269"/>
                      <a:pt x="1401" y="1835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7" name="Google Shape;2367;p24"/>
              <p:cNvSpPr/>
              <p:nvPr/>
            </p:nvSpPr>
            <p:spPr>
              <a:xfrm>
                <a:off x="7110507" y="1262621"/>
                <a:ext cx="78860" cy="42351"/>
              </a:xfrm>
              <a:custGeom>
                <a:rect b="b" l="l" r="r" t="t"/>
                <a:pathLst>
                  <a:path extrusionOk="0" h="1305" w="2430">
                    <a:moveTo>
                      <a:pt x="1963" y="1"/>
                    </a:moveTo>
                    <a:cubicBezTo>
                      <a:pt x="1912" y="4"/>
                      <a:pt x="1850" y="6"/>
                      <a:pt x="1779" y="6"/>
                    </a:cubicBezTo>
                    <a:cubicBezTo>
                      <a:pt x="1667" y="6"/>
                      <a:pt x="1534" y="3"/>
                      <a:pt x="1391" y="3"/>
                    </a:cubicBezTo>
                    <a:cubicBezTo>
                      <a:pt x="843" y="3"/>
                      <a:pt x="165" y="46"/>
                      <a:pt x="95" y="468"/>
                    </a:cubicBezTo>
                    <a:cubicBezTo>
                      <a:pt x="0" y="1035"/>
                      <a:pt x="798" y="1304"/>
                      <a:pt x="1281" y="1304"/>
                    </a:cubicBezTo>
                    <a:cubicBezTo>
                      <a:pt x="1309" y="1304"/>
                      <a:pt x="1336" y="1303"/>
                      <a:pt x="1362" y="1301"/>
                    </a:cubicBezTo>
                    <a:cubicBezTo>
                      <a:pt x="1829" y="1268"/>
                      <a:pt x="2263" y="935"/>
                      <a:pt x="2396" y="468"/>
                    </a:cubicBezTo>
                    <a:cubicBezTo>
                      <a:pt x="2430" y="334"/>
                      <a:pt x="2396" y="167"/>
                      <a:pt x="2296" y="67"/>
                    </a:cubicBezTo>
                    <a:cubicBezTo>
                      <a:pt x="2163" y="1"/>
                      <a:pt x="2063" y="1"/>
                      <a:pt x="196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368" name="Google Shape;2368;p24"/>
            <p:cNvSpPr/>
            <p:nvPr/>
          </p:nvSpPr>
          <p:spPr>
            <a:xfrm>
              <a:off x="6901386" y="1906990"/>
              <a:ext cx="467673" cy="178683"/>
            </a:xfrm>
            <a:custGeom>
              <a:rect b="b" l="l" r="r" t="t"/>
              <a:pathLst>
                <a:path extrusionOk="0" h="5506" w="14411">
                  <a:moveTo>
                    <a:pt x="4918" y="0"/>
                  </a:moveTo>
                  <a:cubicBezTo>
                    <a:pt x="3816" y="0"/>
                    <a:pt x="2719" y="194"/>
                    <a:pt x="1668" y="559"/>
                  </a:cubicBezTo>
                  <a:cubicBezTo>
                    <a:pt x="868" y="893"/>
                    <a:pt x="1" y="1493"/>
                    <a:pt x="34" y="2360"/>
                  </a:cubicBezTo>
                  <a:cubicBezTo>
                    <a:pt x="34" y="2861"/>
                    <a:pt x="267" y="3294"/>
                    <a:pt x="601" y="3628"/>
                  </a:cubicBezTo>
                  <a:cubicBezTo>
                    <a:pt x="1135" y="4128"/>
                    <a:pt x="1802" y="4529"/>
                    <a:pt x="2536" y="4762"/>
                  </a:cubicBezTo>
                  <a:cubicBezTo>
                    <a:pt x="3966" y="5292"/>
                    <a:pt x="5481" y="5505"/>
                    <a:pt x="7014" y="5505"/>
                  </a:cubicBezTo>
                  <a:cubicBezTo>
                    <a:pt x="8664" y="5505"/>
                    <a:pt x="10334" y="5259"/>
                    <a:pt x="11942" y="4896"/>
                  </a:cubicBezTo>
                  <a:cubicBezTo>
                    <a:pt x="12610" y="4796"/>
                    <a:pt x="13243" y="4495"/>
                    <a:pt x="13744" y="4028"/>
                  </a:cubicBezTo>
                  <a:cubicBezTo>
                    <a:pt x="14411" y="3228"/>
                    <a:pt x="14244" y="1994"/>
                    <a:pt x="13577" y="1226"/>
                  </a:cubicBezTo>
                  <a:cubicBezTo>
                    <a:pt x="12843" y="492"/>
                    <a:pt x="11842" y="59"/>
                    <a:pt x="10808" y="59"/>
                  </a:cubicBezTo>
                  <a:cubicBezTo>
                    <a:pt x="10574" y="37"/>
                    <a:pt x="10340" y="29"/>
                    <a:pt x="10107" y="29"/>
                  </a:cubicBezTo>
                  <a:cubicBezTo>
                    <a:pt x="9162" y="29"/>
                    <a:pt x="8225" y="170"/>
                    <a:pt x="7280" y="170"/>
                  </a:cubicBezTo>
                  <a:cubicBezTo>
                    <a:pt x="7001" y="170"/>
                    <a:pt x="6720" y="158"/>
                    <a:pt x="6438" y="125"/>
                  </a:cubicBezTo>
                  <a:cubicBezTo>
                    <a:pt x="5934" y="41"/>
                    <a:pt x="5425" y="0"/>
                    <a:pt x="4918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9" name="Google Shape;2369;p24"/>
            <p:cNvSpPr/>
            <p:nvPr/>
          </p:nvSpPr>
          <p:spPr>
            <a:xfrm>
              <a:off x="7328975" y="1126549"/>
              <a:ext cx="129940" cy="111637"/>
            </a:xfrm>
            <a:custGeom>
              <a:rect b="b" l="l" r="r" t="t"/>
              <a:pathLst>
                <a:path extrusionOk="0" h="3440" w="4004">
                  <a:moveTo>
                    <a:pt x="2475" y="1"/>
                  </a:moveTo>
                  <a:cubicBezTo>
                    <a:pt x="1520" y="1"/>
                    <a:pt x="473" y="1667"/>
                    <a:pt x="201" y="2292"/>
                  </a:cubicBezTo>
                  <a:cubicBezTo>
                    <a:pt x="67" y="2659"/>
                    <a:pt x="1" y="3159"/>
                    <a:pt x="334" y="3360"/>
                  </a:cubicBezTo>
                  <a:cubicBezTo>
                    <a:pt x="454" y="3413"/>
                    <a:pt x="574" y="3440"/>
                    <a:pt x="690" y="3440"/>
                  </a:cubicBezTo>
                  <a:cubicBezTo>
                    <a:pt x="864" y="3440"/>
                    <a:pt x="1028" y="3380"/>
                    <a:pt x="1168" y="3260"/>
                  </a:cubicBezTo>
                  <a:cubicBezTo>
                    <a:pt x="1902" y="2893"/>
                    <a:pt x="4003" y="1225"/>
                    <a:pt x="3103" y="291"/>
                  </a:cubicBezTo>
                  <a:cubicBezTo>
                    <a:pt x="2905" y="87"/>
                    <a:pt x="2693" y="1"/>
                    <a:pt x="2475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0" name="Google Shape;2370;p24"/>
            <p:cNvSpPr/>
            <p:nvPr/>
          </p:nvSpPr>
          <p:spPr>
            <a:xfrm>
              <a:off x="6947241" y="870501"/>
              <a:ext cx="235638" cy="182156"/>
            </a:xfrm>
            <a:custGeom>
              <a:rect b="b" l="l" r="r" t="t"/>
              <a:pathLst>
                <a:path extrusionOk="0" h="5613" w="7261">
                  <a:moveTo>
                    <a:pt x="5904" y="1"/>
                  </a:moveTo>
                  <a:cubicBezTo>
                    <a:pt x="5722" y="1"/>
                    <a:pt x="5537" y="19"/>
                    <a:pt x="5359" y="42"/>
                  </a:cubicBezTo>
                  <a:cubicBezTo>
                    <a:pt x="4125" y="242"/>
                    <a:pt x="2924" y="675"/>
                    <a:pt x="1656" y="709"/>
                  </a:cubicBezTo>
                  <a:cubicBezTo>
                    <a:pt x="1625" y="707"/>
                    <a:pt x="1593" y="706"/>
                    <a:pt x="1562" y="706"/>
                  </a:cubicBezTo>
                  <a:cubicBezTo>
                    <a:pt x="614" y="706"/>
                    <a:pt x="0" y="1671"/>
                    <a:pt x="355" y="2543"/>
                  </a:cubicBezTo>
                  <a:cubicBezTo>
                    <a:pt x="589" y="3044"/>
                    <a:pt x="923" y="3444"/>
                    <a:pt x="1390" y="3778"/>
                  </a:cubicBezTo>
                  <a:cubicBezTo>
                    <a:pt x="2090" y="4378"/>
                    <a:pt x="2824" y="4912"/>
                    <a:pt x="3624" y="5379"/>
                  </a:cubicBezTo>
                  <a:cubicBezTo>
                    <a:pt x="3791" y="5479"/>
                    <a:pt x="3991" y="5579"/>
                    <a:pt x="4192" y="5612"/>
                  </a:cubicBezTo>
                  <a:cubicBezTo>
                    <a:pt x="4692" y="5612"/>
                    <a:pt x="5159" y="5379"/>
                    <a:pt x="5459" y="4978"/>
                  </a:cubicBezTo>
                  <a:cubicBezTo>
                    <a:pt x="6393" y="4078"/>
                    <a:pt x="7027" y="2877"/>
                    <a:pt x="7194" y="1576"/>
                  </a:cubicBezTo>
                  <a:cubicBezTo>
                    <a:pt x="7260" y="1109"/>
                    <a:pt x="7160" y="675"/>
                    <a:pt x="6860" y="342"/>
                  </a:cubicBezTo>
                  <a:cubicBezTo>
                    <a:pt x="6615" y="75"/>
                    <a:pt x="6267" y="1"/>
                    <a:pt x="5904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1" name="Google Shape;2371;p24"/>
            <p:cNvSpPr/>
            <p:nvPr/>
          </p:nvSpPr>
          <p:spPr>
            <a:xfrm>
              <a:off x="6898141" y="1190090"/>
              <a:ext cx="88790" cy="63088"/>
            </a:xfrm>
            <a:custGeom>
              <a:rect b="b" l="l" r="r" t="t"/>
              <a:pathLst>
                <a:path extrusionOk="0" h="1944" w="2736">
                  <a:moveTo>
                    <a:pt x="801" y="1"/>
                  </a:moveTo>
                  <a:cubicBezTo>
                    <a:pt x="467" y="1"/>
                    <a:pt x="0" y="101"/>
                    <a:pt x="67" y="534"/>
                  </a:cubicBezTo>
                  <a:cubicBezTo>
                    <a:pt x="134" y="868"/>
                    <a:pt x="701" y="1268"/>
                    <a:pt x="968" y="1468"/>
                  </a:cubicBezTo>
                  <a:cubicBezTo>
                    <a:pt x="1301" y="1702"/>
                    <a:pt x="1702" y="1869"/>
                    <a:pt x="2135" y="1935"/>
                  </a:cubicBezTo>
                  <a:cubicBezTo>
                    <a:pt x="2163" y="1941"/>
                    <a:pt x="2192" y="1944"/>
                    <a:pt x="2221" y="1944"/>
                  </a:cubicBezTo>
                  <a:cubicBezTo>
                    <a:pt x="2367" y="1944"/>
                    <a:pt x="2524" y="1874"/>
                    <a:pt x="2636" y="1735"/>
                  </a:cubicBezTo>
                  <a:cubicBezTo>
                    <a:pt x="2736" y="1568"/>
                    <a:pt x="2736" y="1335"/>
                    <a:pt x="2602" y="1168"/>
                  </a:cubicBezTo>
                  <a:cubicBezTo>
                    <a:pt x="2235" y="468"/>
                    <a:pt x="1568" y="34"/>
                    <a:pt x="801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2" name="Google Shape;2372;p24"/>
            <p:cNvSpPr/>
            <p:nvPr/>
          </p:nvSpPr>
          <p:spPr>
            <a:xfrm>
              <a:off x="6986411" y="581515"/>
              <a:ext cx="80644" cy="133672"/>
            </a:xfrm>
            <a:custGeom>
              <a:rect b="b" l="l" r="r" t="t"/>
              <a:pathLst>
                <a:path extrusionOk="0" h="4119" w="2485">
                  <a:moveTo>
                    <a:pt x="591" y="0"/>
                  </a:moveTo>
                  <a:cubicBezTo>
                    <a:pt x="30" y="0"/>
                    <a:pt x="1" y="1044"/>
                    <a:pt x="82" y="1508"/>
                  </a:cubicBezTo>
                  <a:cubicBezTo>
                    <a:pt x="183" y="2409"/>
                    <a:pt x="650" y="3209"/>
                    <a:pt x="1317" y="3810"/>
                  </a:cubicBezTo>
                  <a:cubicBezTo>
                    <a:pt x="1483" y="3943"/>
                    <a:pt x="1650" y="4043"/>
                    <a:pt x="1850" y="4110"/>
                  </a:cubicBezTo>
                  <a:cubicBezTo>
                    <a:pt x="1889" y="4115"/>
                    <a:pt x="1927" y="4118"/>
                    <a:pt x="1964" y="4118"/>
                  </a:cubicBezTo>
                  <a:cubicBezTo>
                    <a:pt x="2149" y="4118"/>
                    <a:pt x="2306" y="4049"/>
                    <a:pt x="2417" y="3910"/>
                  </a:cubicBezTo>
                  <a:cubicBezTo>
                    <a:pt x="2484" y="3709"/>
                    <a:pt x="2484" y="3509"/>
                    <a:pt x="2451" y="3343"/>
                  </a:cubicBezTo>
                  <a:cubicBezTo>
                    <a:pt x="2251" y="2475"/>
                    <a:pt x="1984" y="1641"/>
                    <a:pt x="1584" y="841"/>
                  </a:cubicBezTo>
                  <a:cubicBezTo>
                    <a:pt x="1450" y="574"/>
                    <a:pt x="1283" y="340"/>
                    <a:pt x="1050" y="174"/>
                  </a:cubicBezTo>
                  <a:cubicBezTo>
                    <a:pt x="868" y="52"/>
                    <a:pt x="716" y="0"/>
                    <a:pt x="591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3" name="Google Shape;2373;p24"/>
            <p:cNvSpPr/>
            <p:nvPr/>
          </p:nvSpPr>
          <p:spPr>
            <a:xfrm>
              <a:off x="7215328" y="594269"/>
              <a:ext cx="69286" cy="134710"/>
            </a:xfrm>
            <a:custGeom>
              <a:rect b="b" l="l" r="r" t="t"/>
              <a:pathLst>
                <a:path extrusionOk="0" h="4151" w="2135">
                  <a:moveTo>
                    <a:pt x="1401" y="0"/>
                  </a:moveTo>
                  <a:cubicBezTo>
                    <a:pt x="1312" y="0"/>
                    <a:pt x="1212" y="25"/>
                    <a:pt x="1101" y="81"/>
                  </a:cubicBezTo>
                  <a:cubicBezTo>
                    <a:pt x="434" y="381"/>
                    <a:pt x="300" y="1649"/>
                    <a:pt x="167" y="2282"/>
                  </a:cubicBezTo>
                  <a:cubicBezTo>
                    <a:pt x="33" y="2716"/>
                    <a:pt x="0" y="3150"/>
                    <a:pt x="67" y="3617"/>
                  </a:cubicBezTo>
                  <a:cubicBezTo>
                    <a:pt x="100" y="3817"/>
                    <a:pt x="200" y="4017"/>
                    <a:pt x="400" y="4117"/>
                  </a:cubicBezTo>
                  <a:cubicBezTo>
                    <a:pt x="467" y="4139"/>
                    <a:pt x="538" y="4150"/>
                    <a:pt x="609" y="4150"/>
                  </a:cubicBezTo>
                  <a:cubicBezTo>
                    <a:pt x="753" y="4150"/>
                    <a:pt x="901" y="4106"/>
                    <a:pt x="1034" y="4017"/>
                  </a:cubicBezTo>
                  <a:cubicBezTo>
                    <a:pt x="1434" y="3783"/>
                    <a:pt x="1701" y="3383"/>
                    <a:pt x="1868" y="2950"/>
                  </a:cubicBezTo>
                  <a:cubicBezTo>
                    <a:pt x="2035" y="2516"/>
                    <a:pt x="2102" y="2049"/>
                    <a:pt x="2135" y="1615"/>
                  </a:cubicBezTo>
                  <a:cubicBezTo>
                    <a:pt x="2135" y="1150"/>
                    <a:pt x="2008" y="0"/>
                    <a:pt x="1401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4" name="Google Shape;2374;p24"/>
            <p:cNvSpPr/>
            <p:nvPr/>
          </p:nvSpPr>
          <p:spPr>
            <a:xfrm>
              <a:off x="7403680" y="709442"/>
              <a:ext cx="97455" cy="116050"/>
            </a:xfrm>
            <a:custGeom>
              <a:rect b="b" l="l" r="r" t="t"/>
              <a:pathLst>
                <a:path extrusionOk="0" h="3576" w="3003">
                  <a:moveTo>
                    <a:pt x="2431" y="1"/>
                  </a:moveTo>
                  <a:cubicBezTo>
                    <a:pt x="2252" y="1"/>
                    <a:pt x="2052" y="118"/>
                    <a:pt x="1868" y="301"/>
                  </a:cubicBezTo>
                  <a:cubicBezTo>
                    <a:pt x="1234" y="1002"/>
                    <a:pt x="434" y="1736"/>
                    <a:pt x="100" y="2636"/>
                  </a:cubicBezTo>
                  <a:cubicBezTo>
                    <a:pt x="0" y="2836"/>
                    <a:pt x="0" y="3036"/>
                    <a:pt x="67" y="3237"/>
                  </a:cubicBezTo>
                  <a:cubicBezTo>
                    <a:pt x="187" y="3446"/>
                    <a:pt x="414" y="3575"/>
                    <a:pt x="653" y="3575"/>
                  </a:cubicBezTo>
                  <a:cubicBezTo>
                    <a:pt x="680" y="3575"/>
                    <a:pt x="707" y="3574"/>
                    <a:pt x="734" y="3570"/>
                  </a:cubicBezTo>
                  <a:cubicBezTo>
                    <a:pt x="1034" y="3504"/>
                    <a:pt x="1268" y="3370"/>
                    <a:pt x="1468" y="3170"/>
                  </a:cubicBezTo>
                  <a:cubicBezTo>
                    <a:pt x="1935" y="2803"/>
                    <a:pt x="2302" y="2336"/>
                    <a:pt x="2602" y="1802"/>
                  </a:cubicBezTo>
                  <a:cubicBezTo>
                    <a:pt x="2902" y="1402"/>
                    <a:pt x="3002" y="902"/>
                    <a:pt x="2869" y="401"/>
                  </a:cubicBezTo>
                  <a:cubicBezTo>
                    <a:pt x="2769" y="118"/>
                    <a:pt x="2610" y="1"/>
                    <a:pt x="2431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5" name="Google Shape;2375;p24"/>
            <p:cNvSpPr/>
            <p:nvPr/>
          </p:nvSpPr>
          <p:spPr>
            <a:xfrm>
              <a:off x="7507592" y="823056"/>
              <a:ext cx="109852" cy="78048"/>
            </a:xfrm>
            <a:custGeom>
              <a:rect b="b" l="l" r="r" t="t"/>
              <a:pathLst>
                <a:path extrusionOk="0" h="2405" w="3385">
                  <a:moveTo>
                    <a:pt x="2209" y="1"/>
                  </a:moveTo>
                  <a:cubicBezTo>
                    <a:pt x="2185" y="1"/>
                    <a:pt x="2161" y="1"/>
                    <a:pt x="2135" y="3"/>
                  </a:cubicBezTo>
                  <a:cubicBezTo>
                    <a:pt x="1735" y="3"/>
                    <a:pt x="1268" y="470"/>
                    <a:pt x="968" y="736"/>
                  </a:cubicBezTo>
                  <a:cubicBezTo>
                    <a:pt x="534" y="1037"/>
                    <a:pt x="201" y="1470"/>
                    <a:pt x="67" y="1971"/>
                  </a:cubicBezTo>
                  <a:cubicBezTo>
                    <a:pt x="1" y="2037"/>
                    <a:pt x="1" y="2137"/>
                    <a:pt x="67" y="2204"/>
                  </a:cubicBezTo>
                  <a:cubicBezTo>
                    <a:pt x="67" y="2271"/>
                    <a:pt x="134" y="2304"/>
                    <a:pt x="167" y="2304"/>
                  </a:cubicBezTo>
                  <a:cubicBezTo>
                    <a:pt x="301" y="2371"/>
                    <a:pt x="443" y="2404"/>
                    <a:pt x="584" y="2404"/>
                  </a:cubicBezTo>
                  <a:cubicBezTo>
                    <a:pt x="726" y="2404"/>
                    <a:pt x="868" y="2371"/>
                    <a:pt x="1001" y="2304"/>
                  </a:cubicBezTo>
                  <a:cubicBezTo>
                    <a:pt x="1268" y="2204"/>
                    <a:pt x="1502" y="2071"/>
                    <a:pt x="1735" y="1904"/>
                  </a:cubicBezTo>
                  <a:cubicBezTo>
                    <a:pt x="2095" y="1610"/>
                    <a:pt x="3384" y="1"/>
                    <a:pt x="2209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6" name="Google Shape;2376;p24"/>
            <p:cNvSpPr/>
            <p:nvPr/>
          </p:nvSpPr>
          <p:spPr>
            <a:xfrm>
              <a:off x="6657119" y="1122460"/>
              <a:ext cx="73278" cy="60524"/>
            </a:xfrm>
            <a:custGeom>
              <a:rect b="b" l="l" r="r" t="t"/>
              <a:pathLst>
                <a:path extrusionOk="0" h="1865" w="2258">
                  <a:moveTo>
                    <a:pt x="528" y="1"/>
                  </a:moveTo>
                  <a:cubicBezTo>
                    <a:pt x="240" y="1"/>
                    <a:pt x="0" y="115"/>
                    <a:pt x="56" y="483"/>
                  </a:cubicBezTo>
                  <a:cubicBezTo>
                    <a:pt x="222" y="950"/>
                    <a:pt x="556" y="1351"/>
                    <a:pt x="990" y="1618"/>
                  </a:cubicBezTo>
                  <a:cubicBezTo>
                    <a:pt x="1290" y="1784"/>
                    <a:pt x="1623" y="1851"/>
                    <a:pt x="1990" y="1851"/>
                  </a:cubicBezTo>
                  <a:cubicBezTo>
                    <a:pt x="2008" y="1860"/>
                    <a:pt x="2028" y="1864"/>
                    <a:pt x="2050" y="1864"/>
                  </a:cubicBezTo>
                  <a:cubicBezTo>
                    <a:pt x="2108" y="1864"/>
                    <a:pt x="2175" y="1833"/>
                    <a:pt x="2224" y="1784"/>
                  </a:cubicBezTo>
                  <a:cubicBezTo>
                    <a:pt x="2257" y="1751"/>
                    <a:pt x="2257" y="1718"/>
                    <a:pt x="2257" y="1651"/>
                  </a:cubicBezTo>
                  <a:cubicBezTo>
                    <a:pt x="2257" y="1317"/>
                    <a:pt x="2157" y="1017"/>
                    <a:pt x="1924" y="750"/>
                  </a:cubicBezTo>
                  <a:cubicBezTo>
                    <a:pt x="1723" y="483"/>
                    <a:pt x="1457" y="283"/>
                    <a:pt x="1190" y="150"/>
                  </a:cubicBezTo>
                  <a:cubicBezTo>
                    <a:pt x="1026" y="75"/>
                    <a:pt x="761" y="1"/>
                    <a:pt x="528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77" name="Google Shape;2377;p24"/>
            <p:cNvGrpSpPr/>
            <p:nvPr/>
          </p:nvGrpSpPr>
          <p:grpSpPr>
            <a:xfrm>
              <a:off x="6563657" y="539490"/>
              <a:ext cx="1268717" cy="1575097"/>
              <a:chOff x="6563657" y="539490"/>
              <a:chExt cx="1268717" cy="1575097"/>
            </a:xfrm>
          </p:grpSpPr>
          <p:sp>
            <p:nvSpPr>
              <p:cNvPr id="2378" name="Google Shape;2378;p24"/>
              <p:cNvSpPr/>
              <p:nvPr/>
            </p:nvSpPr>
            <p:spPr>
              <a:xfrm>
                <a:off x="6847256" y="1864510"/>
                <a:ext cx="573760" cy="34659"/>
              </a:xfrm>
              <a:custGeom>
                <a:rect b="b" l="l" r="r" t="t"/>
                <a:pathLst>
                  <a:path extrusionOk="0" h="1068" w="17680">
                    <a:moveTo>
                      <a:pt x="1" y="0"/>
                    </a:moveTo>
                    <a:lnTo>
                      <a:pt x="1" y="0"/>
                    </a:lnTo>
                    <a:cubicBezTo>
                      <a:pt x="1402" y="400"/>
                      <a:pt x="2869" y="701"/>
                      <a:pt x="4370" y="834"/>
                    </a:cubicBezTo>
                    <a:cubicBezTo>
                      <a:pt x="5838" y="1001"/>
                      <a:pt x="7339" y="1068"/>
                      <a:pt x="8807" y="1068"/>
                    </a:cubicBezTo>
                    <a:cubicBezTo>
                      <a:pt x="10308" y="1068"/>
                      <a:pt x="11776" y="1034"/>
                      <a:pt x="13277" y="901"/>
                    </a:cubicBezTo>
                    <a:cubicBezTo>
                      <a:pt x="14745" y="801"/>
                      <a:pt x="16212" y="601"/>
                      <a:pt x="17680" y="300"/>
                    </a:cubicBezTo>
                    <a:lnTo>
                      <a:pt x="17680" y="300"/>
                    </a:lnTo>
                    <a:cubicBezTo>
                      <a:pt x="16946" y="367"/>
                      <a:pt x="16212" y="434"/>
                      <a:pt x="15478" y="500"/>
                    </a:cubicBezTo>
                    <a:cubicBezTo>
                      <a:pt x="14745" y="534"/>
                      <a:pt x="13977" y="567"/>
                      <a:pt x="13243" y="601"/>
                    </a:cubicBezTo>
                    <a:cubicBezTo>
                      <a:pt x="12206" y="624"/>
                      <a:pt x="11168" y="648"/>
                      <a:pt x="10118" y="648"/>
                    </a:cubicBezTo>
                    <a:cubicBezTo>
                      <a:pt x="9683" y="648"/>
                      <a:pt x="9247" y="644"/>
                      <a:pt x="8807" y="634"/>
                    </a:cubicBezTo>
                    <a:cubicBezTo>
                      <a:pt x="7339" y="634"/>
                      <a:pt x="5872" y="601"/>
                      <a:pt x="4404" y="534"/>
                    </a:cubicBezTo>
                    <a:cubicBezTo>
                      <a:pt x="3670" y="467"/>
                      <a:pt x="2936" y="400"/>
                      <a:pt x="2202" y="334"/>
                    </a:cubicBezTo>
                    <a:cubicBezTo>
                      <a:pt x="1468" y="234"/>
                      <a:pt x="735" y="13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9" name="Google Shape;2379;p24"/>
              <p:cNvSpPr/>
              <p:nvPr/>
            </p:nvSpPr>
            <p:spPr>
              <a:xfrm>
                <a:off x="6726015" y="2034462"/>
                <a:ext cx="824910" cy="80125"/>
              </a:xfrm>
              <a:custGeom>
                <a:rect b="b" l="l" r="r" t="t"/>
                <a:pathLst>
                  <a:path extrusionOk="0" h="2469" w="25419">
                    <a:moveTo>
                      <a:pt x="1" y="0"/>
                    </a:moveTo>
                    <a:lnTo>
                      <a:pt x="1" y="0"/>
                    </a:lnTo>
                    <a:cubicBezTo>
                      <a:pt x="868" y="634"/>
                      <a:pt x="1869" y="1101"/>
                      <a:pt x="2903" y="1368"/>
                    </a:cubicBezTo>
                    <a:cubicBezTo>
                      <a:pt x="3970" y="1635"/>
                      <a:pt x="5038" y="1868"/>
                      <a:pt x="6138" y="2002"/>
                    </a:cubicBezTo>
                    <a:cubicBezTo>
                      <a:pt x="8273" y="2335"/>
                      <a:pt x="10475" y="2469"/>
                      <a:pt x="12643" y="2469"/>
                    </a:cubicBezTo>
                    <a:cubicBezTo>
                      <a:pt x="14811" y="2435"/>
                      <a:pt x="16979" y="2235"/>
                      <a:pt x="19148" y="1902"/>
                    </a:cubicBezTo>
                    <a:cubicBezTo>
                      <a:pt x="21283" y="1535"/>
                      <a:pt x="23484" y="1068"/>
                      <a:pt x="25419" y="34"/>
                    </a:cubicBezTo>
                    <a:lnTo>
                      <a:pt x="25419" y="34"/>
                    </a:lnTo>
                    <a:cubicBezTo>
                      <a:pt x="24418" y="467"/>
                      <a:pt x="23384" y="801"/>
                      <a:pt x="22317" y="1001"/>
                    </a:cubicBezTo>
                    <a:cubicBezTo>
                      <a:pt x="21249" y="1268"/>
                      <a:pt x="20182" y="1435"/>
                      <a:pt x="19114" y="1568"/>
                    </a:cubicBezTo>
                    <a:cubicBezTo>
                      <a:pt x="16818" y="1891"/>
                      <a:pt x="14492" y="2050"/>
                      <a:pt x="12168" y="2050"/>
                    </a:cubicBezTo>
                    <a:cubicBezTo>
                      <a:pt x="10172" y="2050"/>
                      <a:pt x="8178" y="1933"/>
                      <a:pt x="6205" y="1701"/>
                    </a:cubicBezTo>
                    <a:cubicBezTo>
                      <a:pt x="5104" y="1568"/>
                      <a:pt x="4037" y="1401"/>
                      <a:pt x="3003" y="1168"/>
                    </a:cubicBezTo>
                    <a:cubicBezTo>
                      <a:pt x="1935" y="968"/>
                      <a:pt x="901" y="567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0" name="Google Shape;2380;p24"/>
              <p:cNvSpPr/>
              <p:nvPr/>
            </p:nvSpPr>
            <p:spPr>
              <a:xfrm>
                <a:off x="7065918" y="1144625"/>
                <a:ext cx="184071" cy="217821"/>
              </a:xfrm>
              <a:custGeom>
                <a:rect b="b" l="l" r="r" t="t"/>
                <a:pathLst>
                  <a:path extrusionOk="0" h="6712" w="5672">
                    <a:moveTo>
                      <a:pt x="268" y="1"/>
                    </a:moveTo>
                    <a:cubicBezTo>
                      <a:pt x="168" y="1035"/>
                      <a:pt x="134" y="2035"/>
                      <a:pt x="68" y="3069"/>
                    </a:cubicBezTo>
                    <a:cubicBezTo>
                      <a:pt x="34" y="3570"/>
                      <a:pt x="1" y="4070"/>
                      <a:pt x="1" y="4571"/>
                    </a:cubicBezTo>
                    <a:lnTo>
                      <a:pt x="1" y="5371"/>
                    </a:lnTo>
                    <a:cubicBezTo>
                      <a:pt x="1" y="5538"/>
                      <a:pt x="34" y="5705"/>
                      <a:pt x="134" y="5838"/>
                    </a:cubicBezTo>
                    <a:cubicBezTo>
                      <a:pt x="234" y="5972"/>
                      <a:pt x="401" y="6072"/>
                      <a:pt x="568" y="6105"/>
                    </a:cubicBezTo>
                    <a:cubicBezTo>
                      <a:pt x="835" y="6138"/>
                      <a:pt x="1068" y="6172"/>
                      <a:pt x="1335" y="6205"/>
                    </a:cubicBezTo>
                    <a:cubicBezTo>
                      <a:pt x="1535" y="6272"/>
                      <a:pt x="1769" y="6372"/>
                      <a:pt x="2002" y="6472"/>
                    </a:cubicBezTo>
                    <a:cubicBezTo>
                      <a:pt x="2236" y="6605"/>
                      <a:pt x="2503" y="6672"/>
                      <a:pt x="2803" y="6705"/>
                    </a:cubicBezTo>
                    <a:cubicBezTo>
                      <a:pt x="2841" y="6710"/>
                      <a:pt x="2879" y="6712"/>
                      <a:pt x="2917" y="6712"/>
                    </a:cubicBezTo>
                    <a:cubicBezTo>
                      <a:pt x="3178" y="6712"/>
                      <a:pt x="3433" y="6613"/>
                      <a:pt x="3637" y="6439"/>
                    </a:cubicBezTo>
                    <a:cubicBezTo>
                      <a:pt x="4037" y="6072"/>
                      <a:pt x="4237" y="5571"/>
                      <a:pt x="4704" y="5404"/>
                    </a:cubicBezTo>
                    <a:cubicBezTo>
                      <a:pt x="4938" y="5338"/>
                      <a:pt x="5171" y="5204"/>
                      <a:pt x="5371" y="5071"/>
                    </a:cubicBezTo>
                    <a:cubicBezTo>
                      <a:pt x="5471" y="4971"/>
                      <a:pt x="5571" y="4871"/>
                      <a:pt x="5638" y="4737"/>
                    </a:cubicBezTo>
                    <a:cubicBezTo>
                      <a:pt x="5672" y="4637"/>
                      <a:pt x="5672" y="4470"/>
                      <a:pt x="5638" y="4370"/>
                    </a:cubicBezTo>
                    <a:lnTo>
                      <a:pt x="5638" y="4370"/>
                    </a:lnTo>
                    <a:cubicBezTo>
                      <a:pt x="5672" y="4604"/>
                      <a:pt x="5571" y="4871"/>
                      <a:pt x="5338" y="4971"/>
                    </a:cubicBezTo>
                    <a:cubicBezTo>
                      <a:pt x="5104" y="5071"/>
                      <a:pt x="4871" y="5171"/>
                      <a:pt x="4637" y="5204"/>
                    </a:cubicBezTo>
                    <a:cubicBezTo>
                      <a:pt x="4371" y="5304"/>
                      <a:pt x="4137" y="5471"/>
                      <a:pt x="3970" y="5671"/>
                    </a:cubicBezTo>
                    <a:cubicBezTo>
                      <a:pt x="3804" y="5871"/>
                      <a:pt x="3637" y="6038"/>
                      <a:pt x="3437" y="6205"/>
                    </a:cubicBezTo>
                    <a:cubicBezTo>
                      <a:pt x="3299" y="6287"/>
                      <a:pt x="3140" y="6347"/>
                      <a:pt x="2957" y="6347"/>
                    </a:cubicBezTo>
                    <a:cubicBezTo>
                      <a:pt x="2918" y="6347"/>
                      <a:pt x="2878" y="6344"/>
                      <a:pt x="2836" y="6338"/>
                    </a:cubicBezTo>
                    <a:cubicBezTo>
                      <a:pt x="2603" y="6305"/>
                      <a:pt x="2403" y="6238"/>
                      <a:pt x="2202" y="6138"/>
                    </a:cubicBezTo>
                    <a:cubicBezTo>
                      <a:pt x="1969" y="6005"/>
                      <a:pt x="1702" y="5905"/>
                      <a:pt x="1469" y="5805"/>
                    </a:cubicBezTo>
                    <a:cubicBezTo>
                      <a:pt x="1202" y="5771"/>
                      <a:pt x="968" y="5705"/>
                      <a:pt x="701" y="5705"/>
                    </a:cubicBezTo>
                    <a:cubicBezTo>
                      <a:pt x="501" y="5638"/>
                      <a:pt x="434" y="5605"/>
                      <a:pt x="434" y="5338"/>
                    </a:cubicBezTo>
                    <a:lnTo>
                      <a:pt x="434" y="4604"/>
                    </a:lnTo>
                    <a:cubicBezTo>
                      <a:pt x="401" y="4070"/>
                      <a:pt x="401" y="3570"/>
                      <a:pt x="401" y="3069"/>
                    </a:cubicBezTo>
                    <a:cubicBezTo>
                      <a:pt x="401" y="2035"/>
                      <a:pt x="368" y="1035"/>
                      <a:pt x="2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1" name="Google Shape;2381;p24"/>
              <p:cNvSpPr/>
              <p:nvPr/>
            </p:nvSpPr>
            <p:spPr>
              <a:xfrm>
                <a:off x="7051866" y="1395772"/>
                <a:ext cx="232749" cy="48744"/>
              </a:xfrm>
              <a:custGeom>
                <a:rect b="b" l="l" r="r" t="t"/>
                <a:pathLst>
                  <a:path extrusionOk="0" h="1502" w="7172">
                    <a:moveTo>
                      <a:pt x="7172" y="0"/>
                    </a:moveTo>
                    <a:lnTo>
                      <a:pt x="7172" y="0"/>
                    </a:lnTo>
                    <a:cubicBezTo>
                      <a:pt x="6638" y="334"/>
                      <a:pt x="6071" y="601"/>
                      <a:pt x="5504" y="801"/>
                    </a:cubicBezTo>
                    <a:cubicBezTo>
                      <a:pt x="5371" y="834"/>
                      <a:pt x="5204" y="868"/>
                      <a:pt x="5070" y="934"/>
                    </a:cubicBezTo>
                    <a:lnTo>
                      <a:pt x="4637" y="1001"/>
                    </a:lnTo>
                    <a:cubicBezTo>
                      <a:pt x="4337" y="1068"/>
                      <a:pt x="4036" y="1101"/>
                      <a:pt x="3736" y="1101"/>
                    </a:cubicBezTo>
                    <a:cubicBezTo>
                      <a:pt x="3436" y="1118"/>
                      <a:pt x="3127" y="1118"/>
                      <a:pt x="2815" y="1118"/>
                    </a:cubicBezTo>
                    <a:cubicBezTo>
                      <a:pt x="2502" y="1118"/>
                      <a:pt x="2185" y="1118"/>
                      <a:pt x="1868" y="1135"/>
                    </a:cubicBezTo>
                    <a:cubicBezTo>
                      <a:pt x="1268" y="1168"/>
                      <a:pt x="634" y="1201"/>
                      <a:pt x="0" y="1268"/>
                    </a:cubicBezTo>
                    <a:cubicBezTo>
                      <a:pt x="634" y="1368"/>
                      <a:pt x="1234" y="1401"/>
                      <a:pt x="1868" y="1468"/>
                    </a:cubicBezTo>
                    <a:cubicBezTo>
                      <a:pt x="2502" y="1502"/>
                      <a:pt x="3102" y="1502"/>
                      <a:pt x="3736" y="1502"/>
                    </a:cubicBezTo>
                    <a:cubicBezTo>
                      <a:pt x="4070" y="1502"/>
                      <a:pt x="4370" y="1468"/>
                      <a:pt x="4704" y="1401"/>
                    </a:cubicBezTo>
                    <a:lnTo>
                      <a:pt x="5171" y="1268"/>
                    </a:lnTo>
                    <a:cubicBezTo>
                      <a:pt x="5304" y="1235"/>
                      <a:pt x="5471" y="1168"/>
                      <a:pt x="5604" y="1101"/>
                    </a:cubicBezTo>
                    <a:cubicBezTo>
                      <a:pt x="6205" y="834"/>
                      <a:pt x="6738" y="467"/>
                      <a:pt x="71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2" name="Google Shape;2382;p24"/>
              <p:cNvSpPr/>
              <p:nvPr/>
            </p:nvSpPr>
            <p:spPr>
              <a:xfrm>
                <a:off x="7087564" y="1399017"/>
                <a:ext cx="162425" cy="40079"/>
              </a:xfrm>
              <a:custGeom>
                <a:rect b="b" l="l" r="r" t="t"/>
                <a:pathLst>
                  <a:path extrusionOk="0" h="1235" w="5005">
                    <a:moveTo>
                      <a:pt x="2369" y="1"/>
                    </a:moveTo>
                    <a:cubicBezTo>
                      <a:pt x="1902" y="1"/>
                      <a:pt x="1469" y="134"/>
                      <a:pt x="1035" y="334"/>
                    </a:cubicBezTo>
                    <a:cubicBezTo>
                      <a:pt x="568" y="468"/>
                      <a:pt x="201" y="801"/>
                      <a:pt x="1" y="1235"/>
                    </a:cubicBezTo>
                    <a:cubicBezTo>
                      <a:pt x="301" y="901"/>
                      <a:pt x="701" y="668"/>
                      <a:pt x="1135" y="601"/>
                    </a:cubicBezTo>
                    <a:cubicBezTo>
                      <a:pt x="1569" y="468"/>
                      <a:pt x="1969" y="401"/>
                      <a:pt x="2403" y="367"/>
                    </a:cubicBezTo>
                    <a:cubicBezTo>
                      <a:pt x="2647" y="367"/>
                      <a:pt x="2966" y="442"/>
                      <a:pt x="3280" y="442"/>
                    </a:cubicBezTo>
                    <a:cubicBezTo>
                      <a:pt x="3437" y="442"/>
                      <a:pt x="3592" y="423"/>
                      <a:pt x="3737" y="367"/>
                    </a:cubicBezTo>
                    <a:cubicBezTo>
                      <a:pt x="3970" y="301"/>
                      <a:pt x="4171" y="267"/>
                      <a:pt x="4371" y="267"/>
                    </a:cubicBezTo>
                    <a:cubicBezTo>
                      <a:pt x="4604" y="301"/>
                      <a:pt x="4804" y="334"/>
                      <a:pt x="5005" y="434"/>
                    </a:cubicBezTo>
                    <a:cubicBezTo>
                      <a:pt x="4838" y="267"/>
                      <a:pt x="4638" y="134"/>
                      <a:pt x="4404" y="67"/>
                    </a:cubicBezTo>
                    <a:cubicBezTo>
                      <a:pt x="4239" y="44"/>
                      <a:pt x="4074" y="20"/>
                      <a:pt x="3909" y="20"/>
                    </a:cubicBezTo>
                    <a:cubicBezTo>
                      <a:pt x="3840" y="20"/>
                      <a:pt x="3772" y="24"/>
                      <a:pt x="3704" y="34"/>
                    </a:cubicBezTo>
                    <a:cubicBezTo>
                      <a:pt x="3604" y="51"/>
                      <a:pt x="3495" y="59"/>
                      <a:pt x="3387" y="59"/>
                    </a:cubicBezTo>
                    <a:cubicBezTo>
                      <a:pt x="3278" y="59"/>
                      <a:pt x="3170" y="51"/>
                      <a:pt x="3070" y="34"/>
                    </a:cubicBezTo>
                    <a:cubicBezTo>
                      <a:pt x="2836" y="1"/>
                      <a:pt x="2603" y="1"/>
                      <a:pt x="23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3" name="Google Shape;2383;p24"/>
              <p:cNvSpPr/>
              <p:nvPr/>
            </p:nvSpPr>
            <p:spPr>
              <a:xfrm>
                <a:off x="7122223" y="1475863"/>
                <a:ext cx="122346" cy="26319"/>
              </a:xfrm>
              <a:custGeom>
                <a:rect b="b" l="l" r="r" t="t"/>
                <a:pathLst>
                  <a:path extrusionOk="0" h="811" w="3770">
                    <a:moveTo>
                      <a:pt x="3770" y="1"/>
                    </a:moveTo>
                    <a:lnTo>
                      <a:pt x="3770" y="1"/>
                    </a:lnTo>
                    <a:cubicBezTo>
                      <a:pt x="3503" y="168"/>
                      <a:pt x="3203" y="301"/>
                      <a:pt x="2869" y="301"/>
                    </a:cubicBezTo>
                    <a:cubicBezTo>
                      <a:pt x="2569" y="368"/>
                      <a:pt x="2235" y="401"/>
                      <a:pt x="1902" y="401"/>
                    </a:cubicBezTo>
                    <a:cubicBezTo>
                      <a:pt x="1823" y="405"/>
                      <a:pt x="1743" y="407"/>
                      <a:pt x="1664" y="407"/>
                    </a:cubicBezTo>
                    <a:cubicBezTo>
                      <a:pt x="1110" y="407"/>
                      <a:pt x="555" y="305"/>
                      <a:pt x="0" y="101"/>
                    </a:cubicBezTo>
                    <a:lnTo>
                      <a:pt x="0" y="101"/>
                    </a:lnTo>
                    <a:cubicBezTo>
                      <a:pt x="234" y="368"/>
                      <a:pt x="534" y="568"/>
                      <a:pt x="868" y="668"/>
                    </a:cubicBezTo>
                    <a:cubicBezTo>
                      <a:pt x="1142" y="750"/>
                      <a:pt x="1439" y="810"/>
                      <a:pt x="1722" y="810"/>
                    </a:cubicBezTo>
                    <a:cubicBezTo>
                      <a:pt x="1783" y="810"/>
                      <a:pt x="1843" y="807"/>
                      <a:pt x="1902" y="801"/>
                    </a:cubicBezTo>
                    <a:cubicBezTo>
                      <a:pt x="2269" y="801"/>
                      <a:pt x="2602" y="735"/>
                      <a:pt x="2936" y="635"/>
                    </a:cubicBezTo>
                    <a:cubicBezTo>
                      <a:pt x="3303" y="535"/>
                      <a:pt x="3603" y="334"/>
                      <a:pt x="37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4" name="Google Shape;2384;p24"/>
              <p:cNvSpPr/>
              <p:nvPr/>
            </p:nvSpPr>
            <p:spPr>
              <a:xfrm>
                <a:off x="6815875" y="1358971"/>
                <a:ext cx="689583" cy="245990"/>
              </a:xfrm>
              <a:custGeom>
                <a:rect b="b" l="l" r="r" t="t"/>
                <a:pathLst>
                  <a:path extrusionOk="0" h="7580" w="21249">
                    <a:moveTo>
                      <a:pt x="0" y="0"/>
                    </a:moveTo>
                    <a:lnTo>
                      <a:pt x="0" y="0"/>
                    </a:lnTo>
                    <a:cubicBezTo>
                      <a:pt x="501" y="968"/>
                      <a:pt x="1134" y="1868"/>
                      <a:pt x="1868" y="2669"/>
                    </a:cubicBezTo>
                    <a:cubicBezTo>
                      <a:pt x="2569" y="3503"/>
                      <a:pt x="3403" y="4237"/>
                      <a:pt x="4270" y="4870"/>
                    </a:cubicBezTo>
                    <a:cubicBezTo>
                      <a:pt x="6071" y="6171"/>
                      <a:pt x="8106" y="7005"/>
                      <a:pt x="10274" y="7406"/>
                    </a:cubicBezTo>
                    <a:cubicBezTo>
                      <a:pt x="10899" y="7519"/>
                      <a:pt x="11524" y="7579"/>
                      <a:pt x="12149" y="7579"/>
                    </a:cubicBezTo>
                    <a:cubicBezTo>
                      <a:pt x="12625" y="7579"/>
                      <a:pt x="13101" y="7544"/>
                      <a:pt x="13577" y="7472"/>
                    </a:cubicBezTo>
                    <a:cubicBezTo>
                      <a:pt x="14677" y="7306"/>
                      <a:pt x="15712" y="6939"/>
                      <a:pt x="16679" y="6405"/>
                    </a:cubicBezTo>
                    <a:cubicBezTo>
                      <a:pt x="17613" y="5871"/>
                      <a:pt x="18514" y="5204"/>
                      <a:pt x="19281" y="4437"/>
                    </a:cubicBezTo>
                    <a:cubicBezTo>
                      <a:pt x="20048" y="3670"/>
                      <a:pt x="20715" y="2802"/>
                      <a:pt x="21249" y="1868"/>
                    </a:cubicBezTo>
                    <a:lnTo>
                      <a:pt x="21249" y="1868"/>
                    </a:lnTo>
                    <a:cubicBezTo>
                      <a:pt x="20648" y="2736"/>
                      <a:pt x="19948" y="3570"/>
                      <a:pt x="19147" y="4303"/>
                    </a:cubicBezTo>
                    <a:cubicBezTo>
                      <a:pt x="18347" y="5004"/>
                      <a:pt x="17446" y="5638"/>
                      <a:pt x="16512" y="6105"/>
                    </a:cubicBezTo>
                    <a:cubicBezTo>
                      <a:pt x="15578" y="6605"/>
                      <a:pt x="14544" y="6972"/>
                      <a:pt x="13510" y="7105"/>
                    </a:cubicBezTo>
                    <a:cubicBezTo>
                      <a:pt x="13083" y="7159"/>
                      <a:pt x="12656" y="7185"/>
                      <a:pt x="12231" y="7185"/>
                    </a:cubicBezTo>
                    <a:cubicBezTo>
                      <a:pt x="11594" y="7185"/>
                      <a:pt x="10961" y="7125"/>
                      <a:pt x="10341" y="7005"/>
                    </a:cubicBezTo>
                    <a:cubicBezTo>
                      <a:pt x="8206" y="6638"/>
                      <a:pt x="6205" y="5838"/>
                      <a:pt x="4437" y="4637"/>
                    </a:cubicBezTo>
                    <a:cubicBezTo>
                      <a:pt x="2669" y="3403"/>
                      <a:pt x="1134" y="183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5" name="Google Shape;2385;p24"/>
              <p:cNvSpPr/>
              <p:nvPr/>
            </p:nvSpPr>
            <p:spPr>
              <a:xfrm>
                <a:off x="7163340" y="969253"/>
                <a:ext cx="237130" cy="72564"/>
              </a:xfrm>
              <a:custGeom>
                <a:rect b="b" l="l" r="r" t="t"/>
                <a:pathLst>
                  <a:path extrusionOk="0" h="2236" w="7307">
                    <a:moveTo>
                      <a:pt x="4302" y="1"/>
                    </a:moveTo>
                    <a:cubicBezTo>
                      <a:pt x="4059" y="1"/>
                      <a:pt x="3815" y="23"/>
                      <a:pt x="3570" y="67"/>
                    </a:cubicBezTo>
                    <a:cubicBezTo>
                      <a:pt x="2870" y="201"/>
                      <a:pt x="2169" y="468"/>
                      <a:pt x="1569" y="868"/>
                    </a:cubicBezTo>
                    <a:cubicBezTo>
                      <a:pt x="968" y="1235"/>
                      <a:pt x="435" y="1702"/>
                      <a:pt x="1" y="2236"/>
                    </a:cubicBezTo>
                    <a:cubicBezTo>
                      <a:pt x="535" y="1835"/>
                      <a:pt x="1135" y="1468"/>
                      <a:pt x="1736" y="1168"/>
                    </a:cubicBezTo>
                    <a:cubicBezTo>
                      <a:pt x="2336" y="835"/>
                      <a:pt x="2970" y="635"/>
                      <a:pt x="3637" y="501"/>
                    </a:cubicBezTo>
                    <a:cubicBezTo>
                      <a:pt x="3894" y="458"/>
                      <a:pt x="4153" y="437"/>
                      <a:pt x="4411" y="437"/>
                    </a:cubicBezTo>
                    <a:cubicBezTo>
                      <a:pt x="5159" y="437"/>
                      <a:pt x="5903" y="612"/>
                      <a:pt x="6572" y="935"/>
                    </a:cubicBezTo>
                    <a:cubicBezTo>
                      <a:pt x="6873" y="1068"/>
                      <a:pt x="7139" y="1302"/>
                      <a:pt x="7306" y="1602"/>
                    </a:cubicBezTo>
                    <a:cubicBezTo>
                      <a:pt x="7273" y="1202"/>
                      <a:pt x="6939" y="968"/>
                      <a:pt x="6672" y="768"/>
                    </a:cubicBezTo>
                    <a:cubicBezTo>
                      <a:pt x="6372" y="534"/>
                      <a:pt x="6039" y="368"/>
                      <a:pt x="5705" y="268"/>
                    </a:cubicBezTo>
                    <a:cubicBezTo>
                      <a:pt x="5260" y="90"/>
                      <a:pt x="4786" y="1"/>
                      <a:pt x="43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6" name="Google Shape;2386;p24"/>
              <p:cNvSpPr/>
              <p:nvPr/>
            </p:nvSpPr>
            <p:spPr>
              <a:xfrm>
                <a:off x="6810455" y="1028835"/>
                <a:ext cx="227362" cy="50886"/>
              </a:xfrm>
              <a:custGeom>
                <a:rect b="b" l="l" r="r" t="t"/>
                <a:pathLst>
                  <a:path extrusionOk="0" h="1568" w="7006">
                    <a:moveTo>
                      <a:pt x="3062" y="1"/>
                    </a:moveTo>
                    <a:cubicBezTo>
                      <a:pt x="2009" y="1"/>
                      <a:pt x="948" y="287"/>
                      <a:pt x="1" y="867"/>
                    </a:cubicBezTo>
                    <a:cubicBezTo>
                      <a:pt x="901" y="545"/>
                      <a:pt x="1831" y="387"/>
                      <a:pt x="2756" y="387"/>
                    </a:cubicBezTo>
                    <a:cubicBezTo>
                      <a:pt x="4231" y="387"/>
                      <a:pt x="5694" y="788"/>
                      <a:pt x="7006" y="1567"/>
                    </a:cubicBezTo>
                    <a:cubicBezTo>
                      <a:pt x="5910" y="529"/>
                      <a:pt x="4494" y="1"/>
                      <a:pt x="30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7" name="Google Shape;2387;p24"/>
              <p:cNvSpPr/>
              <p:nvPr/>
            </p:nvSpPr>
            <p:spPr>
              <a:xfrm>
                <a:off x="7189334" y="1046327"/>
                <a:ext cx="198123" cy="64775"/>
              </a:xfrm>
              <a:custGeom>
                <a:rect b="b" l="l" r="r" t="t"/>
                <a:pathLst>
                  <a:path extrusionOk="0" h="1996" w="6105">
                    <a:moveTo>
                      <a:pt x="3845" y="0"/>
                    </a:moveTo>
                    <a:cubicBezTo>
                      <a:pt x="3506" y="0"/>
                      <a:pt x="3165" y="36"/>
                      <a:pt x="2836" y="94"/>
                    </a:cubicBezTo>
                    <a:cubicBezTo>
                      <a:pt x="2235" y="194"/>
                      <a:pt x="1668" y="394"/>
                      <a:pt x="1168" y="661"/>
                    </a:cubicBezTo>
                    <a:cubicBezTo>
                      <a:pt x="634" y="961"/>
                      <a:pt x="234" y="1428"/>
                      <a:pt x="1" y="1996"/>
                    </a:cubicBezTo>
                    <a:cubicBezTo>
                      <a:pt x="367" y="1529"/>
                      <a:pt x="801" y="1195"/>
                      <a:pt x="1335" y="961"/>
                    </a:cubicBezTo>
                    <a:cubicBezTo>
                      <a:pt x="1835" y="728"/>
                      <a:pt x="2336" y="595"/>
                      <a:pt x="2903" y="494"/>
                    </a:cubicBezTo>
                    <a:cubicBezTo>
                      <a:pt x="3436" y="394"/>
                      <a:pt x="3970" y="361"/>
                      <a:pt x="4537" y="361"/>
                    </a:cubicBezTo>
                    <a:cubicBezTo>
                      <a:pt x="5071" y="394"/>
                      <a:pt x="5605" y="595"/>
                      <a:pt x="6105" y="895"/>
                    </a:cubicBezTo>
                    <a:cubicBezTo>
                      <a:pt x="5705" y="428"/>
                      <a:pt x="5171" y="161"/>
                      <a:pt x="4570" y="61"/>
                    </a:cubicBezTo>
                    <a:cubicBezTo>
                      <a:pt x="4333" y="19"/>
                      <a:pt x="4090" y="0"/>
                      <a:pt x="38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8" name="Google Shape;2388;p24"/>
              <p:cNvSpPr/>
              <p:nvPr/>
            </p:nvSpPr>
            <p:spPr>
              <a:xfrm>
                <a:off x="6827785" y="1078812"/>
                <a:ext cx="190561" cy="56110"/>
              </a:xfrm>
              <a:custGeom>
                <a:rect b="b" l="l" r="r" t="t"/>
                <a:pathLst>
                  <a:path extrusionOk="0" h="1729" w="5872">
                    <a:moveTo>
                      <a:pt x="3135" y="1"/>
                    </a:moveTo>
                    <a:cubicBezTo>
                      <a:pt x="1921" y="1"/>
                      <a:pt x="714" y="593"/>
                      <a:pt x="0" y="1728"/>
                    </a:cubicBezTo>
                    <a:cubicBezTo>
                      <a:pt x="883" y="864"/>
                      <a:pt x="2052" y="423"/>
                      <a:pt x="3232" y="423"/>
                    </a:cubicBezTo>
                    <a:cubicBezTo>
                      <a:pt x="4147" y="423"/>
                      <a:pt x="5070" y="689"/>
                      <a:pt x="5871" y="1228"/>
                    </a:cubicBezTo>
                    <a:cubicBezTo>
                      <a:pt x="5134" y="401"/>
                      <a:pt x="4132" y="1"/>
                      <a:pt x="31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9" name="Google Shape;2389;p24"/>
              <p:cNvSpPr/>
              <p:nvPr/>
            </p:nvSpPr>
            <p:spPr>
              <a:xfrm>
                <a:off x="7226134" y="1052623"/>
                <a:ext cx="97455" cy="71688"/>
              </a:xfrm>
              <a:custGeom>
                <a:rect b="b" l="l" r="r" t="t"/>
                <a:pathLst>
                  <a:path extrusionOk="0" h="2209" w="3003">
                    <a:moveTo>
                      <a:pt x="2803" y="0"/>
                    </a:moveTo>
                    <a:cubicBezTo>
                      <a:pt x="2803" y="0"/>
                      <a:pt x="1769" y="100"/>
                      <a:pt x="1135" y="234"/>
                    </a:cubicBezTo>
                    <a:cubicBezTo>
                      <a:pt x="735" y="334"/>
                      <a:pt x="368" y="501"/>
                      <a:pt x="1" y="701"/>
                    </a:cubicBezTo>
                    <a:cubicBezTo>
                      <a:pt x="67" y="1401"/>
                      <a:pt x="534" y="2002"/>
                      <a:pt x="1235" y="2168"/>
                    </a:cubicBezTo>
                    <a:cubicBezTo>
                      <a:pt x="1348" y="2195"/>
                      <a:pt x="1462" y="2208"/>
                      <a:pt x="1573" y="2208"/>
                    </a:cubicBezTo>
                    <a:cubicBezTo>
                      <a:pt x="2151" y="2208"/>
                      <a:pt x="2679" y="1860"/>
                      <a:pt x="2903" y="1301"/>
                    </a:cubicBezTo>
                    <a:cubicBezTo>
                      <a:pt x="2969" y="1068"/>
                      <a:pt x="3003" y="834"/>
                      <a:pt x="2969" y="601"/>
                    </a:cubicBezTo>
                    <a:cubicBezTo>
                      <a:pt x="2969" y="401"/>
                      <a:pt x="2936" y="167"/>
                      <a:pt x="28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0" name="Google Shape;2390;p24"/>
              <p:cNvSpPr/>
              <p:nvPr/>
            </p:nvSpPr>
            <p:spPr>
              <a:xfrm>
                <a:off x="6854850" y="1086178"/>
                <a:ext cx="99629" cy="79346"/>
              </a:xfrm>
              <a:custGeom>
                <a:rect b="b" l="l" r="r" t="t"/>
                <a:pathLst>
                  <a:path extrusionOk="0" h="2445" w="3070">
                    <a:moveTo>
                      <a:pt x="2836" y="0"/>
                    </a:moveTo>
                    <a:cubicBezTo>
                      <a:pt x="2268" y="0"/>
                      <a:pt x="1735" y="34"/>
                      <a:pt x="1201" y="167"/>
                    </a:cubicBezTo>
                    <a:cubicBezTo>
                      <a:pt x="801" y="267"/>
                      <a:pt x="400" y="434"/>
                      <a:pt x="67" y="634"/>
                    </a:cubicBezTo>
                    <a:cubicBezTo>
                      <a:pt x="0" y="1268"/>
                      <a:pt x="334" y="1902"/>
                      <a:pt x="901" y="2235"/>
                    </a:cubicBezTo>
                    <a:cubicBezTo>
                      <a:pt x="1120" y="2377"/>
                      <a:pt x="1364" y="2444"/>
                      <a:pt x="1608" y="2444"/>
                    </a:cubicBezTo>
                    <a:cubicBezTo>
                      <a:pt x="1995" y="2444"/>
                      <a:pt x="2382" y="2275"/>
                      <a:pt x="2669" y="1968"/>
                    </a:cubicBezTo>
                    <a:cubicBezTo>
                      <a:pt x="2769" y="1835"/>
                      <a:pt x="2836" y="1702"/>
                      <a:pt x="2902" y="1568"/>
                    </a:cubicBezTo>
                    <a:cubicBezTo>
                      <a:pt x="3069" y="1068"/>
                      <a:pt x="3036" y="501"/>
                      <a:pt x="28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1" name="Google Shape;2391;p24"/>
              <p:cNvSpPr/>
              <p:nvPr/>
            </p:nvSpPr>
            <p:spPr>
              <a:xfrm>
                <a:off x="6586373" y="920543"/>
                <a:ext cx="188387" cy="305735"/>
              </a:xfrm>
              <a:custGeom>
                <a:rect b="b" l="l" r="r" t="t"/>
                <a:pathLst>
                  <a:path extrusionOk="0" h="9421" w="5805">
                    <a:moveTo>
                      <a:pt x="34" y="1"/>
                    </a:moveTo>
                    <a:lnTo>
                      <a:pt x="34" y="1"/>
                    </a:lnTo>
                    <a:cubicBezTo>
                      <a:pt x="1" y="534"/>
                      <a:pt x="34" y="1035"/>
                      <a:pt x="134" y="1568"/>
                    </a:cubicBezTo>
                    <a:cubicBezTo>
                      <a:pt x="267" y="2069"/>
                      <a:pt x="434" y="2569"/>
                      <a:pt x="701" y="3036"/>
                    </a:cubicBezTo>
                    <a:cubicBezTo>
                      <a:pt x="1235" y="3937"/>
                      <a:pt x="1969" y="4737"/>
                      <a:pt x="2836" y="5338"/>
                    </a:cubicBezTo>
                    <a:cubicBezTo>
                      <a:pt x="3270" y="5638"/>
                      <a:pt x="3703" y="5905"/>
                      <a:pt x="4137" y="6172"/>
                    </a:cubicBezTo>
                    <a:cubicBezTo>
                      <a:pt x="4571" y="6372"/>
                      <a:pt x="4937" y="6705"/>
                      <a:pt x="5238" y="7106"/>
                    </a:cubicBezTo>
                    <a:cubicBezTo>
                      <a:pt x="5471" y="7539"/>
                      <a:pt x="5571" y="8006"/>
                      <a:pt x="5605" y="8507"/>
                    </a:cubicBezTo>
                    <a:cubicBezTo>
                      <a:pt x="5638" y="8740"/>
                      <a:pt x="5571" y="9007"/>
                      <a:pt x="5438" y="9207"/>
                    </a:cubicBezTo>
                    <a:cubicBezTo>
                      <a:pt x="5330" y="9336"/>
                      <a:pt x="5181" y="9410"/>
                      <a:pt x="5025" y="9410"/>
                    </a:cubicBezTo>
                    <a:cubicBezTo>
                      <a:pt x="4940" y="9410"/>
                      <a:pt x="4854" y="9388"/>
                      <a:pt x="4771" y="9341"/>
                    </a:cubicBezTo>
                    <a:lnTo>
                      <a:pt x="4771" y="9341"/>
                    </a:lnTo>
                    <a:cubicBezTo>
                      <a:pt x="4864" y="9394"/>
                      <a:pt x="4968" y="9421"/>
                      <a:pt x="5070" y="9421"/>
                    </a:cubicBezTo>
                    <a:cubicBezTo>
                      <a:pt x="5223" y="9421"/>
                      <a:pt x="5371" y="9361"/>
                      <a:pt x="5471" y="9241"/>
                    </a:cubicBezTo>
                    <a:cubicBezTo>
                      <a:pt x="5671" y="9040"/>
                      <a:pt x="5771" y="8774"/>
                      <a:pt x="5771" y="8507"/>
                    </a:cubicBezTo>
                    <a:cubicBezTo>
                      <a:pt x="5805" y="7940"/>
                      <a:pt x="5705" y="7406"/>
                      <a:pt x="5471" y="6939"/>
                    </a:cubicBezTo>
                    <a:cubicBezTo>
                      <a:pt x="5204" y="6439"/>
                      <a:pt x="4804" y="6072"/>
                      <a:pt x="4304" y="5805"/>
                    </a:cubicBezTo>
                    <a:cubicBezTo>
                      <a:pt x="3903" y="5571"/>
                      <a:pt x="3470" y="5304"/>
                      <a:pt x="3069" y="4971"/>
                    </a:cubicBezTo>
                    <a:cubicBezTo>
                      <a:pt x="2236" y="4404"/>
                      <a:pt x="1535" y="3703"/>
                      <a:pt x="968" y="2869"/>
                    </a:cubicBezTo>
                    <a:cubicBezTo>
                      <a:pt x="434" y="2002"/>
                      <a:pt x="134" y="1001"/>
                      <a:pt x="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2" name="Google Shape;2392;p24"/>
              <p:cNvSpPr/>
              <p:nvPr/>
            </p:nvSpPr>
            <p:spPr>
              <a:xfrm>
                <a:off x="6586373" y="840451"/>
                <a:ext cx="185142" cy="281493"/>
              </a:xfrm>
              <a:custGeom>
                <a:rect b="b" l="l" r="r" t="t"/>
                <a:pathLst>
                  <a:path extrusionOk="0" h="8674" w="5705">
                    <a:moveTo>
                      <a:pt x="34" y="0"/>
                    </a:moveTo>
                    <a:lnTo>
                      <a:pt x="34" y="0"/>
                    </a:lnTo>
                    <a:cubicBezTo>
                      <a:pt x="1" y="467"/>
                      <a:pt x="67" y="901"/>
                      <a:pt x="167" y="1335"/>
                    </a:cubicBezTo>
                    <a:cubicBezTo>
                      <a:pt x="267" y="1768"/>
                      <a:pt x="401" y="2202"/>
                      <a:pt x="601" y="2635"/>
                    </a:cubicBezTo>
                    <a:cubicBezTo>
                      <a:pt x="1001" y="3436"/>
                      <a:pt x="1535" y="4170"/>
                      <a:pt x="2169" y="4837"/>
                    </a:cubicBezTo>
                    <a:cubicBezTo>
                      <a:pt x="2803" y="5471"/>
                      <a:pt x="3503" y="6005"/>
                      <a:pt x="4170" y="6605"/>
                    </a:cubicBezTo>
                    <a:cubicBezTo>
                      <a:pt x="4470" y="6872"/>
                      <a:pt x="4804" y="7172"/>
                      <a:pt x="5071" y="7539"/>
                    </a:cubicBezTo>
                    <a:cubicBezTo>
                      <a:pt x="5371" y="7839"/>
                      <a:pt x="5571" y="8239"/>
                      <a:pt x="5705" y="8673"/>
                    </a:cubicBezTo>
                    <a:cubicBezTo>
                      <a:pt x="5638" y="8206"/>
                      <a:pt x="5505" y="7772"/>
                      <a:pt x="5238" y="7406"/>
                    </a:cubicBezTo>
                    <a:cubicBezTo>
                      <a:pt x="4971" y="7039"/>
                      <a:pt x="4704" y="6672"/>
                      <a:pt x="4370" y="6371"/>
                    </a:cubicBezTo>
                    <a:cubicBezTo>
                      <a:pt x="3770" y="5704"/>
                      <a:pt x="3069" y="5171"/>
                      <a:pt x="2469" y="4537"/>
                    </a:cubicBezTo>
                    <a:cubicBezTo>
                      <a:pt x="1835" y="3903"/>
                      <a:pt x="1302" y="3236"/>
                      <a:pt x="868" y="2469"/>
                    </a:cubicBezTo>
                    <a:cubicBezTo>
                      <a:pt x="668" y="2102"/>
                      <a:pt x="501" y="1701"/>
                      <a:pt x="334" y="1301"/>
                    </a:cubicBezTo>
                    <a:cubicBezTo>
                      <a:pt x="201" y="868"/>
                      <a:pt x="101" y="434"/>
                      <a:pt x="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3" name="Google Shape;2393;p24"/>
              <p:cNvSpPr/>
              <p:nvPr/>
            </p:nvSpPr>
            <p:spPr>
              <a:xfrm>
                <a:off x="6615613" y="764675"/>
                <a:ext cx="162392" cy="235703"/>
              </a:xfrm>
              <a:custGeom>
                <a:rect b="b" l="l" r="r" t="t"/>
                <a:pathLst>
                  <a:path extrusionOk="0" h="7263" w="5004">
                    <a:moveTo>
                      <a:pt x="300" y="0"/>
                    </a:moveTo>
                    <a:cubicBezTo>
                      <a:pt x="134" y="367"/>
                      <a:pt x="34" y="801"/>
                      <a:pt x="34" y="1201"/>
                    </a:cubicBezTo>
                    <a:cubicBezTo>
                      <a:pt x="0" y="1635"/>
                      <a:pt x="34" y="2068"/>
                      <a:pt x="134" y="2469"/>
                    </a:cubicBezTo>
                    <a:cubicBezTo>
                      <a:pt x="300" y="3269"/>
                      <a:pt x="601" y="4070"/>
                      <a:pt x="1001" y="4804"/>
                    </a:cubicBezTo>
                    <a:cubicBezTo>
                      <a:pt x="1401" y="5571"/>
                      <a:pt x="1935" y="6238"/>
                      <a:pt x="2602" y="6738"/>
                    </a:cubicBezTo>
                    <a:cubicBezTo>
                      <a:pt x="3057" y="7085"/>
                      <a:pt x="3596" y="7263"/>
                      <a:pt x="4137" y="7263"/>
                    </a:cubicBezTo>
                    <a:cubicBezTo>
                      <a:pt x="4430" y="7263"/>
                      <a:pt x="4723" y="7211"/>
                      <a:pt x="5004" y="7105"/>
                    </a:cubicBezTo>
                    <a:lnTo>
                      <a:pt x="5004" y="7105"/>
                    </a:lnTo>
                    <a:cubicBezTo>
                      <a:pt x="4854" y="7130"/>
                      <a:pt x="4705" y="7142"/>
                      <a:pt x="4557" y="7142"/>
                    </a:cubicBezTo>
                    <a:cubicBezTo>
                      <a:pt x="3911" y="7142"/>
                      <a:pt x="3291" y="6912"/>
                      <a:pt x="2802" y="6505"/>
                    </a:cubicBezTo>
                    <a:cubicBezTo>
                      <a:pt x="2202" y="5971"/>
                      <a:pt x="1735" y="5304"/>
                      <a:pt x="1368" y="4604"/>
                    </a:cubicBezTo>
                    <a:cubicBezTo>
                      <a:pt x="1001" y="3903"/>
                      <a:pt x="667" y="3169"/>
                      <a:pt x="467" y="2402"/>
                    </a:cubicBezTo>
                    <a:cubicBezTo>
                      <a:pt x="334" y="2002"/>
                      <a:pt x="267" y="1601"/>
                      <a:pt x="234" y="1201"/>
                    </a:cubicBezTo>
                    <a:cubicBezTo>
                      <a:pt x="167" y="801"/>
                      <a:pt x="200" y="40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4" name="Google Shape;2394;p24"/>
              <p:cNvSpPr/>
              <p:nvPr/>
            </p:nvSpPr>
            <p:spPr>
              <a:xfrm>
                <a:off x="6656729" y="717035"/>
                <a:ext cx="155934" cy="235508"/>
              </a:xfrm>
              <a:custGeom>
                <a:rect b="b" l="l" r="r" t="t"/>
                <a:pathLst>
                  <a:path extrusionOk="0" h="7257" w="4805">
                    <a:moveTo>
                      <a:pt x="1" y="0"/>
                    </a:moveTo>
                    <a:cubicBezTo>
                      <a:pt x="34" y="401"/>
                      <a:pt x="134" y="801"/>
                      <a:pt x="334" y="1168"/>
                    </a:cubicBezTo>
                    <a:cubicBezTo>
                      <a:pt x="501" y="1535"/>
                      <a:pt x="568" y="1902"/>
                      <a:pt x="635" y="2302"/>
                    </a:cubicBezTo>
                    <a:cubicBezTo>
                      <a:pt x="668" y="3103"/>
                      <a:pt x="801" y="3903"/>
                      <a:pt x="1002" y="4704"/>
                    </a:cubicBezTo>
                    <a:cubicBezTo>
                      <a:pt x="1135" y="5104"/>
                      <a:pt x="1335" y="5504"/>
                      <a:pt x="1602" y="5838"/>
                    </a:cubicBezTo>
                    <a:cubicBezTo>
                      <a:pt x="1902" y="6138"/>
                      <a:pt x="2202" y="6405"/>
                      <a:pt x="2569" y="6639"/>
                    </a:cubicBezTo>
                    <a:cubicBezTo>
                      <a:pt x="2903" y="6872"/>
                      <a:pt x="3270" y="7039"/>
                      <a:pt x="3670" y="7206"/>
                    </a:cubicBezTo>
                    <a:cubicBezTo>
                      <a:pt x="3774" y="7240"/>
                      <a:pt x="3881" y="7257"/>
                      <a:pt x="3989" y="7257"/>
                    </a:cubicBezTo>
                    <a:cubicBezTo>
                      <a:pt x="4298" y="7257"/>
                      <a:pt x="4606" y="7119"/>
                      <a:pt x="4804" y="6872"/>
                    </a:cubicBezTo>
                    <a:lnTo>
                      <a:pt x="4804" y="6872"/>
                    </a:lnTo>
                    <a:cubicBezTo>
                      <a:pt x="4617" y="7017"/>
                      <a:pt x="4392" y="7098"/>
                      <a:pt x="4159" y="7098"/>
                    </a:cubicBezTo>
                    <a:cubicBezTo>
                      <a:pt x="4019" y="7098"/>
                      <a:pt x="3875" y="7068"/>
                      <a:pt x="3737" y="7006"/>
                    </a:cubicBezTo>
                    <a:cubicBezTo>
                      <a:pt x="3403" y="6839"/>
                      <a:pt x="3070" y="6605"/>
                      <a:pt x="2736" y="6372"/>
                    </a:cubicBezTo>
                    <a:cubicBezTo>
                      <a:pt x="2102" y="5938"/>
                      <a:pt x="1635" y="5304"/>
                      <a:pt x="1368" y="4570"/>
                    </a:cubicBezTo>
                    <a:cubicBezTo>
                      <a:pt x="1135" y="3837"/>
                      <a:pt x="1135" y="3036"/>
                      <a:pt x="935" y="2235"/>
                    </a:cubicBezTo>
                    <a:cubicBezTo>
                      <a:pt x="868" y="1835"/>
                      <a:pt x="735" y="1435"/>
                      <a:pt x="535" y="1068"/>
                    </a:cubicBezTo>
                    <a:cubicBezTo>
                      <a:pt x="301" y="734"/>
                      <a:pt x="101" y="40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5" name="Google Shape;2395;p24"/>
              <p:cNvSpPr/>
              <p:nvPr/>
            </p:nvSpPr>
            <p:spPr>
              <a:xfrm>
                <a:off x="6704369" y="672641"/>
                <a:ext cx="167812" cy="215906"/>
              </a:xfrm>
              <a:custGeom>
                <a:rect b="b" l="l" r="r" t="t"/>
                <a:pathLst>
                  <a:path extrusionOk="0" h="6653" w="5171">
                    <a:moveTo>
                      <a:pt x="67" y="1"/>
                    </a:moveTo>
                    <a:lnTo>
                      <a:pt x="67" y="1"/>
                    </a:lnTo>
                    <a:cubicBezTo>
                      <a:pt x="1" y="801"/>
                      <a:pt x="34" y="1569"/>
                      <a:pt x="201" y="2369"/>
                    </a:cubicBezTo>
                    <a:cubicBezTo>
                      <a:pt x="334" y="3136"/>
                      <a:pt x="668" y="3904"/>
                      <a:pt x="1101" y="4571"/>
                    </a:cubicBezTo>
                    <a:cubicBezTo>
                      <a:pt x="1535" y="5238"/>
                      <a:pt x="2169" y="5772"/>
                      <a:pt x="2869" y="6172"/>
                    </a:cubicBezTo>
                    <a:cubicBezTo>
                      <a:pt x="3236" y="6372"/>
                      <a:pt x="3603" y="6506"/>
                      <a:pt x="4003" y="6606"/>
                    </a:cubicBezTo>
                    <a:cubicBezTo>
                      <a:pt x="4204" y="6639"/>
                      <a:pt x="4404" y="6639"/>
                      <a:pt x="4604" y="6639"/>
                    </a:cubicBezTo>
                    <a:cubicBezTo>
                      <a:pt x="4657" y="6648"/>
                      <a:pt x="4711" y="6652"/>
                      <a:pt x="4764" y="6652"/>
                    </a:cubicBezTo>
                    <a:cubicBezTo>
                      <a:pt x="4909" y="6652"/>
                      <a:pt x="5049" y="6621"/>
                      <a:pt x="5171" y="6572"/>
                    </a:cubicBezTo>
                    <a:lnTo>
                      <a:pt x="5171" y="6572"/>
                    </a:lnTo>
                    <a:cubicBezTo>
                      <a:pt x="5088" y="6586"/>
                      <a:pt x="5005" y="6594"/>
                      <a:pt x="4925" y="6594"/>
                    </a:cubicBezTo>
                    <a:cubicBezTo>
                      <a:pt x="4811" y="6594"/>
                      <a:pt x="4702" y="6578"/>
                      <a:pt x="4604" y="6539"/>
                    </a:cubicBezTo>
                    <a:cubicBezTo>
                      <a:pt x="4404" y="6506"/>
                      <a:pt x="4204" y="6472"/>
                      <a:pt x="4037" y="6405"/>
                    </a:cubicBezTo>
                    <a:cubicBezTo>
                      <a:pt x="3670" y="6272"/>
                      <a:pt x="3336" y="6105"/>
                      <a:pt x="3036" y="5905"/>
                    </a:cubicBezTo>
                    <a:cubicBezTo>
                      <a:pt x="2402" y="5505"/>
                      <a:pt x="1869" y="4971"/>
                      <a:pt x="1468" y="4337"/>
                    </a:cubicBezTo>
                    <a:cubicBezTo>
                      <a:pt x="1035" y="3703"/>
                      <a:pt x="734" y="3003"/>
                      <a:pt x="534" y="2302"/>
                    </a:cubicBezTo>
                    <a:cubicBezTo>
                      <a:pt x="301" y="1535"/>
                      <a:pt x="167" y="768"/>
                      <a:pt x="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6" name="Google Shape;2396;p24"/>
              <p:cNvSpPr/>
              <p:nvPr/>
            </p:nvSpPr>
            <p:spPr>
              <a:xfrm>
                <a:off x="6757428" y="629350"/>
                <a:ext cx="291229" cy="225740"/>
              </a:xfrm>
              <a:custGeom>
                <a:rect b="b" l="l" r="r" t="t"/>
                <a:pathLst>
                  <a:path extrusionOk="0" h="6956" w="8974">
                    <a:moveTo>
                      <a:pt x="300" y="1"/>
                    </a:moveTo>
                    <a:lnTo>
                      <a:pt x="300" y="1"/>
                    </a:lnTo>
                    <a:cubicBezTo>
                      <a:pt x="67" y="501"/>
                      <a:pt x="0" y="1068"/>
                      <a:pt x="67" y="1602"/>
                    </a:cubicBezTo>
                    <a:cubicBezTo>
                      <a:pt x="133" y="2135"/>
                      <a:pt x="300" y="2702"/>
                      <a:pt x="567" y="3203"/>
                    </a:cubicBezTo>
                    <a:cubicBezTo>
                      <a:pt x="1034" y="4170"/>
                      <a:pt x="1735" y="5037"/>
                      <a:pt x="2635" y="5705"/>
                    </a:cubicBezTo>
                    <a:cubicBezTo>
                      <a:pt x="3536" y="6372"/>
                      <a:pt x="4603" y="6772"/>
                      <a:pt x="5737" y="6906"/>
                    </a:cubicBezTo>
                    <a:cubicBezTo>
                      <a:pt x="6004" y="6939"/>
                      <a:pt x="6280" y="6956"/>
                      <a:pt x="6559" y="6956"/>
                    </a:cubicBezTo>
                    <a:cubicBezTo>
                      <a:pt x="6838" y="6956"/>
                      <a:pt x="7122" y="6939"/>
                      <a:pt x="7405" y="6906"/>
                    </a:cubicBezTo>
                    <a:cubicBezTo>
                      <a:pt x="7939" y="6805"/>
                      <a:pt x="8473" y="6672"/>
                      <a:pt x="8973" y="6472"/>
                    </a:cubicBezTo>
                    <a:lnTo>
                      <a:pt x="8973" y="6472"/>
                    </a:lnTo>
                    <a:cubicBezTo>
                      <a:pt x="8329" y="6617"/>
                      <a:pt x="7660" y="6698"/>
                      <a:pt x="6997" y="6698"/>
                    </a:cubicBezTo>
                    <a:cubicBezTo>
                      <a:pt x="6594" y="6698"/>
                      <a:pt x="6195" y="6668"/>
                      <a:pt x="5804" y="6605"/>
                    </a:cubicBezTo>
                    <a:cubicBezTo>
                      <a:pt x="4770" y="6405"/>
                      <a:pt x="3769" y="6005"/>
                      <a:pt x="2935" y="5371"/>
                    </a:cubicBezTo>
                    <a:cubicBezTo>
                      <a:pt x="2068" y="4771"/>
                      <a:pt x="1334" y="3970"/>
                      <a:pt x="834" y="3036"/>
                    </a:cubicBezTo>
                    <a:cubicBezTo>
                      <a:pt x="567" y="2569"/>
                      <a:pt x="367" y="2102"/>
                      <a:pt x="267" y="1568"/>
                    </a:cubicBezTo>
                    <a:cubicBezTo>
                      <a:pt x="133" y="1035"/>
                      <a:pt x="133" y="501"/>
                      <a:pt x="3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7" name="Google Shape;2397;p24"/>
              <p:cNvSpPr/>
              <p:nvPr/>
            </p:nvSpPr>
            <p:spPr>
              <a:xfrm>
                <a:off x="6836449" y="595794"/>
                <a:ext cx="263060" cy="241609"/>
              </a:xfrm>
              <a:custGeom>
                <a:rect b="b" l="l" r="r" t="t"/>
                <a:pathLst>
                  <a:path extrusionOk="0" h="7445" w="8106">
                    <a:moveTo>
                      <a:pt x="334" y="0"/>
                    </a:moveTo>
                    <a:cubicBezTo>
                      <a:pt x="100" y="434"/>
                      <a:pt x="0" y="968"/>
                      <a:pt x="100" y="1468"/>
                    </a:cubicBezTo>
                    <a:cubicBezTo>
                      <a:pt x="167" y="1969"/>
                      <a:pt x="300" y="2469"/>
                      <a:pt x="534" y="2936"/>
                    </a:cubicBezTo>
                    <a:cubicBezTo>
                      <a:pt x="967" y="3870"/>
                      <a:pt x="1668" y="4670"/>
                      <a:pt x="2535" y="5204"/>
                    </a:cubicBezTo>
                    <a:cubicBezTo>
                      <a:pt x="3403" y="5738"/>
                      <a:pt x="4303" y="6172"/>
                      <a:pt x="5271" y="6505"/>
                    </a:cubicBezTo>
                    <a:lnTo>
                      <a:pt x="6638" y="7006"/>
                    </a:lnTo>
                    <a:lnTo>
                      <a:pt x="7372" y="7272"/>
                    </a:lnTo>
                    <a:lnTo>
                      <a:pt x="7706" y="7406"/>
                    </a:lnTo>
                    <a:cubicBezTo>
                      <a:pt x="7783" y="7425"/>
                      <a:pt x="7860" y="7444"/>
                      <a:pt x="7937" y="7444"/>
                    </a:cubicBezTo>
                    <a:cubicBezTo>
                      <a:pt x="7993" y="7444"/>
                      <a:pt x="8050" y="7434"/>
                      <a:pt x="8106" y="7406"/>
                    </a:cubicBezTo>
                    <a:lnTo>
                      <a:pt x="8106" y="7406"/>
                    </a:lnTo>
                    <a:cubicBezTo>
                      <a:pt x="8070" y="7415"/>
                      <a:pt x="8034" y="7419"/>
                      <a:pt x="7999" y="7419"/>
                    </a:cubicBezTo>
                    <a:cubicBezTo>
                      <a:pt x="7903" y="7419"/>
                      <a:pt x="7812" y="7388"/>
                      <a:pt x="7739" y="7339"/>
                    </a:cubicBezTo>
                    <a:lnTo>
                      <a:pt x="7405" y="7172"/>
                    </a:lnTo>
                    <a:lnTo>
                      <a:pt x="6738" y="6839"/>
                    </a:lnTo>
                    <a:lnTo>
                      <a:pt x="5371" y="6205"/>
                    </a:lnTo>
                    <a:cubicBezTo>
                      <a:pt x="4470" y="5805"/>
                      <a:pt x="3603" y="5371"/>
                      <a:pt x="2769" y="4871"/>
                    </a:cubicBezTo>
                    <a:cubicBezTo>
                      <a:pt x="1935" y="4337"/>
                      <a:pt x="1268" y="3636"/>
                      <a:pt x="801" y="2769"/>
                    </a:cubicBezTo>
                    <a:cubicBezTo>
                      <a:pt x="567" y="2369"/>
                      <a:pt x="400" y="1902"/>
                      <a:pt x="300" y="1435"/>
                    </a:cubicBezTo>
                    <a:cubicBezTo>
                      <a:pt x="167" y="968"/>
                      <a:pt x="167" y="467"/>
                      <a:pt x="3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8" name="Google Shape;2398;p24"/>
              <p:cNvSpPr/>
              <p:nvPr/>
            </p:nvSpPr>
            <p:spPr>
              <a:xfrm>
                <a:off x="6939290" y="567658"/>
                <a:ext cx="220839" cy="268480"/>
              </a:xfrm>
              <a:custGeom>
                <a:rect b="b" l="l" r="r" t="t"/>
                <a:pathLst>
                  <a:path extrusionOk="0" h="8273" w="6805">
                    <a:moveTo>
                      <a:pt x="234" y="0"/>
                    </a:moveTo>
                    <a:cubicBezTo>
                      <a:pt x="33" y="434"/>
                      <a:pt x="0" y="934"/>
                      <a:pt x="100" y="1401"/>
                    </a:cubicBezTo>
                    <a:cubicBezTo>
                      <a:pt x="167" y="1868"/>
                      <a:pt x="300" y="2335"/>
                      <a:pt x="500" y="2769"/>
                    </a:cubicBezTo>
                    <a:cubicBezTo>
                      <a:pt x="867" y="3669"/>
                      <a:pt x="1434" y="4470"/>
                      <a:pt x="2135" y="5137"/>
                    </a:cubicBezTo>
                    <a:cubicBezTo>
                      <a:pt x="2769" y="5804"/>
                      <a:pt x="3503" y="6438"/>
                      <a:pt x="4270" y="6972"/>
                    </a:cubicBezTo>
                    <a:cubicBezTo>
                      <a:pt x="4670" y="7239"/>
                      <a:pt x="5070" y="7506"/>
                      <a:pt x="5504" y="7706"/>
                    </a:cubicBezTo>
                    <a:cubicBezTo>
                      <a:pt x="5904" y="7906"/>
                      <a:pt x="6371" y="8106"/>
                      <a:pt x="6805" y="8273"/>
                    </a:cubicBezTo>
                    <a:cubicBezTo>
                      <a:pt x="5971" y="7806"/>
                      <a:pt x="5204" y="7305"/>
                      <a:pt x="4470" y="6738"/>
                    </a:cubicBezTo>
                    <a:cubicBezTo>
                      <a:pt x="3736" y="6138"/>
                      <a:pt x="3069" y="5504"/>
                      <a:pt x="2402" y="4837"/>
                    </a:cubicBezTo>
                    <a:cubicBezTo>
                      <a:pt x="1768" y="4203"/>
                      <a:pt x="1201" y="3469"/>
                      <a:pt x="801" y="2635"/>
                    </a:cubicBezTo>
                    <a:cubicBezTo>
                      <a:pt x="567" y="2235"/>
                      <a:pt x="400" y="1801"/>
                      <a:pt x="300" y="1368"/>
                    </a:cubicBezTo>
                    <a:cubicBezTo>
                      <a:pt x="133" y="934"/>
                      <a:pt x="100" y="434"/>
                      <a:pt x="2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9" name="Google Shape;2399;p24"/>
              <p:cNvSpPr/>
              <p:nvPr/>
            </p:nvSpPr>
            <p:spPr>
              <a:xfrm>
                <a:off x="7083248" y="539490"/>
                <a:ext cx="98558" cy="297752"/>
              </a:xfrm>
              <a:custGeom>
                <a:rect b="b" l="l" r="r" t="t"/>
                <a:pathLst>
                  <a:path extrusionOk="0" h="9175" w="3037">
                    <a:moveTo>
                      <a:pt x="768" y="1"/>
                    </a:moveTo>
                    <a:cubicBezTo>
                      <a:pt x="468" y="301"/>
                      <a:pt x="267" y="701"/>
                      <a:pt x="167" y="1102"/>
                    </a:cubicBezTo>
                    <a:cubicBezTo>
                      <a:pt x="67" y="1502"/>
                      <a:pt x="1" y="1936"/>
                      <a:pt x="1" y="2369"/>
                    </a:cubicBezTo>
                    <a:cubicBezTo>
                      <a:pt x="34" y="3203"/>
                      <a:pt x="201" y="4070"/>
                      <a:pt x="534" y="4871"/>
                    </a:cubicBezTo>
                    <a:cubicBezTo>
                      <a:pt x="834" y="5638"/>
                      <a:pt x="1201" y="6405"/>
                      <a:pt x="1602" y="7139"/>
                    </a:cubicBezTo>
                    <a:cubicBezTo>
                      <a:pt x="1802" y="7506"/>
                      <a:pt x="2035" y="7840"/>
                      <a:pt x="2269" y="8173"/>
                    </a:cubicBezTo>
                    <a:cubicBezTo>
                      <a:pt x="2536" y="8507"/>
                      <a:pt x="2803" y="8841"/>
                      <a:pt x="3036" y="9174"/>
                    </a:cubicBezTo>
                    <a:cubicBezTo>
                      <a:pt x="2869" y="8807"/>
                      <a:pt x="2702" y="8440"/>
                      <a:pt x="2469" y="8073"/>
                    </a:cubicBezTo>
                    <a:cubicBezTo>
                      <a:pt x="2269" y="7740"/>
                      <a:pt x="2069" y="7339"/>
                      <a:pt x="1902" y="6973"/>
                    </a:cubicBezTo>
                    <a:cubicBezTo>
                      <a:pt x="1568" y="6239"/>
                      <a:pt x="1201" y="5471"/>
                      <a:pt x="901" y="4704"/>
                    </a:cubicBezTo>
                    <a:cubicBezTo>
                      <a:pt x="601" y="3970"/>
                      <a:pt x="401" y="3170"/>
                      <a:pt x="334" y="2369"/>
                    </a:cubicBezTo>
                    <a:cubicBezTo>
                      <a:pt x="301" y="1969"/>
                      <a:pt x="301" y="1569"/>
                      <a:pt x="367" y="1168"/>
                    </a:cubicBezTo>
                    <a:cubicBezTo>
                      <a:pt x="401" y="735"/>
                      <a:pt x="534" y="334"/>
                      <a:pt x="7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0" name="Google Shape;2400;p24"/>
              <p:cNvSpPr/>
              <p:nvPr/>
            </p:nvSpPr>
            <p:spPr>
              <a:xfrm>
                <a:off x="7177424" y="543838"/>
                <a:ext cx="54163" cy="289054"/>
              </a:xfrm>
              <a:custGeom>
                <a:rect b="b" l="l" r="r" t="t"/>
                <a:pathLst>
                  <a:path extrusionOk="0" h="8907" w="1669">
                    <a:moveTo>
                      <a:pt x="1668" y="0"/>
                    </a:moveTo>
                    <a:lnTo>
                      <a:pt x="1668" y="0"/>
                    </a:lnTo>
                    <a:cubicBezTo>
                      <a:pt x="1302" y="167"/>
                      <a:pt x="1001" y="467"/>
                      <a:pt x="835" y="834"/>
                    </a:cubicBezTo>
                    <a:cubicBezTo>
                      <a:pt x="668" y="1201"/>
                      <a:pt x="534" y="1568"/>
                      <a:pt x="434" y="1935"/>
                    </a:cubicBezTo>
                    <a:cubicBezTo>
                      <a:pt x="201" y="2702"/>
                      <a:pt x="67" y="3469"/>
                      <a:pt x="67" y="4270"/>
                    </a:cubicBezTo>
                    <a:cubicBezTo>
                      <a:pt x="1" y="5838"/>
                      <a:pt x="234" y="7406"/>
                      <a:pt x="768" y="8907"/>
                    </a:cubicBezTo>
                    <a:cubicBezTo>
                      <a:pt x="534" y="7372"/>
                      <a:pt x="434" y="5804"/>
                      <a:pt x="468" y="4270"/>
                    </a:cubicBezTo>
                    <a:cubicBezTo>
                      <a:pt x="501" y="3503"/>
                      <a:pt x="601" y="2769"/>
                      <a:pt x="734" y="2002"/>
                    </a:cubicBezTo>
                    <a:cubicBezTo>
                      <a:pt x="801" y="1635"/>
                      <a:pt x="901" y="1268"/>
                      <a:pt x="1035" y="901"/>
                    </a:cubicBezTo>
                    <a:cubicBezTo>
                      <a:pt x="1135" y="534"/>
                      <a:pt x="1368" y="200"/>
                      <a:pt x="1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1" name="Google Shape;2401;p24"/>
              <p:cNvSpPr/>
              <p:nvPr/>
            </p:nvSpPr>
            <p:spPr>
              <a:xfrm>
                <a:off x="7216399" y="567658"/>
                <a:ext cx="133185" cy="260918"/>
              </a:xfrm>
              <a:custGeom>
                <a:rect b="b" l="l" r="r" t="t"/>
                <a:pathLst>
                  <a:path extrusionOk="0" h="8040" w="4104">
                    <a:moveTo>
                      <a:pt x="3903" y="0"/>
                    </a:moveTo>
                    <a:cubicBezTo>
                      <a:pt x="3970" y="0"/>
                      <a:pt x="3970" y="67"/>
                      <a:pt x="3970" y="134"/>
                    </a:cubicBezTo>
                    <a:lnTo>
                      <a:pt x="3970" y="267"/>
                    </a:lnTo>
                    <a:lnTo>
                      <a:pt x="3970" y="567"/>
                    </a:lnTo>
                    <a:cubicBezTo>
                      <a:pt x="3970" y="767"/>
                      <a:pt x="3937" y="968"/>
                      <a:pt x="3903" y="1168"/>
                    </a:cubicBezTo>
                    <a:cubicBezTo>
                      <a:pt x="3870" y="1568"/>
                      <a:pt x="3803" y="1968"/>
                      <a:pt x="3703" y="2335"/>
                    </a:cubicBezTo>
                    <a:cubicBezTo>
                      <a:pt x="3536" y="3136"/>
                      <a:pt x="3303" y="3870"/>
                      <a:pt x="3003" y="4603"/>
                    </a:cubicBezTo>
                    <a:cubicBezTo>
                      <a:pt x="2736" y="5337"/>
                      <a:pt x="2369" y="6038"/>
                      <a:pt x="1935" y="6705"/>
                    </a:cubicBezTo>
                    <a:cubicBezTo>
                      <a:pt x="1702" y="7005"/>
                      <a:pt x="1401" y="7305"/>
                      <a:pt x="1101" y="7539"/>
                    </a:cubicBezTo>
                    <a:cubicBezTo>
                      <a:pt x="934" y="7672"/>
                      <a:pt x="768" y="7772"/>
                      <a:pt x="601" y="7839"/>
                    </a:cubicBezTo>
                    <a:cubicBezTo>
                      <a:pt x="501" y="7906"/>
                      <a:pt x="401" y="7939"/>
                      <a:pt x="301" y="7973"/>
                    </a:cubicBezTo>
                    <a:cubicBezTo>
                      <a:pt x="234" y="7973"/>
                      <a:pt x="167" y="8002"/>
                      <a:pt x="101" y="8002"/>
                    </a:cubicBezTo>
                    <a:cubicBezTo>
                      <a:pt x="67" y="8002"/>
                      <a:pt x="34" y="7995"/>
                      <a:pt x="0" y="7973"/>
                    </a:cubicBezTo>
                    <a:lnTo>
                      <a:pt x="0" y="7973"/>
                    </a:lnTo>
                    <a:cubicBezTo>
                      <a:pt x="34" y="8023"/>
                      <a:pt x="84" y="8031"/>
                      <a:pt x="142" y="8031"/>
                    </a:cubicBezTo>
                    <a:cubicBezTo>
                      <a:pt x="171" y="8031"/>
                      <a:pt x="203" y="8029"/>
                      <a:pt x="235" y="8029"/>
                    </a:cubicBezTo>
                    <a:cubicBezTo>
                      <a:pt x="267" y="8029"/>
                      <a:pt x="301" y="8031"/>
                      <a:pt x="334" y="8039"/>
                    </a:cubicBezTo>
                    <a:cubicBezTo>
                      <a:pt x="434" y="8006"/>
                      <a:pt x="534" y="7973"/>
                      <a:pt x="634" y="7973"/>
                    </a:cubicBezTo>
                    <a:cubicBezTo>
                      <a:pt x="834" y="7906"/>
                      <a:pt x="1001" y="7806"/>
                      <a:pt x="1201" y="7706"/>
                    </a:cubicBezTo>
                    <a:cubicBezTo>
                      <a:pt x="1568" y="7506"/>
                      <a:pt x="1902" y="7239"/>
                      <a:pt x="2169" y="6905"/>
                    </a:cubicBezTo>
                    <a:cubicBezTo>
                      <a:pt x="2669" y="6271"/>
                      <a:pt x="3069" y="5537"/>
                      <a:pt x="3370" y="4770"/>
                    </a:cubicBezTo>
                    <a:cubicBezTo>
                      <a:pt x="3670" y="4003"/>
                      <a:pt x="3903" y="3202"/>
                      <a:pt x="4003" y="2402"/>
                    </a:cubicBezTo>
                    <a:cubicBezTo>
                      <a:pt x="4070" y="2002"/>
                      <a:pt x="4103" y="1601"/>
                      <a:pt x="4103" y="1168"/>
                    </a:cubicBezTo>
                    <a:cubicBezTo>
                      <a:pt x="4103" y="1001"/>
                      <a:pt x="4070" y="767"/>
                      <a:pt x="4070" y="567"/>
                    </a:cubicBezTo>
                    <a:cubicBezTo>
                      <a:pt x="4070" y="467"/>
                      <a:pt x="4037" y="367"/>
                      <a:pt x="4037" y="267"/>
                    </a:cubicBezTo>
                    <a:cubicBezTo>
                      <a:pt x="4037" y="200"/>
                      <a:pt x="4037" y="167"/>
                      <a:pt x="4003" y="100"/>
                    </a:cubicBezTo>
                    <a:cubicBezTo>
                      <a:pt x="4003" y="67"/>
                      <a:pt x="3970" y="0"/>
                      <a:pt x="39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2" name="Google Shape;2402;p24"/>
              <p:cNvSpPr/>
              <p:nvPr/>
            </p:nvSpPr>
            <p:spPr>
              <a:xfrm>
                <a:off x="7260793" y="612020"/>
                <a:ext cx="195948" cy="231711"/>
              </a:xfrm>
              <a:custGeom>
                <a:rect b="b" l="l" r="r" t="t"/>
                <a:pathLst>
                  <a:path extrusionOk="0" h="7140" w="6038">
                    <a:moveTo>
                      <a:pt x="5904" y="1"/>
                    </a:moveTo>
                    <a:cubicBezTo>
                      <a:pt x="5904" y="835"/>
                      <a:pt x="5704" y="1702"/>
                      <a:pt x="5371" y="2503"/>
                    </a:cubicBezTo>
                    <a:cubicBezTo>
                      <a:pt x="5104" y="3270"/>
                      <a:pt x="4703" y="4037"/>
                      <a:pt x="4236" y="4704"/>
                    </a:cubicBezTo>
                    <a:cubicBezTo>
                      <a:pt x="3703" y="5405"/>
                      <a:pt x="3069" y="5938"/>
                      <a:pt x="2368" y="6372"/>
                    </a:cubicBezTo>
                    <a:cubicBezTo>
                      <a:pt x="2002" y="6606"/>
                      <a:pt x="1601" y="6772"/>
                      <a:pt x="1201" y="6939"/>
                    </a:cubicBezTo>
                    <a:cubicBezTo>
                      <a:pt x="1018" y="7023"/>
                      <a:pt x="817" y="7064"/>
                      <a:pt x="613" y="7064"/>
                    </a:cubicBezTo>
                    <a:cubicBezTo>
                      <a:pt x="409" y="7064"/>
                      <a:pt x="200" y="7023"/>
                      <a:pt x="0" y="6939"/>
                    </a:cubicBezTo>
                    <a:lnTo>
                      <a:pt x="0" y="6939"/>
                    </a:lnTo>
                    <a:cubicBezTo>
                      <a:pt x="167" y="7073"/>
                      <a:pt x="400" y="7139"/>
                      <a:pt x="601" y="7139"/>
                    </a:cubicBezTo>
                    <a:cubicBezTo>
                      <a:pt x="834" y="7139"/>
                      <a:pt x="1034" y="7106"/>
                      <a:pt x="1268" y="7073"/>
                    </a:cubicBezTo>
                    <a:cubicBezTo>
                      <a:pt x="1701" y="6973"/>
                      <a:pt x="2102" y="6806"/>
                      <a:pt x="2502" y="6606"/>
                    </a:cubicBezTo>
                    <a:cubicBezTo>
                      <a:pt x="3302" y="6239"/>
                      <a:pt x="4003" y="5638"/>
                      <a:pt x="4537" y="4938"/>
                    </a:cubicBezTo>
                    <a:cubicBezTo>
                      <a:pt x="5070" y="4237"/>
                      <a:pt x="5471" y="3437"/>
                      <a:pt x="5704" y="2569"/>
                    </a:cubicBezTo>
                    <a:cubicBezTo>
                      <a:pt x="5971" y="1735"/>
                      <a:pt x="6038" y="868"/>
                      <a:pt x="59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3" name="Google Shape;2403;p24"/>
              <p:cNvSpPr/>
              <p:nvPr/>
            </p:nvSpPr>
            <p:spPr>
              <a:xfrm>
                <a:off x="7335466" y="711616"/>
                <a:ext cx="236027" cy="183843"/>
              </a:xfrm>
              <a:custGeom>
                <a:rect b="b" l="l" r="r" t="t"/>
                <a:pathLst>
                  <a:path extrusionOk="0" h="5665" w="7273">
                    <a:moveTo>
                      <a:pt x="7273" y="1"/>
                    </a:moveTo>
                    <a:cubicBezTo>
                      <a:pt x="7173" y="434"/>
                      <a:pt x="7039" y="835"/>
                      <a:pt x="6839" y="1202"/>
                    </a:cubicBezTo>
                    <a:cubicBezTo>
                      <a:pt x="6672" y="1602"/>
                      <a:pt x="6472" y="2002"/>
                      <a:pt x="6239" y="2369"/>
                    </a:cubicBezTo>
                    <a:cubicBezTo>
                      <a:pt x="5872" y="3103"/>
                      <a:pt x="5338" y="3770"/>
                      <a:pt x="4671" y="4304"/>
                    </a:cubicBezTo>
                    <a:cubicBezTo>
                      <a:pt x="4004" y="4838"/>
                      <a:pt x="3236" y="5171"/>
                      <a:pt x="2402" y="5338"/>
                    </a:cubicBezTo>
                    <a:cubicBezTo>
                      <a:pt x="2186" y="5371"/>
                      <a:pt x="1977" y="5388"/>
                      <a:pt x="1769" y="5388"/>
                    </a:cubicBezTo>
                    <a:cubicBezTo>
                      <a:pt x="1560" y="5388"/>
                      <a:pt x="1352" y="5371"/>
                      <a:pt x="1135" y="5338"/>
                    </a:cubicBezTo>
                    <a:cubicBezTo>
                      <a:pt x="735" y="5271"/>
                      <a:pt x="334" y="5071"/>
                      <a:pt x="1" y="4804"/>
                    </a:cubicBezTo>
                    <a:lnTo>
                      <a:pt x="1" y="4804"/>
                    </a:lnTo>
                    <a:cubicBezTo>
                      <a:pt x="268" y="5138"/>
                      <a:pt x="668" y="5405"/>
                      <a:pt x="1102" y="5538"/>
                    </a:cubicBezTo>
                    <a:cubicBezTo>
                      <a:pt x="1414" y="5610"/>
                      <a:pt x="1727" y="5665"/>
                      <a:pt x="2052" y="5665"/>
                    </a:cubicBezTo>
                    <a:cubicBezTo>
                      <a:pt x="2178" y="5665"/>
                      <a:pt x="2305" y="5657"/>
                      <a:pt x="2436" y="5638"/>
                    </a:cubicBezTo>
                    <a:cubicBezTo>
                      <a:pt x="3336" y="5538"/>
                      <a:pt x="4204" y="5204"/>
                      <a:pt x="4938" y="4637"/>
                    </a:cubicBezTo>
                    <a:cubicBezTo>
                      <a:pt x="5638" y="4070"/>
                      <a:pt x="6172" y="3336"/>
                      <a:pt x="6539" y="2502"/>
                    </a:cubicBezTo>
                    <a:cubicBezTo>
                      <a:pt x="6939" y="1735"/>
                      <a:pt x="7206" y="868"/>
                      <a:pt x="72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4" name="Google Shape;2404;p24"/>
              <p:cNvSpPr/>
              <p:nvPr/>
            </p:nvSpPr>
            <p:spPr>
              <a:xfrm>
                <a:off x="7415590" y="844767"/>
                <a:ext cx="223014" cy="119523"/>
              </a:xfrm>
              <a:custGeom>
                <a:rect b="b" l="l" r="r" t="t"/>
                <a:pathLst>
                  <a:path extrusionOk="0" h="3683" w="6872">
                    <a:moveTo>
                      <a:pt x="6872" y="1"/>
                    </a:moveTo>
                    <a:lnTo>
                      <a:pt x="6872" y="1"/>
                    </a:lnTo>
                    <a:cubicBezTo>
                      <a:pt x="6238" y="1335"/>
                      <a:pt x="5137" y="2369"/>
                      <a:pt x="3770" y="2969"/>
                    </a:cubicBezTo>
                    <a:cubicBezTo>
                      <a:pt x="3260" y="3211"/>
                      <a:pt x="2686" y="3323"/>
                      <a:pt x="2116" y="3323"/>
                    </a:cubicBezTo>
                    <a:cubicBezTo>
                      <a:pt x="1977" y="3323"/>
                      <a:pt x="1839" y="3316"/>
                      <a:pt x="1701" y="3303"/>
                    </a:cubicBezTo>
                    <a:cubicBezTo>
                      <a:pt x="968" y="3203"/>
                      <a:pt x="334" y="2769"/>
                      <a:pt x="0" y="2102"/>
                    </a:cubicBezTo>
                    <a:lnTo>
                      <a:pt x="0" y="2102"/>
                    </a:lnTo>
                    <a:cubicBezTo>
                      <a:pt x="234" y="2869"/>
                      <a:pt x="867" y="3470"/>
                      <a:pt x="1668" y="3603"/>
                    </a:cubicBezTo>
                    <a:cubicBezTo>
                      <a:pt x="1913" y="3656"/>
                      <a:pt x="2161" y="3682"/>
                      <a:pt x="2409" y="3682"/>
                    </a:cubicBezTo>
                    <a:cubicBezTo>
                      <a:pt x="2939" y="3682"/>
                      <a:pt x="3470" y="3564"/>
                      <a:pt x="3970" y="3336"/>
                    </a:cubicBezTo>
                    <a:cubicBezTo>
                      <a:pt x="5404" y="2736"/>
                      <a:pt x="6471" y="1502"/>
                      <a:pt x="68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5" name="Google Shape;2405;p24"/>
              <p:cNvSpPr/>
              <p:nvPr/>
            </p:nvSpPr>
            <p:spPr>
              <a:xfrm>
                <a:off x="7468617" y="954098"/>
                <a:ext cx="183000" cy="81488"/>
              </a:xfrm>
              <a:custGeom>
                <a:rect b="b" l="l" r="r" t="t"/>
                <a:pathLst>
                  <a:path extrusionOk="0" h="2511" w="5639">
                    <a:moveTo>
                      <a:pt x="5571" y="1"/>
                    </a:moveTo>
                    <a:lnTo>
                      <a:pt x="5571" y="1"/>
                    </a:lnTo>
                    <a:cubicBezTo>
                      <a:pt x="5638" y="67"/>
                      <a:pt x="5571" y="134"/>
                      <a:pt x="5538" y="201"/>
                    </a:cubicBezTo>
                    <a:lnTo>
                      <a:pt x="5405" y="334"/>
                    </a:lnTo>
                    <a:cubicBezTo>
                      <a:pt x="5304" y="434"/>
                      <a:pt x="5238" y="568"/>
                      <a:pt x="5138" y="668"/>
                    </a:cubicBezTo>
                    <a:cubicBezTo>
                      <a:pt x="4938" y="868"/>
                      <a:pt x="4737" y="1068"/>
                      <a:pt x="4537" y="1235"/>
                    </a:cubicBezTo>
                    <a:cubicBezTo>
                      <a:pt x="4104" y="1569"/>
                      <a:pt x="3637" y="1835"/>
                      <a:pt x="3103" y="1969"/>
                    </a:cubicBezTo>
                    <a:cubicBezTo>
                      <a:pt x="2661" y="2079"/>
                      <a:pt x="2219" y="2144"/>
                      <a:pt x="1758" y="2144"/>
                    </a:cubicBezTo>
                    <a:cubicBezTo>
                      <a:pt x="1662" y="2144"/>
                      <a:pt x="1566" y="2141"/>
                      <a:pt x="1468" y="2136"/>
                    </a:cubicBezTo>
                    <a:cubicBezTo>
                      <a:pt x="1202" y="2136"/>
                      <a:pt x="901" y="2102"/>
                      <a:pt x="634" y="2069"/>
                    </a:cubicBezTo>
                    <a:cubicBezTo>
                      <a:pt x="368" y="2002"/>
                      <a:pt x="134" y="1835"/>
                      <a:pt x="1" y="1602"/>
                    </a:cubicBezTo>
                    <a:lnTo>
                      <a:pt x="1" y="1602"/>
                    </a:lnTo>
                    <a:cubicBezTo>
                      <a:pt x="67" y="1902"/>
                      <a:pt x="301" y="2136"/>
                      <a:pt x="601" y="2236"/>
                    </a:cubicBezTo>
                    <a:cubicBezTo>
                      <a:pt x="868" y="2369"/>
                      <a:pt x="1168" y="2436"/>
                      <a:pt x="1435" y="2469"/>
                    </a:cubicBezTo>
                    <a:cubicBezTo>
                      <a:pt x="1668" y="2495"/>
                      <a:pt x="1900" y="2511"/>
                      <a:pt x="2131" y="2511"/>
                    </a:cubicBezTo>
                    <a:cubicBezTo>
                      <a:pt x="2496" y="2511"/>
                      <a:pt x="2856" y="2471"/>
                      <a:pt x="3203" y="2369"/>
                    </a:cubicBezTo>
                    <a:cubicBezTo>
                      <a:pt x="3803" y="2236"/>
                      <a:pt x="4337" y="1902"/>
                      <a:pt x="4737" y="1468"/>
                    </a:cubicBezTo>
                    <a:cubicBezTo>
                      <a:pt x="4938" y="1268"/>
                      <a:pt x="5138" y="1035"/>
                      <a:pt x="5271" y="768"/>
                    </a:cubicBezTo>
                    <a:cubicBezTo>
                      <a:pt x="5371" y="668"/>
                      <a:pt x="5438" y="534"/>
                      <a:pt x="5505" y="401"/>
                    </a:cubicBezTo>
                    <a:cubicBezTo>
                      <a:pt x="5538" y="334"/>
                      <a:pt x="5571" y="268"/>
                      <a:pt x="5605" y="201"/>
                    </a:cubicBezTo>
                    <a:cubicBezTo>
                      <a:pt x="5638" y="134"/>
                      <a:pt x="5638" y="34"/>
                      <a:pt x="55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6" name="Google Shape;2406;p24"/>
              <p:cNvSpPr/>
              <p:nvPr/>
            </p:nvSpPr>
            <p:spPr>
              <a:xfrm>
                <a:off x="7513011" y="1016893"/>
                <a:ext cx="148340" cy="154831"/>
              </a:xfrm>
              <a:custGeom>
                <a:rect b="b" l="l" r="r" t="t"/>
                <a:pathLst>
                  <a:path extrusionOk="0" h="4771" w="4571">
                    <a:moveTo>
                      <a:pt x="4570" y="0"/>
                    </a:moveTo>
                    <a:cubicBezTo>
                      <a:pt x="4270" y="501"/>
                      <a:pt x="3870" y="901"/>
                      <a:pt x="3369" y="1168"/>
                    </a:cubicBezTo>
                    <a:cubicBezTo>
                      <a:pt x="2902" y="1435"/>
                      <a:pt x="2369" y="1635"/>
                      <a:pt x="1835" y="1902"/>
                    </a:cubicBezTo>
                    <a:cubicBezTo>
                      <a:pt x="1301" y="2169"/>
                      <a:pt x="801" y="2569"/>
                      <a:pt x="467" y="3036"/>
                    </a:cubicBezTo>
                    <a:cubicBezTo>
                      <a:pt x="67" y="3536"/>
                      <a:pt x="0" y="4203"/>
                      <a:pt x="301" y="4771"/>
                    </a:cubicBezTo>
                    <a:cubicBezTo>
                      <a:pt x="167" y="4203"/>
                      <a:pt x="334" y="3636"/>
                      <a:pt x="701" y="3236"/>
                    </a:cubicBezTo>
                    <a:cubicBezTo>
                      <a:pt x="1101" y="2802"/>
                      <a:pt x="1535" y="2502"/>
                      <a:pt x="2035" y="2269"/>
                    </a:cubicBezTo>
                    <a:cubicBezTo>
                      <a:pt x="2569" y="2035"/>
                      <a:pt x="3069" y="1735"/>
                      <a:pt x="3570" y="1435"/>
                    </a:cubicBezTo>
                    <a:cubicBezTo>
                      <a:pt x="4070" y="1101"/>
                      <a:pt x="4403" y="601"/>
                      <a:pt x="45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7" name="Google Shape;2407;p24"/>
              <p:cNvSpPr/>
              <p:nvPr/>
            </p:nvSpPr>
            <p:spPr>
              <a:xfrm>
                <a:off x="7525992" y="1087249"/>
                <a:ext cx="126695" cy="136430"/>
              </a:xfrm>
              <a:custGeom>
                <a:rect b="b" l="l" r="r" t="t"/>
                <a:pathLst>
                  <a:path extrusionOk="0" h="4204" w="3904">
                    <a:moveTo>
                      <a:pt x="3903" y="1"/>
                    </a:moveTo>
                    <a:lnTo>
                      <a:pt x="3903" y="1"/>
                    </a:lnTo>
                    <a:cubicBezTo>
                      <a:pt x="3203" y="668"/>
                      <a:pt x="2436" y="1268"/>
                      <a:pt x="1668" y="1802"/>
                    </a:cubicBezTo>
                    <a:cubicBezTo>
                      <a:pt x="1268" y="2102"/>
                      <a:pt x="901" y="2436"/>
                      <a:pt x="568" y="2836"/>
                    </a:cubicBezTo>
                    <a:cubicBezTo>
                      <a:pt x="201" y="3170"/>
                      <a:pt x="1" y="3670"/>
                      <a:pt x="34" y="4204"/>
                    </a:cubicBezTo>
                    <a:cubicBezTo>
                      <a:pt x="134" y="3737"/>
                      <a:pt x="434" y="3336"/>
                      <a:pt x="801" y="3036"/>
                    </a:cubicBezTo>
                    <a:cubicBezTo>
                      <a:pt x="1135" y="2736"/>
                      <a:pt x="1535" y="2436"/>
                      <a:pt x="1902" y="2136"/>
                    </a:cubicBezTo>
                    <a:cubicBezTo>
                      <a:pt x="2302" y="1835"/>
                      <a:pt x="2669" y="1535"/>
                      <a:pt x="3036" y="1202"/>
                    </a:cubicBezTo>
                    <a:cubicBezTo>
                      <a:pt x="3403" y="835"/>
                      <a:pt x="3670" y="434"/>
                      <a:pt x="39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8" name="Google Shape;2408;p24"/>
              <p:cNvSpPr/>
              <p:nvPr/>
            </p:nvSpPr>
            <p:spPr>
              <a:xfrm>
                <a:off x="6764990" y="1249640"/>
                <a:ext cx="28169" cy="66073"/>
              </a:xfrm>
              <a:custGeom>
                <a:rect b="b" l="l" r="r" t="t"/>
                <a:pathLst>
                  <a:path extrusionOk="0" h="2036" w="868">
                    <a:moveTo>
                      <a:pt x="134" y="0"/>
                    </a:moveTo>
                    <a:lnTo>
                      <a:pt x="134" y="0"/>
                    </a:lnTo>
                    <a:cubicBezTo>
                      <a:pt x="1" y="367"/>
                      <a:pt x="34" y="767"/>
                      <a:pt x="201" y="1134"/>
                    </a:cubicBezTo>
                    <a:cubicBezTo>
                      <a:pt x="334" y="1501"/>
                      <a:pt x="568" y="1802"/>
                      <a:pt x="868" y="2035"/>
                    </a:cubicBezTo>
                    <a:cubicBezTo>
                      <a:pt x="834" y="1668"/>
                      <a:pt x="734" y="1301"/>
                      <a:pt x="568" y="968"/>
                    </a:cubicBezTo>
                    <a:cubicBezTo>
                      <a:pt x="434" y="634"/>
                      <a:pt x="301" y="334"/>
                      <a:pt x="1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9" name="Google Shape;2409;p24"/>
              <p:cNvSpPr/>
              <p:nvPr/>
            </p:nvSpPr>
            <p:spPr>
              <a:xfrm>
                <a:off x="7115732" y="767920"/>
                <a:ext cx="36834" cy="58479"/>
              </a:xfrm>
              <a:custGeom>
                <a:rect b="b" l="l" r="r" t="t"/>
                <a:pathLst>
                  <a:path extrusionOk="0" h="1802" w="1135">
                    <a:moveTo>
                      <a:pt x="0" y="0"/>
                    </a:moveTo>
                    <a:lnTo>
                      <a:pt x="0" y="0"/>
                    </a:lnTo>
                    <a:cubicBezTo>
                      <a:pt x="34" y="367"/>
                      <a:pt x="134" y="734"/>
                      <a:pt x="300" y="1034"/>
                    </a:cubicBezTo>
                    <a:cubicBezTo>
                      <a:pt x="501" y="1368"/>
                      <a:pt x="767" y="1635"/>
                      <a:pt x="1068" y="1802"/>
                    </a:cubicBezTo>
                    <a:lnTo>
                      <a:pt x="1101" y="1802"/>
                    </a:lnTo>
                    <a:cubicBezTo>
                      <a:pt x="1112" y="1790"/>
                      <a:pt x="1120" y="1779"/>
                      <a:pt x="1123" y="1768"/>
                    </a:cubicBezTo>
                    <a:lnTo>
                      <a:pt x="1134" y="1768"/>
                    </a:lnTo>
                    <a:cubicBezTo>
                      <a:pt x="1132" y="1761"/>
                      <a:pt x="1129" y="1754"/>
                      <a:pt x="1126" y="1747"/>
                    </a:cubicBezTo>
                    <a:lnTo>
                      <a:pt x="1126" y="1747"/>
                    </a:lnTo>
                    <a:cubicBezTo>
                      <a:pt x="1125" y="1737"/>
                      <a:pt x="1121" y="1726"/>
                      <a:pt x="1113" y="1716"/>
                    </a:cubicBezTo>
                    <a:lnTo>
                      <a:pt x="1113" y="1716"/>
                    </a:lnTo>
                    <a:cubicBezTo>
                      <a:pt x="987" y="1403"/>
                      <a:pt x="857" y="1119"/>
                      <a:pt x="667" y="834"/>
                    </a:cubicBezTo>
                    <a:cubicBezTo>
                      <a:pt x="501" y="534"/>
                      <a:pt x="267" y="2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0" name="Google Shape;2410;p24"/>
              <p:cNvSpPr/>
              <p:nvPr/>
            </p:nvSpPr>
            <p:spPr>
              <a:xfrm>
                <a:off x="7056183" y="800372"/>
                <a:ext cx="43324" cy="25248"/>
              </a:xfrm>
              <a:custGeom>
                <a:rect b="b" l="l" r="r" t="t"/>
                <a:pathLst>
                  <a:path extrusionOk="0" h="778" w="1335">
                    <a:moveTo>
                      <a:pt x="1" y="1"/>
                    </a:moveTo>
                    <a:lnTo>
                      <a:pt x="1" y="1"/>
                    </a:lnTo>
                    <a:cubicBezTo>
                      <a:pt x="182" y="485"/>
                      <a:pt x="666" y="777"/>
                      <a:pt x="1178" y="777"/>
                    </a:cubicBezTo>
                    <a:cubicBezTo>
                      <a:pt x="1230" y="777"/>
                      <a:pt x="1282" y="774"/>
                      <a:pt x="1335" y="768"/>
                    </a:cubicBezTo>
                    <a:cubicBezTo>
                      <a:pt x="1001" y="335"/>
                      <a:pt x="534" y="68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1" name="Google Shape;2411;p24"/>
              <p:cNvSpPr/>
              <p:nvPr/>
            </p:nvSpPr>
            <p:spPr>
              <a:xfrm>
                <a:off x="7002052" y="819324"/>
                <a:ext cx="34692" cy="15123"/>
              </a:xfrm>
              <a:custGeom>
                <a:rect b="b" l="l" r="r" t="t"/>
                <a:pathLst>
                  <a:path extrusionOk="0" h="466" w="1069">
                    <a:moveTo>
                      <a:pt x="272" y="1"/>
                    </a:moveTo>
                    <a:cubicBezTo>
                      <a:pt x="176" y="1"/>
                      <a:pt x="84" y="17"/>
                      <a:pt x="1" y="51"/>
                    </a:cubicBezTo>
                    <a:cubicBezTo>
                      <a:pt x="134" y="318"/>
                      <a:pt x="401" y="466"/>
                      <a:pt x="673" y="466"/>
                    </a:cubicBezTo>
                    <a:cubicBezTo>
                      <a:pt x="809" y="466"/>
                      <a:pt x="946" y="429"/>
                      <a:pt x="1068" y="351"/>
                    </a:cubicBezTo>
                    <a:cubicBezTo>
                      <a:pt x="935" y="184"/>
                      <a:pt x="768" y="84"/>
                      <a:pt x="568" y="51"/>
                    </a:cubicBezTo>
                    <a:cubicBezTo>
                      <a:pt x="468" y="17"/>
                      <a:pt x="368" y="1"/>
                      <a:pt x="2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2" name="Google Shape;2412;p24"/>
              <p:cNvSpPr/>
              <p:nvPr/>
            </p:nvSpPr>
            <p:spPr>
              <a:xfrm>
                <a:off x="6849430" y="840451"/>
                <a:ext cx="62828" cy="23820"/>
              </a:xfrm>
              <a:custGeom>
                <a:rect b="b" l="l" r="r" t="t"/>
                <a:pathLst>
                  <a:path extrusionOk="0" h="734" w="1936">
                    <a:moveTo>
                      <a:pt x="0" y="0"/>
                    </a:moveTo>
                    <a:lnTo>
                      <a:pt x="0" y="34"/>
                    </a:lnTo>
                    <a:cubicBezTo>
                      <a:pt x="9" y="34"/>
                      <a:pt x="18" y="35"/>
                      <a:pt x="27" y="36"/>
                    </a:cubicBezTo>
                    <a:lnTo>
                      <a:pt x="27" y="36"/>
                    </a:lnTo>
                    <a:cubicBezTo>
                      <a:pt x="18" y="24"/>
                      <a:pt x="9" y="12"/>
                      <a:pt x="0" y="0"/>
                    </a:cubicBezTo>
                    <a:close/>
                    <a:moveTo>
                      <a:pt x="27" y="36"/>
                    </a:moveTo>
                    <a:lnTo>
                      <a:pt x="27" y="36"/>
                    </a:lnTo>
                    <a:cubicBezTo>
                      <a:pt x="366" y="481"/>
                      <a:pt x="893" y="733"/>
                      <a:pt x="1447" y="733"/>
                    </a:cubicBezTo>
                    <a:cubicBezTo>
                      <a:pt x="1609" y="733"/>
                      <a:pt x="1773" y="712"/>
                      <a:pt x="1935" y="667"/>
                    </a:cubicBezTo>
                    <a:cubicBezTo>
                      <a:pt x="1635" y="501"/>
                      <a:pt x="1301" y="367"/>
                      <a:pt x="1001" y="267"/>
                    </a:cubicBezTo>
                    <a:cubicBezTo>
                      <a:pt x="676" y="137"/>
                      <a:pt x="352" y="71"/>
                      <a:pt x="27" y="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3" name="Google Shape;2413;p24"/>
              <p:cNvSpPr/>
              <p:nvPr/>
            </p:nvSpPr>
            <p:spPr>
              <a:xfrm>
                <a:off x="6786635" y="904317"/>
                <a:ext cx="44427" cy="20607"/>
              </a:xfrm>
              <a:custGeom>
                <a:rect b="b" l="l" r="r" t="t"/>
                <a:pathLst>
                  <a:path extrusionOk="0" h="635" w="1369">
                    <a:moveTo>
                      <a:pt x="1" y="0"/>
                    </a:moveTo>
                    <a:cubicBezTo>
                      <a:pt x="101" y="267"/>
                      <a:pt x="301" y="434"/>
                      <a:pt x="568" y="534"/>
                    </a:cubicBezTo>
                    <a:cubicBezTo>
                      <a:pt x="684" y="601"/>
                      <a:pt x="818" y="634"/>
                      <a:pt x="956" y="634"/>
                    </a:cubicBezTo>
                    <a:cubicBezTo>
                      <a:pt x="1093" y="634"/>
                      <a:pt x="1235" y="601"/>
                      <a:pt x="1368" y="534"/>
                    </a:cubicBezTo>
                    <a:cubicBezTo>
                      <a:pt x="968" y="234"/>
                      <a:pt x="501" y="3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4" name="Google Shape;2414;p24"/>
              <p:cNvSpPr/>
              <p:nvPr/>
            </p:nvSpPr>
            <p:spPr>
              <a:xfrm>
                <a:off x="6732505" y="954098"/>
                <a:ext cx="63899" cy="24015"/>
              </a:xfrm>
              <a:custGeom>
                <a:rect b="b" l="l" r="r" t="t"/>
                <a:pathLst>
                  <a:path extrusionOk="0" h="740" w="1969">
                    <a:moveTo>
                      <a:pt x="1" y="1"/>
                    </a:moveTo>
                    <a:lnTo>
                      <a:pt x="1" y="1"/>
                    </a:lnTo>
                    <a:cubicBezTo>
                      <a:pt x="234" y="301"/>
                      <a:pt x="535" y="501"/>
                      <a:pt x="901" y="635"/>
                    </a:cubicBezTo>
                    <a:cubicBezTo>
                      <a:pt x="1080" y="706"/>
                      <a:pt x="1278" y="739"/>
                      <a:pt x="1475" y="739"/>
                    </a:cubicBezTo>
                    <a:cubicBezTo>
                      <a:pt x="1645" y="739"/>
                      <a:pt x="1814" y="714"/>
                      <a:pt x="1969" y="668"/>
                    </a:cubicBezTo>
                    <a:cubicBezTo>
                      <a:pt x="1669" y="468"/>
                      <a:pt x="1368" y="334"/>
                      <a:pt x="1035" y="234"/>
                    </a:cubicBezTo>
                    <a:cubicBezTo>
                      <a:pt x="701" y="134"/>
                      <a:pt x="368" y="3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5" name="Google Shape;2415;p24"/>
              <p:cNvSpPr/>
              <p:nvPr/>
            </p:nvSpPr>
            <p:spPr>
              <a:xfrm>
                <a:off x="7255374" y="801476"/>
                <a:ext cx="44395" cy="28428"/>
              </a:xfrm>
              <a:custGeom>
                <a:rect b="b" l="l" r="r" t="t"/>
                <a:pathLst>
                  <a:path extrusionOk="0" h="876" w="1368">
                    <a:moveTo>
                      <a:pt x="1368" y="0"/>
                    </a:moveTo>
                    <a:lnTo>
                      <a:pt x="1368" y="0"/>
                    </a:lnTo>
                    <a:cubicBezTo>
                      <a:pt x="1101" y="67"/>
                      <a:pt x="834" y="167"/>
                      <a:pt x="601" y="301"/>
                    </a:cubicBezTo>
                    <a:cubicBezTo>
                      <a:pt x="367" y="467"/>
                      <a:pt x="167" y="634"/>
                      <a:pt x="0" y="868"/>
                    </a:cubicBezTo>
                    <a:cubicBezTo>
                      <a:pt x="48" y="873"/>
                      <a:pt x="94" y="875"/>
                      <a:pt x="141" y="875"/>
                    </a:cubicBezTo>
                    <a:cubicBezTo>
                      <a:pt x="683" y="875"/>
                      <a:pt x="1153" y="523"/>
                      <a:pt x="13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6" name="Google Shape;2416;p24"/>
              <p:cNvSpPr/>
              <p:nvPr/>
            </p:nvSpPr>
            <p:spPr>
              <a:xfrm>
                <a:off x="7325730" y="842593"/>
                <a:ext cx="48744" cy="23723"/>
              </a:xfrm>
              <a:custGeom>
                <a:rect b="b" l="l" r="r" t="t"/>
                <a:pathLst>
                  <a:path extrusionOk="0" h="731" w="1502">
                    <a:moveTo>
                      <a:pt x="1502" y="1"/>
                    </a:moveTo>
                    <a:lnTo>
                      <a:pt x="1502" y="1"/>
                    </a:lnTo>
                    <a:cubicBezTo>
                      <a:pt x="1235" y="34"/>
                      <a:pt x="968" y="134"/>
                      <a:pt x="701" y="234"/>
                    </a:cubicBezTo>
                    <a:cubicBezTo>
                      <a:pt x="468" y="335"/>
                      <a:pt x="201" y="468"/>
                      <a:pt x="1" y="668"/>
                    </a:cubicBezTo>
                    <a:cubicBezTo>
                      <a:pt x="127" y="710"/>
                      <a:pt x="255" y="730"/>
                      <a:pt x="380" y="730"/>
                    </a:cubicBezTo>
                    <a:cubicBezTo>
                      <a:pt x="851" y="730"/>
                      <a:pt x="1291" y="449"/>
                      <a:pt x="15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7" name="Google Shape;2417;p24"/>
              <p:cNvSpPr/>
              <p:nvPr/>
            </p:nvSpPr>
            <p:spPr>
              <a:xfrm>
                <a:off x="7416661" y="908633"/>
                <a:ext cx="55234" cy="17330"/>
              </a:xfrm>
              <a:custGeom>
                <a:rect b="b" l="l" r="r" t="t"/>
                <a:pathLst>
                  <a:path extrusionOk="0" h="534" w="1702">
                    <a:moveTo>
                      <a:pt x="1" y="1"/>
                    </a:moveTo>
                    <a:cubicBezTo>
                      <a:pt x="201" y="268"/>
                      <a:pt x="468" y="434"/>
                      <a:pt x="801" y="501"/>
                    </a:cubicBezTo>
                    <a:cubicBezTo>
                      <a:pt x="896" y="522"/>
                      <a:pt x="995" y="533"/>
                      <a:pt x="1093" y="533"/>
                    </a:cubicBezTo>
                    <a:cubicBezTo>
                      <a:pt x="1306" y="533"/>
                      <a:pt x="1519" y="482"/>
                      <a:pt x="1702" y="368"/>
                    </a:cubicBezTo>
                    <a:cubicBezTo>
                      <a:pt x="1435" y="234"/>
                      <a:pt x="1168" y="134"/>
                      <a:pt x="868" y="101"/>
                    </a:cubicBezTo>
                    <a:cubicBezTo>
                      <a:pt x="568" y="34"/>
                      <a:pt x="30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8" name="Google Shape;2418;p24"/>
              <p:cNvSpPr/>
              <p:nvPr/>
            </p:nvSpPr>
            <p:spPr>
              <a:xfrm>
                <a:off x="7454565" y="982267"/>
                <a:ext cx="54131" cy="17232"/>
              </a:xfrm>
              <a:custGeom>
                <a:rect b="b" l="l" r="r" t="t"/>
                <a:pathLst>
                  <a:path extrusionOk="0" h="531" w="1668">
                    <a:moveTo>
                      <a:pt x="0" y="0"/>
                    </a:moveTo>
                    <a:cubicBezTo>
                      <a:pt x="233" y="339"/>
                      <a:pt x="628" y="530"/>
                      <a:pt x="1022" y="530"/>
                    </a:cubicBezTo>
                    <a:cubicBezTo>
                      <a:pt x="1248" y="530"/>
                      <a:pt x="1473" y="467"/>
                      <a:pt x="1668" y="334"/>
                    </a:cubicBezTo>
                    <a:cubicBezTo>
                      <a:pt x="1401" y="234"/>
                      <a:pt x="1134" y="133"/>
                      <a:pt x="834" y="100"/>
                    </a:cubicBezTo>
                    <a:cubicBezTo>
                      <a:pt x="567" y="33"/>
                      <a:pt x="267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9" name="Google Shape;2419;p24"/>
              <p:cNvSpPr/>
              <p:nvPr/>
            </p:nvSpPr>
            <p:spPr>
              <a:xfrm>
                <a:off x="6728189" y="1191161"/>
                <a:ext cx="22749" cy="35763"/>
              </a:xfrm>
              <a:custGeom>
                <a:rect b="b" l="l" r="r" t="t"/>
                <a:pathLst>
                  <a:path extrusionOk="0" h="1102" w="701">
                    <a:moveTo>
                      <a:pt x="0" y="1"/>
                    </a:moveTo>
                    <a:cubicBezTo>
                      <a:pt x="0" y="234"/>
                      <a:pt x="67" y="435"/>
                      <a:pt x="167" y="635"/>
                    </a:cubicBezTo>
                    <a:cubicBezTo>
                      <a:pt x="301" y="835"/>
                      <a:pt x="434" y="1002"/>
                      <a:pt x="634" y="1102"/>
                    </a:cubicBezTo>
                    <a:cubicBezTo>
                      <a:pt x="701" y="868"/>
                      <a:pt x="668" y="635"/>
                      <a:pt x="534" y="435"/>
                    </a:cubicBezTo>
                    <a:cubicBezTo>
                      <a:pt x="434" y="201"/>
                      <a:pt x="234" y="68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0" name="Google Shape;2420;p24"/>
              <p:cNvSpPr/>
              <p:nvPr/>
            </p:nvSpPr>
            <p:spPr>
              <a:xfrm>
                <a:off x="6887302" y="596865"/>
                <a:ext cx="24956" cy="50918"/>
              </a:xfrm>
              <a:custGeom>
                <a:rect b="b" l="l" r="r" t="t"/>
                <a:pathLst>
                  <a:path extrusionOk="0" h="1569" w="769">
                    <a:moveTo>
                      <a:pt x="134" y="1"/>
                    </a:moveTo>
                    <a:lnTo>
                      <a:pt x="134" y="1"/>
                    </a:lnTo>
                    <a:cubicBezTo>
                      <a:pt x="1" y="301"/>
                      <a:pt x="34" y="635"/>
                      <a:pt x="168" y="935"/>
                    </a:cubicBezTo>
                    <a:cubicBezTo>
                      <a:pt x="268" y="1202"/>
                      <a:pt x="468" y="1435"/>
                      <a:pt x="768" y="1569"/>
                    </a:cubicBezTo>
                    <a:cubicBezTo>
                      <a:pt x="735" y="1302"/>
                      <a:pt x="668" y="1002"/>
                      <a:pt x="535" y="735"/>
                    </a:cubicBezTo>
                    <a:cubicBezTo>
                      <a:pt x="435" y="468"/>
                      <a:pt x="301" y="234"/>
                      <a:pt x="1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1" name="Google Shape;2421;p24"/>
              <p:cNvSpPr/>
              <p:nvPr/>
            </p:nvSpPr>
            <p:spPr>
              <a:xfrm>
                <a:off x="7025872" y="557890"/>
                <a:ext cx="17362" cy="49847"/>
              </a:xfrm>
              <a:custGeom>
                <a:rect b="b" l="l" r="r" t="t"/>
                <a:pathLst>
                  <a:path extrusionOk="0" h="1536" w="535">
                    <a:moveTo>
                      <a:pt x="267" y="1"/>
                    </a:moveTo>
                    <a:cubicBezTo>
                      <a:pt x="1" y="501"/>
                      <a:pt x="34" y="1102"/>
                      <a:pt x="401" y="1535"/>
                    </a:cubicBezTo>
                    <a:cubicBezTo>
                      <a:pt x="501" y="1302"/>
                      <a:pt x="534" y="1035"/>
                      <a:pt x="534" y="768"/>
                    </a:cubicBezTo>
                    <a:cubicBezTo>
                      <a:pt x="501" y="468"/>
                      <a:pt x="401" y="234"/>
                      <a:pt x="2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2" name="Google Shape;2422;p24"/>
              <p:cNvSpPr/>
              <p:nvPr/>
            </p:nvSpPr>
            <p:spPr>
              <a:xfrm>
                <a:off x="7386351" y="646679"/>
                <a:ext cx="19504" cy="43551"/>
              </a:xfrm>
              <a:custGeom>
                <a:rect b="b" l="l" r="r" t="t"/>
                <a:pathLst>
                  <a:path extrusionOk="0" h="1342" w="601">
                    <a:moveTo>
                      <a:pt x="434" y="0"/>
                    </a:moveTo>
                    <a:cubicBezTo>
                      <a:pt x="267" y="167"/>
                      <a:pt x="167" y="401"/>
                      <a:pt x="101" y="634"/>
                    </a:cubicBezTo>
                    <a:cubicBezTo>
                      <a:pt x="67" y="734"/>
                      <a:pt x="34" y="868"/>
                      <a:pt x="34" y="968"/>
                    </a:cubicBezTo>
                    <a:cubicBezTo>
                      <a:pt x="34" y="1034"/>
                      <a:pt x="34" y="1101"/>
                      <a:pt x="34" y="1168"/>
                    </a:cubicBezTo>
                    <a:cubicBezTo>
                      <a:pt x="34" y="1234"/>
                      <a:pt x="67" y="1268"/>
                      <a:pt x="1" y="1335"/>
                    </a:cubicBezTo>
                    <a:cubicBezTo>
                      <a:pt x="15" y="1339"/>
                      <a:pt x="28" y="1341"/>
                      <a:pt x="41" y="1341"/>
                    </a:cubicBezTo>
                    <a:cubicBezTo>
                      <a:pt x="120" y="1341"/>
                      <a:pt x="177" y="1268"/>
                      <a:pt x="234" y="1268"/>
                    </a:cubicBezTo>
                    <a:cubicBezTo>
                      <a:pt x="267" y="1201"/>
                      <a:pt x="301" y="1168"/>
                      <a:pt x="334" y="1101"/>
                    </a:cubicBezTo>
                    <a:cubicBezTo>
                      <a:pt x="434" y="1001"/>
                      <a:pt x="468" y="868"/>
                      <a:pt x="501" y="767"/>
                    </a:cubicBezTo>
                    <a:cubicBezTo>
                      <a:pt x="601" y="501"/>
                      <a:pt x="568" y="234"/>
                      <a:pt x="4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3" name="Google Shape;2423;p24"/>
              <p:cNvSpPr/>
              <p:nvPr/>
            </p:nvSpPr>
            <p:spPr>
              <a:xfrm>
                <a:off x="6635084" y="771166"/>
                <a:ext cx="17362" cy="47673"/>
              </a:xfrm>
              <a:custGeom>
                <a:rect b="b" l="l" r="r" t="t"/>
                <a:pathLst>
                  <a:path extrusionOk="0" h="1469" w="535">
                    <a:moveTo>
                      <a:pt x="134" y="0"/>
                    </a:moveTo>
                    <a:cubicBezTo>
                      <a:pt x="1" y="234"/>
                      <a:pt x="1" y="534"/>
                      <a:pt x="67" y="801"/>
                    </a:cubicBezTo>
                    <a:cubicBezTo>
                      <a:pt x="101" y="1068"/>
                      <a:pt x="268" y="1301"/>
                      <a:pt x="468" y="1468"/>
                    </a:cubicBezTo>
                    <a:cubicBezTo>
                      <a:pt x="534" y="1235"/>
                      <a:pt x="534" y="968"/>
                      <a:pt x="468" y="701"/>
                    </a:cubicBezTo>
                    <a:cubicBezTo>
                      <a:pt x="401" y="434"/>
                      <a:pt x="301" y="200"/>
                      <a:pt x="1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4" name="Google Shape;2424;p24"/>
              <p:cNvSpPr/>
              <p:nvPr/>
            </p:nvSpPr>
            <p:spPr>
              <a:xfrm>
                <a:off x="6563657" y="1495367"/>
                <a:ext cx="143992" cy="206787"/>
              </a:xfrm>
              <a:custGeom>
                <a:rect b="b" l="l" r="r" t="t"/>
                <a:pathLst>
                  <a:path extrusionOk="0" h="6372" w="4437">
                    <a:moveTo>
                      <a:pt x="2235" y="0"/>
                    </a:moveTo>
                    <a:cubicBezTo>
                      <a:pt x="2235" y="1235"/>
                      <a:pt x="1234" y="3169"/>
                      <a:pt x="0" y="3169"/>
                    </a:cubicBezTo>
                    <a:cubicBezTo>
                      <a:pt x="1234" y="3169"/>
                      <a:pt x="2235" y="5137"/>
                      <a:pt x="2235" y="6372"/>
                    </a:cubicBezTo>
                    <a:cubicBezTo>
                      <a:pt x="2235" y="5137"/>
                      <a:pt x="3236" y="3203"/>
                      <a:pt x="4437" y="3169"/>
                    </a:cubicBezTo>
                    <a:cubicBezTo>
                      <a:pt x="3236" y="3169"/>
                      <a:pt x="2235" y="1235"/>
                      <a:pt x="22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5" name="Google Shape;2425;p24"/>
              <p:cNvSpPr/>
              <p:nvPr/>
            </p:nvSpPr>
            <p:spPr>
              <a:xfrm>
                <a:off x="7728428" y="659660"/>
                <a:ext cx="103945" cy="149411"/>
              </a:xfrm>
              <a:custGeom>
                <a:rect b="b" l="l" r="r" t="t"/>
                <a:pathLst>
                  <a:path extrusionOk="0" h="4604" w="3203">
                    <a:moveTo>
                      <a:pt x="1602" y="1"/>
                    </a:moveTo>
                    <a:cubicBezTo>
                      <a:pt x="1602" y="901"/>
                      <a:pt x="868" y="2302"/>
                      <a:pt x="0" y="2302"/>
                    </a:cubicBezTo>
                    <a:cubicBezTo>
                      <a:pt x="868" y="2302"/>
                      <a:pt x="1602" y="3737"/>
                      <a:pt x="1602" y="4604"/>
                    </a:cubicBezTo>
                    <a:cubicBezTo>
                      <a:pt x="1602" y="3737"/>
                      <a:pt x="2335" y="2302"/>
                      <a:pt x="3203" y="2302"/>
                    </a:cubicBezTo>
                    <a:cubicBezTo>
                      <a:pt x="2302" y="2302"/>
                      <a:pt x="1602" y="901"/>
                      <a:pt x="16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426" name="Google Shape;2426;p24"/>
          <p:cNvGrpSpPr/>
          <p:nvPr/>
        </p:nvGrpSpPr>
        <p:grpSpPr>
          <a:xfrm>
            <a:off x="8051074" y="4292178"/>
            <a:ext cx="1539899" cy="805108"/>
            <a:chOff x="5924193" y="3383429"/>
            <a:chExt cx="2151599" cy="1125082"/>
          </a:xfrm>
        </p:grpSpPr>
        <p:sp>
          <p:nvSpPr>
            <p:cNvPr id="2427" name="Google Shape;2427;p24"/>
            <p:cNvSpPr/>
            <p:nvPr/>
          </p:nvSpPr>
          <p:spPr>
            <a:xfrm>
              <a:off x="5924193" y="3383429"/>
              <a:ext cx="2151599" cy="1125082"/>
            </a:xfrm>
            <a:custGeom>
              <a:rect b="b" l="l" r="r" t="t"/>
              <a:pathLst>
                <a:path extrusionOk="0" h="28240" w="54006">
                  <a:moveTo>
                    <a:pt x="13389" y="1"/>
                  </a:moveTo>
                  <a:cubicBezTo>
                    <a:pt x="11680" y="1"/>
                    <a:pt x="9974" y="90"/>
                    <a:pt x="8273" y="353"/>
                  </a:cubicBezTo>
                  <a:cubicBezTo>
                    <a:pt x="7906" y="353"/>
                    <a:pt x="7572" y="519"/>
                    <a:pt x="7305" y="820"/>
                  </a:cubicBezTo>
                  <a:cubicBezTo>
                    <a:pt x="7139" y="1120"/>
                    <a:pt x="7172" y="1520"/>
                    <a:pt x="7339" y="1820"/>
                  </a:cubicBezTo>
                  <a:cubicBezTo>
                    <a:pt x="7405" y="1887"/>
                    <a:pt x="7439" y="1987"/>
                    <a:pt x="7472" y="2054"/>
                  </a:cubicBezTo>
                  <a:cubicBezTo>
                    <a:pt x="7806" y="2588"/>
                    <a:pt x="8206" y="3021"/>
                    <a:pt x="8673" y="3422"/>
                  </a:cubicBezTo>
                  <a:lnTo>
                    <a:pt x="8706" y="3422"/>
                  </a:lnTo>
                  <a:cubicBezTo>
                    <a:pt x="5771" y="3755"/>
                    <a:pt x="2902" y="5356"/>
                    <a:pt x="1468" y="7958"/>
                  </a:cubicBezTo>
                  <a:cubicBezTo>
                    <a:pt x="0" y="10627"/>
                    <a:pt x="34" y="13929"/>
                    <a:pt x="1635" y="16564"/>
                  </a:cubicBezTo>
                  <a:cubicBezTo>
                    <a:pt x="3101" y="18838"/>
                    <a:pt x="6527" y="20710"/>
                    <a:pt x="9360" y="20710"/>
                  </a:cubicBezTo>
                  <a:cubicBezTo>
                    <a:pt x="9685" y="20710"/>
                    <a:pt x="10002" y="20685"/>
                    <a:pt x="10308" y="20634"/>
                  </a:cubicBezTo>
                  <a:lnTo>
                    <a:pt x="10308" y="28239"/>
                  </a:lnTo>
                  <a:lnTo>
                    <a:pt x="43431" y="28239"/>
                  </a:lnTo>
                  <a:cubicBezTo>
                    <a:pt x="43465" y="28206"/>
                    <a:pt x="43565" y="28173"/>
                    <a:pt x="43598" y="28139"/>
                  </a:cubicBezTo>
                  <a:lnTo>
                    <a:pt x="43598" y="20267"/>
                  </a:lnTo>
                  <a:cubicBezTo>
                    <a:pt x="44038" y="20279"/>
                    <a:pt x="44482" y="20288"/>
                    <a:pt x="44928" y="20288"/>
                  </a:cubicBezTo>
                  <a:cubicBezTo>
                    <a:pt x="47017" y="20288"/>
                    <a:pt x="49120" y="20076"/>
                    <a:pt x="50770" y="18866"/>
                  </a:cubicBezTo>
                  <a:cubicBezTo>
                    <a:pt x="51971" y="17932"/>
                    <a:pt x="52805" y="16664"/>
                    <a:pt x="53238" y="15230"/>
                  </a:cubicBezTo>
                  <a:cubicBezTo>
                    <a:pt x="54005" y="12628"/>
                    <a:pt x="53639" y="9826"/>
                    <a:pt x="52171" y="7558"/>
                  </a:cubicBezTo>
                  <a:cubicBezTo>
                    <a:pt x="50736" y="5290"/>
                    <a:pt x="48535" y="3422"/>
                    <a:pt x="45833" y="3422"/>
                  </a:cubicBezTo>
                  <a:lnTo>
                    <a:pt x="45266" y="3422"/>
                  </a:lnTo>
                  <a:cubicBezTo>
                    <a:pt x="45299" y="3388"/>
                    <a:pt x="45333" y="3355"/>
                    <a:pt x="45366" y="3321"/>
                  </a:cubicBezTo>
                  <a:lnTo>
                    <a:pt x="46700" y="1520"/>
                  </a:lnTo>
                  <a:cubicBezTo>
                    <a:pt x="46867" y="1287"/>
                    <a:pt x="47067" y="953"/>
                    <a:pt x="46934" y="720"/>
                  </a:cubicBezTo>
                  <a:cubicBezTo>
                    <a:pt x="46834" y="486"/>
                    <a:pt x="46500" y="419"/>
                    <a:pt x="46233" y="386"/>
                  </a:cubicBezTo>
                  <a:cubicBezTo>
                    <a:pt x="43920" y="176"/>
                    <a:pt x="41605" y="105"/>
                    <a:pt x="39287" y="105"/>
                  </a:cubicBezTo>
                  <a:cubicBezTo>
                    <a:pt x="34547" y="105"/>
                    <a:pt x="29798" y="401"/>
                    <a:pt x="25048" y="401"/>
                  </a:cubicBezTo>
                  <a:cubicBezTo>
                    <a:pt x="24015" y="401"/>
                    <a:pt x="22982" y="387"/>
                    <a:pt x="21949" y="353"/>
                  </a:cubicBezTo>
                  <a:cubicBezTo>
                    <a:pt x="19093" y="248"/>
                    <a:pt x="16237" y="1"/>
                    <a:pt x="133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8" name="Google Shape;2428;p24"/>
            <p:cNvSpPr/>
            <p:nvPr/>
          </p:nvSpPr>
          <p:spPr>
            <a:xfrm>
              <a:off x="6560757" y="4055650"/>
              <a:ext cx="155535" cy="452861"/>
            </a:xfrm>
            <a:custGeom>
              <a:rect b="b" l="l" r="r" t="t"/>
              <a:pathLst>
                <a:path extrusionOk="0" h="11367" w="3904">
                  <a:moveTo>
                    <a:pt x="2015" y="1"/>
                  </a:moveTo>
                  <a:cubicBezTo>
                    <a:pt x="1698" y="1"/>
                    <a:pt x="1394" y="134"/>
                    <a:pt x="1201" y="392"/>
                  </a:cubicBezTo>
                  <a:cubicBezTo>
                    <a:pt x="868" y="792"/>
                    <a:pt x="667" y="1259"/>
                    <a:pt x="601" y="1759"/>
                  </a:cubicBezTo>
                  <a:cubicBezTo>
                    <a:pt x="234" y="3461"/>
                    <a:pt x="34" y="5195"/>
                    <a:pt x="0" y="6930"/>
                  </a:cubicBezTo>
                  <a:lnTo>
                    <a:pt x="0" y="7263"/>
                  </a:lnTo>
                  <a:cubicBezTo>
                    <a:pt x="0" y="8631"/>
                    <a:pt x="67" y="9999"/>
                    <a:pt x="134" y="11366"/>
                  </a:cubicBezTo>
                  <a:lnTo>
                    <a:pt x="3870" y="11366"/>
                  </a:lnTo>
                  <a:cubicBezTo>
                    <a:pt x="3903" y="9332"/>
                    <a:pt x="3836" y="7263"/>
                    <a:pt x="3636" y="5262"/>
                  </a:cubicBezTo>
                  <a:lnTo>
                    <a:pt x="3636" y="5028"/>
                  </a:lnTo>
                  <a:cubicBezTo>
                    <a:pt x="3536" y="3861"/>
                    <a:pt x="3369" y="2727"/>
                    <a:pt x="3169" y="1593"/>
                  </a:cubicBezTo>
                  <a:cubicBezTo>
                    <a:pt x="3136" y="1292"/>
                    <a:pt x="3069" y="959"/>
                    <a:pt x="2936" y="692"/>
                  </a:cubicBezTo>
                  <a:cubicBezTo>
                    <a:pt x="2869" y="459"/>
                    <a:pt x="2736" y="258"/>
                    <a:pt x="2535" y="125"/>
                  </a:cubicBezTo>
                  <a:cubicBezTo>
                    <a:pt x="2369" y="42"/>
                    <a:pt x="2190" y="1"/>
                    <a:pt x="2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9" name="Google Shape;2429;p24"/>
            <p:cNvSpPr/>
            <p:nvPr/>
          </p:nvSpPr>
          <p:spPr>
            <a:xfrm>
              <a:off x="6732188" y="4055291"/>
              <a:ext cx="168802" cy="453220"/>
            </a:xfrm>
            <a:custGeom>
              <a:rect b="b" l="l" r="r" t="t"/>
              <a:pathLst>
                <a:path extrusionOk="0" h="11376" w="4237">
                  <a:moveTo>
                    <a:pt x="2235" y="1"/>
                  </a:moveTo>
                  <a:cubicBezTo>
                    <a:pt x="1535" y="167"/>
                    <a:pt x="1001" y="1101"/>
                    <a:pt x="868" y="1368"/>
                  </a:cubicBezTo>
                  <a:cubicBezTo>
                    <a:pt x="868" y="1368"/>
                    <a:pt x="868" y="1402"/>
                    <a:pt x="834" y="1402"/>
                  </a:cubicBezTo>
                  <a:cubicBezTo>
                    <a:pt x="0" y="3169"/>
                    <a:pt x="234" y="7739"/>
                    <a:pt x="434" y="10275"/>
                  </a:cubicBezTo>
                  <a:cubicBezTo>
                    <a:pt x="434" y="10308"/>
                    <a:pt x="434" y="10341"/>
                    <a:pt x="434" y="10341"/>
                  </a:cubicBezTo>
                  <a:cubicBezTo>
                    <a:pt x="467" y="10742"/>
                    <a:pt x="501" y="11108"/>
                    <a:pt x="534" y="11375"/>
                  </a:cubicBezTo>
                  <a:lnTo>
                    <a:pt x="4203" y="11375"/>
                  </a:lnTo>
                  <a:cubicBezTo>
                    <a:pt x="4237" y="9507"/>
                    <a:pt x="4170" y="7606"/>
                    <a:pt x="4037" y="5738"/>
                  </a:cubicBezTo>
                  <a:lnTo>
                    <a:pt x="4037" y="5638"/>
                  </a:lnTo>
                  <a:cubicBezTo>
                    <a:pt x="3936" y="4370"/>
                    <a:pt x="3836" y="3270"/>
                    <a:pt x="3770" y="2702"/>
                  </a:cubicBezTo>
                  <a:cubicBezTo>
                    <a:pt x="3736" y="2502"/>
                    <a:pt x="3736" y="2336"/>
                    <a:pt x="3736" y="2269"/>
                  </a:cubicBezTo>
                  <a:cubicBezTo>
                    <a:pt x="3736" y="2269"/>
                    <a:pt x="3736" y="2235"/>
                    <a:pt x="3736" y="2235"/>
                  </a:cubicBezTo>
                  <a:cubicBezTo>
                    <a:pt x="3703" y="1902"/>
                    <a:pt x="3670" y="1602"/>
                    <a:pt x="3603" y="1301"/>
                  </a:cubicBezTo>
                  <a:cubicBezTo>
                    <a:pt x="3570" y="1235"/>
                    <a:pt x="3570" y="1168"/>
                    <a:pt x="3536" y="1101"/>
                  </a:cubicBezTo>
                  <a:cubicBezTo>
                    <a:pt x="3469" y="801"/>
                    <a:pt x="3336" y="534"/>
                    <a:pt x="3169" y="334"/>
                  </a:cubicBezTo>
                  <a:cubicBezTo>
                    <a:pt x="3136" y="301"/>
                    <a:pt x="3136" y="301"/>
                    <a:pt x="3136" y="301"/>
                  </a:cubicBezTo>
                  <a:cubicBezTo>
                    <a:pt x="3002" y="134"/>
                    <a:pt x="2836" y="34"/>
                    <a:pt x="2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0" name="Google Shape;2430;p24"/>
            <p:cNvSpPr/>
            <p:nvPr/>
          </p:nvSpPr>
          <p:spPr>
            <a:xfrm>
              <a:off x="6928878" y="4056526"/>
              <a:ext cx="158165" cy="451985"/>
            </a:xfrm>
            <a:custGeom>
              <a:rect b="b" l="l" r="r" t="t"/>
              <a:pathLst>
                <a:path extrusionOk="0" h="11345" w="3970">
                  <a:moveTo>
                    <a:pt x="2080" y="0"/>
                  </a:moveTo>
                  <a:cubicBezTo>
                    <a:pt x="2054" y="0"/>
                    <a:pt x="2028" y="1"/>
                    <a:pt x="2002" y="3"/>
                  </a:cubicBezTo>
                  <a:cubicBezTo>
                    <a:pt x="1001" y="136"/>
                    <a:pt x="434" y="1838"/>
                    <a:pt x="367" y="2038"/>
                  </a:cubicBezTo>
                  <a:cubicBezTo>
                    <a:pt x="100" y="3605"/>
                    <a:pt x="0" y="5173"/>
                    <a:pt x="67" y="6741"/>
                  </a:cubicBezTo>
                  <a:cubicBezTo>
                    <a:pt x="67" y="8476"/>
                    <a:pt x="167" y="10177"/>
                    <a:pt x="267" y="11344"/>
                  </a:cubicBezTo>
                  <a:lnTo>
                    <a:pt x="3970" y="11344"/>
                  </a:lnTo>
                  <a:cubicBezTo>
                    <a:pt x="3970" y="10677"/>
                    <a:pt x="3936" y="9910"/>
                    <a:pt x="3870" y="9143"/>
                  </a:cubicBezTo>
                  <a:cubicBezTo>
                    <a:pt x="3736" y="6508"/>
                    <a:pt x="3503" y="3405"/>
                    <a:pt x="3403" y="2405"/>
                  </a:cubicBezTo>
                  <a:lnTo>
                    <a:pt x="3403" y="2271"/>
                  </a:lnTo>
                  <a:cubicBezTo>
                    <a:pt x="3403" y="2171"/>
                    <a:pt x="3403" y="2171"/>
                    <a:pt x="3403" y="2104"/>
                  </a:cubicBezTo>
                  <a:cubicBezTo>
                    <a:pt x="3403" y="2004"/>
                    <a:pt x="3369" y="1938"/>
                    <a:pt x="3369" y="1838"/>
                  </a:cubicBezTo>
                  <a:cubicBezTo>
                    <a:pt x="3369" y="1804"/>
                    <a:pt x="3369" y="1804"/>
                    <a:pt x="3369" y="1804"/>
                  </a:cubicBezTo>
                  <a:cubicBezTo>
                    <a:pt x="3272" y="1091"/>
                    <a:pt x="2954" y="0"/>
                    <a:pt x="20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1" name="Google Shape;2431;p24"/>
            <p:cNvSpPr/>
            <p:nvPr/>
          </p:nvSpPr>
          <p:spPr>
            <a:xfrm>
              <a:off x="7106963" y="4056088"/>
              <a:ext cx="163464" cy="452423"/>
            </a:xfrm>
            <a:custGeom>
              <a:rect b="b" l="l" r="r" t="t"/>
              <a:pathLst>
                <a:path extrusionOk="0" h="11356" w="4103">
                  <a:moveTo>
                    <a:pt x="2333" y="0"/>
                  </a:moveTo>
                  <a:cubicBezTo>
                    <a:pt x="2232" y="0"/>
                    <a:pt x="2168" y="14"/>
                    <a:pt x="2168" y="14"/>
                  </a:cubicBezTo>
                  <a:cubicBezTo>
                    <a:pt x="601" y="614"/>
                    <a:pt x="767" y="1281"/>
                    <a:pt x="300" y="4584"/>
                  </a:cubicBezTo>
                  <a:cubicBezTo>
                    <a:pt x="0" y="6785"/>
                    <a:pt x="200" y="9687"/>
                    <a:pt x="367" y="11355"/>
                  </a:cubicBezTo>
                  <a:lnTo>
                    <a:pt x="4103" y="11355"/>
                  </a:lnTo>
                  <a:lnTo>
                    <a:pt x="4103" y="10988"/>
                  </a:lnTo>
                  <a:cubicBezTo>
                    <a:pt x="4103" y="10855"/>
                    <a:pt x="4103" y="10722"/>
                    <a:pt x="4103" y="10621"/>
                  </a:cubicBezTo>
                  <a:cubicBezTo>
                    <a:pt x="4070" y="9554"/>
                    <a:pt x="3970" y="8387"/>
                    <a:pt x="4036" y="7753"/>
                  </a:cubicBezTo>
                  <a:lnTo>
                    <a:pt x="4036" y="7719"/>
                  </a:lnTo>
                  <a:cubicBezTo>
                    <a:pt x="4036" y="6552"/>
                    <a:pt x="3936" y="5351"/>
                    <a:pt x="3803" y="4184"/>
                  </a:cubicBezTo>
                  <a:cubicBezTo>
                    <a:pt x="3803" y="4083"/>
                    <a:pt x="3769" y="4017"/>
                    <a:pt x="3769" y="3917"/>
                  </a:cubicBezTo>
                  <a:cubicBezTo>
                    <a:pt x="3669" y="2849"/>
                    <a:pt x="3536" y="1849"/>
                    <a:pt x="3469" y="1281"/>
                  </a:cubicBezTo>
                  <a:cubicBezTo>
                    <a:pt x="3469" y="1281"/>
                    <a:pt x="3469" y="1248"/>
                    <a:pt x="3469" y="1248"/>
                  </a:cubicBezTo>
                  <a:cubicBezTo>
                    <a:pt x="3317" y="135"/>
                    <a:pt x="2647" y="0"/>
                    <a:pt x="2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2" name="Google Shape;2432;p24"/>
            <p:cNvSpPr/>
            <p:nvPr/>
          </p:nvSpPr>
          <p:spPr>
            <a:xfrm>
              <a:off x="7300984" y="4055291"/>
              <a:ext cx="154181" cy="453220"/>
            </a:xfrm>
            <a:custGeom>
              <a:rect b="b" l="l" r="r" t="t"/>
              <a:pathLst>
                <a:path extrusionOk="0" h="11376" w="3870">
                  <a:moveTo>
                    <a:pt x="1902" y="1"/>
                  </a:moveTo>
                  <a:cubicBezTo>
                    <a:pt x="534" y="434"/>
                    <a:pt x="200" y="2769"/>
                    <a:pt x="134" y="3336"/>
                  </a:cubicBezTo>
                  <a:lnTo>
                    <a:pt x="134" y="3470"/>
                  </a:lnTo>
                  <a:cubicBezTo>
                    <a:pt x="34" y="4604"/>
                    <a:pt x="0" y="5738"/>
                    <a:pt x="0" y="6872"/>
                  </a:cubicBezTo>
                  <a:cubicBezTo>
                    <a:pt x="34" y="8673"/>
                    <a:pt x="134" y="10341"/>
                    <a:pt x="234" y="11375"/>
                  </a:cubicBezTo>
                  <a:lnTo>
                    <a:pt x="3870" y="11375"/>
                  </a:lnTo>
                  <a:cubicBezTo>
                    <a:pt x="3870" y="11342"/>
                    <a:pt x="3870" y="11342"/>
                    <a:pt x="3870" y="11309"/>
                  </a:cubicBezTo>
                  <a:lnTo>
                    <a:pt x="3870" y="11008"/>
                  </a:lnTo>
                  <a:cubicBezTo>
                    <a:pt x="3870" y="9941"/>
                    <a:pt x="3836" y="8640"/>
                    <a:pt x="3736" y="7806"/>
                  </a:cubicBezTo>
                  <a:lnTo>
                    <a:pt x="3736" y="7539"/>
                  </a:lnTo>
                  <a:cubicBezTo>
                    <a:pt x="3736" y="7406"/>
                    <a:pt x="3736" y="7272"/>
                    <a:pt x="3736" y="7172"/>
                  </a:cubicBezTo>
                  <a:cubicBezTo>
                    <a:pt x="3736" y="7106"/>
                    <a:pt x="3703" y="6972"/>
                    <a:pt x="3703" y="6805"/>
                  </a:cubicBezTo>
                  <a:lnTo>
                    <a:pt x="3703" y="6672"/>
                  </a:lnTo>
                  <a:cubicBezTo>
                    <a:pt x="3636" y="5404"/>
                    <a:pt x="3369" y="2469"/>
                    <a:pt x="3203" y="1301"/>
                  </a:cubicBezTo>
                  <a:lnTo>
                    <a:pt x="3203" y="1268"/>
                  </a:lnTo>
                  <a:cubicBezTo>
                    <a:pt x="3203" y="801"/>
                    <a:pt x="2969" y="367"/>
                    <a:pt x="2569" y="134"/>
                  </a:cubicBezTo>
                  <a:cubicBezTo>
                    <a:pt x="2402" y="67"/>
                    <a:pt x="2202" y="1"/>
                    <a:pt x="2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3" name="Google Shape;2433;p24"/>
            <p:cNvSpPr/>
            <p:nvPr/>
          </p:nvSpPr>
          <p:spPr>
            <a:xfrm>
              <a:off x="7485682" y="4096486"/>
              <a:ext cx="160874" cy="412025"/>
            </a:xfrm>
            <a:custGeom>
              <a:rect b="b" l="l" r="r" t="t"/>
              <a:pathLst>
                <a:path extrusionOk="0" h="10342" w="4038">
                  <a:moveTo>
                    <a:pt x="768" y="1"/>
                  </a:moveTo>
                  <a:cubicBezTo>
                    <a:pt x="468" y="468"/>
                    <a:pt x="268" y="1035"/>
                    <a:pt x="234" y="1602"/>
                  </a:cubicBezTo>
                  <a:cubicBezTo>
                    <a:pt x="134" y="2269"/>
                    <a:pt x="101" y="2969"/>
                    <a:pt x="68" y="3637"/>
                  </a:cubicBezTo>
                  <a:cubicBezTo>
                    <a:pt x="68" y="3670"/>
                    <a:pt x="68" y="3670"/>
                    <a:pt x="68" y="3703"/>
                  </a:cubicBezTo>
                  <a:cubicBezTo>
                    <a:pt x="68" y="4003"/>
                    <a:pt x="34" y="4337"/>
                    <a:pt x="34" y="4637"/>
                  </a:cubicBezTo>
                  <a:lnTo>
                    <a:pt x="34" y="4971"/>
                  </a:lnTo>
                  <a:cubicBezTo>
                    <a:pt x="1" y="6372"/>
                    <a:pt x="168" y="9040"/>
                    <a:pt x="234" y="10341"/>
                  </a:cubicBezTo>
                  <a:lnTo>
                    <a:pt x="3904" y="10341"/>
                  </a:lnTo>
                  <a:cubicBezTo>
                    <a:pt x="4037" y="8440"/>
                    <a:pt x="3704" y="4437"/>
                    <a:pt x="3503" y="3003"/>
                  </a:cubicBezTo>
                  <a:lnTo>
                    <a:pt x="3503" y="2836"/>
                  </a:lnTo>
                  <a:lnTo>
                    <a:pt x="3503" y="2636"/>
                  </a:lnTo>
                  <a:cubicBezTo>
                    <a:pt x="3503" y="2602"/>
                    <a:pt x="3503" y="2569"/>
                    <a:pt x="3503" y="2569"/>
                  </a:cubicBezTo>
                  <a:lnTo>
                    <a:pt x="3503" y="2436"/>
                  </a:lnTo>
                  <a:lnTo>
                    <a:pt x="3237" y="2069"/>
                  </a:lnTo>
                  <a:lnTo>
                    <a:pt x="3203" y="2035"/>
                  </a:lnTo>
                  <a:cubicBezTo>
                    <a:pt x="3036" y="1969"/>
                    <a:pt x="2870" y="1869"/>
                    <a:pt x="2736" y="1769"/>
                  </a:cubicBezTo>
                  <a:lnTo>
                    <a:pt x="2636" y="1735"/>
                  </a:lnTo>
                  <a:cubicBezTo>
                    <a:pt x="1969" y="1201"/>
                    <a:pt x="1335" y="634"/>
                    <a:pt x="768" y="34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4" name="Google Shape;2434;p24"/>
            <p:cNvSpPr/>
            <p:nvPr/>
          </p:nvSpPr>
          <p:spPr>
            <a:xfrm>
              <a:off x="6378688" y="4073896"/>
              <a:ext cx="150197" cy="434615"/>
            </a:xfrm>
            <a:custGeom>
              <a:rect b="b" l="l" r="r" t="t"/>
              <a:pathLst>
                <a:path extrusionOk="0" h="10909" w="3770">
                  <a:moveTo>
                    <a:pt x="2869" y="1"/>
                  </a:moveTo>
                  <a:cubicBezTo>
                    <a:pt x="2836" y="34"/>
                    <a:pt x="2836" y="34"/>
                    <a:pt x="2836" y="67"/>
                  </a:cubicBezTo>
                  <a:lnTo>
                    <a:pt x="2736" y="201"/>
                  </a:lnTo>
                  <a:cubicBezTo>
                    <a:pt x="2469" y="568"/>
                    <a:pt x="2202" y="901"/>
                    <a:pt x="1902" y="1235"/>
                  </a:cubicBezTo>
                  <a:cubicBezTo>
                    <a:pt x="1868" y="1268"/>
                    <a:pt x="1835" y="1301"/>
                    <a:pt x="1768" y="1368"/>
                  </a:cubicBezTo>
                  <a:cubicBezTo>
                    <a:pt x="1368" y="1835"/>
                    <a:pt x="834" y="2202"/>
                    <a:pt x="267" y="2469"/>
                  </a:cubicBezTo>
                  <a:lnTo>
                    <a:pt x="100" y="2569"/>
                  </a:lnTo>
                  <a:cubicBezTo>
                    <a:pt x="100" y="2569"/>
                    <a:pt x="0" y="6772"/>
                    <a:pt x="0" y="9607"/>
                  </a:cubicBezTo>
                  <a:lnTo>
                    <a:pt x="0" y="10908"/>
                  </a:lnTo>
                  <a:lnTo>
                    <a:pt x="3770" y="10908"/>
                  </a:lnTo>
                  <a:cubicBezTo>
                    <a:pt x="3736" y="9507"/>
                    <a:pt x="3703" y="7172"/>
                    <a:pt x="3570" y="5638"/>
                  </a:cubicBezTo>
                  <a:cubicBezTo>
                    <a:pt x="3536" y="5504"/>
                    <a:pt x="3536" y="5404"/>
                    <a:pt x="3536" y="5304"/>
                  </a:cubicBezTo>
                  <a:lnTo>
                    <a:pt x="3536" y="4871"/>
                  </a:lnTo>
                  <a:cubicBezTo>
                    <a:pt x="3503" y="4837"/>
                    <a:pt x="3503" y="4804"/>
                    <a:pt x="3536" y="4771"/>
                  </a:cubicBezTo>
                  <a:cubicBezTo>
                    <a:pt x="3369" y="2903"/>
                    <a:pt x="3169" y="1035"/>
                    <a:pt x="3069" y="601"/>
                  </a:cubicBezTo>
                  <a:cubicBezTo>
                    <a:pt x="3069" y="568"/>
                    <a:pt x="3069" y="534"/>
                    <a:pt x="3069" y="501"/>
                  </a:cubicBezTo>
                  <a:cubicBezTo>
                    <a:pt x="3002" y="301"/>
                    <a:pt x="2902" y="134"/>
                    <a:pt x="2869" y="34"/>
                  </a:cubicBezTo>
                  <a:lnTo>
                    <a:pt x="28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5" name="Google Shape;2435;p24"/>
            <p:cNvSpPr/>
            <p:nvPr/>
          </p:nvSpPr>
          <p:spPr>
            <a:xfrm>
              <a:off x="6217894" y="3455938"/>
              <a:ext cx="1513681" cy="63824"/>
            </a:xfrm>
            <a:custGeom>
              <a:rect b="b" l="l" r="r" t="t"/>
              <a:pathLst>
                <a:path extrusionOk="0" h="1602" w="37994">
                  <a:moveTo>
                    <a:pt x="0" y="0"/>
                  </a:moveTo>
                  <a:lnTo>
                    <a:pt x="0" y="0"/>
                  </a:lnTo>
                  <a:cubicBezTo>
                    <a:pt x="33" y="67"/>
                    <a:pt x="67" y="167"/>
                    <a:pt x="100" y="234"/>
                  </a:cubicBezTo>
                  <a:cubicBezTo>
                    <a:pt x="434" y="768"/>
                    <a:pt x="834" y="1201"/>
                    <a:pt x="1301" y="1602"/>
                  </a:cubicBezTo>
                  <a:lnTo>
                    <a:pt x="37894" y="1602"/>
                  </a:lnTo>
                  <a:cubicBezTo>
                    <a:pt x="37927" y="1535"/>
                    <a:pt x="37961" y="1501"/>
                    <a:pt x="37994" y="14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6" name="Google Shape;2436;p24"/>
            <p:cNvSpPr/>
            <p:nvPr/>
          </p:nvSpPr>
          <p:spPr>
            <a:xfrm>
              <a:off x="6503586" y="3578207"/>
              <a:ext cx="1012733" cy="281788"/>
            </a:xfrm>
            <a:custGeom>
              <a:rect b="b" l="l" r="r" t="t"/>
              <a:pathLst>
                <a:path extrusionOk="0" h="7073" w="25420">
                  <a:moveTo>
                    <a:pt x="8374" y="0"/>
                  </a:moveTo>
                  <a:cubicBezTo>
                    <a:pt x="7239" y="0"/>
                    <a:pt x="6072" y="0"/>
                    <a:pt x="4938" y="67"/>
                  </a:cubicBezTo>
                  <a:cubicBezTo>
                    <a:pt x="3403" y="134"/>
                    <a:pt x="1802" y="334"/>
                    <a:pt x="601" y="1268"/>
                  </a:cubicBezTo>
                  <a:cubicBezTo>
                    <a:pt x="301" y="1468"/>
                    <a:pt x="101" y="1735"/>
                    <a:pt x="34" y="2068"/>
                  </a:cubicBezTo>
                  <a:cubicBezTo>
                    <a:pt x="1" y="2302"/>
                    <a:pt x="68" y="2569"/>
                    <a:pt x="168" y="2802"/>
                  </a:cubicBezTo>
                  <a:cubicBezTo>
                    <a:pt x="868" y="4170"/>
                    <a:pt x="2069" y="5271"/>
                    <a:pt x="3503" y="5838"/>
                  </a:cubicBezTo>
                  <a:cubicBezTo>
                    <a:pt x="4938" y="6405"/>
                    <a:pt x="6472" y="6738"/>
                    <a:pt x="8007" y="6839"/>
                  </a:cubicBezTo>
                  <a:cubicBezTo>
                    <a:pt x="9374" y="6939"/>
                    <a:pt x="10742" y="7005"/>
                    <a:pt x="12110" y="7039"/>
                  </a:cubicBezTo>
                  <a:cubicBezTo>
                    <a:pt x="12722" y="7057"/>
                    <a:pt x="13340" y="7072"/>
                    <a:pt x="13958" y="7072"/>
                  </a:cubicBezTo>
                  <a:cubicBezTo>
                    <a:pt x="15627" y="7072"/>
                    <a:pt x="17299" y="6958"/>
                    <a:pt x="18881" y="6472"/>
                  </a:cubicBezTo>
                  <a:cubicBezTo>
                    <a:pt x="20382" y="5971"/>
                    <a:pt x="21783" y="5271"/>
                    <a:pt x="23117" y="4470"/>
                  </a:cubicBezTo>
                  <a:cubicBezTo>
                    <a:pt x="24218" y="3836"/>
                    <a:pt x="25419" y="2702"/>
                    <a:pt x="24719" y="1301"/>
                  </a:cubicBezTo>
                  <a:cubicBezTo>
                    <a:pt x="24185" y="200"/>
                    <a:pt x="22517" y="200"/>
                    <a:pt x="21483" y="134"/>
                  </a:cubicBezTo>
                  <a:cubicBezTo>
                    <a:pt x="20315" y="34"/>
                    <a:pt x="19181" y="34"/>
                    <a:pt x="18047" y="34"/>
                  </a:cubicBezTo>
                  <a:lnTo>
                    <a:pt x="8374" y="0"/>
                  </a:ln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7" name="Google Shape;2437;p24"/>
            <p:cNvSpPr/>
            <p:nvPr/>
          </p:nvSpPr>
          <p:spPr>
            <a:xfrm>
              <a:off x="7452456" y="3687847"/>
              <a:ext cx="443937" cy="505689"/>
            </a:xfrm>
            <a:custGeom>
              <a:rect b="b" l="l" r="r" t="t"/>
              <a:pathLst>
                <a:path extrusionOk="0" h="12693" w="11143">
                  <a:moveTo>
                    <a:pt x="6589" y="0"/>
                  </a:moveTo>
                  <a:cubicBezTo>
                    <a:pt x="6339" y="0"/>
                    <a:pt x="6089" y="17"/>
                    <a:pt x="5838" y="50"/>
                  </a:cubicBezTo>
                  <a:cubicBezTo>
                    <a:pt x="4804" y="150"/>
                    <a:pt x="3837" y="451"/>
                    <a:pt x="2936" y="951"/>
                  </a:cubicBezTo>
                  <a:cubicBezTo>
                    <a:pt x="2069" y="1451"/>
                    <a:pt x="1335" y="2185"/>
                    <a:pt x="802" y="3086"/>
                  </a:cubicBezTo>
                  <a:cubicBezTo>
                    <a:pt x="268" y="3953"/>
                    <a:pt x="1" y="4954"/>
                    <a:pt x="1" y="5955"/>
                  </a:cubicBezTo>
                  <a:cubicBezTo>
                    <a:pt x="34" y="6989"/>
                    <a:pt x="268" y="7956"/>
                    <a:pt x="701" y="8890"/>
                  </a:cubicBezTo>
                  <a:cubicBezTo>
                    <a:pt x="1535" y="10725"/>
                    <a:pt x="3103" y="12092"/>
                    <a:pt x="5038" y="12693"/>
                  </a:cubicBezTo>
                  <a:cubicBezTo>
                    <a:pt x="3170" y="12026"/>
                    <a:pt x="1669" y="10625"/>
                    <a:pt x="868" y="8790"/>
                  </a:cubicBezTo>
                  <a:cubicBezTo>
                    <a:pt x="468" y="7923"/>
                    <a:pt x="268" y="6955"/>
                    <a:pt x="268" y="5955"/>
                  </a:cubicBezTo>
                  <a:cubicBezTo>
                    <a:pt x="301" y="4987"/>
                    <a:pt x="568" y="4053"/>
                    <a:pt x="1102" y="3253"/>
                  </a:cubicBezTo>
                  <a:cubicBezTo>
                    <a:pt x="2169" y="1618"/>
                    <a:pt x="3937" y="551"/>
                    <a:pt x="5872" y="417"/>
                  </a:cubicBezTo>
                  <a:cubicBezTo>
                    <a:pt x="6110" y="384"/>
                    <a:pt x="6346" y="368"/>
                    <a:pt x="6580" y="368"/>
                  </a:cubicBezTo>
                  <a:cubicBezTo>
                    <a:pt x="7295" y="368"/>
                    <a:pt x="7987" y="524"/>
                    <a:pt x="8640" y="851"/>
                  </a:cubicBezTo>
                  <a:cubicBezTo>
                    <a:pt x="9474" y="1318"/>
                    <a:pt x="10041" y="2118"/>
                    <a:pt x="10308" y="3019"/>
                  </a:cubicBezTo>
                  <a:cubicBezTo>
                    <a:pt x="10642" y="3920"/>
                    <a:pt x="10742" y="4887"/>
                    <a:pt x="10675" y="5854"/>
                  </a:cubicBezTo>
                  <a:cubicBezTo>
                    <a:pt x="10642" y="6321"/>
                    <a:pt x="10508" y="6788"/>
                    <a:pt x="10308" y="7189"/>
                  </a:cubicBezTo>
                  <a:cubicBezTo>
                    <a:pt x="10075" y="7622"/>
                    <a:pt x="9775" y="7989"/>
                    <a:pt x="9441" y="8290"/>
                  </a:cubicBezTo>
                  <a:cubicBezTo>
                    <a:pt x="8779" y="8808"/>
                    <a:pt x="7993" y="9077"/>
                    <a:pt x="7190" y="9077"/>
                  </a:cubicBezTo>
                  <a:cubicBezTo>
                    <a:pt x="7062" y="9077"/>
                    <a:pt x="6934" y="9070"/>
                    <a:pt x="6806" y="9057"/>
                  </a:cubicBezTo>
                  <a:cubicBezTo>
                    <a:pt x="5838" y="8957"/>
                    <a:pt x="5005" y="8456"/>
                    <a:pt x="4471" y="7656"/>
                  </a:cubicBezTo>
                  <a:cubicBezTo>
                    <a:pt x="3970" y="6822"/>
                    <a:pt x="3937" y="5821"/>
                    <a:pt x="4371" y="4954"/>
                  </a:cubicBezTo>
                  <a:cubicBezTo>
                    <a:pt x="4814" y="4215"/>
                    <a:pt x="5598" y="3764"/>
                    <a:pt x="6445" y="3764"/>
                  </a:cubicBezTo>
                  <a:cubicBezTo>
                    <a:pt x="6553" y="3764"/>
                    <a:pt x="6663" y="3771"/>
                    <a:pt x="6772" y="3786"/>
                  </a:cubicBezTo>
                  <a:cubicBezTo>
                    <a:pt x="7006" y="3820"/>
                    <a:pt x="7206" y="3886"/>
                    <a:pt x="7406" y="4053"/>
                  </a:cubicBezTo>
                  <a:cubicBezTo>
                    <a:pt x="7540" y="4220"/>
                    <a:pt x="7673" y="4420"/>
                    <a:pt x="7706" y="4654"/>
                  </a:cubicBezTo>
                  <a:cubicBezTo>
                    <a:pt x="7873" y="5121"/>
                    <a:pt x="7840" y="5621"/>
                    <a:pt x="7640" y="6055"/>
                  </a:cubicBezTo>
                  <a:cubicBezTo>
                    <a:pt x="7442" y="6421"/>
                    <a:pt x="7078" y="6645"/>
                    <a:pt x="6668" y="6645"/>
                  </a:cubicBezTo>
                  <a:cubicBezTo>
                    <a:pt x="6593" y="6645"/>
                    <a:pt x="6516" y="6637"/>
                    <a:pt x="6439" y="6622"/>
                  </a:cubicBezTo>
                  <a:cubicBezTo>
                    <a:pt x="5972" y="6455"/>
                    <a:pt x="5605" y="6088"/>
                    <a:pt x="5438" y="5621"/>
                  </a:cubicBezTo>
                  <a:lnTo>
                    <a:pt x="5438" y="5621"/>
                  </a:lnTo>
                  <a:cubicBezTo>
                    <a:pt x="5572" y="6121"/>
                    <a:pt x="5939" y="6488"/>
                    <a:pt x="6406" y="6688"/>
                  </a:cubicBezTo>
                  <a:cubicBezTo>
                    <a:pt x="6482" y="6704"/>
                    <a:pt x="6560" y="6711"/>
                    <a:pt x="6637" y="6711"/>
                  </a:cubicBezTo>
                  <a:cubicBezTo>
                    <a:pt x="7063" y="6711"/>
                    <a:pt x="7481" y="6483"/>
                    <a:pt x="7706" y="6088"/>
                  </a:cubicBezTo>
                  <a:cubicBezTo>
                    <a:pt x="7940" y="5621"/>
                    <a:pt x="7973" y="5087"/>
                    <a:pt x="7840" y="4620"/>
                  </a:cubicBezTo>
                  <a:cubicBezTo>
                    <a:pt x="7773" y="4353"/>
                    <a:pt x="7640" y="4120"/>
                    <a:pt x="7473" y="3920"/>
                  </a:cubicBezTo>
                  <a:cubicBezTo>
                    <a:pt x="7273" y="3720"/>
                    <a:pt x="7039" y="3620"/>
                    <a:pt x="6772" y="3586"/>
                  </a:cubicBezTo>
                  <a:cubicBezTo>
                    <a:pt x="6635" y="3565"/>
                    <a:pt x="6499" y="3554"/>
                    <a:pt x="6364" y="3554"/>
                  </a:cubicBezTo>
                  <a:cubicBezTo>
                    <a:pt x="5448" y="3554"/>
                    <a:pt x="4602" y="4035"/>
                    <a:pt x="4137" y="4820"/>
                  </a:cubicBezTo>
                  <a:cubicBezTo>
                    <a:pt x="3604" y="5754"/>
                    <a:pt x="3637" y="6889"/>
                    <a:pt x="4171" y="7789"/>
                  </a:cubicBezTo>
                  <a:cubicBezTo>
                    <a:pt x="4437" y="8256"/>
                    <a:pt x="4804" y="8623"/>
                    <a:pt x="5271" y="8890"/>
                  </a:cubicBezTo>
                  <a:cubicBezTo>
                    <a:pt x="5705" y="9157"/>
                    <a:pt x="6205" y="9324"/>
                    <a:pt x="6706" y="9390"/>
                  </a:cubicBezTo>
                  <a:cubicBezTo>
                    <a:pt x="6872" y="9411"/>
                    <a:pt x="7037" y="9421"/>
                    <a:pt x="7201" y="9421"/>
                  </a:cubicBezTo>
                  <a:cubicBezTo>
                    <a:pt x="8090" y="9421"/>
                    <a:pt x="8937" y="9120"/>
                    <a:pt x="9641" y="8556"/>
                  </a:cubicBezTo>
                  <a:cubicBezTo>
                    <a:pt x="10041" y="8223"/>
                    <a:pt x="10375" y="7823"/>
                    <a:pt x="10642" y="7356"/>
                  </a:cubicBezTo>
                  <a:cubicBezTo>
                    <a:pt x="10842" y="6922"/>
                    <a:pt x="11009" y="6388"/>
                    <a:pt x="11042" y="5888"/>
                  </a:cubicBezTo>
                  <a:cubicBezTo>
                    <a:pt x="11142" y="4887"/>
                    <a:pt x="11009" y="3853"/>
                    <a:pt x="10675" y="2886"/>
                  </a:cubicBezTo>
                  <a:cubicBezTo>
                    <a:pt x="10375" y="1885"/>
                    <a:pt x="9708" y="1018"/>
                    <a:pt x="8807" y="484"/>
                  </a:cubicBezTo>
                  <a:cubicBezTo>
                    <a:pt x="8374" y="250"/>
                    <a:pt x="7873" y="84"/>
                    <a:pt x="7340" y="50"/>
                  </a:cubicBezTo>
                  <a:cubicBezTo>
                    <a:pt x="7089" y="17"/>
                    <a:pt x="6839" y="0"/>
                    <a:pt x="6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8" name="Google Shape;2438;p24"/>
            <p:cNvSpPr/>
            <p:nvPr/>
          </p:nvSpPr>
          <p:spPr>
            <a:xfrm>
              <a:off x="6098254" y="3687847"/>
              <a:ext cx="442583" cy="505689"/>
            </a:xfrm>
            <a:custGeom>
              <a:rect b="b" l="l" r="r" t="t"/>
              <a:pathLst>
                <a:path extrusionOk="0" h="12693" w="11109">
                  <a:moveTo>
                    <a:pt x="4550" y="0"/>
                  </a:moveTo>
                  <a:cubicBezTo>
                    <a:pt x="4296" y="0"/>
                    <a:pt x="4037" y="17"/>
                    <a:pt x="3770" y="50"/>
                  </a:cubicBezTo>
                  <a:cubicBezTo>
                    <a:pt x="3270" y="84"/>
                    <a:pt x="2770" y="250"/>
                    <a:pt x="2303" y="484"/>
                  </a:cubicBezTo>
                  <a:cubicBezTo>
                    <a:pt x="1402" y="1051"/>
                    <a:pt x="735" y="1885"/>
                    <a:pt x="435" y="2886"/>
                  </a:cubicBezTo>
                  <a:cubicBezTo>
                    <a:pt x="101" y="3853"/>
                    <a:pt x="1" y="4887"/>
                    <a:pt x="68" y="5888"/>
                  </a:cubicBezTo>
                  <a:cubicBezTo>
                    <a:pt x="134" y="6422"/>
                    <a:pt x="268" y="6922"/>
                    <a:pt x="501" y="7389"/>
                  </a:cubicBezTo>
                  <a:cubicBezTo>
                    <a:pt x="735" y="7856"/>
                    <a:pt x="1068" y="8256"/>
                    <a:pt x="1469" y="8590"/>
                  </a:cubicBezTo>
                  <a:cubicBezTo>
                    <a:pt x="2197" y="9143"/>
                    <a:pt x="3079" y="9443"/>
                    <a:pt x="4002" y="9443"/>
                  </a:cubicBezTo>
                  <a:cubicBezTo>
                    <a:pt x="4135" y="9443"/>
                    <a:pt x="4269" y="9436"/>
                    <a:pt x="4404" y="9424"/>
                  </a:cubicBezTo>
                  <a:cubicBezTo>
                    <a:pt x="4904" y="9357"/>
                    <a:pt x="5405" y="9190"/>
                    <a:pt x="5838" y="8923"/>
                  </a:cubicBezTo>
                  <a:cubicBezTo>
                    <a:pt x="6305" y="8623"/>
                    <a:pt x="6672" y="8256"/>
                    <a:pt x="6939" y="7789"/>
                  </a:cubicBezTo>
                  <a:cubicBezTo>
                    <a:pt x="7473" y="6889"/>
                    <a:pt x="7506" y="5754"/>
                    <a:pt x="6973" y="4854"/>
                  </a:cubicBezTo>
                  <a:cubicBezTo>
                    <a:pt x="6507" y="4039"/>
                    <a:pt x="5661" y="3554"/>
                    <a:pt x="4744" y="3554"/>
                  </a:cubicBezTo>
                  <a:cubicBezTo>
                    <a:pt x="4610" y="3554"/>
                    <a:pt x="4474" y="3565"/>
                    <a:pt x="4337" y="3586"/>
                  </a:cubicBezTo>
                  <a:cubicBezTo>
                    <a:pt x="4071" y="3620"/>
                    <a:pt x="3837" y="3753"/>
                    <a:pt x="3637" y="3920"/>
                  </a:cubicBezTo>
                  <a:cubicBezTo>
                    <a:pt x="3470" y="4120"/>
                    <a:pt x="3337" y="4353"/>
                    <a:pt x="3303" y="4620"/>
                  </a:cubicBezTo>
                  <a:cubicBezTo>
                    <a:pt x="3137" y="5121"/>
                    <a:pt x="3170" y="5654"/>
                    <a:pt x="3437" y="6088"/>
                  </a:cubicBezTo>
                  <a:cubicBezTo>
                    <a:pt x="3630" y="6474"/>
                    <a:pt x="4027" y="6723"/>
                    <a:pt x="4460" y="6723"/>
                  </a:cubicBezTo>
                  <a:cubicBezTo>
                    <a:pt x="4552" y="6723"/>
                    <a:pt x="4645" y="6712"/>
                    <a:pt x="4738" y="6688"/>
                  </a:cubicBezTo>
                  <a:cubicBezTo>
                    <a:pt x="5205" y="6522"/>
                    <a:pt x="5572" y="6121"/>
                    <a:pt x="5705" y="5621"/>
                  </a:cubicBezTo>
                  <a:lnTo>
                    <a:pt x="5705" y="5621"/>
                  </a:lnTo>
                  <a:cubicBezTo>
                    <a:pt x="5538" y="6088"/>
                    <a:pt x="5171" y="6455"/>
                    <a:pt x="4738" y="6622"/>
                  </a:cubicBezTo>
                  <a:cubicBezTo>
                    <a:pt x="4667" y="6636"/>
                    <a:pt x="4596" y="6643"/>
                    <a:pt x="4526" y="6643"/>
                  </a:cubicBezTo>
                  <a:cubicBezTo>
                    <a:pt x="4101" y="6643"/>
                    <a:pt x="3709" y="6393"/>
                    <a:pt x="3537" y="6021"/>
                  </a:cubicBezTo>
                  <a:cubicBezTo>
                    <a:pt x="3337" y="5588"/>
                    <a:pt x="3303" y="5087"/>
                    <a:pt x="3437" y="4654"/>
                  </a:cubicBezTo>
                  <a:cubicBezTo>
                    <a:pt x="3503" y="4420"/>
                    <a:pt x="3604" y="4187"/>
                    <a:pt x="3770" y="4020"/>
                  </a:cubicBezTo>
                  <a:cubicBezTo>
                    <a:pt x="3937" y="3886"/>
                    <a:pt x="4171" y="3786"/>
                    <a:pt x="4404" y="3786"/>
                  </a:cubicBezTo>
                  <a:cubicBezTo>
                    <a:pt x="4514" y="3771"/>
                    <a:pt x="4624" y="3764"/>
                    <a:pt x="4732" y="3764"/>
                  </a:cubicBezTo>
                  <a:cubicBezTo>
                    <a:pt x="5578" y="3764"/>
                    <a:pt x="6359" y="4215"/>
                    <a:pt x="6772" y="4954"/>
                  </a:cubicBezTo>
                  <a:cubicBezTo>
                    <a:pt x="7239" y="5788"/>
                    <a:pt x="7206" y="6822"/>
                    <a:pt x="6672" y="7622"/>
                  </a:cubicBezTo>
                  <a:cubicBezTo>
                    <a:pt x="6172" y="8423"/>
                    <a:pt x="5305" y="8957"/>
                    <a:pt x="4371" y="9023"/>
                  </a:cubicBezTo>
                  <a:cubicBezTo>
                    <a:pt x="4224" y="9044"/>
                    <a:pt x="4075" y="9055"/>
                    <a:pt x="3928" y="9055"/>
                  </a:cubicBezTo>
                  <a:cubicBezTo>
                    <a:pt x="3138" y="9055"/>
                    <a:pt x="2354" y="8762"/>
                    <a:pt x="1736" y="8256"/>
                  </a:cubicBezTo>
                  <a:cubicBezTo>
                    <a:pt x="1369" y="7956"/>
                    <a:pt x="1068" y="7589"/>
                    <a:pt x="868" y="7189"/>
                  </a:cubicBezTo>
                  <a:cubicBezTo>
                    <a:pt x="668" y="6755"/>
                    <a:pt x="535" y="6321"/>
                    <a:pt x="501" y="5854"/>
                  </a:cubicBezTo>
                  <a:cubicBezTo>
                    <a:pt x="401" y="4887"/>
                    <a:pt x="535" y="3920"/>
                    <a:pt x="835" y="3019"/>
                  </a:cubicBezTo>
                  <a:cubicBezTo>
                    <a:pt x="1102" y="2085"/>
                    <a:pt x="1702" y="1318"/>
                    <a:pt x="2503" y="818"/>
                  </a:cubicBezTo>
                  <a:cubicBezTo>
                    <a:pt x="3153" y="517"/>
                    <a:pt x="3860" y="367"/>
                    <a:pt x="4581" y="367"/>
                  </a:cubicBezTo>
                  <a:cubicBezTo>
                    <a:pt x="4821" y="367"/>
                    <a:pt x="5063" y="384"/>
                    <a:pt x="5305" y="417"/>
                  </a:cubicBezTo>
                  <a:cubicBezTo>
                    <a:pt x="7239" y="551"/>
                    <a:pt x="8974" y="1618"/>
                    <a:pt x="10008" y="3253"/>
                  </a:cubicBezTo>
                  <a:cubicBezTo>
                    <a:pt x="10542" y="4053"/>
                    <a:pt x="10842" y="5021"/>
                    <a:pt x="10842" y="5988"/>
                  </a:cubicBezTo>
                  <a:cubicBezTo>
                    <a:pt x="10842" y="6955"/>
                    <a:pt x="10642" y="7923"/>
                    <a:pt x="10242" y="8823"/>
                  </a:cubicBezTo>
                  <a:cubicBezTo>
                    <a:pt x="9441" y="10625"/>
                    <a:pt x="7940" y="12026"/>
                    <a:pt x="6072" y="12693"/>
                  </a:cubicBezTo>
                  <a:cubicBezTo>
                    <a:pt x="8007" y="12092"/>
                    <a:pt x="9574" y="10725"/>
                    <a:pt x="10442" y="8890"/>
                  </a:cubicBezTo>
                  <a:cubicBezTo>
                    <a:pt x="10875" y="7989"/>
                    <a:pt x="11109" y="6989"/>
                    <a:pt x="11109" y="5955"/>
                  </a:cubicBezTo>
                  <a:cubicBezTo>
                    <a:pt x="11109" y="4954"/>
                    <a:pt x="10842" y="3953"/>
                    <a:pt x="10308" y="3086"/>
                  </a:cubicBezTo>
                  <a:cubicBezTo>
                    <a:pt x="9808" y="2219"/>
                    <a:pt x="9041" y="1485"/>
                    <a:pt x="8173" y="951"/>
                  </a:cubicBezTo>
                  <a:cubicBezTo>
                    <a:pt x="7273" y="451"/>
                    <a:pt x="6305" y="150"/>
                    <a:pt x="5305" y="50"/>
                  </a:cubicBezTo>
                  <a:cubicBezTo>
                    <a:pt x="5055" y="17"/>
                    <a:pt x="4804" y="0"/>
                    <a:pt x="4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9" name="Google Shape;2439;p24"/>
            <p:cNvSpPr/>
            <p:nvPr/>
          </p:nvSpPr>
          <p:spPr>
            <a:xfrm>
              <a:off x="6536813" y="3936448"/>
              <a:ext cx="921021" cy="16534"/>
            </a:xfrm>
            <a:custGeom>
              <a:rect b="b" l="l" r="r" t="t"/>
              <a:pathLst>
                <a:path extrusionOk="0" h="415" w="23118">
                  <a:moveTo>
                    <a:pt x="13254" y="1"/>
                  </a:moveTo>
                  <a:cubicBezTo>
                    <a:pt x="12692" y="1"/>
                    <a:pt x="12133" y="5"/>
                    <a:pt x="11576" y="15"/>
                  </a:cubicBezTo>
                  <a:cubicBezTo>
                    <a:pt x="9641" y="15"/>
                    <a:pt x="7706" y="15"/>
                    <a:pt x="5772" y="48"/>
                  </a:cubicBezTo>
                  <a:cubicBezTo>
                    <a:pt x="3870" y="81"/>
                    <a:pt x="1936" y="115"/>
                    <a:pt x="1" y="215"/>
                  </a:cubicBezTo>
                  <a:cubicBezTo>
                    <a:pt x="1936" y="282"/>
                    <a:pt x="3870" y="315"/>
                    <a:pt x="5772" y="348"/>
                  </a:cubicBezTo>
                  <a:cubicBezTo>
                    <a:pt x="7706" y="415"/>
                    <a:pt x="9641" y="415"/>
                    <a:pt x="11576" y="415"/>
                  </a:cubicBezTo>
                  <a:cubicBezTo>
                    <a:pt x="13477" y="382"/>
                    <a:pt x="15412" y="382"/>
                    <a:pt x="17347" y="348"/>
                  </a:cubicBezTo>
                  <a:cubicBezTo>
                    <a:pt x="19281" y="315"/>
                    <a:pt x="21216" y="282"/>
                    <a:pt x="23117" y="215"/>
                  </a:cubicBezTo>
                  <a:cubicBezTo>
                    <a:pt x="21216" y="115"/>
                    <a:pt x="19281" y="81"/>
                    <a:pt x="17347" y="48"/>
                  </a:cubicBezTo>
                  <a:cubicBezTo>
                    <a:pt x="15979" y="24"/>
                    <a:pt x="14610" y="1"/>
                    <a:pt x="13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0" name="Google Shape;2440;p24"/>
            <p:cNvSpPr/>
            <p:nvPr/>
          </p:nvSpPr>
          <p:spPr>
            <a:xfrm>
              <a:off x="6528845" y="3977643"/>
              <a:ext cx="930304" cy="17091"/>
            </a:xfrm>
            <a:custGeom>
              <a:rect b="b" l="l" r="r" t="t"/>
              <a:pathLst>
                <a:path extrusionOk="0" h="429" w="23351">
                  <a:moveTo>
                    <a:pt x="13397" y="1"/>
                  </a:moveTo>
                  <a:cubicBezTo>
                    <a:pt x="12826" y="1"/>
                    <a:pt x="12252" y="5"/>
                    <a:pt x="11676" y="15"/>
                  </a:cubicBezTo>
                  <a:cubicBezTo>
                    <a:pt x="9741" y="15"/>
                    <a:pt x="7806" y="15"/>
                    <a:pt x="5838" y="48"/>
                  </a:cubicBezTo>
                  <a:cubicBezTo>
                    <a:pt x="3903" y="82"/>
                    <a:pt x="1969" y="148"/>
                    <a:pt x="1" y="215"/>
                  </a:cubicBezTo>
                  <a:cubicBezTo>
                    <a:pt x="1969" y="315"/>
                    <a:pt x="3903" y="315"/>
                    <a:pt x="5838" y="382"/>
                  </a:cubicBezTo>
                  <a:cubicBezTo>
                    <a:pt x="7230" y="405"/>
                    <a:pt x="8605" y="429"/>
                    <a:pt x="9975" y="429"/>
                  </a:cubicBezTo>
                  <a:cubicBezTo>
                    <a:pt x="10542" y="429"/>
                    <a:pt x="11109" y="425"/>
                    <a:pt x="11676" y="415"/>
                  </a:cubicBezTo>
                  <a:cubicBezTo>
                    <a:pt x="13644" y="415"/>
                    <a:pt x="15579" y="415"/>
                    <a:pt x="17513" y="382"/>
                  </a:cubicBezTo>
                  <a:cubicBezTo>
                    <a:pt x="19481" y="348"/>
                    <a:pt x="21416" y="315"/>
                    <a:pt x="23351" y="215"/>
                  </a:cubicBezTo>
                  <a:cubicBezTo>
                    <a:pt x="21416" y="148"/>
                    <a:pt x="19481" y="115"/>
                    <a:pt x="17513" y="48"/>
                  </a:cubicBezTo>
                  <a:cubicBezTo>
                    <a:pt x="16145" y="25"/>
                    <a:pt x="14777" y="1"/>
                    <a:pt x="13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1" name="Google Shape;2441;p24"/>
            <p:cNvSpPr/>
            <p:nvPr/>
          </p:nvSpPr>
          <p:spPr>
            <a:xfrm>
              <a:off x="6488965" y="4069912"/>
              <a:ext cx="45258" cy="435929"/>
            </a:xfrm>
            <a:custGeom>
              <a:rect b="b" l="l" r="r" t="t"/>
              <a:pathLst>
                <a:path extrusionOk="0" h="10942" w="1136">
                  <a:moveTo>
                    <a:pt x="1" y="0"/>
                  </a:moveTo>
                  <a:lnTo>
                    <a:pt x="1" y="0"/>
                  </a:lnTo>
                  <a:cubicBezTo>
                    <a:pt x="234" y="367"/>
                    <a:pt x="368" y="834"/>
                    <a:pt x="368" y="1268"/>
                  </a:cubicBezTo>
                  <a:lnTo>
                    <a:pt x="468" y="2669"/>
                  </a:lnTo>
                  <a:lnTo>
                    <a:pt x="635" y="5438"/>
                  </a:lnTo>
                  <a:lnTo>
                    <a:pt x="802" y="8173"/>
                  </a:lnTo>
                  <a:cubicBezTo>
                    <a:pt x="868" y="9107"/>
                    <a:pt x="935" y="10008"/>
                    <a:pt x="1002" y="10942"/>
                  </a:cubicBezTo>
                  <a:cubicBezTo>
                    <a:pt x="1102" y="10008"/>
                    <a:pt x="1135" y="9107"/>
                    <a:pt x="1135" y="8173"/>
                  </a:cubicBezTo>
                  <a:cubicBezTo>
                    <a:pt x="1135" y="7239"/>
                    <a:pt x="1102" y="6305"/>
                    <a:pt x="1035" y="5404"/>
                  </a:cubicBezTo>
                  <a:cubicBezTo>
                    <a:pt x="968" y="4470"/>
                    <a:pt x="902" y="3536"/>
                    <a:pt x="768" y="2636"/>
                  </a:cubicBezTo>
                  <a:cubicBezTo>
                    <a:pt x="701" y="2169"/>
                    <a:pt x="635" y="1735"/>
                    <a:pt x="568" y="1268"/>
                  </a:cubicBezTo>
                  <a:cubicBezTo>
                    <a:pt x="501" y="801"/>
                    <a:pt x="301" y="33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2" name="Google Shape;2442;p24"/>
            <p:cNvSpPr/>
            <p:nvPr/>
          </p:nvSpPr>
          <p:spPr>
            <a:xfrm>
              <a:off x="6366736" y="4176245"/>
              <a:ext cx="17291" cy="330911"/>
            </a:xfrm>
            <a:custGeom>
              <a:rect b="b" l="l" r="r" t="t"/>
              <a:pathLst>
                <a:path extrusionOk="0" h="8306" w="434">
                  <a:moveTo>
                    <a:pt x="400" y="0"/>
                  </a:moveTo>
                  <a:cubicBezTo>
                    <a:pt x="134" y="1368"/>
                    <a:pt x="0" y="2769"/>
                    <a:pt x="0" y="4136"/>
                  </a:cubicBezTo>
                  <a:cubicBezTo>
                    <a:pt x="0" y="5537"/>
                    <a:pt x="134" y="6938"/>
                    <a:pt x="367" y="8306"/>
                  </a:cubicBezTo>
                  <a:cubicBezTo>
                    <a:pt x="434" y="6905"/>
                    <a:pt x="434" y="5537"/>
                    <a:pt x="434" y="4136"/>
                  </a:cubicBezTo>
                  <a:cubicBezTo>
                    <a:pt x="400" y="2769"/>
                    <a:pt x="434" y="1401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3" name="Google Shape;2443;p24"/>
            <p:cNvSpPr/>
            <p:nvPr/>
          </p:nvSpPr>
          <p:spPr>
            <a:xfrm>
              <a:off x="6554104" y="4047044"/>
              <a:ext cx="162189" cy="460112"/>
            </a:xfrm>
            <a:custGeom>
              <a:rect b="b" l="l" r="r" t="t"/>
              <a:pathLst>
                <a:path extrusionOk="0" h="11549" w="4071">
                  <a:moveTo>
                    <a:pt x="2207" y="1"/>
                  </a:moveTo>
                  <a:cubicBezTo>
                    <a:pt x="2171" y="1"/>
                    <a:pt x="2136" y="3"/>
                    <a:pt x="2102" y="7"/>
                  </a:cubicBezTo>
                  <a:cubicBezTo>
                    <a:pt x="1502" y="107"/>
                    <a:pt x="1035" y="441"/>
                    <a:pt x="768" y="975"/>
                  </a:cubicBezTo>
                  <a:cubicBezTo>
                    <a:pt x="501" y="1408"/>
                    <a:pt x="334" y="1909"/>
                    <a:pt x="234" y="2442"/>
                  </a:cubicBezTo>
                  <a:cubicBezTo>
                    <a:pt x="167" y="2943"/>
                    <a:pt x="134" y="3443"/>
                    <a:pt x="101" y="3977"/>
                  </a:cubicBezTo>
                  <a:cubicBezTo>
                    <a:pt x="67" y="4477"/>
                    <a:pt x="34" y="4978"/>
                    <a:pt x="34" y="5478"/>
                  </a:cubicBezTo>
                  <a:cubicBezTo>
                    <a:pt x="0" y="7513"/>
                    <a:pt x="67" y="9514"/>
                    <a:pt x="334" y="11549"/>
                  </a:cubicBezTo>
                  <a:cubicBezTo>
                    <a:pt x="234" y="9514"/>
                    <a:pt x="234" y="7513"/>
                    <a:pt x="334" y="5511"/>
                  </a:cubicBezTo>
                  <a:cubicBezTo>
                    <a:pt x="401" y="4511"/>
                    <a:pt x="434" y="3477"/>
                    <a:pt x="601" y="2509"/>
                  </a:cubicBezTo>
                  <a:cubicBezTo>
                    <a:pt x="668" y="2042"/>
                    <a:pt x="834" y="1575"/>
                    <a:pt x="1068" y="1175"/>
                  </a:cubicBezTo>
                  <a:cubicBezTo>
                    <a:pt x="1268" y="775"/>
                    <a:pt x="1668" y="474"/>
                    <a:pt x="2102" y="408"/>
                  </a:cubicBezTo>
                  <a:cubicBezTo>
                    <a:pt x="2126" y="406"/>
                    <a:pt x="2151" y="405"/>
                    <a:pt x="2175" y="405"/>
                  </a:cubicBezTo>
                  <a:cubicBezTo>
                    <a:pt x="2580" y="405"/>
                    <a:pt x="2943" y="666"/>
                    <a:pt x="3069" y="1075"/>
                  </a:cubicBezTo>
                  <a:cubicBezTo>
                    <a:pt x="3236" y="1542"/>
                    <a:pt x="3303" y="2009"/>
                    <a:pt x="3336" y="2509"/>
                  </a:cubicBezTo>
                  <a:cubicBezTo>
                    <a:pt x="3470" y="3510"/>
                    <a:pt x="3536" y="4511"/>
                    <a:pt x="3636" y="5511"/>
                  </a:cubicBezTo>
                  <a:cubicBezTo>
                    <a:pt x="3837" y="7513"/>
                    <a:pt x="3937" y="9514"/>
                    <a:pt x="4003" y="11516"/>
                  </a:cubicBezTo>
                  <a:cubicBezTo>
                    <a:pt x="4070" y="10515"/>
                    <a:pt x="4070" y="9514"/>
                    <a:pt x="4070" y="8513"/>
                  </a:cubicBezTo>
                  <a:cubicBezTo>
                    <a:pt x="4037" y="7513"/>
                    <a:pt x="4003" y="6479"/>
                    <a:pt x="3970" y="5478"/>
                  </a:cubicBezTo>
                  <a:cubicBezTo>
                    <a:pt x="3903" y="4477"/>
                    <a:pt x="3803" y="3477"/>
                    <a:pt x="3703" y="2442"/>
                  </a:cubicBezTo>
                  <a:cubicBezTo>
                    <a:pt x="3670" y="1942"/>
                    <a:pt x="3603" y="1408"/>
                    <a:pt x="3436" y="941"/>
                  </a:cubicBezTo>
                  <a:cubicBezTo>
                    <a:pt x="3336" y="641"/>
                    <a:pt x="3136" y="408"/>
                    <a:pt x="2936" y="241"/>
                  </a:cubicBezTo>
                  <a:cubicBezTo>
                    <a:pt x="2704" y="96"/>
                    <a:pt x="2446" y="1"/>
                    <a:pt x="2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4" name="Google Shape;2444;p24"/>
            <p:cNvSpPr/>
            <p:nvPr/>
          </p:nvSpPr>
          <p:spPr>
            <a:xfrm>
              <a:off x="6738842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79" y="1"/>
                    <a:pt x="2140" y="3"/>
                    <a:pt x="2102" y="7"/>
                  </a:cubicBezTo>
                  <a:cubicBezTo>
                    <a:pt x="1535" y="107"/>
                    <a:pt x="1034" y="441"/>
                    <a:pt x="767" y="975"/>
                  </a:cubicBezTo>
                  <a:cubicBezTo>
                    <a:pt x="500" y="1408"/>
                    <a:pt x="334" y="1909"/>
                    <a:pt x="267" y="2442"/>
                  </a:cubicBezTo>
                  <a:cubicBezTo>
                    <a:pt x="167" y="2943"/>
                    <a:pt x="134" y="3443"/>
                    <a:pt x="100" y="3977"/>
                  </a:cubicBezTo>
                  <a:cubicBezTo>
                    <a:pt x="67" y="4477"/>
                    <a:pt x="67" y="4978"/>
                    <a:pt x="67" y="5478"/>
                  </a:cubicBezTo>
                  <a:cubicBezTo>
                    <a:pt x="0" y="7513"/>
                    <a:pt x="100" y="9514"/>
                    <a:pt x="334" y="11549"/>
                  </a:cubicBezTo>
                  <a:cubicBezTo>
                    <a:pt x="267" y="9514"/>
                    <a:pt x="267" y="7513"/>
                    <a:pt x="334" y="5511"/>
                  </a:cubicBezTo>
                  <a:cubicBezTo>
                    <a:pt x="434" y="4511"/>
                    <a:pt x="434" y="3477"/>
                    <a:pt x="601" y="2509"/>
                  </a:cubicBezTo>
                  <a:cubicBezTo>
                    <a:pt x="701" y="2042"/>
                    <a:pt x="834" y="1575"/>
                    <a:pt x="1068" y="1175"/>
                  </a:cubicBezTo>
                  <a:cubicBezTo>
                    <a:pt x="1301" y="775"/>
                    <a:pt x="1668" y="474"/>
                    <a:pt x="2135" y="408"/>
                  </a:cubicBezTo>
                  <a:cubicBezTo>
                    <a:pt x="2159" y="406"/>
                    <a:pt x="2184" y="405"/>
                    <a:pt x="2208" y="405"/>
                  </a:cubicBezTo>
                  <a:cubicBezTo>
                    <a:pt x="2613" y="405"/>
                    <a:pt x="2975" y="666"/>
                    <a:pt x="3069" y="1075"/>
                  </a:cubicBezTo>
                  <a:cubicBezTo>
                    <a:pt x="3236" y="1542"/>
                    <a:pt x="3336" y="2009"/>
                    <a:pt x="3369" y="2509"/>
                  </a:cubicBezTo>
                  <a:cubicBezTo>
                    <a:pt x="3469" y="3510"/>
                    <a:pt x="3569" y="4511"/>
                    <a:pt x="3669" y="5511"/>
                  </a:cubicBezTo>
                  <a:cubicBezTo>
                    <a:pt x="3836" y="7513"/>
                    <a:pt x="3936" y="9514"/>
                    <a:pt x="4036" y="11516"/>
                  </a:cubicBezTo>
                  <a:cubicBezTo>
                    <a:pt x="4070" y="10515"/>
                    <a:pt x="4103" y="9514"/>
                    <a:pt x="4070" y="8513"/>
                  </a:cubicBezTo>
                  <a:cubicBezTo>
                    <a:pt x="4070" y="7513"/>
                    <a:pt x="4003" y="6479"/>
                    <a:pt x="3970" y="5478"/>
                  </a:cubicBezTo>
                  <a:cubicBezTo>
                    <a:pt x="3936" y="4477"/>
                    <a:pt x="3836" y="3477"/>
                    <a:pt x="3736" y="2442"/>
                  </a:cubicBezTo>
                  <a:cubicBezTo>
                    <a:pt x="3703" y="1942"/>
                    <a:pt x="3603" y="1408"/>
                    <a:pt x="3436" y="941"/>
                  </a:cubicBezTo>
                  <a:cubicBezTo>
                    <a:pt x="3336" y="641"/>
                    <a:pt x="3169" y="408"/>
                    <a:pt x="2936" y="241"/>
                  </a:cubicBezTo>
                  <a:cubicBezTo>
                    <a:pt x="2732" y="96"/>
                    <a:pt x="2478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5" name="Google Shape;2445;p24"/>
            <p:cNvSpPr/>
            <p:nvPr/>
          </p:nvSpPr>
          <p:spPr>
            <a:xfrm>
              <a:off x="6923540" y="4047044"/>
              <a:ext cx="163503" cy="460112"/>
            </a:xfrm>
            <a:custGeom>
              <a:rect b="b" l="l" r="r" t="t"/>
              <a:pathLst>
                <a:path extrusionOk="0" h="11549" w="4104">
                  <a:moveTo>
                    <a:pt x="2218" y="1"/>
                  </a:moveTo>
                  <a:cubicBezTo>
                    <a:pt x="2180" y="1"/>
                    <a:pt x="2141" y="3"/>
                    <a:pt x="2102" y="7"/>
                  </a:cubicBezTo>
                  <a:cubicBezTo>
                    <a:pt x="1535" y="107"/>
                    <a:pt x="1035" y="441"/>
                    <a:pt x="768" y="975"/>
                  </a:cubicBezTo>
                  <a:cubicBezTo>
                    <a:pt x="534" y="1408"/>
                    <a:pt x="334" y="1909"/>
                    <a:pt x="268" y="2442"/>
                  </a:cubicBezTo>
                  <a:cubicBezTo>
                    <a:pt x="201" y="2943"/>
                    <a:pt x="134" y="3443"/>
                    <a:pt x="134" y="3977"/>
                  </a:cubicBezTo>
                  <a:cubicBezTo>
                    <a:pt x="101" y="4477"/>
                    <a:pt x="67" y="4978"/>
                    <a:pt x="67" y="5478"/>
                  </a:cubicBezTo>
                  <a:cubicBezTo>
                    <a:pt x="1" y="7513"/>
                    <a:pt x="101" y="9514"/>
                    <a:pt x="334" y="11549"/>
                  </a:cubicBezTo>
                  <a:cubicBezTo>
                    <a:pt x="268" y="9514"/>
                    <a:pt x="268" y="7513"/>
                    <a:pt x="368" y="5511"/>
                  </a:cubicBezTo>
                  <a:cubicBezTo>
                    <a:pt x="434" y="4511"/>
                    <a:pt x="468" y="3477"/>
                    <a:pt x="635" y="2509"/>
                  </a:cubicBezTo>
                  <a:cubicBezTo>
                    <a:pt x="701" y="2042"/>
                    <a:pt x="868" y="1575"/>
                    <a:pt x="1102" y="1175"/>
                  </a:cubicBezTo>
                  <a:cubicBezTo>
                    <a:pt x="1302" y="775"/>
                    <a:pt x="1702" y="474"/>
                    <a:pt x="2136" y="408"/>
                  </a:cubicBezTo>
                  <a:cubicBezTo>
                    <a:pt x="2160" y="406"/>
                    <a:pt x="2184" y="405"/>
                    <a:pt x="2208" y="405"/>
                  </a:cubicBezTo>
                  <a:cubicBezTo>
                    <a:pt x="2613" y="405"/>
                    <a:pt x="2977" y="666"/>
                    <a:pt x="3103" y="1075"/>
                  </a:cubicBezTo>
                  <a:cubicBezTo>
                    <a:pt x="3236" y="1542"/>
                    <a:pt x="3337" y="2009"/>
                    <a:pt x="3370" y="2509"/>
                  </a:cubicBezTo>
                  <a:cubicBezTo>
                    <a:pt x="3503" y="3510"/>
                    <a:pt x="3570" y="4511"/>
                    <a:pt x="3670" y="5511"/>
                  </a:cubicBezTo>
                  <a:cubicBezTo>
                    <a:pt x="3837" y="7513"/>
                    <a:pt x="3970" y="9514"/>
                    <a:pt x="4037" y="11516"/>
                  </a:cubicBezTo>
                  <a:cubicBezTo>
                    <a:pt x="4104" y="10515"/>
                    <a:pt x="4104" y="9514"/>
                    <a:pt x="4104" y="8513"/>
                  </a:cubicBezTo>
                  <a:cubicBezTo>
                    <a:pt x="4070" y="7513"/>
                    <a:pt x="4037" y="6479"/>
                    <a:pt x="3970" y="5478"/>
                  </a:cubicBezTo>
                  <a:cubicBezTo>
                    <a:pt x="3937" y="4477"/>
                    <a:pt x="3837" y="3477"/>
                    <a:pt x="3737" y="2442"/>
                  </a:cubicBezTo>
                  <a:cubicBezTo>
                    <a:pt x="3703" y="1942"/>
                    <a:pt x="3603" y="1408"/>
                    <a:pt x="3470" y="941"/>
                  </a:cubicBezTo>
                  <a:cubicBezTo>
                    <a:pt x="3337" y="641"/>
                    <a:pt x="3170" y="408"/>
                    <a:pt x="2936" y="241"/>
                  </a:cubicBezTo>
                  <a:cubicBezTo>
                    <a:pt x="2733" y="96"/>
                    <a:pt x="2479" y="1"/>
                    <a:pt x="2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6" name="Google Shape;2446;p24"/>
            <p:cNvSpPr/>
            <p:nvPr/>
          </p:nvSpPr>
          <p:spPr>
            <a:xfrm>
              <a:off x="7109593" y="4048319"/>
              <a:ext cx="162189" cy="458837"/>
            </a:xfrm>
            <a:custGeom>
              <a:rect b="b" l="l" r="r" t="t"/>
              <a:pathLst>
                <a:path extrusionOk="0" h="11517" w="4071">
                  <a:moveTo>
                    <a:pt x="2219" y="0"/>
                  </a:moveTo>
                  <a:cubicBezTo>
                    <a:pt x="2169" y="0"/>
                    <a:pt x="2119" y="3"/>
                    <a:pt x="2069" y="9"/>
                  </a:cubicBezTo>
                  <a:cubicBezTo>
                    <a:pt x="1502" y="75"/>
                    <a:pt x="1002" y="442"/>
                    <a:pt x="768" y="943"/>
                  </a:cubicBezTo>
                  <a:cubicBezTo>
                    <a:pt x="501" y="1410"/>
                    <a:pt x="334" y="1910"/>
                    <a:pt x="268" y="2410"/>
                  </a:cubicBezTo>
                  <a:cubicBezTo>
                    <a:pt x="168" y="2911"/>
                    <a:pt x="134" y="3411"/>
                    <a:pt x="101" y="3945"/>
                  </a:cubicBezTo>
                  <a:cubicBezTo>
                    <a:pt x="68" y="4445"/>
                    <a:pt x="68" y="4946"/>
                    <a:pt x="68" y="5446"/>
                  </a:cubicBezTo>
                  <a:cubicBezTo>
                    <a:pt x="1" y="7481"/>
                    <a:pt x="101" y="9482"/>
                    <a:pt x="334" y="11517"/>
                  </a:cubicBezTo>
                  <a:cubicBezTo>
                    <a:pt x="268" y="9482"/>
                    <a:pt x="234" y="7481"/>
                    <a:pt x="334" y="5479"/>
                  </a:cubicBezTo>
                  <a:cubicBezTo>
                    <a:pt x="401" y="4479"/>
                    <a:pt x="434" y="3478"/>
                    <a:pt x="601" y="2511"/>
                  </a:cubicBezTo>
                  <a:cubicBezTo>
                    <a:pt x="668" y="2010"/>
                    <a:pt x="835" y="1577"/>
                    <a:pt x="1068" y="1143"/>
                  </a:cubicBezTo>
                  <a:cubicBezTo>
                    <a:pt x="1268" y="743"/>
                    <a:pt x="1669" y="476"/>
                    <a:pt x="2102" y="409"/>
                  </a:cubicBezTo>
                  <a:cubicBezTo>
                    <a:pt x="2127" y="407"/>
                    <a:pt x="2151" y="406"/>
                    <a:pt x="2175" y="406"/>
                  </a:cubicBezTo>
                  <a:cubicBezTo>
                    <a:pt x="2580" y="406"/>
                    <a:pt x="2944" y="665"/>
                    <a:pt x="3070" y="1043"/>
                  </a:cubicBezTo>
                  <a:cubicBezTo>
                    <a:pt x="3203" y="1510"/>
                    <a:pt x="3303" y="2010"/>
                    <a:pt x="3337" y="2477"/>
                  </a:cubicBezTo>
                  <a:cubicBezTo>
                    <a:pt x="3470" y="3478"/>
                    <a:pt x="3537" y="4479"/>
                    <a:pt x="3637" y="5479"/>
                  </a:cubicBezTo>
                  <a:cubicBezTo>
                    <a:pt x="3837" y="7481"/>
                    <a:pt x="3937" y="9516"/>
                    <a:pt x="4004" y="11517"/>
                  </a:cubicBezTo>
                  <a:cubicBezTo>
                    <a:pt x="4070" y="10516"/>
                    <a:pt x="4070" y="9516"/>
                    <a:pt x="4070" y="8481"/>
                  </a:cubicBezTo>
                  <a:cubicBezTo>
                    <a:pt x="4037" y="7481"/>
                    <a:pt x="4004" y="6480"/>
                    <a:pt x="3970" y="5479"/>
                  </a:cubicBezTo>
                  <a:cubicBezTo>
                    <a:pt x="3904" y="4445"/>
                    <a:pt x="3804" y="3445"/>
                    <a:pt x="3703" y="2444"/>
                  </a:cubicBezTo>
                  <a:cubicBezTo>
                    <a:pt x="3670" y="1910"/>
                    <a:pt x="3603" y="1410"/>
                    <a:pt x="3437" y="909"/>
                  </a:cubicBezTo>
                  <a:cubicBezTo>
                    <a:pt x="3337" y="643"/>
                    <a:pt x="3136" y="409"/>
                    <a:pt x="2903" y="209"/>
                  </a:cubicBezTo>
                  <a:cubicBezTo>
                    <a:pt x="2708" y="70"/>
                    <a:pt x="2467" y="0"/>
                    <a:pt x="2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7" name="Google Shape;2447;p24"/>
            <p:cNvSpPr/>
            <p:nvPr/>
          </p:nvSpPr>
          <p:spPr>
            <a:xfrm>
              <a:off x="7294331" y="4047004"/>
              <a:ext cx="163503" cy="460152"/>
            </a:xfrm>
            <a:custGeom>
              <a:rect b="b" l="l" r="r" t="t"/>
              <a:pathLst>
                <a:path extrusionOk="0" h="11550" w="4104">
                  <a:moveTo>
                    <a:pt x="2248" y="0"/>
                  </a:moveTo>
                  <a:cubicBezTo>
                    <a:pt x="2199" y="0"/>
                    <a:pt x="2151" y="3"/>
                    <a:pt x="2102" y="8"/>
                  </a:cubicBezTo>
                  <a:cubicBezTo>
                    <a:pt x="1535" y="108"/>
                    <a:pt x="1035" y="442"/>
                    <a:pt x="768" y="976"/>
                  </a:cubicBezTo>
                  <a:cubicBezTo>
                    <a:pt x="501" y="1409"/>
                    <a:pt x="334" y="1910"/>
                    <a:pt x="267" y="2443"/>
                  </a:cubicBezTo>
                  <a:cubicBezTo>
                    <a:pt x="201" y="2944"/>
                    <a:pt x="134" y="3444"/>
                    <a:pt x="101" y="3978"/>
                  </a:cubicBezTo>
                  <a:cubicBezTo>
                    <a:pt x="101" y="4478"/>
                    <a:pt x="67" y="4979"/>
                    <a:pt x="67" y="5479"/>
                  </a:cubicBezTo>
                  <a:cubicBezTo>
                    <a:pt x="0" y="7514"/>
                    <a:pt x="101" y="9515"/>
                    <a:pt x="334" y="11550"/>
                  </a:cubicBezTo>
                  <a:cubicBezTo>
                    <a:pt x="301" y="9515"/>
                    <a:pt x="267" y="7514"/>
                    <a:pt x="367" y="5512"/>
                  </a:cubicBezTo>
                  <a:cubicBezTo>
                    <a:pt x="434" y="4512"/>
                    <a:pt x="467" y="3478"/>
                    <a:pt x="634" y="2510"/>
                  </a:cubicBezTo>
                  <a:cubicBezTo>
                    <a:pt x="701" y="2043"/>
                    <a:pt x="868" y="1576"/>
                    <a:pt x="1101" y="1176"/>
                  </a:cubicBezTo>
                  <a:cubicBezTo>
                    <a:pt x="1301" y="776"/>
                    <a:pt x="1702" y="475"/>
                    <a:pt x="2135" y="409"/>
                  </a:cubicBezTo>
                  <a:cubicBezTo>
                    <a:pt x="2160" y="407"/>
                    <a:pt x="2184" y="406"/>
                    <a:pt x="2208" y="406"/>
                  </a:cubicBezTo>
                  <a:cubicBezTo>
                    <a:pt x="2613" y="406"/>
                    <a:pt x="2977" y="667"/>
                    <a:pt x="3103" y="1076"/>
                  </a:cubicBezTo>
                  <a:cubicBezTo>
                    <a:pt x="3269" y="1543"/>
                    <a:pt x="3336" y="2010"/>
                    <a:pt x="3370" y="2510"/>
                  </a:cubicBezTo>
                  <a:cubicBezTo>
                    <a:pt x="3503" y="3511"/>
                    <a:pt x="3570" y="4512"/>
                    <a:pt x="3670" y="5512"/>
                  </a:cubicBezTo>
                  <a:cubicBezTo>
                    <a:pt x="3870" y="7514"/>
                    <a:pt x="3970" y="9515"/>
                    <a:pt x="4037" y="11517"/>
                  </a:cubicBezTo>
                  <a:cubicBezTo>
                    <a:pt x="4103" y="10516"/>
                    <a:pt x="4103" y="9515"/>
                    <a:pt x="4103" y="8514"/>
                  </a:cubicBezTo>
                  <a:cubicBezTo>
                    <a:pt x="4070" y="7514"/>
                    <a:pt x="4037" y="6480"/>
                    <a:pt x="4003" y="5479"/>
                  </a:cubicBezTo>
                  <a:cubicBezTo>
                    <a:pt x="3937" y="4478"/>
                    <a:pt x="3837" y="3478"/>
                    <a:pt x="3736" y="2443"/>
                  </a:cubicBezTo>
                  <a:cubicBezTo>
                    <a:pt x="3703" y="1943"/>
                    <a:pt x="3636" y="1409"/>
                    <a:pt x="3470" y="942"/>
                  </a:cubicBezTo>
                  <a:cubicBezTo>
                    <a:pt x="3370" y="642"/>
                    <a:pt x="3169" y="409"/>
                    <a:pt x="2969" y="242"/>
                  </a:cubicBezTo>
                  <a:cubicBezTo>
                    <a:pt x="2746" y="74"/>
                    <a:pt x="2499" y="0"/>
                    <a:pt x="2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8" name="Google Shape;2448;p24"/>
            <p:cNvSpPr/>
            <p:nvPr/>
          </p:nvSpPr>
          <p:spPr>
            <a:xfrm>
              <a:off x="7623927" y="4182859"/>
              <a:ext cx="27928" cy="322983"/>
            </a:xfrm>
            <a:custGeom>
              <a:rect b="b" l="l" r="r" t="t"/>
              <a:pathLst>
                <a:path extrusionOk="0" h="8107" w="701">
                  <a:moveTo>
                    <a:pt x="33" y="1"/>
                  </a:moveTo>
                  <a:cubicBezTo>
                    <a:pt x="0" y="1368"/>
                    <a:pt x="67" y="2703"/>
                    <a:pt x="133" y="4070"/>
                  </a:cubicBezTo>
                  <a:cubicBezTo>
                    <a:pt x="200" y="5405"/>
                    <a:pt x="267" y="6772"/>
                    <a:pt x="434" y="8107"/>
                  </a:cubicBezTo>
                  <a:cubicBezTo>
                    <a:pt x="701" y="5405"/>
                    <a:pt x="567" y="2669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9" name="Google Shape;2449;p24"/>
            <p:cNvSpPr/>
            <p:nvPr/>
          </p:nvSpPr>
          <p:spPr>
            <a:xfrm>
              <a:off x="7477714" y="4100470"/>
              <a:ext cx="33266" cy="406687"/>
            </a:xfrm>
            <a:custGeom>
              <a:rect b="b" l="l" r="r" t="t"/>
              <a:pathLst>
                <a:path extrusionOk="0" h="10208" w="835">
                  <a:moveTo>
                    <a:pt x="835" y="1"/>
                  </a:moveTo>
                  <a:lnTo>
                    <a:pt x="835" y="1"/>
                  </a:lnTo>
                  <a:cubicBezTo>
                    <a:pt x="434" y="768"/>
                    <a:pt x="234" y="1602"/>
                    <a:pt x="201" y="2502"/>
                  </a:cubicBezTo>
                  <a:cubicBezTo>
                    <a:pt x="101" y="3336"/>
                    <a:pt x="34" y="4204"/>
                    <a:pt x="34" y="5071"/>
                  </a:cubicBezTo>
                  <a:cubicBezTo>
                    <a:pt x="1" y="6772"/>
                    <a:pt x="101" y="8507"/>
                    <a:pt x="401" y="10208"/>
                  </a:cubicBezTo>
                  <a:cubicBezTo>
                    <a:pt x="401" y="8473"/>
                    <a:pt x="401" y="6772"/>
                    <a:pt x="434" y="5038"/>
                  </a:cubicBezTo>
                  <a:cubicBezTo>
                    <a:pt x="434" y="4204"/>
                    <a:pt x="468" y="3336"/>
                    <a:pt x="501" y="2502"/>
                  </a:cubicBezTo>
                  <a:cubicBezTo>
                    <a:pt x="501" y="1635"/>
                    <a:pt x="601" y="801"/>
                    <a:pt x="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0" name="Google Shape;2450;p24"/>
            <p:cNvSpPr/>
            <p:nvPr/>
          </p:nvSpPr>
          <p:spPr>
            <a:xfrm>
              <a:off x="6269726" y="3511754"/>
              <a:ext cx="1457865" cy="15976"/>
            </a:xfrm>
            <a:custGeom>
              <a:rect b="b" l="l" r="r" t="t"/>
              <a:pathLst>
                <a:path extrusionOk="0" h="401" w="36593">
                  <a:moveTo>
                    <a:pt x="18313" y="0"/>
                  </a:moveTo>
                  <a:lnTo>
                    <a:pt x="9140" y="34"/>
                  </a:lnTo>
                  <a:cubicBezTo>
                    <a:pt x="6104" y="67"/>
                    <a:pt x="3036" y="100"/>
                    <a:pt x="0" y="201"/>
                  </a:cubicBezTo>
                  <a:cubicBezTo>
                    <a:pt x="3069" y="267"/>
                    <a:pt x="6104" y="334"/>
                    <a:pt x="9140" y="334"/>
                  </a:cubicBezTo>
                  <a:lnTo>
                    <a:pt x="18313" y="401"/>
                  </a:lnTo>
                  <a:lnTo>
                    <a:pt x="27453" y="334"/>
                  </a:lnTo>
                  <a:cubicBezTo>
                    <a:pt x="30489" y="334"/>
                    <a:pt x="33557" y="267"/>
                    <a:pt x="36593" y="201"/>
                  </a:cubicBezTo>
                  <a:cubicBezTo>
                    <a:pt x="33557" y="100"/>
                    <a:pt x="30489" y="67"/>
                    <a:pt x="27453" y="34"/>
                  </a:cubicBezTo>
                  <a:lnTo>
                    <a:pt x="18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_1">
    <p:spTree>
      <p:nvGrpSpPr>
        <p:cNvPr id="2451" name="Shape 2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453" name="Google Shape;2453;p25"/>
          <p:cNvSpPr txBox="1"/>
          <p:nvPr>
            <p:ph idx="1" type="subTitle"/>
          </p:nvPr>
        </p:nvSpPr>
        <p:spPr>
          <a:xfrm>
            <a:off x="1129600" y="3600875"/>
            <a:ext cx="19962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4" name="Google Shape;2454;p25"/>
          <p:cNvSpPr txBox="1"/>
          <p:nvPr>
            <p:ph idx="2" type="subTitle"/>
          </p:nvPr>
        </p:nvSpPr>
        <p:spPr>
          <a:xfrm>
            <a:off x="3573900" y="3600875"/>
            <a:ext cx="19962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5" name="Google Shape;2455;p25"/>
          <p:cNvSpPr txBox="1"/>
          <p:nvPr>
            <p:ph idx="3" type="subTitle"/>
          </p:nvPr>
        </p:nvSpPr>
        <p:spPr>
          <a:xfrm>
            <a:off x="6018200" y="3600875"/>
            <a:ext cx="19962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6" name="Google Shape;2456;p25"/>
          <p:cNvSpPr txBox="1"/>
          <p:nvPr>
            <p:ph idx="4" type="subTitle"/>
          </p:nvPr>
        </p:nvSpPr>
        <p:spPr>
          <a:xfrm>
            <a:off x="1129600" y="3195250"/>
            <a:ext cx="1996200" cy="4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57" name="Google Shape;2457;p25"/>
          <p:cNvSpPr txBox="1"/>
          <p:nvPr>
            <p:ph idx="5" type="subTitle"/>
          </p:nvPr>
        </p:nvSpPr>
        <p:spPr>
          <a:xfrm>
            <a:off x="3573900" y="3195250"/>
            <a:ext cx="1996200" cy="4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58" name="Google Shape;2458;p25"/>
          <p:cNvSpPr txBox="1"/>
          <p:nvPr>
            <p:ph idx="6" type="subTitle"/>
          </p:nvPr>
        </p:nvSpPr>
        <p:spPr>
          <a:xfrm>
            <a:off x="6018200" y="3195250"/>
            <a:ext cx="1996200" cy="4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459" name="Google Shape;2459;p25"/>
          <p:cNvGrpSpPr/>
          <p:nvPr/>
        </p:nvGrpSpPr>
        <p:grpSpPr>
          <a:xfrm>
            <a:off x="-49392" y="4646257"/>
            <a:ext cx="9242792" cy="389197"/>
            <a:chOff x="1646074" y="3091947"/>
            <a:chExt cx="3760443" cy="158365"/>
          </a:xfrm>
        </p:grpSpPr>
        <p:sp>
          <p:nvSpPr>
            <p:cNvPr id="2460" name="Google Shape;2460;p25"/>
            <p:cNvSpPr/>
            <p:nvPr/>
          </p:nvSpPr>
          <p:spPr>
            <a:xfrm>
              <a:off x="1673321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24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85" y="4081"/>
                  </a:lnTo>
                  <a:lnTo>
                    <a:pt x="2365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28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44" y="587"/>
                  </a:lnTo>
                  <a:lnTo>
                    <a:pt x="2365" y="1507"/>
                  </a:lnTo>
                  <a:lnTo>
                    <a:pt x="3265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70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95" y="4688"/>
                  </a:lnTo>
                  <a:lnTo>
                    <a:pt x="2365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34" y="1"/>
                  </a:lnTo>
                  <a:lnTo>
                    <a:pt x="2365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1" name="Google Shape;2461;p25"/>
            <p:cNvSpPr/>
            <p:nvPr/>
          </p:nvSpPr>
          <p:spPr>
            <a:xfrm>
              <a:off x="1646074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2" name="Google Shape;2462;p25"/>
            <p:cNvSpPr/>
            <p:nvPr/>
          </p:nvSpPr>
          <p:spPr>
            <a:xfrm>
              <a:off x="1822883" y="3124269"/>
              <a:ext cx="741410" cy="94185"/>
            </a:xfrm>
            <a:custGeom>
              <a:rect b="b" l="l" r="r" t="t"/>
              <a:pathLst>
                <a:path extrusionOk="0" h="4269" w="33605">
                  <a:moveTo>
                    <a:pt x="1" y="0"/>
                  </a:moveTo>
                  <a:lnTo>
                    <a:pt x="1" y="4185"/>
                  </a:lnTo>
                  <a:lnTo>
                    <a:pt x="607" y="4185"/>
                  </a:lnTo>
                  <a:lnTo>
                    <a:pt x="60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7" y="586"/>
                  </a:lnTo>
                  <a:lnTo>
                    <a:pt x="12387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73" y="4268"/>
                  </a:lnTo>
                  <a:lnTo>
                    <a:pt x="21573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07" y="1820"/>
                  </a:lnTo>
                  <a:lnTo>
                    <a:pt x="22807" y="4268"/>
                  </a:lnTo>
                  <a:lnTo>
                    <a:pt x="28331" y="4268"/>
                  </a:lnTo>
                  <a:lnTo>
                    <a:pt x="28331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66" y="1820"/>
                  </a:lnTo>
                  <a:lnTo>
                    <a:pt x="29566" y="4268"/>
                  </a:lnTo>
                  <a:lnTo>
                    <a:pt x="33520" y="4268"/>
                  </a:lnTo>
                  <a:lnTo>
                    <a:pt x="33520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46" y="2427"/>
                  </a:lnTo>
                  <a:lnTo>
                    <a:pt x="26846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00" y="3662"/>
                  </a:lnTo>
                  <a:lnTo>
                    <a:pt x="16300" y="2427"/>
                  </a:lnTo>
                  <a:lnTo>
                    <a:pt x="19732" y="2427"/>
                  </a:lnTo>
                  <a:lnTo>
                    <a:pt x="19732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42" y="3662"/>
                  </a:lnTo>
                  <a:lnTo>
                    <a:pt x="9542" y="2427"/>
                  </a:lnTo>
                  <a:lnTo>
                    <a:pt x="12973" y="2427"/>
                  </a:lnTo>
                  <a:lnTo>
                    <a:pt x="12973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3" name="Google Shape;2463;p25"/>
            <p:cNvSpPr/>
            <p:nvPr/>
          </p:nvSpPr>
          <p:spPr>
            <a:xfrm>
              <a:off x="1791025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4" name="Google Shape;2464;p25"/>
            <p:cNvSpPr/>
            <p:nvPr/>
          </p:nvSpPr>
          <p:spPr>
            <a:xfrm>
              <a:off x="1713475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15" y="1067"/>
                  </a:lnTo>
                  <a:lnTo>
                    <a:pt x="524" y="858"/>
                  </a:lnTo>
                  <a:lnTo>
                    <a:pt x="733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33" y="0"/>
                  </a:lnTo>
                  <a:lnTo>
                    <a:pt x="524" y="209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5" name="Google Shape;2465;p25"/>
            <p:cNvSpPr/>
            <p:nvPr/>
          </p:nvSpPr>
          <p:spPr>
            <a:xfrm>
              <a:off x="3547067" y="3119635"/>
              <a:ext cx="103429" cy="103429"/>
            </a:xfrm>
            <a:custGeom>
              <a:rect b="b" l="l" r="r" t="t"/>
              <a:pathLst>
                <a:path extrusionOk="0" h="4688" w="4688">
                  <a:moveTo>
                    <a:pt x="4080" y="587"/>
                  </a:moveTo>
                  <a:lnTo>
                    <a:pt x="4080" y="1403"/>
                  </a:lnTo>
                  <a:lnTo>
                    <a:pt x="3160" y="2323"/>
                  </a:lnTo>
                  <a:lnTo>
                    <a:pt x="4080" y="3244"/>
                  </a:lnTo>
                  <a:lnTo>
                    <a:pt x="4080" y="4081"/>
                  </a:lnTo>
                  <a:lnTo>
                    <a:pt x="3264" y="4081"/>
                  </a:lnTo>
                  <a:lnTo>
                    <a:pt x="2344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07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23" y="587"/>
                  </a:lnTo>
                  <a:lnTo>
                    <a:pt x="2344" y="1507"/>
                  </a:lnTo>
                  <a:lnTo>
                    <a:pt x="3264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49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74" y="4688"/>
                  </a:lnTo>
                  <a:lnTo>
                    <a:pt x="2344" y="4039"/>
                  </a:lnTo>
                  <a:lnTo>
                    <a:pt x="3013" y="4688"/>
                  </a:lnTo>
                  <a:lnTo>
                    <a:pt x="4687" y="4688"/>
                  </a:lnTo>
                  <a:lnTo>
                    <a:pt x="4687" y="3014"/>
                  </a:lnTo>
                  <a:lnTo>
                    <a:pt x="4018" y="2344"/>
                  </a:lnTo>
                  <a:lnTo>
                    <a:pt x="4687" y="1675"/>
                  </a:lnTo>
                  <a:lnTo>
                    <a:pt x="4687" y="1"/>
                  </a:lnTo>
                  <a:lnTo>
                    <a:pt x="3013" y="1"/>
                  </a:lnTo>
                  <a:lnTo>
                    <a:pt x="2344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6" name="Google Shape;2466;p25"/>
            <p:cNvSpPr/>
            <p:nvPr/>
          </p:nvSpPr>
          <p:spPr>
            <a:xfrm>
              <a:off x="3519357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7" name="Google Shape;2467;p25"/>
            <p:cNvSpPr/>
            <p:nvPr/>
          </p:nvSpPr>
          <p:spPr>
            <a:xfrm>
              <a:off x="3696166" y="3124269"/>
              <a:ext cx="741852" cy="94185"/>
            </a:xfrm>
            <a:custGeom>
              <a:rect b="b" l="l" r="r" t="t"/>
              <a:pathLst>
                <a:path extrusionOk="0" h="4269" w="33625">
                  <a:moveTo>
                    <a:pt x="1" y="0"/>
                  </a:moveTo>
                  <a:lnTo>
                    <a:pt x="1" y="4185"/>
                  </a:lnTo>
                  <a:lnTo>
                    <a:pt x="608" y="4185"/>
                  </a:lnTo>
                  <a:lnTo>
                    <a:pt x="608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8" y="586"/>
                  </a:lnTo>
                  <a:lnTo>
                    <a:pt x="12388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94" y="4268"/>
                  </a:lnTo>
                  <a:lnTo>
                    <a:pt x="21594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28" y="1820"/>
                  </a:lnTo>
                  <a:lnTo>
                    <a:pt x="22828" y="4268"/>
                  </a:lnTo>
                  <a:lnTo>
                    <a:pt x="28352" y="4268"/>
                  </a:lnTo>
                  <a:lnTo>
                    <a:pt x="28352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87" y="1820"/>
                  </a:lnTo>
                  <a:lnTo>
                    <a:pt x="29587" y="4268"/>
                  </a:lnTo>
                  <a:lnTo>
                    <a:pt x="33541" y="4268"/>
                  </a:lnTo>
                  <a:lnTo>
                    <a:pt x="33541" y="3662"/>
                  </a:lnTo>
                  <a:lnTo>
                    <a:pt x="30193" y="3662"/>
                  </a:lnTo>
                  <a:lnTo>
                    <a:pt x="30193" y="2427"/>
                  </a:lnTo>
                  <a:lnTo>
                    <a:pt x="33625" y="2427"/>
                  </a:lnTo>
                  <a:lnTo>
                    <a:pt x="33625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35" y="3662"/>
                  </a:lnTo>
                  <a:lnTo>
                    <a:pt x="23435" y="2427"/>
                  </a:lnTo>
                  <a:lnTo>
                    <a:pt x="26867" y="2427"/>
                  </a:lnTo>
                  <a:lnTo>
                    <a:pt x="26867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21" y="3662"/>
                  </a:lnTo>
                  <a:lnTo>
                    <a:pt x="16321" y="2427"/>
                  </a:lnTo>
                  <a:lnTo>
                    <a:pt x="19753" y="2427"/>
                  </a:lnTo>
                  <a:lnTo>
                    <a:pt x="19753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63" y="3662"/>
                  </a:lnTo>
                  <a:lnTo>
                    <a:pt x="9563" y="2427"/>
                  </a:lnTo>
                  <a:lnTo>
                    <a:pt x="12994" y="2427"/>
                  </a:lnTo>
                  <a:lnTo>
                    <a:pt x="12994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8" name="Google Shape;2468;p25"/>
            <p:cNvSpPr/>
            <p:nvPr/>
          </p:nvSpPr>
          <p:spPr>
            <a:xfrm>
              <a:off x="3664307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906" y="607"/>
                  </a:moveTo>
                  <a:lnTo>
                    <a:pt x="35906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9" name="Google Shape;2469;p25"/>
            <p:cNvSpPr/>
            <p:nvPr/>
          </p:nvSpPr>
          <p:spPr>
            <a:xfrm>
              <a:off x="3586758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54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54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0" name="Google Shape;2470;p25"/>
            <p:cNvSpPr/>
            <p:nvPr/>
          </p:nvSpPr>
          <p:spPr>
            <a:xfrm>
              <a:off x="4483709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03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64" y="4081"/>
                  </a:lnTo>
                  <a:lnTo>
                    <a:pt x="2344" y="3160"/>
                  </a:lnTo>
                  <a:lnTo>
                    <a:pt x="1423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07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23" y="587"/>
                  </a:lnTo>
                  <a:lnTo>
                    <a:pt x="2344" y="1507"/>
                  </a:lnTo>
                  <a:lnTo>
                    <a:pt x="3264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49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74" y="4688"/>
                  </a:lnTo>
                  <a:lnTo>
                    <a:pt x="2344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13" y="1"/>
                  </a:lnTo>
                  <a:lnTo>
                    <a:pt x="2344" y="670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1" name="Google Shape;2471;p25"/>
            <p:cNvSpPr/>
            <p:nvPr/>
          </p:nvSpPr>
          <p:spPr>
            <a:xfrm>
              <a:off x="4456462" y="3091947"/>
              <a:ext cx="157901" cy="158365"/>
            </a:xfrm>
            <a:custGeom>
              <a:rect b="b" l="l" r="r" t="t"/>
              <a:pathLst>
                <a:path extrusionOk="0" h="7178" w="7157">
                  <a:moveTo>
                    <a:pt x="6571" y="607"/>
                  </a:moveTo>
                  <a:lnTo>
                    <a:pt x="6571" y="6591"/>
                  </a:lnTo>
                  <a:lnTo>
                    <a:pt x="587" y="6591"/>
                  </a:lnTo>
                  <a:lnTo>
                    <a:pt x="587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57" y="7177"/>
                  </a:lnTo>
                  <a:lnTo>
                    <a:pt x="71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2" name="Google Shape;2472;p25"/>
            <p:cNvSpPr/>
            <p:nvPr/>
          </p:nvSpPr>
          <p:spPr>
            <a:xfrm>
              <a:off x="4633270" y="3124269"/>
              <a:ext cx="741388" cy="94185"/>
            </a:xfrm>
            <a:custGeom>
              <a:rect b="b" l="l" r="r" t="t"/>
              <a:pathLst>
                <a:path extrusionOk="0" h="4269" w="33604">
                  <a:moveTo>
                    <a:pt x="1" y="0"/>
                  </a:moveTo>
                  <a:lnTo>
                    <a:pt x="1" y="4185"/>
                  </a:lnTo>
                  <a:lnTo>
                    <a:pt x="587" y="4185"/>
                  </a:lnTo>
                  <a:lnTo>
                    <a:pt x="58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01" y="4268"/>
                  </a:lnTo>
                  <a:lnTo>
                    <a:pt x="7701" y="586"/>
                  </a:lnTo>
                  <a:lnTo>
                    <a:pt x="12367" y="586"/>
                  </a:lnTo>
                  <a:lnTo>
                    <a:pt x="12367" y="1820"/>
                  </a:lnTo>
                  <a:lnTo>
                    <a:pt x="8935" y="1820"/>
                  </a:lnTo>
                  <a:lnTo>
                    <a:pt x="8935" y="4268"/>
                  </a:lnTo>
                  <a:lnTo>
                    <a:pt x="14459" y="4268"/>
                  </a:lnTo>
                  <a:lnTo>
                    <a:pt x="14459" y="586"/>
                  </a:lnTo>
                  <a:lnTo>
                    <a:pt x="19125" y="586"/>
                  </a:lnTo>
                  <a:lnTo>
                    <a:pt x="19125" y="1820"/>
                  </a:lnTo>
                  <a:lnTo>
                    <a:pt x="15693" y="1820"/>
                  </a:lnTo>
                  <a:lnTo>
                    <a:pt x="15693" y="4268"/>
                  </a:lnTo>
                  <a:lnTo>
                    <a:pt x="21573" y="4268"/>
                  </a:lnTo>
                  <a:lnTo>
                    <a:pt x="21573" y="586"/>
                  </a:lnTo>
                  <a:lnTo>
                    <a:pt x="26239" y="586"/>
                  </a:lnTo>
                  <a:lnTo>
                    <a:pt x="26239" y="1820"/>
                  </a:lnTo>
                  <a:lnTo>
                    <a:pt x="22807" y="1820"/>
                  </a:lnTo>
                  <a:lnTo>
                    <a:pt x="22807" y="4268"/>
                  </a:lnTo>
                  <a:lnTo>
                    <a:pt x="28331" y="4268"/>
                  </a:lnTo>
                  <a:lnTo>
                    <a:pt x="28331" y="586"/>
                  </a:lnTo>
                  <a:lnTo>
                    <a:pt x="32997" y="586"/>
                  </a:lnTo>
                  <a:lnTo>
                    <a:pt x="32997" y="1820"/>
                  </a:lnTo>
                  <a:lnTo>
                    <a:pt x="29566" y="1820"/>
                  </a:lnTo>
                  <a:lnTo>
                    <a:pt x="29566" y="4268"/>
                  </a:lnTo>
                  <a:lnTo>
                    <a:pt x="33520" y="4268"/>
                  </a:lnTo>
                  <a:lnTo>
                    <a:pt x="33520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24" y="0"/>
                  </a:lnTo>
                  <a:lnTo>
                    <a:pt x="27724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46" y="2427"/>
                  </a:lnTo>
                  <a:lnTo>
                    <a:pt x="26846" y="0"/>
                  </a:lnTo>
                  <a:lnTo>
                    <a:pt x="20966" y="0"/>
                  </a:lnTo>
                  <a:lnTo>
                    <a:pt x="20966" y="3662"/>
                  </a:lnTo>
                  <a:lnTo>
                    <a:pt x="16300" y="3662"/>
                  </a:lnTo>
                  <a:lnTo>
                    <a:pt x="16300" y="2427"/>
                  </a:lnTo>
                  <a:lnTo>
                    <a:pt x="19732" y="2427"/>
                  </a:lnTo>
                  <a:lnTo>
                    <a:pt x="19732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42" y="3662"/>
                  </a:lnTo>
                  <a:lnTo>
                    <a:pt x="9542" y="2427"/>
                  </a:lnTo>
                  <a:lnTo>
                    <a:pt x="12973" y="2427"/>
                  </a:lnTo>
                  <a:lnTo>
                    <a:pt x="12973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28" y="3662"/>
                  </a:lnTo>
                  <a:lnTo>
                    <a:pt x="2428" y="2427"/>
                  </a:lnTo>
                  <a:lnTo>
                    <a:pt x="5859" y="2427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3" name="Google Shape;2473;p25"/>
            <p:cNvSpPr/>
            <p:nvPr/>
          </p:nvSpPr>
          <p:spPr>
            <a:xfrm>
              <a:off x="4601412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587" y="6591"/>
                  </a:lnTo>
                  <a:lnTo>
                    <a:pt x="587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4" name="Google Shape;2474;p25"/>
            <p:cNvSpPr/>
            <p:nvPr/>
          </p:nvSpPr>
          <p:spPr>
            <a:xfrm>
              <a:off x="4523399" y="3159348"/>
              <a:ext cx="24026" cy="23563"/>
            </a:xfrm>
            <a:custGeom>
              <a:rect b="b" l="l" r="r" t="t"/>
              <a:pathLst>
                <a:path extrusionOk="0" h="1068" w="1089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54" y="1067"/>
                  </a:lnTo>
                  <a:lnTo>
                    <a:pt x="1089" y="1067"/>
                  </a:lnTo>
                  <a:lnTo>
                    <a:pt x="1089" y="753"/>
                  </a:lnTo>
                  <a:lnTo>
                    <a:pt x="880" y="544"/>
                  </a:lnTo>
                  <a:lnTo>
                    <a:pt x="1089" y="335"/>
                  </a:lnTo>
                  <a:lnTo>
                    <a:pt x="1089" y="0"/>
                  </a:lnTo>
                  <a:lnTo>
                    <a:pt x="754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5" name="Google Shape;2475;p25"/>
            <p:cNvSpPr/>
            <p:nvPr/>
          </p:nvSpPr>
          <p:spPr>
            <a:xfrm>
              <a:off x="2609963" y="3119635"/>
              <a:ext cx="103892" cy="103429"/>
            </a:xfrm>
            <a:custGeom>
              <a:rect b="b" l="l" r="r" t="t"/>
              <a:pathLst>
                <a:path extrusionOk="0" h="4688" w="4709">
                  <a:moveTo>
                    <a:pt x="4101" y="587"/>
                  </a:moveTo>
                  <a:lnTo>
                    <a:pt x="4101" y="1424"/>
                  </a:lnTo>
                  <a:lnTo>
                    <a:pt x="3181" y="2323"/>
                  </a:lnTo>
                  <a:lnTo>
                    <a:pt x="4101" y="3244"/>
                  </a:lnTo>
                  <a:lnTo>
                    <a:pt x="4101" y="4081"/>
                  </a:lnTo>
                  <a:lnTo>
                    <a:pt x="3265" y="4081"/>
                  </a:lnTo>
                  <a:lnTo>
                    <a:pt x="2344" y="3160"/>
                  </a:lnTo>
                  <a:lnTo>
                    <a:pt x="1444" y="4081"/>
                  </a:lnTo>
                  <a:lnTo>
                    <a:pt x="607" y="4081"/>
                  </a:lnTo>
                  <a:lnTo>
                    <a:pt x="607" y="3244"/>
                  </a:lnTo>
                  <a:lnTo>
                    <a:pt x="1528" y="2323"/>
                  </a:lnTo>
                  <a:lnTo>
                    <a:pt x="607" y="1424"/>
                  </a:lnTo>
                  <a:lnTo>
                    <a:pt x="607" y="587"/>
                  </a:lnTo>
                  <a:lnTo>
                    <a:pt x="1444" y="587"/>
                  </a:lnTo>
                  <a:lnTo>
                    <a:pt x="2365" y="1507"/>
                  </a:lnTo>
                  <a:lnTo>
                    <a:pt x="3285" y="587"/>
                  </a:lnTo>
                  <a:close/>
                  <a:moveTo>
                    <a:pt x="0" y="1"/>
                  </a:moveTo>
                  <a:lnTo>
                    <a:pt x="0" y="1675"/>
                  </a:lnTo>
                  <a:lnTo>
                    <a:pt x="670" y="2344"/>
                  </a:lnTo>
                  <a:lnTo>
                    <a:pt x="0" y="3014"/>
                  </a:lnTo>
                  <a:lnTo>
                    <a:pt x="0" y="4688"/>
                  </a:lnTo>
                  <a:lnTo>
                    <a:pt x="1695" y="4688"/>
                  </a:lnTo>
                  <a:lnTo>
                    <a:pt x="2365" y="4039"/>
                  </a:lnTo>
                  <a:lnTo>
                    <a:pt x="3013" y="4688"/>
                  </a:lnTo>
                  <a:lnTo>
                    <a:pt x="4708" y="4688"/>
                  </a:lnTo>
                  <a:lnTo>
                    <a:pt x="4708" y="3014"/>
                  </a:lnTo>
                  <a:lnTo>
                    <a:pt x="4039" y="2344"/>
                  </a:lnTo>
                  <a:lnTo>
                    <a:pt x="4708" y="1675"/>
                  </a:lnTo>
                  <a:lnTo>
                    <a:pt x="4708" y="1"/>
                  </a:lnTo>
                  <a:lnTo>
                    <a:pt x="3013" y="1"/>
                  </a:lnTo>
                  <a:lnTo>
                    <a:pt x="2365" y="670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6" name="Google Shape;2476;p25"/>
            <p:cNvSpPr/>
            <p:nvPr/>
          </p:nvSpPr>
          <p:spPr>
            <a:xfrm>
              <a:off x="2582715" y="3091947"/>
              <a:ext cx="158365" cy="158365"/>
            </a:xfrm>
            <a:custGeom>
              <a:rect b="b" l="l" r="r" t="t"/>
              <a:pathLst>
                <a:path extrusionOk="0" h="7178" w="7178">
                  <a:moveTo>
                    <a:pt x="6571" y="607"/>
                  </a:moveTo>
                  <a:lnTo>
                    <a:pt x="6571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7178" y="7177"/>
                  </a:lnTo>
                  <a:lnTo>
                    <a:pt x="71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7" name="Google Shape;2477;p25"/>
            <p:cNvSpPr/>
            <p:nvPr/>
          </p:nvSpPr>
          <p:spPr>
            <a:xfrm>
              <a:off x="2759524" y="3124269"/>
              <a:ext cx="741410" cy="94185"/>
            </a:xfrm>
            <a:custGeom>
              <a:rect b="b" l="l" r="r" t="t"/>
              <a:pathLst>
                <a:path extrusionOk="0" h="4269" w="33605">
                  <a:moveTo>
                    <a:pt x="1" y="0"/>
                  </a:moveTo>
                  <a:lnTo>
                    <a:pt x="1" y="4185"/>
                  </a:lnTo>
                  <a:lnTo>
                    <a:pt x="607" y="4185"/>
                  </a:lnTo>
                  <a:lnTo>
                    <a:pt x="607" y="586"/>
                  </a:lnTo>
                  <a:lnTo>
                    <a:pt x="5273" y="586"/>
                  </a:lnTo>
                  <a:lnTo>
                    <a:pt x="5273" y="1820"/>
                  </a:lnTo>
                  <a:lnTo>
                    <a:pt x="1842" y="1820"/>
                  </a:lnTo>
                  <a:lnTo>
                    <a:pt x="1842" y="4268"/>
                  </a:lnTo>
                  <a:lnTo>
                    <a:pt x="7722" y="4268"/>
                  </a:lnTo>
                  <a:lnTo>
                    <a:pt x="7722" y="586"/>
                  </a:lnTo>
                  <a:lnTo>
                    <a:pt x="12387" y="586"/>
                  </a:lnTo>
                  <a:lnTo>
                    <a:pt x="12387" y="1820"/>
                  </a:lnTo>
                  <a:lnTo>
                    <a:pt x="8956" y="1820"/>
                  </a:lnTo>
                  <a:lnTo>
                    <a:pt x="8956" y="4268"/>
                  </a:lnTo>
                  <a:lnTo>
                    <a:pt x="14480" y="4268"/>
                  </a:lnTo>
                  <a:lnTo>
                    <a:pt x="14480" y="586"/>
                  </a:lnTo>
                  <a:lnTo>
                    <a:pt x="19146" y="586"/>
                  </a:lnTo>
                  <a:lnTo>
                    <a:pt x="19146" y="1820"/>
                  </a:lnTo>
                  <a:lnTo>
                    <a:pt x="15714" y="1820"/>
                  </a:lnTo>
                  <a:lnTo>
                    <a:pt x="15714" y="4268"/>
                  </a:lnTo>
                  <a:lnTo>
                    <a:pt x="21594" y="4268"/>
                  </a:lnTo>
                  <a:lnTo>
                    <a:pt x="21594" y="586"/>
                  </a:lnTo>
                  <a:lnTo>
                    <a:pt x="26260" y="586"/>
                  </a:lnTo>
                  <a:lnTo>
                    <a:pt x="26260" y="1820"/>
                  </a:lnTo>
                  <a:lnTo>
                    <a:pt x="22828" y="1820"/>
                  </a:lnTo>
                  <a:lnTo>
                    <a:pt x="22828" y="4268"/>
                  </a:lnTo>
                  <a:lnTo>
                    <a:pt x="28352" y="4268"/>
                  </a:lnTo>
                  <a:lnTo>
                    <a:pt x="28352" y="586"/>
                  </a:lnTo>
                  <a:lnTo>
                    <a:pt x="33018" y="586"/>
                  </a:lnTo>
                  <a:lnTo>
                    <a:pt x="33018" y="1820"/>
                  </a:lnTo>
                  <a:lnTo>
                    <a:pt x="29587" y="1820"/>
                  </a:lnTo>
                  <a:lnTo>
                    <a:pt x="29587" y="4268"/>
                  </a:lnTo>
                  <a:lnTo>
                    <a:pt x="33541" y="4268"/>
                  </a:lnTo>
                  <a:lnTo>
                    <a:pt x="33541" y="3662"/>
                  </a:lnTo>
                  <a:lnTo>
                    <a:pt x="30173" y="3662"/>
                  </a:lnTo>
                  <a:lnTo>
                    <a:pt x="30173" y="2427"/>
                  </a:lnTo>
                  <a:lnTo>
                    <a:pt x="33604" y="2427"/>
                  </a:lnTo>
                  <a:lnTo>
                    <a:pt x="33604" y="0"/>
                  </a:lnTo>
                  <a:lnTo>
                    <a:pt x="27745" y="0"/>
                  </a:lnTo>
                  <a:lnTo>
                    <a:pt x="27745" y="3662"/>
                  </a:lnTo>
                  <a:lnTo>
                    <a:pt x="23414" y="3662"/>
                  </a:lnTo>
                  <a:lnTo>
                    <a:pt x="23414" y="2427"/>
                  </a:lnTo>
                  <a:lnTo>
                    <a:pt x="26867" y="2427"/>
                  </a:lnTo>
                  <a:lnTo>
                    <a:pt x="26867" y="0"/>
                  </a:lnTo>
                  <a:lnTo>
                    <a:pt x="20987" y="0"/>
                  </a:lnTo>
                  <a:lnTo>
                    <a:pt x="20987" y="3662"/>
                  </a:lnTo>
                  <a:lnTo>
                    <a:pt x="16321" y="3662"/>
                  </a:lnTo>
                  <a:lnTo>
                    <a:pt x="16321" y="2427"/>
                  </a:lnTo>
                  <a:lnTo>
                    <a:pt x="19753" y="2427"/>
                  </a:lnTo>
                  <a:lnTo>
                    <a:pt x="19753" y="0"/>
                  </a:lnTo>
                  <a:lnTo>
                    <a:pt x="13873" y="0"/>
                  </a:lnTo>
                  <a:lnTo>
                    <a:pt x="13873" y="3662"/>
                  </a:lnTo>
                  <a:lnTo>
                    <a:pt x="9563" y="3662"/>
                  </a:lnTo>
                  <a:lnTo>
                    <a:pt x="9563" y="2427"/>
                  </a:lnTo>
                  <a:lnTo>
                    <a:pt x="12994" y="2427"/>
                  </a:lnTo>
                  <a:lnTo>
                    <a:pt x="12994" y="0"/>
                  </a:lnTo>
                  <a:lnTo>
                    <a:pt x="7115" y="0"/>
                  </a:lnTo>
                  <a:lnTo>
                    <a:pt x="7115" y="3662"/>
                  </a:lnTo>
                  <a:lnTo>
                    <a:pt x="2449" y="3662"/>
                  </a:lnTo>
                  <a:lnTo>
                    <a:pt x="2449" y="2427"/>
                  </a:lnTo>
                  <a:lnTo>
                    <a:pt x="5880" y="2427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8" name="Google Shape;2478;p25"/>
            <p:cNvSpPr/>
            <p:nvPr/>
          </p:nvSpPr>
          <p:spPr>
            <a:xfrm>
              <a:off x="2727666" y="3091947"/>
              <a:ext cx="805105" cy="158365"/>
            </a:xfrm>
            <a:custGeom>
              <a:rect b="b" l="l" r="r" t="t"/>
              <a:pathLst>
                <a:path extrusionOk="0" h="7178" w="36492">
                  <a:moveTo>
                    <a:pt x="35885" y="607"/>
                  </a:moveTo>
                  <a:lnTo>
                    <a:pt x="35885" y="6591"/>
                  </a:lnTo>
                  <a:lnTo>
                    <a:pt x="608" y="6591"/>
                  </a:lnTo>
                  <a:lnTo>
                    <a:pt x="608" y="607"/>
                  </a:lnTo>
                  <a:close/>
                  <a:moveTo>
                    <a:pt x="1" y="0"/>
                  </a:moveTo>
                  <a:lnTo>
                    <a:pt x="1" y="7177"/>
                  </a:lnTo>
                  <a:lnTo>
                    <a:pt x="36492" y="7177"/>
                  </a:lnTo>
                  <a:lnTo>
                    <a:pt x="36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9" name="Google Shape;2479;p25"/>
            <p:cNvSpPr/>
            <p:nvPr/>
          </p:nvSpPr>
          <p:spPr>
            <a:xfrm>
              <a:off x="2650116" y="3159348"/>
              <a:ext cx="23563" cy="23563"/>
            </a:xfrm>
            <a:custGeom>
              <a:rect b="b" l="l" r="r" t="t"/>
              <a:pathLst>
                <a:path extrusionOk="0" h="1068" w="1068">
                  <a:moveTo>
                    <a:pt x="1" y="0"/>
                  </a:moveTo>
                  <a:lnTo>
                    <a:pt x="1" y="335"/>
                  </a:lnTo>
                  <a:lnTo>
                    <a:pt x="210" y="544"/>
                  </a:lnTo>
                  <a:lnTo>
                    <a:pt x="1" y="753"/>
                  </a:lnTo>
                  <a:lnTo>
                    <a:pt x="1" y="1067"/>
                  </a:lnTo>
                  <a:lnTo>
                    <a:pt x="336" y="1067"/>
                  </a:lnTo>
                  <a:lnTo>
                    <a:pt x="545" y="858"/>
                  </a:lnTo>
                  <a:lnTo>
                    <a:pt x="733" y="1067"/>
                  </a:lnTo>
                  <a:lnTo>
                    <a:pt x="1068" y="1067"/>
                  </a:lnTo>
                  <a:lnTo>
                    <a:pt x="1068" y="753"/>
                  </a:lnTo>
                  <a:lnTo>
                    <a:pt x="859" y="544"/>
                  </a:lnTo>
                  <a:lnTo>
                    <a:pt x="1068" y="335"/>
                  </a:lnTo>
                  <a:lnTo>
                    <a:pt x="1068" y="0"/>
                  </a:lnTo>
                  <a:lnTo>
                    <a:pt x="733" y="0"/>
                  </a:lnTo>
                  <a:lnTo>
                    <a:pt x="545" y="209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80" name="Google Shape;2480;p25"/>
          <p:cNvGrpSpPr/>
          <p:nvPr/>
        </p:nvGrpSpPr>
        <p:grpSpPr>
          <a:xfrm>
            <a:off x="8430072" y="2777680"/>
            <a:ext cx="1027372" cy="2470731"/>
            <a:chOff x="1353388" y="655877"/>
            <a:chExt cx="1641694" cy="3948117"/>
          </a:xfrm>
        </p:grpSpPr>
        <p:sp>
          <p:nvSpPr>
            <p:cNvPr id="2481" name="Google Shape;2481;p25"/>
            <p:cNvSpPr/>
            <p:nvPr/>
          </p:nvSpPr>
          <p:spPr>
            <a:xfrm>
              <a:off x="1521972" y="4387189"/>
              <a:ext cx="1473110" cy="216805"/>
            </a:xfrm>
            <a:custGeom>
              <a:rect b="b" l="l" r="r" t="t"/>
              <a:pathLst>
                <a:path extrusionOk="0" h="7207" w="48969">
                  <a:moveTo>
                    <a:pt x="24484" y="1"/>
                  </a:moveTo>
                  <a:cubicBezTo>
                    <a:pt x="10941" y="1"/>
                    <a:pt x="0" y="1602"/>
                    <a:pt x="0" y="3603"/>
                  </a:cubicBezTo>
                  <a:cubicBezTo>
                    <a:pt x="0" y="5605"/>
                    <a:pt x="10941" y="7206"/>
                    <a:pt x="24484" y="7206"/>
                  </a:cubicBezTo>
                  <a:cubicBezTo>
                    <a:pt x="37994" y="7206"/>
                    <a:pt x="48968" y="5605"/>
                    <a:pt x="48968" y="3603"/>
                  </a:cubicBezTo>
                  <a:cubicBezTo>
                    <a:pt x="48968" y="1602"/>
                    <a:pt x="37994" y="1"/>
                    <a:pt x="244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2" name="Google Shape;2482;p25"/>
            <p:cNvSpPr/>
            <p:nvPr/>
          </p:nvSpPr>
          <p:spPr>
            <a:xfrm>
              <a:off x="1377454" y="655877"/>
              <a:ext cx="1462100" cy="3909943"/>
            </a:xfrm>
            <a:custGeom>
              <a:rect b="b" l="l" r="r" t="t"/>
              <a:pathLst>
                <a:path extrusionOk="0" h="129974" w="48603">
                  <a:moveTo>
                    <a:pt x="19141" y="0"/>
                  </a:moveTo>
                  <a:cubicBezTo>
                    <a:pt x="18357" y="0"/>
                    <a:pt x="17566" y="99"/>
                    <a:pt x="16813" y="247"/>
                  </a:cubicBezTo>
                  <a:cubicBezTo>
                    <a:pt x="16312" y="381"/>
                    <a:pt x="15812" y="447"/>
                    <a:pt x="15312" y="481"/>
                  </a:cubicBezTo>
                  <a:cubicBezTo>
                    <a:pt x="15202" y="488"/>
                    <a:pt x="15092" y="491"/>
                    <a:pt x="14980" y="491"/>
                  </a:cubicBezTo>
                  <a:cubicBezTo>
                    <a:pt x="14544" y="491"/>
                    <a:pt x="14096" y="446"/>
                    <a:pt x="13663" y="446"/>
                  </a:cubicBezTo>
                  <a:cubicBezTo>
                    <a:pt x="13195" y="446"/>
                    <a:pt x="12744" y="498"/>
                    <a:pt x="12343" y="714"/>
                  </a:cubicBezTo>
                  <a:cubicBezTo>
                    <a:pt x="11709" y="1048"/>
                    <a:pt x="11342" y="1682"/>
                    <a:pt x="10775" y="2082"/>
                  </a:cubicBezTo>
                  <a:cubicBezTo>
                    <a:pt x="10241" y="2382"/>
                    <a:pt x="9641" y="2582"/>
                    <a:pt x="9041" y="2649"/>
                  </a:cubicBezTo>
                  <a:lnTo>
                    <a:pt x="8807" y="2716"/>
                  </a:lnTo>
                  <a:cubicBezTo>
                    <a:pt x="8574" y="2749"/>
                    <a:pt x="8340" y="2816"/>
                    <a:pt x="8140" y="2916"/>
                  </a:cubicBezTo>
                  <a:cubicBezTo>
                    <a:pt x="7706" y="3049"/>
                    <a:pt x="7306" y="3316"/>
                    <a:pt x="7072" y="3716"/>
                  </a:cubicBezTo>
                  <a:cubicBezTo>
                    <a:pt x="6972" y="3850"/>
                    <a:pt x="6906" y="3983"/>
                    <a:pt x="6806" y="4117"/>
                  </a:cubicBezTo>
                  <a:cubicBezTo>
                    <a:pt x="6672" y="4250"/>
                    <a:pt x="6505" y="4384"/>
                    <a:pt x="6372" y="4484"/>
                  </a:cubicBezTo>
                  <a:cubicBezTo>
                    <a:pt x="5972" y="4851"/>
                    <a:pt x="5805" y="5384"/>
                    <a:pt x="5872" y="5918"/>
                  </a:cubicBezTo>
                  <a:cubicBezTo>
                    <a:pt x="5905" y="5985"/>
                    <a:pt x="5905" y="6051"/>
                    <a:pt x="5938" y="6118"/>
                  </a:cubicBezTo>
                  <a:cubicBezTo>
                    <a:pt x="6138" y="6685"/>
                    <a:pt x="6505" y="7352"/>
                    <a:pt x="7072" y="7352"/>
                  </a:cubicBezTo>
                  <a:cubicBezTo>
                    <a:pt x="7039" y="7819"/>
                    <a:pt x="7072" y="8286"/>
                    <a:pt x="7239" y="8720"/>
                  </a:cubicBezTo>
                  <a:cubicBezTo>
                    <a:pt x="7373" y="8953"/>
                    <a:pt x="7539" y="9187"/>
                    <a:pt x="7706" y="9420"/>
                  </a:cubicBezTo>
                  <a:cubicBezTo>
                    <a:pt x="7806" y="9554"/>
                    <a:pt x="7906" y="9687"/>
                    <a:pt x="7973" y="9821"/>
                  </a:cubicBezTo>
                  <a:cubicBezTo>
                    <a:pt x="8073" y="10088"/>
                    <a:pt x="8140" y="10354"/>
                    <a:pt x="8207" y="10621"/>
                  </a:cubicBezTo>
                  <a:cubicBezTo>
                    <a:pt x="8540" y="11922"/>
                    <a:pt x="9708" y="12823"/>
                    <a:pt x="10975" y="13290"/>
                  </a:cubicBezTo>
                  <a:cubicBezTo>
                    <a:pt x="11542" y="13490"/>
                    <a:pt x="12143" y="13590"/>
                    <a:pt x="12643" y="14090"/>
                  </a:cubicBezTo>
                  <a:cubicBezTo>
                    <a:pt x="13110" y="14591"/>
                    <a:pt x="13010" y="15358"/>
                    <a:pt x="13244" y="16025"/>
                  </a:cubicBezTo>
                  <a:cubicBezTo>
                    <a:pt x="13711" y="17360"/>
                    <a:pt x="12977" y="18761"/>
                    <a:pt x="12209" y="19961"/>
                  </a:cubicBezTo>
                  <a:cubicBezTo>
                    <a:pt x="11209" y="21496"/>
                    <a:pt x="10175" y="23030"/>
                    <a:pt x="8574" y="24031"/>
                  </a:cubicBezTo>
                  <a:cubicBezTo>
                    <a:pt x="6972" y="24998"/>
                    <a:pt x="4938" y="25399"/>
                    <a:pt x="3837" y="26933"/>
                  </a:cubicBezTo>
                  <a:cubicBezTo>
                    <a:pt x="3270" y="27767"/>
                    <a:pt x="3003" y="28734"/>
                    <a:pt x="3036" y="29702"/>
                  </a:cubicBezTo>
                  <a:cubicBezTo>
                    <a:pt x="3003" y="31436"/>
                    <a:pt x="3570" y="33104"/>
                    <a:pt x="4137" y="34739"/>
                  </a:cubicBezTo>
                  <a:cubicBezTo>
                    <a:pt x="4871" y="36974"/>
                    <a:pt x="5738" y="39208"/>
                    <a:pt x="6706" y="41377"/>
                  </a:cubicBezTo>
                  <a:cubicBezTo>
                    <a:pt x="6739" y="41477"/>
                    <a:pt x="6772" y="41543"/>
                    <a:pt x="6806" y="41644"/>
                  </a:cubicBezTo>
                  <a:cubicBezTo>
                    <a:pt x="6906" y="41910"/>
                    <a:pt x="7072" y="42111"/>
                    <a:pt x="7273" y="42311"/>
                  </a:cubicBezTo>
                  <a:cubicBezTo>
                    <a:pt x="7533" y="42427"/>
                    <a:pt x="7794" y="42517"/>
                    <a:pt x="8077" y="42517"/>
                  </a:cubicBezTo>
                  <a:cubicBezTo>
                    <a:pt x="8119" y="42517"/>
                    <a:pt x="8163" y="42515"/>
                    <a:pt x="8207" y="42511"/>
                  </a:cubicBezTo>
                  <a:cubicBezTo>
                    <a:pt x="9141" y="42544"/>
                    <a:pt x="10075" y="42678"/>
                    <a:pt x="11009" y="42711"/>
                  </a:cubicBezTo>
                  <a:lnTo>
                    <a:pt x="11042" y="42711"/>
                  </a:lnTo>
                  <a:cubicBezTo>
                    <a:pt x="11209" y="43278"/>
                    <a:pt x="11309" y="43845"/>
                    <a:pt x="11409" y="44412"/>
                  </a:cubicBezTo>
                  <a:cubicBezTo>
                    <a:pt x="11509" y="45013"/>
                    <a:pt x="11476" y="45646"/>
                    <a:pt x="11342" y="46247"/>
                  </a:cubicBezTo>
                  <a:cubicBezTo>
                    <a:pt x="11075" y="47081"/>
                    <a:pt x="10675" y="47881"/>
                    <a:pt x="10141" y="48548"/>
                  </a:cubicBezTo>
                  <a:cubicBezTo>
                    <a:pt x="8173" y="51317"/>
                    <a:pt x="6072" y="53952"/>
                    <a:pt x="4537" y="56955"/>
                  </a:cubicBezTo>
                  <a:cubicBezTo>
                    <a:pt x="4270" y="57455"/>
                    <a:pt x="4070" y="57989"/>
                    <a:pt x="3904" y="58522"/>
                  </a:cubicBezTo>
                  <a:lnTo>
                    <a:pt x="3904" y="58489"/>
                  </a:lnTo>
                  <a:cubicBezTo>
                    <a:pt x="3870" y="58589"/>
                    <a:pt x="3837" y="58689"/>
                    <a:pt x="3803" y="58789"/>
                  </a:cubicBezTo>
                  <a:cubicBezTo>
                    <a:pt x="3570" y="60023"/>
                    <a:pt x="3803" y="61358"/>
                    <a:pt x="3336" y="62525"/>
                  </a:cubicBezTo>
                  <a:cubicBezTo>
                    <a:pt x="2903" y="63526"/>
                    <a:pt x="2002" y="64193"/>
                    <a:pt x="1302" y="65027"/>
                  </a:cubicBezTo>
                  <a:cubicBezTo>
                    <a:pt x="1068" y="65260"/>
                    <a:pt x="901" y="65494"/>
                    <a:pt x="735" y="65761"/>
                  </a:cubicBezTo>
                  <a:cubicBezTo>
                    <a:pt x="201" y="66661"/>
                    <a:pt x="234" y="67662"/>
                    <a:pt x="368" y="68696"/>
                  </a:cubicBezTo>
                  <a:cubicBezTo>
                    <a:pt x="434" y="69363"/>
                    <a:pt x="101" y="70031"/>
                    <a:pt x="1" y="70731"/>
                  </a:cubicBezTo>
                  <a:cubicBezTo>
                    <a:pt x="1" y="70898"/>
                    <a:pt x="1" y="71031"/>
                    <a:pt x="1" y="71198"/>
                  </a:cubicBezTo>
                  <a:cubicBezTo>
                    <a:pt x="67" y="72265"/>
                    <a:pt x="668" y="73233"/>
                    <a:pt x="1635" y="73733"/>
                  </a:cubicBezTo>
                  <a:cubicBezTo>
                    <a:pt x="1902" y="73900"/>
                    <a:pt x="2236" y="74000"/>
                    <a:pt x="2536" y="74167"/>
                  </a:cubicBezTo>
                  <a:cubicBezTo>
                    <a:pt x="2703" y="74234"/>
                    <a:pt x="2836" y="74367"/>
                    <a:pt x="2970" y="74500"/>
                  </a:cubicBezTo>
                  <a:cubicBezTo>
                    <a:pt x="3236" y="74901"/>
                    <a:pt x="3370" y="75368"/>
                    <a:pt x="3403" y="75835"/>
                  </a:cubicBezTo>
                  <a:cubicBezTo>
                    <a:pt x="3437" y="76135"/>
                    <a:pt x="3503" y="76402"/>
                    <a:pt x="3603" y="76669"/>
                  </a:cubicBezTo>
                  <a:cubicBezTo>
                    <a:pt x="3837" y="77136"/>
                    <a:pt x="4270" y="77469"/>
                    <a:pt x="4537" y="77936"/>
                  </a:cubicBezTo>
                  <a:cubicBezTo>
                    <a:pt x="5071" y="78837"/>
                    <a:pt x="4838" y="79971"/>
                    <a:pt x="4604" y="80972"/>
                  </a:cubicBezTo>
                  <a:cubicBezTo>
                    <a:pt x="4371" y="82006"/>
                    <a:pt x="4237" y="83173"/>
                    <a:pt x="4871" y="83974"/>
                  </a:cubicBezTo>
                  <a:cubicBezTo>
                    <a:pt x="5271" y="84474"/>
                    <a:pt x="5905" y="84708"/>
                    <a:pt x="6405" y="85108"/>
                  </a:cubicBezTo>
                  <a:cubicBezTo>
                    <a:pt x="7339" y="85942"/>
                    <a:pt x="7773" y="87143"/>
                    <a:pt x="7606" y="88344"/>
                  </a:cubicBezTo>
                  <a:cubicBezTo>
                    <a:pt x="7506" y="89044"/>
                    <a:pt x="7273" y="89711"/>
                    <a:pt x="6939" y="90312"/>
                  </a:cubicBezTo>
                  <a:cubicBezTo>
                    <a:pt x="6672" y="90745"/>
                    <a:pt x="6372" y="91146"/>
                    <a:pt x="6038" y="91513"/>
                  </a:cubicBezTo>
                  <a:cubicBezTo>
                    <a:pt x="5805" y="91746"/>
                    <a:pt x="5605" y="91980"/>
                    <a:pt x="5471" y="92280"/>
                  </a:cubicBezTo>
                  <a:cubicBezTo>
                    <a:pt x="5338" y="92713"/>
                    <a:pt x="5438" y="93180"/>
                    <a:pt x="5772" y="93547"/>
                  </a:cubicBezTo>
                  <a:cubicBezTo>
                    <a:pt x="5938" y="93781"/>
                    <a:pt x="6205" y="93981"/>
                    <a:pt x="6472" y="94114"/>
                  </a:cubicBezTo>
                  <a:cubicBezTo>
                    <a:pt x="7106" y="94481"/>
                    <a:pt x="7806" y="94682"/>
                    <a:pt x="8407" y="95082"/>
                  </a:cubicBezTo>
                  <a:cubicBezTo>
                    <a:pt x="8840" y="97117"/>
                    <a:pt x="9207" y="99185"/>
                    <a:pt x="9608" y="101253"/>
                  </a:cubicBezTo>
                  <a:cubicBezTo>
                    <a:pt x="9708" y="101853"/>
                    <a:pt x="9808" y="102554"/>
                    <a:pt x="9508" y="103121"/>
                  </a:cubicBezTo>
                  <a:cubicBezTo>
                    <a:pt x="9274" y="103454"/>
                    <a:pt x="9007" y="103755"/>
                    <a:pt x="8674" y="104022"/>
                  </a:cubicBezTo>
                  <a:cubicBezTo>
                    <a:pt x="8340" y="104288"/>
                    <a:pt x="8173" y="104689"/>
                    <a:pt x="8207" y="105122"/>
                  </a:cubicBezTo>
                  <a:cubicBezTo>
                    <a:pt x="8273" y="105623"/>
                    <a:pt x="8840" y="105923"/>
                    <a:pt x="9341" y="106090"/>
                  </a:cubicBezTo>
                  <a:cubicBezTo>
                    <a:pt x="9841" y="106223"/>
                    <a:pt x="10408" y="106323"/>
                    <a:pt x="10775" y="106690"/>
                  </a:cubicBezTo>
                  <a:cubicBezTo>
                    <a:pt x="11376" y="107291"/>
                    <a:pt x="11142" y="108291"/>
                    <a:pt x="11409" y="109092"/>
                  </a:cubicBezTo>
                  <a:cubicBezTo>
                    <a:pt x="11576" y="109759"/>
                    <a:pt x="12109" y="110293"/>
                    <a:pt x="12276" y="110960"/>
                  </a:cubicBezTo>
                  <a:cubicBezTo>
                    <a:pt x="12510" y="111760"/>
                    <a:pt x="12243" y="112628"/>
                    <a:pt x="12376" y="113462"/>
                  </a:cubicBezTo>
                  <a:cubicBezTo>
                    <a:pt x="12476" y="113862"/>
                    <a:pt x="12610" y="114229"/>
                    <a:pt x="12743" y="114596"/>
                  </a:cubicBezTo>
                  <a:cubicBezTo>
                    <a:pt x="13410" y="116564"/>
                    <a:pt x="13177" y="118699"/>
                    <a:pt x="12109" y="120500"/>
                  </a:cubicBezTo>
                  <a:cubicBezTo>
                    <a:pt x="11776" y="120934"/>
                    <a:pt x="11509" y="121434"/>
                    <a:pt x="11376" y="121968"/>
                  </a:cubicBezTo>
                  <a:cubicBezTo>
                    <a:pt x="11351" y="122043"/>
                    <a:pt x="11344" y="122137"/>
                    <a:pt x="11357" y="122137"/>
                  </a:cubicBezTo>
                  <a:cubicBezTo>
                    <a:pt x="11361" y="122137"/>
                    <a:pt x="11367" y="122126"/>
                    <a:pt x="11376" y="122101"/>
                  </a:cubicBezTo>
                  <a:lnTo>
                    <a:pt x="11376" y="122101"/>
                  </a:lnTo>
                  <a:cubicBezTo>
                    <a:pt x="11309" y="122768"/>
                    <a:pt x="10475" y="123202"/>
                    <a:pt x="10508" y="123869"/>
                  </a:cubicBezTo>
                  <a:cubicBezTo>
                    <a:pt x="10542" y="124169"/>
                    <a:pt x="10742" y="124470"/>
                    <a:pt x="10675" y="124770"/>
                  </a:cubicBezTo>
                  <a:cubicBezTo>
                    <a:pt x="10608" y="124870"/>
                    <a:pt x="10575" y="124970"/>
                    <a:pt x="10575" y="125103"/>
                  </a:cubicBezTo>
                  <a:cubicBezTo>
                    <a:pt x="10542" y="125470"/>
                    <a:pt x="11075" y="125604"/>
                    <a:pt x="11242" y="125937"/>
                  </a:cubicBezTo>
                  <a:cubicBezTo>
                    <a:pt x="11342" y="126171"/>
                    <a:pt x="11242" y="126438"/>
                    <a:pt x="11309" y="126671"/>
                  </a:cubicBezTo>
                  <a:cubicBezTo>
                    <a:pt x="11342" y="127005"/>
                    <a:pt x="11609" y="127238"/>
                    <a:pt x="11943" y="127272"/>
                  </a:cubicBezTo>
                  <a:cubicBezTo>
                    <a:pt x="12076" y="127272"/>
                    <a:pt x="12176" y="127272"/>
                    <a:pt x="12310" y="127305"/>
                  </a:cubicBezTo>
                  <a:cubicBezTo>
                    <a:pt x="12443" y="127405"/>
                    <a:pt x="12476" y="127572"/>
                    <a:pt x="12576" y="127705"/>
                  </a:cubicBezTo>
                  <a:cubicBezTo>
                    <a:pt x="12672" y="127829"/>
                    <a:pt x="12814" y="127879"/>
                    <a:pt x="12967" y="127879"/>
                  </a:cubicBezTo>
                  <a:cubicBezTo>
                    <a:pt x="13188" y="127879"/>
                    <a:pt x="13434" y="127776"/>
                    <a:pt x="13610" y="127638"/>
                  </a:cubicBezTo>
                  <a:cubicBezTo>
                    <a:pt x="13911" y="127438"/>
                    <a:pt x="14178" y="127138"/>
                    <a:pt x="14578" y="127071"/>
                  </a:cubicBezTo>
                  <a:cubicBezTo>
                    <a:pt x="14611" y="127505"/>
                    <a:pt x="14878" y="127839"/>
                    <a:pt x="15278" y="127905"/>
                  </a:cubicBezTo>
                  <a:cubicBezTo>
                    <a:pt x="15478" y="127955"/>
                    <a:pt x="15679" y="127980"/>
                    <a:pt x="15879" y="127980"/>
                  </a:cubicBezTo>
                  <a:cubicBezTo>
                    <a:pt x="16079" y="127980"/>
                    <a:pt x="16279" y="127955"/>
                    <a:pt x="16479" y="127905"/>
                  </a:cubicBezTo>
                  <a:cubicBezTo>
                    <a:pt x="16879" y="127872"/>
                    <a:pt x="17280" y="127739"/>
                    <a:pt x="17613" y="127505"/>
                  </a:cubicBezTo>
                  <a:cubicBezTo>
                    <a:pt x="17813" y="127338"/>
                    <a:pt x="17980" y="127138"/>
                    <a:pt x="18114" y="126905"/>
                  </a:cubicBezTo>
                  <a:cubicBezTo>
                    <a:pt x="18447" y="126471"/>
                    <a:pt x="18747" y="125971"/>
                    <a:pt x="18948" y="125437"/>
                  </a:cubicBezTo>
                  <a:lnTo>
                    <a:pt x="21183" y="126838"/>
                  </a:lnTo>
                  <a:cubicBezTo>
                    <a:pt x="21950" y="127405"/>
                    <a:pt x="22784" y="127772"/>
                    <a:pt x="23718" y="127972"/>
                  </a:cubicBezTo>
                  <a:cubicBezTo>
                    <a:pt x="23925" y="128000"/>
                    <a:pt x="24133" y="128010"/>
                    <a:pt x="24340" y="128010"/>
                  </a:cubicBezTo>
                  <a:cubicBezTo>
                    <a:pt x="24781" y="128010"/>
                    <a:pt x="25222" y="127967"/>
                    <a:pt x="25663" y="127967"/>
                  </a:cubicBezTo>
                  <a:cubicBezTo>
                    <a:pt x="25749" y="127967"/>
                    <a:pt x="25834" y="127968"/>
                    <a:pt x="25919" y="127972"/>
                  </a:cubicBezTo>
                  <a:cubicBezTo>
                    <a:pt x="26653" y="128072"/>
                    <a:pt x="27387" y="128206"/>
                    <a:pt x="28121" y="128439"/>
                  </a:cubicBezTo>
                  <a:cubicBezTo>
                    <a:pt x="29050" y="128671"/>
                    <a:pt x="29994" y="128783"/>
                    <a:pt x="30941" y="128783"/>
                  </a:cubicBezTo>
                  <a:cubicBezTo>
                    <a:pt x="31490" y="128783"/>
                    <a:pt x="32040" y="128746"/>
                    <a:pt x="32591" y="128673"/>
                  </a:cubicBezTo>
                  <a:cubicBezTo>
                    <a:pt x="33804" y="128508"/>
                    <a:pt x="35042" y="128192"/>
                    <a:pt x="36212" y="128192"/>
                  </a:cubicBezTo>
                  <a:cubicBezTo>
                    <a:pt x="36940" y="128192"/>
                    <a:pt x="37642" y="128314"/>
                    <a:pt x="38295" y="128673"/>
                  </a:cubicBezTo>
                  <a:cubicBezTo>
                    <a:pt x="38995" y="129073"/>
                    <a:pt x="39562" y="129707"/>
                    <a:pt x="40330" y="129840"/>
                  </a:cubicBezTo>
                  <a:cubicBezTo>
                    <a:pt x="40430" y="129873"/>
                    <a:pt x="40563" y="129873"/>
                    <a:pt x="40663" y="129873"/>
                  </a:cubicBezTo>
                  <a:cubicBezTo>
                    <a:pt x="40930" y="129873"/>
                    <a:pt x="41197" y="129840"/>
                    <a:pt x="41497" y="129840"/>
                  </a:cubicBezTo>
                  <a:lnTo>
                    <a:pt x="42164" y="129840"/>
                  </a:lnTo>
                  <a:cubicBezTo>
                    <a:pt x="42665" y="129873"/>
                    <a:pt x="43198" y="129973"/>
                    <a:pt x="43699" y="129973"/>
                  </a:cubicBezTo>
                  <a:cubicBezTo>
                    <a:pt x="46167" y="129873"/>
                    <a:pt x="48202" y="128039"/>
                    <a:pt x="48535" y="125604"/>
                  </a:cubicBezTo>
                  <a:cubicBezTo>
                    <a:pt x="48602" y="124670"/>
                    <a:pt x="48535" y="123702"/>
                    <a:pt x="48335" y="122802"/>
                  </a:cubicBezTo>
                  <a:cubicBezTo>
                    <a:pt x="48068" y="121267"/>
                    <a:pt x="47768" y="119699"/>
                    <a:pt x="47501" y="118165"/>
                  </a:cubicBezTo>
                  <a:cubicBezTo>
                    <a:pt x="47134" y="116130"/>
                    <a:pt x="47468" y="114296"/>
                    <a:pt x="47168" y="112261"/>
                  </a:cubicBezTo>
                  <a:cubicBezTo>
                    <a:pt x="47034" y="111360"/>
                    <a:pt x="46934" y="110459"/>
                    <a:pt x="46868" y="109592"/>
                  </a:cubicBezTo>
                  <a:cubicBezTo>
                    <a:pt x="46767" y="108958"/>
                    <a:pt x="46767" y="108291"/>
                    <a:pt x="46934" y="107657"/>
                  </a:cubicBezTo>
                  <a:cubicBezTo>
                    <a:pt x="47134" y="107190"/>
                    <a:pt x="47335" y="106723"/>
                    <a:pt x="47435" y="106223"/>
                  </a:cubicBezTo>
                  <a:cubicBezTo>
                    <a:pt x="47501" y="105489"/>
                    <a:pt x="47068" y="104855"/>
                    <a:pt x="46968" y="104155"/>
                  </a:cubicBezTo>
                  <a:cubicBezTo>
                    <a:pt x="46801" y="103221"/>
                    <a:pt x="47168" y="102320"/>
                    <a:pt x="47234" y="101386"/>
                  </a:cubicBezTo>
                  <a:cubicBezTo>
                    <a:pt x="47335" y="99752"/>
                    <a:pt x="46534" y="98251"/>
                    <a:pt x="45833" y="96783"/>
                  </a:cubicBezTo>
                  <a:cubicBezTo>
                    <a:pt x="44733" y="94548"/>
                    <a:pt x="43632" y="92347"/>
                    <a:pt x="43132" y="89911"/>
                  </a:cubicBezTo>
                  <a:cubicBezTo>
                    <a:pt x="42464" y="86809"/>
                    <a:pt x="41831" y="83707"/>
                    <a:pt x="41163" y="80605"/>
                  </a:cubicBezTo>
                  <a:lnTo>
                    <a:pt x="40563" y="77769"/>
                  </a:lnTo>
                  <a:cubicBezTo>
                    <a:pt x="40396" y="76869"/>
                    <a:pt x="40196" y="75968"/>
                    <a:pt x="40029" y="75034"/>
                  </a:cubicBezTo>
                  <a:cubicBezTo>
                    <a:pt x="39829" y="73633"/>
                    <a:pt x="39729" y="72232"/>
                    <a:pt x="39762" y="70831"/>
                  </a:cubicBezTo>
                  <a:lnTo>
                    <a:pt x="39762" y="69030"/>
                  </a:lnTo>
                  <a:cubicBezTo>
                    <a:pt x="39929" y="68963"/>
                    <a:pt x="40096" y="68930"/>
                    <a:pt x="40263" y="68863"/>
                  </a:cubicBezTo>
                  <a:cubicBezTo>
                    <a:pt x="40596" y="68730"/>
                    <a:pt x="40930" y="68563"/>
                    <a:pt x="41230" y="68329"/>
                  </a:cubicBezTo>
                  <a:cubicBezTo>
                    <a:pt x="41697" y="67996"/>
                    <a:pt x="41931" y="67462"/>
                    <a:pt x="41897" y="66895"/>
                  </a:cubicBezTo>
                  <a:cubicBezTo>
                    <a:pt x="41831" y="66561"/>
                    <a:pt x="41630" y="66228"/>
                    <a:pt x="41530" y="65861"/>
                  </a:cubicBezTo>
                  <a:cubicBezTo>
                    <a:pt x="41530" y="65527"/>
                    <a:pt x="41464" y="65194"/>
                    <a:pt x="41364" y="64860"/>
                  </a:cubicBezTo>
                  <a:cubicBezTo>
                    <a:pt x="41163" y="64427"/>
                    <a:pt x="40630" y="64226"/>
                    <a:pt x="40430" y="63826"/>
                  </a:cubicBezTo>
                  <a:cubicBezTo>
                    <a:pt x="40330" y="63493"/>
                    <a:pt x="40296" y="63192"/>
                    <a:pt x="40296" y="62859"/>
                  </a:cubicBezTo>
                  <a:cubicBezTo>
                    <a:pt x="40229" y="62425"/>
                    <a:pt x="40029" y="62025"/>
                    <a:pt x="39762" y="61691"/>
                  </a:cubicBezTo>
                  <a:cubicBezTo>
                    <a:pt x="39129" y="60791"/>
                    <a:pt x="38395" y="59990"/>
                    <a:pt x="37794" y="59089"/>
                  </a:cubicBezTo>
                  <a:cubicBezTo>
                    <a:pt x="37494" y="58656"/>
                    <a:pt x="37294" y="58155"/>
                    <a:pt x="37127" y="57688"/>
                  </a:cubicBezTo>
                  <a:cubicBezTo>
                    <a:pt x="36994" y="57188"/>
                    <a:pt x="36894" y="56721"/>
                    <a:pt x="36827" y="56221"/>
                  </a:cubicBezTo>
                  <a:cubicBezTo>
                    <a:pt x="36560" y="54419"/>
                    <a:pt x="35993" y="52685"/>
                    <a:pt x="35159" y="51084"/>
                  </a:cubicBezTo>
                  <a:cubicBezTo>
                    <a:pt x="34726" y="50216"/>
                    <a:pt x="34192" y="49349"/>
                    <a:pt x="34092" y="48382"/>
                  </a:cubicBezTo>
                  <a:cubicBezTo>
                    <a:pt x="34058" y="47614"/>
                    <a:pt x="34125" y="46847"/>
                    <a:pt x="34359" y="46147"/>
                  </a:cubicBezTo>
                  <a:cubicBezTo>
                    <a:pt x="34659" y="44746"/>
                    <a:pt x="34892" y="43311"/>
                    <a:pt x="35026" y="41877"/>
                  </a:cubicBezTo>
                  <a:cubicBezTo>
                    <a:pt x="35126" y="41110"/>
                    <a:pt x="35159" y="40309"/>
                    <a:pt x="35193" y="39509"/>
                  </a:cubicBezTo>
                  <a:lnTo>
                    <a:pt x="35193" y="37908"/>
                  </a:lnTo>
                  <a:cubicBezTo>
                    <a:pt x="35226" y="37841"/>
                    <a:pt x="35293" y="37774"/>
                    <a:pt x="35326" y="37707"/>
                  </a:cubicBezTo>
                  <a:cubicBezTo>
                    <a:pt x="36093" y="36740"/>
                    <a:pt x="36827" y="35673"/>
                    <a:pt x="36660" y="34472"/>
                  </a:cubicBezTo>
                  <a:cubicBezTo>
                    <a:pt x="36493" y="33404"/>
                    <a:pt x="35626" y="32537"/>
                    <a:pt x="35526" y="31470"/>
                  </a:cubicBezTo>
                  <a:cubicBezTo>
                    <a:pt x="35526" y="31036"/>
                    <a:pt x="35593" y="30602"/>
                    <a:pt x="35726" y="30202"/>
                  </a:cubicBezTo>
                  <a:cubicBezTo>
                    <a:pt x="36026" y="29201"/>
                    <a:pt x="36627" y="28501"/>
                    <a:pt x="37227" y="27634"/>
                  </a:cubicBezTo>
                  <a:cubicBezTo>
                    <a:pt x="37661" y="27066"/>
                    <a:pt x="37928" y="26399"/>
                    <a:pt x="37995" y="25699"/>
                  </a:cubicBezTo>
                  <a:cubicBezTo>
                    <a:pt x="38028" y="24998"/>
                    <a:pt x="37661" y="24398"/>
                    <a:pt x="37594" y="23697"/>
                  </a:cubicBezTo>
                  <a:cubicBezTo>
                    <a:pt x="37528" y="22964"/>
                    <a:pt x="37794" y="22196"/>
                    <a:pt x="37528" y="21496"/>
                  </a:cubicBezTo>
                  <a:cubicBezTo>
                    <a:pt x="37327" y="21062"/>
                    <a:pt x="37027" y="20662"/>
                    <a:pt x="36627" y="20428"/>
                  </a:cubicBezTo>
                  <a:cubicBezTo>
                    <a:pt x="36293" y="20195"/>
                    <a:pt x="35960" y="19995"/>
                    <a:pt x="35626" y="19828"/>
                  </a:cubicBezTo>
                  <a:cubicBezTo>
                    <a:pt x="35101" y="19607"/>
                    <a:pt x="34507" y="19477"/>
                    <a:pt x="33921" y="19477"/>
                  </a:cubicBezTo>
                  <a:cubicBezTo>
                    <a:pt x="33799" y="19477"/>
                    <a:pt x="33678" y="19483"/>
                    <a:pt x="33558" y="19494"/>
                  </a:cubicBezTo>
                  <a:cubicBezTo>
                    <a:pt x="32958" y="19594"/>
                    <a:pt x="32391" y="19728"/>
                    <a:pt x="31790" y="19895"/>
                  </a:cubicBezTo>
                  <a:cubicBezTo>
                    <a:pt x="31324" y="19992"/>
                    <a:pt x="30857" y="20044"/>
                    <a:pt x="30384" y="20044"/>
                  </a:cubicBezTo>
                  <a:cubicBezTo>
                    <a:pt x="30045" y="20044"/>
                    <a:pt x="29703" y="20017"/>
                    <a:pt x="29355" y="19961"/>
                  </a:cubicBezTo>
                  <a:cubicBezTo>
                    <a:pt x="28721" y="19861"/>
                    <a:pt x="28054" y="19695"/>
                    <a:pt x="27454" y="19528"/>
                  </a:cubicBezTo>
                  <a:lnTo>
                    <a:pt x="25152" y="18861"/>
                  </a:lnTo>
                  <a:cubicBezTo>
                    <a:pt x="24618" y="18761"/>
                    <a:pt x="24118" y="18594"/>
                    <a:pt x="23618" y="18394"/>
                  </a:cubicBezTo>
                  <a:cubicBezTo>
                    <a:pt x="23884" y="17960"/>
                    <a:pt x="24185" y="17560"/>
                    <a:pt x="24518" y="17193"/>
                  </a:cubicBezTo>
                  <a:cubicBezTo>
                    <a:pt x="25586" y="15825"/>
                    <a:pt x="26420" y="14090"/>
                    <a:pt x="26053" y="12423"/>
                  </a:cubicBezTo>
                  <a:cubicBezTo>
                    <a:pt x="25919" y="11989"/>
                    <a:pt x="25853" y="11522"/>
                    <a:pt x="25886" y="11088"/>
                  </a:cubicBezTo>
                  <a:cubicBezTo>
                    <a:pt x="25953" y="10821"/>
                    <a:pt x="26053" y="10588"/>
                    <a:pt x="26153" y="10354"/>
                  </a:cubicBezTo>
                  <a:cubicBezTo>
                    <a:pt x="26553" y="9420"/>
                    <a:pt x="26420" y="8453"/>
                    <a:pt x="26253" y="7452"/>
                  </a:cubicBezTo>
                  <a:cubicBezTo>
                    <a:pt x="26353" y="7152"/>
                    <a:pt x="26420" y="6885"/>
                    <a:pt x="26486" y="6585"/>
                  </a:cubicBezTo>
                  <a:cubicBezTo>
                    <a:pt x="26553" y="6252"/>
                    <a:pt x="26520" y="5918"/>
                    <a:pt x="26453" y="5584"/>
                  </a:cubicBezTo>
                  <a:cubicBezTo>
                    <a:pt x="26420" y="5484"/>
                    <a:pt x="26386" y="5418"/>
                    <a:pt x="26353" y="5318"/>
                  </a:cubicBezTo>
                  <a:cubicBezTo>
                    <a:pt x="26186" y="4951"/>
                    <a:pt x="25953" y="4617"/>
                    <a:pt x="25686" y="4317"/>
                  </a:cubicBezTo>
                  <a:lnTo>
                    <a:pt x="25152" y="3650"/>
                  </a:lnTo>
                  <a:cubicBezTo>
                    <a:pt x="25052" y="3516"/>
                    <a:pt x="24952" y="3383"/>
                    <a:pt x="24852" y="3249"/>
                  </a:cubicBezTo>
                  <a:lnTo>
                    <a:pt x="24418" y="2749"/>
                  </a:lnTo>
                  <a:cubicBezTo>
                    <a:pt x="23851" y="1982"/>
                    <a:pt x="23184" y="1348"/>
                    <a:pt x="22417" y="814"/>
                  </a:cubicBezTo>
                  <a:cubicBezTo>
                    <a:pt x="21441" y="217"/>
                    <a:pt x="20300" y="0"/>
                    <a:pt x="191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83" name="Google Shape;2483;p25"/>
            <p:cNvGrpSpPr/>
            <p:nvPr/>
          </p:nvGrpSpPr>
          <p:grpSpPr>
            <a:xfrm>
              <a:off x="1377454" y="705964"/>
              <a:ext cx="1379803" cy="3855878"/>
              <a:chOff x="1377454" y="705964"/>
              <a:chExt cx="1379803" cy="3855878"/>
            </a:xfrm>
          </p:grpSpPr>
          <p:sp>
            <p:nvSpPr>
              <p:cNvPr id="2484" name="Google Shape;2484;p25"/>
              <p:cNvSpPr/>
              <p:nvPr/>
            </p:nvSpPr>
            <p:spPr>
              <a:xfrm>
                <a:off x="1820001" y="962329"/>
                <a:ext cx="144516" cy="161844"/>
              </a:xfrm>
              <a:custGeom>
                <a:rect b="b" l="l" r="r" t="t"/>
                <a:pathLst>
                  <a:path extrusionOk="0" h="5380" w="4804">
                    <a:moveTo>
                      <a:pt x="1268" y="1"/>
                    </a:moveTo>
                    <a:cubicBezTo>
                      <a:pt x="1101" y="1"/>
                      <a:pt x="734" y="634"/>
                      <a:pt x="634" y="801"/>
                    </a:cubicBezTo>
                    <a:cubicBezTo>
                      <a:pt x="467" y="1068"/>
                      <a:pt x="300" y="1368"/>
                      <a:pt x="167" y="1702"/>
                    </a:cubicBezTo>
                    <a:cubicBezTo>
                      <a:pt x="67" y="1869"/>
                      <a:pt x="34" y="2069"/>
                      <a:pt x="0" y="2269"/>
                    </a:cubicBezTo>
                    <a:cubicBezTo>
                      <a:pt x="34" y="2636"/>
                      <a:pt x="200" y="3003"/>
                      <a:pt x="467" y="3303"/>
                    </a:cubicBezTo>
                    <a:cubicBezTo>
                      <a:pt x="767" y="3637"/>
                      <a:pt x="1068" y="4004"/>
                      <a:pt x="1368" y="4337"/>
                    </a:cubicBezTo>
                    <a:cubicBezTo>
                      <a:pt x="1601" y="4604"/>
                      <a:pt x="1868" y="4837"/>
                      <a:pt x="2168" y="5038"/>
                    </a:cubicBezTo>
                    <a:cubicBezTo>
                      <a:pt x="2528" y="5247"/>
                      <a:pt x="2941" y="5376"/>
                      <a:pt x="3360" y="5376"/>
                    </a:cubicBezTo>
                    <a:cubicBezTo>
                      <a:pt x="3407" y="5376"/>
                      <a:pt x="3455" y="5375"/>
                      <a:pt x="3503" y="5371"/>
                    </a:cubicBezTo>
                    <a:cubicBezTo>
                      <a:pt x="3549" y="5377"/>
                      <a:pt x="3594" y="5380"/>
                      <a:pt x="3640" y="5380"/>
                    </a:cubicBezTo>
                    <a:cubicBezTo>
                      <a:pt x="3860" y="5380"/>
                      <a:pt x="4077" y="5315"/>
                      <a:pt x="4270" y="5204"/>
                    </a:cubicBezTo>
                    <a:cubicBezTo>
                      <a:pt x="4637" y="4904"/>
                      <a:pt x="4804" y="4370"/>
                      <a:pt x="4637" y="3937"/>
                    </a:cubicBezTo>
                    <a:cubicBezTo>
                      <a:pt x="4470" y="3470"/>
                      <a:pt x="4170" y="3070"/>
                      <a:pt x="3803" y="2803"/>
                    </a:cubicBezTo>
                    <a:cubicBezTo>
                      <a:pt x="3303" y="2369"/>
                      <a:pt x="2769" y="2002"/>
                      <a:pt x="2302" y="1568"/>
                    </a:cubicBezTo>
                    <a:cubicBezTo>
                      <a:pt x="2035" y="1335"/>
                      <a:pt x="1835" y="1068"/>
                      <a:pt x="1668" y="768"/>
                    </a:cubicBezTo>
                    <a:cubicBezTo>
                      <a:pt x="1568" y="601"/>
                      <a:pt x="1468" y="1"/>
                      <a:pt x="12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5" name="Google Shape;2485;p25"/>
              <p:cNvSpPr/>
              <p:nvPr/>
            </p:nvSpPr>
            <p:spPr>
              <a:xfrm>
                <a:off x="2052812" y="1080705"/>
                <a:ext cx="49185" cy="29571"/>
              </a:xfrm>
              <a:custGeom>
                <a:rect b="b" l="l" r="r" t="t"/>
                <a:pathLst>
                  <a:path extrusionOk="0" h="983" w="1635">
                    <a:moveTo>
                      <a:pt x="948" y="0"/>
                    </a:moveTo>
                    <a:cubicBezTo>
                      <a:pt x="760" y="0"/>
                      <a:pt x="570" y="41"/>
                      <a:pt x="400" y="135"/>
                    </a:cubicBezTo>
                    <a:cubicBezTo>
                      <a:pt x="0" y="335"/>
                      <a:pt x="267" y="569"/>
                      <a:pt x="534" y="769"/>
                    </a:cubicBezTo>
                    <a:cubicBezTo>
                      <a:pt x="634" y="869"/>
                      <a:pt x="767" y="936"/>
                      <a:pt x="934" y="969"/>
                    </a:cubicBezTo>
                    <a:cubicBezTo>
                      <a:pt x="970" y="978"/>
                      <a:pt x="1006" y="982"/>
                      <a:pt x="1041" y="982"/>
                    </a:cubicBezTo>
                    <a:cubicBezTo>
                      <a:pt x="1139" y="982"/>
                      <a:pt x="1237" y="951"/>
                      <a:pt x="1334" y="902"/>
                    </a:cubicBezTo>
                    <a:cubicBezTo>
                      <a:pt x="1468" y="769"/>
                      <a:pt x="1568" y="636"/>
                      <a:pt x="1601" y="469"/>
                    </a:cubicBezTo>
                    <a:cubicBezTo>
                      <a:pt x="1635" y="435"/>
                      <a:pt x="1635" y="402"/>
                      <a:pt x="1635" y="335"/>
                    </a:cubicBezTo>
                    <a:cubicBezTo>
                      <a:pt x="1635" y="202"/>
                      <a:pt x="1501" y="102"/>
                      <a:pt x="1368" y="69"/>
                    </a:cubicBezTo>
                    <a:cubicBezTo>
                      <a:pt x="1237" y="25"/>
                      <a:pt x="1093" y="0"/>
                      <a:pt x="9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6" name="Google Shape;2486;p25"/>
              <p:cNvSpPr/>
              <p:nvPr/>
            </p:nvSpPr>
            <p:spPr>
              <a:xfrm>
                <a:off x="2029708" y="1181633"/>
                <a:ext cx="41183" cy="25630"/>
              </a:xfrm>
              <a:custGeom>
                <a:rect b="b" l="l" r="r" t="t"/>
                <a:pathLst>
                  <a:path extrusionOk="0" h="852" w="1369">
                    <a:moveTo>
                      <a:pt x="1026" y="1"/>
                    </a:moveTo>
                    <a:cubicBezTo>
                      <a:pt x="996" y="1"/>
                      <a:pt x="965" y="6"/>
                      <a:pt x="935" y="16"/>
                    </a:cubicBezTo>
                    <a:lnTo>
                      <a:pt x="501" y="16"/>
                    </a:lnTo>
                    <a:cubicBezTo>
                      <a:pt x="334" y="16"/>
                      <a:pt x="134" y="16"/>
                      <a:pt x="68" y="216"/>
                    </a:cubicBezTo>
                    <a:cubicBezTo>
                      <a:pt x="1" y="350"/>
                      <a:pt x="68" y="516"/>
                      <a:pt x="168" y="616"/>
                    </a:cubicBezTo>
                    <a:cubicBezTo>
                      <a:pt x="321" y="770"/>
                      <a:pt x="532" y="851"/>
                      <a:pt x="744" y="851"/>
                    </a:cubicBezTo>
                    <a:cubicBezTo>
                      <a:pt x="854" y="851"/>
                      <a:pt x="965" y="829"/>
                      <a:pt x="1068" y="783"/>
                    </a:cubicBezTo>
                    <a:cubicBezTo>
                      <a:pt x="1268" y="683"/>
                      <a:pt x="1369" y="516"/>
                      <a:pt x="1369" y="316"/>
                    </a:cubicBezTo>
                    <a:cubicBezTo>
                      <a:pt x="1340" y="147"/>
                      <a:pt x="1192" y="1"/>
                      <a:pt x="102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7" name="Google Shape;2487;p25"/>
              <p:cNvSpPr/>
              <p:nvPr/>
            </p:nvSpPr>
            <p:spPr>
              <a:xfrm>
                <a:off x="1832035" y="1116864"/>
                <a:ext cx="245894" cy="138259"/>
              </a:xfrm>
              <a:custGeom>
                <a:rect b="b" l="l" r="r" t="t"/>
                <a:pathLst>
                  <a:path extrusionOk="0" h="4596" w="8174">
                    <a:moveTo>
                      <a:pt x="1" y="1"/>
                    </a:moveTo>
                    <a:cubicBezTo>
                      <a:pt x="868" y="2169"/>
                      <a:pt x="2669" y="3937"/>
                      <a:pt x="4937" y="4471"/>
                    </a:cubicBezTo>
                    <a:cubicBezTo>
                      <a:pt x="5254" y="4554"/>
                      <a:pt x="5580" y="4596"/>
                      <a:pt x="5905" y="4596"/>
                    </a:cubicBezTo>
                    <a:cubicBezTo>
                      <a:pt x="6230" y="4596"/>
                      <a:pt x="6555" y="4554"/>
                      <a:pt x="6872" y="4471"/>
                    </a:cubicBezTo>
                    <a:cubicBezTo>
                      <a:pt x="7473" y="4337"/>
                      <a:pt x="7973" y="3904"/>
                      <a:pt x="8173" y="3303"/>
                    </a:cubicBezTo>
                    <a:lnTo>
                      <a:pt x="8173" y="3303"/>
                    </a:lnTo>
                    <a:cubicBezTo>
                      <a:pt x="7693" y="3423"/>
                      <a:pt x="7200" y="3483"/>
                      <a:pt x="6710" y="3483"/>
                    </a:cubicBezTo>
                    <a:cubicBezTo>
                      <a:pt x="6384" y="3483"/>
                      <a:pt x="6058" y="3457"/>
                      <a:pt x="5738" y="3403"/>
                    </a:cubicBezTo>
                    <a:cubicBezTo>
                      <a:pt x="3470" y="3036"/>
                      <a:pt x="1402" y="1835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8" name="Google Shape;2488;p25"/>
              <p:cNvSpPr/>
              <p:nvPr/>
            </p:nvSpPr>
            <p:spPr>
              <a:xfrm>
                <a:off x="1555063" y="822956"/>
                <a:ext cx="347242" cy="144426"/>
              </a:xfrm>
              <a:custGeom>
                <a:rect b="b" l="l" r="r" t="t"/>
                <a:pathLst>
                  <a:path extrusionOk="0" h="4801" w="11543">
                    <a:moveTo>
                      <a:pt x="10154" y="1"/>
                    </a:moveTo>
                    <a:cubicBezTo>
                      <a:pt x="9630" y="1"/>
                      <a:pt x="9102" y="42"/>
                      <a:pt x="8574" y="130"/>
                    </a:cubicBezTo>
                    <a:cubicBezTo>
                      <a:pt x="7573" y="364"/>
                      <a:pt x="6606" y="631"/>
                      <a:pt x="5672" y="1031"/>
                    </a:cubicBezTo>
                    <a:cubicBezTo>
                      <a:pt x="5182" y="1202"/>
                      <a:pt x="4675" y="1374"/>
                      <a:pt x="4189" y="1374"/>
                    </a:cubicBezTo>
                    <a:cubicBezTo>
                      <a:pt x="4012" y="1374"/>
                      <a:pt x="3839" y="1351"/>
                      <a:pt x="3670" y="1298"/>
                    </a:cubicBezTo>
                    <a:cubicBezTo>
                      <a:pt x="3070" y="1131"/>
                      <a:pt x="2670" y="631"/>
                      <a:pt x="2136" y="364"/>
                    </a:cubicBezTo>
                    <a:cubicBezTo>
                      <a:pt x="1786" y="171"/>
                      <a:pt x="1398" y="80"/>
                      <a:pt x="1013" y="80"/>
                    </a:cubicBezTo>
                    <a:cubicBezTo>
                      <a:pt x="665" y="80"/>
                      <a:pt x="318" y="155"/>
                      <a:pt x="1" y="297"/>
                    </a:cubicBezTo>
                    <a:cubicBezTo>
                      <a:pt x="1" y="364"/>
                      <a:pt x="34" y="431"/>
                      <a:pt x="34" y="497"/>
                    </a:cubicBezTo>
                    <a:cubicBezTo>
                      <a:pt x="234" y="1064"/>
                      <a:pt x="601" y="1732"/>
                      <a:pt x="1168" y="1732"/>
                    </a:cubicBezTo>
                    <a:cubicBezTo>
                      <a:pt x="1135" y="2199"/>
                      <a:pt x="1168" y="2666"/>
                      <a:pt x="1335" y="3099"/>
                    </a:cubicBezTo>
                    <a:cubicBezTo>
                      <a:pt x="1469" y="3366"/>
                      <a:pt x="1635" y="3600"/>
                      <a:pt x="1836" y="3800"/>
                    </a:cubicBezTo>
                    <a:cubicBezTo>
                      <a:pt x="2102" y="3833"/>
                      <a:pt x="2403" y="3933"/>
                      <a:pt x="2703" y="4033"/>
                    </a:cubicBezTo>
                    <a:cubicBezTo>
                      <a:pt x="3170" y="4200"/>
                      <a:pt x="3570" y="4534"/>
                      <a:pt x="4037" y="4700"/>
                    </a:cubicBezTo>
                    <a:cubicBezTo>
                      <a:pt x="4254" y="4767"/>
                      <a:pt x="4471" y="4800"/>
                      <a:pt x="4688" y="4800"/>
                    </a:cubicBezTo>
                    <a:cubicBezTo>
                      <a:pt x="4904" y="4800"/>
                      <a:pt x="5121" y="4767"/>
                      <a:pt x="5338" y="4700"/>
                    </a:cubicBezTo>
                    <a:cubicBezTo>
                      <a:pt x="6105" y="4434"/>
                      <a:pt x="6706" y="3733"/>
                      <a:pt x="7506" y="3700"/>
                    </a:cubicBezTo>
                    <a:cubicBezTo>
                      <a:pt x="7970" y="3700"/>
                      <a:pt x="8390" y="3901"/>
                      <a:pt x="8819" y="3901"/>
                    </a:cubicBezTo>
                    <a:cubicBezTo>
                      <a:pt x="8914" y="3901"/>
                      <a:pt x="9010" y="3891"/>
                      <a:pt x="9107" y="3866"/>
                    </a:cubicBezTo>
                    <a:cubicBezTo>
                      <a:pt x="8440" y="3700"/>
                      <a:pt x="8207" y="2766"/>
                      <a:pt x="7573" y="2666"/>
                    </a:cubicBezTo>
                    <a:cubicBezTo>
                      <a:pt x="7541" y="2663"/>
                      <a:pt x="7510" y="2662"/>
                      <a:pt x="7479" y="2662"/>
                    </a:cubicBezTo>
                    <a:cubicBezTo>
                      <a:pt x="7082" y="2662"/>
                      <a:pt x="6720" y="2854"/>
                      <a:pt x="6472" y="3133"/>
                    </a:cubicBezTo>
                    <a:cubicBezTo>
                      <a:pt x="6172" y="3399"/>
                      <a:pt x="5805" y="3633"/>
                      <a:pt x="5438" y="3800"/>
                    </a:cubicBezTo>
                    <a:cubicBezTo>
                      <a:pt x="5216" y="3866"/>
                      <a:pt x="4986" y="3900"/>
                      <a:pt x="4757" y="3900"/>
                    </a:cubicBezTo>
                    <a:cubicBezTo>
                      <a:pt x="4300" y="3900"/>
                      <a:pt x="3848" y="3766"/>
                      <a:pt x="3470" y="3500"/>
                    </a:cubicBezTo>
                    <a:cubicBezTo>
                      <a:pt x="2870" y="3099"/>
                      <a:pt x="2436" y="2532"/>
                      <a:pt x="2136" y="1932"/>
                    </a:cubicBezTo>
                    <a:cubicBezTo>
                      <a:pt x="2002" y="1665"/>
                      <a:pt x="1836" y="1431"/>
                      <a:pt x="1635" y="1265"/>
                    </a:cubicBezTo>
                    <a:cubicBezTo>
                      <a:pt x="1714" y="1225"/>
                      <a:pt x="1804" y="1206"/>
                      <a:pt x="1895" y="1206"/>
                    </a:cubicBezTo>
                    <a:cubicBezTo>
                      <a:pt x="2036" y="1206"/>
                      <a:pt x="2181" y="1251"/>
                      <a:pt x="2303" y="1331"/>
                    </a:cubicBezTo>
                    <a:cubicBezTo>
                      <a:pt x="2536" y="1431"/>
                      <a:pt x="2703" y="1598"/>
                      <a:pt x="2870" y="1765"/>
                    </a:cubicBezTo>
                    <a:cubicBezTo>
                      <a:pt x="3237" y="2165"/>
                      <a:pt x="3704" y="2399"/>
                      <a:pt x="4204" y="2499"/>
                    </a:cubicBezTo>
                    <a:cubicBezTo>
                      <a:pt x="4249" y="2502"/>
                      <a:pt x="4295" y="2503"/>
                      <a:pt x="4340" y="2503"/>
                    </a:cubicBezTo>
                    <a:cubicBezTo>
                      <a:pt x="4828" y="2503"/>
                      <a:pt x="5308" y="2343"/>
                      <a:pt x="5705" y="2099"/>
                    </a:cubicBezTo>
                    <a:cubicBezTo>
                      <a:pt x="6172" y="1798"/>
                      <a:pt x="6639" y="1565"/>
                      <a:pt x="7173" y="1431"/>
                    </a:cubicBezTo>
                    <a:cubicBezTo>
                      <a:pt x="7321" y="1402"/>
                      <a:pt x="7469" y="1390"/>
                      <a:pt x="7617" y="1390"/>
                    </a:cubicBezTo>
                    <a:cubicBezTo>
                      <a:pt x="8180" y="1390"/>
                      <a:pt x="8743" y="1559"/>
                      <a:pt x="9306" y="1559"/>
                    </a:cubicBezTo>
                    <a:cubicBezTo>
                      <a:pt x="9429" y="1559"/>
                      <a:pt x="9552" y="1551"/>
                      <a:pt x="9675" y="1531"/>
                    </a:cubicBezTo>
                    <a:cubicBezTo>
                      <a:pt x="10508" y="1365"/>
                      <a:pt x="11176" y="831"/>
                      <a:pt x="11543" y="97"/>
                    </a:cubicBezTo>
                    <a:cubicBezTo>
                      <a:pt x="11086" y="34"/>
                      <a:pt x="10622" y="1"/>
                      <a:pt x="101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9" name="Google Shape;2489;p25"/>
              <p:cNvSpPr/>
              <p:nvPr/>
            </p:nvSpPr>
            <p:spPr>
              <a:xfrm>
                <a:off x="2048781" y="717486"/>
                <a:ext cx="85344" cy="48192"/>
              </a:xfrm>
              <a:custGeom>
                <a:rect b="b" l="l" r="r" t="t"/>
                <a:pathLst>
                  <a:path extrusionOk="0" h="1602" w="2837">
                    <a:moveTo>
                      <a:pt x="1" y="1"/>
                    </a:moveTo>
                    <a:cubicBezTo>
                      <a:pt x="201" y="101"/>
                      <a:pt x="368" y="301"/>
                      <a:pt x="468" y="501"/>
                    </a:cubicBezTo>
                    <a:cubicBezTo>
                      <a:pt x="534" y="734"/>
                      <a:pt x="634" y="901"/>
                      <a:pt x="768" y="1101"/>
                    </a:cubicBezTo>
                    <a:cubicBezTo>
                      <a:pt x="1068" y="1468"/>
                      <a:pt x="1602" y="1535"/>
                      <a:pt x="2069" y="1568"/>
                    </a:cubicBezTo>
                    <a:lnTo>
                      <a:pt x="2636" y="1602"/>
                    </a:lnTo>
                    <a:lnTo>
                      <a:pt x="2836" y="1602"/>
                    </a:lnTo>
                    <a:cubicBezTo>
                      <a:pt x="2736" y="1468"/>
                      <a:pt x="2636" y="1335"/>
                      <a:pt x="2536" y="1201"/>
                    </a:cubicBezTo>
                    <a:lnTo>
                      <a:pt x="2102" y="668"/>
                    </a:lnTo>
                    <a:cubicBezTo>
                      <a:pt x="1735" y="668"/>
                      <a:pt x="1402" y="568"/>
                      <a:pt x="1101" y="401"/>
                    </a:cubicBezTo>
                    <a:lnTo>
                      <a:pt x="901" y="267"/>
                    </a:lnTo>
                    <a:cubicBezTo>
                      <a:pt x="634" y="101"/>
                      <a:pt x="30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0" name="Google Shape;2490;p25"/>
              <p:cNvSpPr/>
              <p:nvPr/>
            </p:nvSpPr>
            <p:spPr>
              <a:xfrm>
                <a:off x="2078893" y="795761"/>
                <a:ext cx="97377" cy="58240"/>
              </a:xfrm>
              <a:custGeom>
                <a:rect b="b" l="l" r="r" t="t"/>
                <a:pathLst>
                  <a:path extrusionOk="0" h="1936" w="3237">
                    <a:moveTo>
                      <a:pt x="0" y="0"/>
                    </a:moveTo>
                    <a:lnTo>
                      <a:pt x="0" y="0"/>
                    </a:lnTo>
                    <a:cubicBezTo>
                      <a:pt x="634" y="467"/>
                      <a:pt x="1301" y="868"/>
                      <a:pt x="2002" y="1201"/>
                    </a:cubicBezTo>
                    <a:cubicBezTo>
                      <a:pt x="2402" y="1368"/>
                      <a:pt x="2769" y="1602"/>
                      <a:pt x="3103" y="1868"/>
                    </a:cubicBezTo>
                    <a:lnTo>
                      <a:pt x="3169" y="1935"/>
                    </a:lnTo>
                    <a:cubicBezTo>
                      <a:pt x="3236" y="1602"/>
                      <a:pt x="3203" y="1268"/>
                      <a:pt x="3136" y="934"/>
                    </a:cubicBezTo>
                    <a:cubicBezTo>
                      <a:pt x="3103" y="834"/>
                      <a:pt x="3069" y="768"/>
                      <a:pt x="3036" y="668"/>
                    </a:cubicBezTo>
                    <a:cubicBezTo>
                      <a:pt x="2702" y="401"/>
                      <a:pt x="2335" y="267"/>
                      <a:pt x="1902" y="267"/>
                    </a:cubicBezTo>
                    <a:cubicBezTo>
                      <a:pt x="1818" y="251"/>
                      <a:pt x="1727" y="242"/>
                      <a:pt x="1635" y="242"/>
                    </a:cubicBezTo>
                    <a:cubicBezTo>
                      <a:pt x="1543" y="242"/>
                      <a:pt x="1451" y="251"/>
                      <a:pt x="1368" y="267"/>
                    </a:cubicBezTo>
                    <a:cubicBezTo>
                      <a:pt x="901" y="267"/>
                      <a:pt x="434" y="167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1" name="Google Shape;2491;p25"/>
              <p:cNvSpPr/>
              <p:nvPr/>
            </p:nvSpPr>
            <p:spPr>
              <a:xfrm>
                <a:off x="1621305" y="705964"/>
                <a:ext cx="272969" cy="87690"/>
              </a:xfrm>
              <a:custGeom>
                <a:rect b="b" l="l" r="r" t="t"/>
                <a:pathLst>
                  <a:path extrusionOk="0" h="2915" w="9074">
                    <a:moveTo>
                      <a:pt x="6672" y="0"/>
                    </a:moveTo>
                    <a:cubicBezTo>
                      <a:pt x="6470" y="0"/>
                      <a:pt x="6269" y="17"/>
                      <a:pt x="6072" y="50"/>
                    </a:cubicBezTo>
                    <a:cubicBezTo>
                      <a:pt x="5271" y="217"/>
                      <a:pt x="4470" y="517"/>
                      <a:pt x="3770" y="951"/>
                    </a:cubicBezTo>
                    <a:cubicBezTo>
                      <a:pt x="3470" y="1117"/>
                      <a:pt x="3136" y="1284"/>
                      <a:pt x="2836" y="1451"/>
                    </a:cubicBezTo>
                    <a:cubicBezTo>
                      <a:pt x="2614" y="1540"/>
                      <a:pt x="2376" y="1584"/>
                      <a:pt x="2134" y="1584"/>
                    </a:cubicBezTo>
                    <a:cubicBezTo>
                      <a:pt x="2013" y="1584"/>
                      <a:pt x="1891" y="1573"/>
                      <a:pt x="1768" y="1551"/>
                    </a:cubicBezTo>
                    <a:cubicBezTo>
                      <a:pt x="1435" y="1418"/>
                      <a:pt x="1135" y="1217"/>
                      <a:pt x="935" y="951"/>
                    </a:cubicBezTo>
                    <a:lnTo>
                      <a:pt x="668" y="984"/>
                    </a:lnTo>
                    <a:cubicBezTo>
                      <a:pt x="468" y="1051"/>
                      <a:pt x="234" y="1117"/>
                      <a:pt x="1" y="1184"/>
                    </a:cubicBezTo>
                    <a:lnTo>
                      <a:pt x="67" y="1318"/>
                    </a:lnTo>
                    <a:cubicBezTo>
                      <a:pt x="234" y="1551"/>
                      <a:pt x="367" y="1785"/>
                      <a:pt x="534" y="2018"/>
                    </a:cubicBezTo>
                    <a:cubicBezTo>
                      <a:pt x="734" y="2352"/>
                      <a:pt x="1001" y="2618"/>
                      <a:pt x="1368" y="2819"/>
                    </a:cubicBezTo>
                    <a:cubicBezTo>
                      <a:pt x="1557" y="2882"/>
                      <a:pt x="1754" y="2915"/>
                      <a:pt x="1950" y="2915"/>
                    </a:cubicBezTo>
                    <a:cubicBezTo>
                      <a:pt x="2170" y="2915"/>
                      <a:pt x="2391" y="2873"/>
                      <a:pt x="2602" y="2785"/>
                    </a:cubicBezTo>
                    <a:cubicBezTo>
                      <a:pt x="3503" y="2485"/>
                      <a:pt x="4270" y="1851"/>
                      <a:pt x="5104" y="1418"/>
                    </a:cubicBezTo>
                    <a:cubicBezTo>
                      <a:pt x="5881" y="1007"/>
                      <a:pt x="6757" y="807"/>
                      <a:pt x="7639" y="807"/>
                    </a:cubicBezTo>
                    <a:cubicBezTo>
                      <a:pt x="8120" y="807"/>
                      <a:pt x="8603" y="866"/>
                      <a:pt x="9074" y="984"/>
                    </a:cubicBezTo>
                    <a:cubicBezTo>
                      <a:pt x="8907" y="784"/>
                      <a:pt x="8673" y="617"/>
                      <a:pt x="8440" y="484"/>
                    </a:cubicBezTo>
                    <a:cubicBezTo>
                      <a:pt x="7912" y="157"/>
                      <a:pt x="7289" y="0"/>
                      <a:pt x="66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2" name="Google Shape;2492;p25"/>
              <p:cNvSpPr/>
              <p:nvPr/>
            </p:nvSpPr>
            <p:spPr>
              <a:xfrm>
                <a:off x="1943431" y="1347298"/>
                <a:ext cx="89315" cy="61850"/>
              </a:xfrm>
              <a:custGeom>
                <a:rect b="b" l="l" r="r" t="t"/>
                <a:pathLst>
                  <a:path extrusionOk="0" h="2056" w="2969">
                    <a:moveTo>
                      <a:pt x="823" y="1"/>
                    </a:moveTo>
                    <a:cubicBezTo>
                      <a:pt x="781" y="1"/>
                      <a:pt x="740" y="5"/>
                      <a:pt x="701" y="13"/>
                    </a:cubicBezTo>
                    <a:cubicBezTo>
                      <a:pt x="0" y="346"/>
                      <a:pt x="1601" y="1647"/>
                      <a:pt x="1835" y="1848"/>
                    </a:cubicBezTo>
                    <a:cubicBezTo>
                      <a:pt x="2002" y="1987"/>
                      <a:pt x="2192" y="2056"/>
                      <a:pt x="2385" y="2056"/>
                    </a:cubicBezTo>
                    <a:cubicBezTo>
                      <a:pt x="2424" y="2056"/>
                      <a:pt x="2463" y="2053"/>
                      <a:pt x="2502" y="2048"/>
                    </a:cubicBezTo>
                    <a:cubicBezTo>
                      <a:pt x="2669" y="1981"/>
                      <a:pt x="2802" y="1881"/>
                      <a:pt x="2869" y="1747"/>
                    </a:cubicBezTo>
                    <a:cubicBezTo>
                      <a:pt x="2902" y="1581"/>
                      <a:pt x="2936" y="1414"/>
                      <a:pt x="2969" y="1247"/>
                    </a:cubicBezTo>
                    <a:cubicBezTo>
                      <a:pt x="2969" y="1047"/>
                      <a:pt x="2969" y="813"/>
                      <a:pt x="2902" y="580"/>
                    </a:cubicBezTo>
                    <a:cubicBezTo>
                      <a:pt x="2836" y="346"/>
                      <a:pt x="2702" y="146"/>
                      <a:pt x="2535" y="13"/>
                    </a:cubicBezTo>
                    <a:cubicBezTo>
                      <a:pt x="2469" y="280"/>
                      <a:pt x="2369" y="547"/>
                      <a:pt x="2102" y="613"/>
                    </a:cubicBezTo>
                    <a:cubicBezTo>
                      <a:pt x="2060" y="622"/>
                      <a:pt x="2016" y="626"/>
                      <a:pt x="1972" y="626"/>
                    </a:cubicBezTo>
                    <a:cubicBezTo>
                      <a:pt x="1839" y="626"/>
                      <a:pt x="1701" y="588"/>
                      <a:pt x="1601" y="513"/>
                    </a:cubicBezTo>
                    <a:cubicBezTo>
                      <a:pt x="1468" y="380"/>
                      <a:pt x="1368" y="246"/>
                      <a:pt x="1201" y="146"/>
                    </a:cubicBezTo>
                    <a:cubicBezTo>
                      <a:pt x="1099" y="44"/>
                      <a:pt x="958" y="1"/>
                      <a:pt x="8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3" name="Google Shape;2493;p25"/>
              <p:cNvSpPr/>
              <p:nvPr/>
            </p:nvSpPr>
            <p:spPr>
              <a:xfrm>
                <a:off x="1579159" y="1827328"/>
                <a:ext cx="251911" cy="112418"/>
              </a:xfrm>
              <a:custGeom>
                <a:rect b="b" l="l" r="r" t="t"/>
                <a:pathLst>
                  <a:path extrusionOk="0" h="3737" w="8374">
                    <a:moveTo>
                      <a:pt x="7639" y="1"/>
                    </a:moveTo>
                    <a:cubicBezTo>
                      <a:pt x="7639" y="17"/>
                      <a:pt x="7623" y="17"/>
                      <a:pt x="7606" y="17"/>
                    </a:cubicBezTo>
                    <a:cubicBezTo>
                      <a:pt x="7589" y="17"/>
                      <a:pt x="7573" y="17"/>
                      <a:pt x="7573" y="34"/>
                    </a:cubicBezTo>
                    <a:cubicBezTo>
                      <a:pt x="7239" y="134"/>
                      <a:pt x="6905" y="159"/>
                      <a:pt x="6568" y="159"/>
                    </a:cubicBezTo>
                    <a:cubicBezTo>
                      <a:pt x="6230" y="159"/>
                      <a:pt x="5888" y="134"/>
                      <a:pt x="5538" y="134"/>
                    </a:cubicBezTo>
                    <a:cubicBezTo>
                      <a:pt x="5037" y="167"/>
                      <a:pt x="4537" y="234"/>
                      <a:pt x="4037" y="334"/>
                    </a:cubicBezTo>
                    <a:cubicBezTo>
                      <a:pt x="2569" y="668"/>
                      <a:pt x="1068" y="1168"/>
                      <a:pt x="67" y="2302"/>
                    </a:cubicBezTo>
                    <a:lnTo>
                      <a:pt x="1" y="2402"/>
                    </a:lnTo>
                    <a:cubicBezTo>
                      <a:pt x="34" y="2502"/>
                      <a:pt x="101" y="2602"/>
                      <a:pt x="134" y="2703"/>
                    </a:cubicBezTo>
                    <a:cubicBezTo>
                      <a:pt x="234" y="2936"/>
                      <a:pt x="401" y="3170"/>
                      <a:pt x="601" y="3336"/>
                    </a:cubicBezTo>
                    <a:cubicBezTo>
                      <a:pt x="868" y="3503"/>
                      <a:pt x="1201" y="3570"/>
                      <a:pt x="1502" y="3570"/>
                    </a:cubicBezTo>
                    <a:cubicBezTo>
                      <a:pt x="2436" y="3603"/>
                      <a:pt x="3403" y="3703"/>
                      <a:pt x="4337" y="3737"/>
                    </a:cubicBezTo>
                    <a:cubicBezTo>
                      <a:pt x="4437" y="3703"/>
                      <a:pt x="4537" y="3670"/>
                      <a:pt x="4637" y="3670"/>
                    </a:cubicBezTo>
                    <a:cubicBezTo>
                      <a:pt x="5104" y="3603"/>
                      <a:pt x="5605" y="3570"/>
                      <a:pt x="6072" y="3470"/>
                    </a:cubicBezTo>
                    <a:cubicBezTo>
                      <a:pt x="6872" y="3303"/>
                      <a:pt x="7539" y="2836"/>
                      <a:pt x="7973" y="2169"/>
                    </a:cubicBezTo>
                    <a:cubicBezTo>
                      <a:pt x="8373" y="1468"/>
                      <a:pt x="8240" y="568"/>
                      <a:pt x="7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4" name="Google Shape;2494;p25"/>
              <p:cNvSpPr/>
              <p:nvPr/>
            </p:nvSpPr>
            <p:spPr>
              <a:xfrm>
                <a:off x="1853123" y="1838068"/>
                <a:ext cx="261928" cy="137477"/>
              </a:xfrm>
              <a:custGeom>
                <a:rect b="b" l="l" r="r" t="t"/>
                <a:pathLst>
                  <a:path extrusionOk="0" h="4570" w="8707">
                    <a:moveTo>
                      <a:pt x="8542" y="0"/>
                    </a:moveTo>
                    <a:cubicBezTo>
                      <a:pt x="8296" y="0"/>
                      <a:pt x="7026" y="1085"/>
                      <a:pt x="6805" y="1211"/>
                    </a:cubicBezTo>
                    <a:cubicBezTo>
                      <a:pt x="6138" y="1612"/>
                      <a:pt x="5437" y="1912"/>
                      <a:pt x="4703" y="2079"/>
                    </a:cubicBezTo>
                    <a:cubicBezTo>
                      <a:pt x="4047" y="2256"/>
                      <a:pt x="3390" y="2337"/>
                      <a:pt x="2733" y="2337"/>
                    </a:cubicBezTo>
                    <a:cubicBezTo>
                      <a:pt x="2522" y="2337"/>
                      <a:pt x="2312" y="2328"/>
                      <a:pt x="2102" y="2312"/>
                    </a:cubicBezTo>
                    <a:cubicBezTo>
                      <a:pt x="1701" y="2279"/>
                      <a:pt x="1334" y="2212"/>
                      <a:pt x="934" y="2079"/>
                    </a:cubicBezTo>
                    <a:cubicBezTo>
                      <a:pt x="600" y="1912"/>
                      <a:pt x="300" y="1745"/>
                      <a:pt x="0" y="1545"/>
                    </a:cubicBezTo>
                    <a:lnTo>
                      <a:pt x="0" y="1545"/>
                    </a:lnTo>
                    <a:cubicBezTo>
                      <a:pt x="67" y="1778"/>
                      <a:pt x="167" y="1979"/>
                      <a:pt x="334" y="2145"/>
                    </a:cubicBezTo>
                    <a:cubicBezTo>
                      <a:pt x="834" y="2946"/>
                      <a:pt x="1501" y="3580"/>
                      <a:pt x="2302" y="4047"/>
                    </a:cubicBezTo>
                    <a:cubicBezTo>
                      <a:pt x="2866" y="4399"/>
                      <a:pt x="3512" y="4570"/>
                      <a:pt x="4160" y="4570"/>
                    </a:cubicBezTo>
                    <a:cubicBezTo>
                      <a:pt x="4432" y="4570"/>
                      <a:pt x="4704" y="4540"/>
                      <a:pt x="4970" y="4480"/>
                    </a:cubicBezTo>
                    <a:cubicBezTo>
                      <a:pt x="5471" y="4347"/>
                      <a:pt x="5938" y="4080"/>
                      <a:pt x="6338" y="3747"/>
                    </a:cubicBezTo>
                    <a:cubicBezTo>
                      <a:pt x="6938" y="3280"/>
                      <a:pt x="7439" y="2712"/>
                      <a:pt x="7839" y="2079"/>
                    </a:cubicBezTo>
                    <a:cubicBezTo>
                      <a:pt x="8006" y="1745"/>
                      <a:pt x="8173" y="1378"/>
                      <a:pt x="8306" y="1011"/>
                    </a:cubicBezTo>
                    <a:cubicBezTo>
                      <a:pt x="8373" y="878"/>
                      <a:pt x="8706" y="111"/>
                      <a:pt x="8573" y="11"/>
                    </a:cubicBezTo>
                    <a:cubicBezTo>
                      <a:pt x="8566" y="4"/>
                      <a:pt x="8555" y="0"/>
                      <a:pt x="85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5" name="Google Shape;2495;p25"/>
              <p:cNvSpPr/>
              <p:nvPr/>
            </p:nvSpPr>
            <p:spPr>
              <a:xfrm>
                <a:off x="2268535" y="1791199"/>
                <a:ext cx="171621" cy="72439"/>
              </a:xfrm>
              <a:custGeom>
                <a:rect b="b" l="l" r="r" t="t"/>
                <a:pathLst>
                  <a:path extrusionOk="0" h="2408" w="5705">
                    <a:moveTo>
                      <a:pt x="5705" y="1"/>
                    </a:moveTo>
                    <a:lnTo>
                      <a:pt x="5705" y="1"/>
                    </a:lnTo>
                    <a:cubicBezTo>
                      <a:pt x="5572" y="34"/>
                      <a:pt x="5471" y="101"/>
                      <a:pt x="5371" y="134"/>
                    </a:cubicBezTo>
                    <a:cubicBezTo>
                      <a:pt x="5105" y="234"/>
                      <a:pt x="4871" y="301"/>
                      <a:pt x="4604" y="368"/>
                    </a:cubicBezTo>
                    <a:cubicBezTo>
                      <a:pt x="4304" y="434"/>
                      <a:pt x="4037" y="501"/>
                      <a:pt x="3737" y="534"/>
                    </a:cubicBezTo>
                    <a:cubicBezTo>
                      <a:pt x="3257" y="625"/>
                      <a:pt x="2767" y="671"/>
                      <a:pt x="2277" y="671"/>
                    </a:cubicBezTo>
                    <a:cubicBezTo>
                      <a:pt x="1506" y="671"/>
                      <a:pt x="735" y="559"/>
                      <a:pt x="1" y="334"/>
                    </a:cubicBezTo>
                    <a:lnTo>
                      <a:pt x="1" y="334"/>
                    </a:lnTo>
                    <a:cubicBezTo>
                      <a:pt x="868" y="1302"/>
                      <a:pt x="2036" y="1969"/>
                      <a:pt x="3270" y="2302"/>
                    </a:cubicBezTo>
                    <a:cubicBezTo>
                      <a:pt x="3520" y="2374"/>
                      <a:pt x="3770" y="2407"/>
                      <a:pt x="4016" y="2407"/>
                    </a:cubicBezTo>
                    <a:cubicBezTo>
                      <a:pt x="4228" y="2407"/>
                      <a:pt x="4436" y="2382"/>
                      <a:pt x="4638" y="2336"/>
                    </a:cubicBezTo>
                    <a:cubicBezTo>
                      <a:pt x="4938" y="2236"/>
                      <a:pt x="5171" y="2102"/>
                      <a:pt x="5405" y="1902"/>
                    </a:cubicBezTo>
                    <a:cubicBezTo>
                      <a:pt x="5471" y="1869"/>
                      <a:pt x="5505" y="1835"/>
                      <a:pt x="5572" y="1802"/>
                    </a:cubicBezTo>
                    <a:lnTo>
                      <a:pt x="5572" y="201"/>
                    </a:lnTo>
                    <a:cubicBezTo>
                      <a:pt x="5605" y="134"/>
                      <a:pt x="5672" y="67"/>
                      <a:pt x="57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6" name="Google Shape;2496;p25"/>
              <p:cNvSpPr/>
              <p:nvPr/>
            </p:nvSpPr>
            <p:spPr>
              <a:xfrm>
                <a:off x="1874180" y="1754468"/>
                <a:ext cx="46177" cy="37814"/>
              </a:xfrm>
              <a:custGeom>
                <a:rect b="b" l="l" r="r" t="t"/>
                <a:pathLst>
                  <a:path extrusionOk="0" h="1257" w="1535">
                    <a:moveTo>
                      <a:pt x="719" y="1"/>
                    </a:moveTo>
                    <a:cubicBezTo>
                      <a:pt x="625" y="1"/>
                      <a:pt x="529" y="18"/>
                      <a:pt x="434" y="54"/>
                    </a:cubicBezTo>
                    <a:cubicBezTo>
                      <a:pt x="1" y="288"/>
                      <a:pt x="1" y="922"/>
                      <a:pt x="434" y="1155"/>
                    </a:cubicBezTo>
                    <a:cubicBezTo>
                      <a:pt x="563" y="1220"/>
                      <a:pt x="693" y="1256"/>
                      <a:pt x="831" y="1256"/>
                    </a:cubicBezTo>
                    <a:cubicBezTo>
                      <a:pt x="907" y="1256"/>
                      <a:pt x="985" y="1245"/>
                      <a:pt x="1068" y="1222"/>
                    </a:cubicBezTo>
                    <a:cubicBezTo>
                      <a:pt x="1168" y="1188"/>
                      <a:pt x="1268" y="1155"/>
                      <a:pt x="1368" y="1055"/>
                    </a:cubicBezTo>
                    <a:cubicBezTo>
                      <a:pt x="1502" y="922"/>
                      <a:pt x="1535" y="755"/>
                      <a:pt x="1468" y="588"/>
                    </a:cubicBezTo>
                    <a:cubicBezTo>
                      <a:pt x="1364" y="223"/>
                      <a:pt x="1056" y="1"/>
                      <a:pt x="7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7" name="Google Shape;2497;p25"/>
              <p:cNvSpPr/>
              <p:nvPr/>
            </p:nvSpPr>
            <p:spPr>
              <a:xfrm>
                <a:off x="2432125" y="1252327"/>
                <a:ext cx="89315" cy="233861"/>
              </a:xfrm>
              <a:custGeom>
                <a:rect b="b" l="l" r="r" t="t"/>
                <a:pathLst>
                  <a:path extrusionOk="0" h="7774" w="2969">
                    <a:moveTo>
                      <a:pt x="567" y="1"/>
                    </a:moveTo>
                    <a:cubicBezTo>
                      <a:pt x="500" y="201"/>
                      <a:pt x="467" y="401"/>
                      <a:pt x="400" y="601"/>
                    </a:cubicBezTo>
                    <a:cubicBezTo>
                      <a:pt x="0" y="2269"/>
                      <a:pt x="33" y="4004"/>
                      <a:pt x="567" y="5638"/>
                    </a:cubicBezTo>
                    <a:cubicBezTo>
                      <a:pt x="734" y="6172"/>
                      <a:pt x="1001" y="6706"/>
                      <a:pt x="1368" y="7139"/>
                    </a:cubicBezTo>
                    <a:cubicBezTo>
                      <a:pt x="1601" y="7406"/>
                      <a:pt x="1868" y="7606"/>
                      <a:pt x="2168" y="7773"/>
                    </a:cubicBezTo>
                    <a:cubicBezTo>
                      <a:pt x="2602" y="7239"/>
                      <a:pt x="2869" y="6572"/>
                      <a:pt x="2969" y="5872"/>
                    </a:cubicBezTo>
                    <a:cubicBezTo>
                      <a:pt x="2969" y="5171"/>
                      <a:pt x="2602" y="4571"/>
                      <a:pt x="2535" y="3870"/>
                    </a:cubicBezTo>
                    <a:cubicBezTo>
                      <a:pt x="2469" y="3137"/>
                      <a:pt x="2735" y="2369"/>
                      <a:pt x="2469" y="1669"/>
                    </a:cubicBezTo>
                    <a:cubicBezTo>
                      <a:pt x="2268" y="1235"/>
                      <a:pt x="1968" y="835"/>
                      <a:pt x="1568" y="601"/>
                    </a:cubicBezTo>
                    <a:cubicBezTo>
                      <a:pt x="1234" y="368"/>
                      <a:pt x="934" y="168"/>
                      <a:pt x="5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8" name="Google Shape;2498;p25"/>
              <p:cNvSpPr/>
              <p:nvPr/>
            </p:nvSpPr>
            <p:spPr>
              <a:xfrm>
                <a:off x="1494867" y="1991911"/>
                <a:ext cx="336202" cy="505566"/>
              </a:xfrm>
              <a:custGeom>
                <a:rect b="b" l="l" r="r" t="t"/>
                <a:pathLst>
                  <a:path extrusionOk="0" h="16806" w="11176">
                    <a:moveTo>
                      <a:pt x="7539" y="0"/>
                    </a:moveTo>
                    <a:cubicBezTo>
                      <a:pt x="7639" y="601"/>
                      <a:pt x="7606" y="1234"/>
                      <a:pt x="7473" y="1835"/>
                    </a:cubicBezTo>
                    <a:cubicBezTo>
                      <a:pt x="7206" y="2669"/>
                      <a:pt x="6805" y="3469"/>
                      <a:pt x="6238" y="4136"/>
                    </a:cubicBezTo>
                    <a:cubicBezTo>
                      <a:pt x="4304" y="6905"/>
                      <a:pt x="2169" y="9540"/>
                      <a:pt x="668" y="12543"/>
                    </a:cubicBezTo>
                    <a:cubicBezTo>
                      <a:pt x="401" y="13043"/>
                      <a:pt x="201" y="13577"/>
                      <a:pt x="34" y="14110"/>
                    </a:cubicBezTo>
                    <a:lnTo>
                      <a:pt x="34" y="14377"/>
                    </a:lnTo>
                    <a:cubicBezTo>
                      <a:pt x="1" y="14878"/>
                      <a:pt x="101" y="15411"/>
                      <a:pt x="367" y="15878"/>
                    </a:cubicBezTo>
                    <a:cubicBezTo>
                      <a:pt x="701" y="16345"/>
                      <a:pt x="1235" y="16679"/>
                      <a:pt x="1802" y="16746"/>
                    </a:cubicBezTo>
                    <a:cubicBezTo>
                      <a:pt x="2039" y="16787"/>
                      <a:pt x="2283" y="16806"/>
                      <a:pt x="2527" y="16806"/>
                    </a:cubicBezTo>
                    <a:cubicBezTo>
                      <a:pt x="2866" y="16806"/>
                      <a:pt x="3207" y="16770"/>
                      <a:pt x="3536" y="16712"/>
                    </a:cubicBezTo>
                    <a:cubicBezTo>
                      <a:pt x="5037" y="16445"/>
                      <a:pt x="6472" y="15812"/>
                      <a:pt x="7639" y="14811"/>
                    </a:cubicBezTo>
                    <a:cubicBezTo>
                      <a:pt x="9541" y="13110"/>
                      <a:pt x="10341" y="10508"/>
                      <a:pt x="10742" y="8006"/>
                    </a:cubicBezTo>
                    <a:cubicBezTo>
                      <a:pt x="11042" y="6371"/>
                      <a:pt x="11175" y="4670"/>
                      <a:pt x="10742" y="3102"/>
                    </a:cubicBezTo>
                    <a:cubicBezTo>
                      <a:pt x="10508" y="2369"/>
                      <a:pt x="10141" y="1701"/>
                      <a:pt x="9607" y="1134"/>
                    </a:cubicBezTo>
                    <a:cubicBezTo>
                      <a:pt x="9174" y="634"/>
                      <a:pt x="8573" y="267"/>
                      <a:pt x="7940" y="67"/>
                    </a:cubicBezTo>
                    <a:cubicBezTo>
                      <a:pt x="7806" y="0"/>
                      <a:pt x="7673" y="0"/>
                      <a:pt x="75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9" name="Google Shape;2499;p25"/>
              <p:cNvSpPr/>
              <p:nvPr/>
            </p:nvSpPr>
            <p:spPr>
              <a:xfrm>
                <a:off x="2342809" y="1917637"/>
                <a:ext cx="152548" cy="479094"/>
              </a:xfrm>
              <a:custGeom>
                <a:rect b="b" l="l" r="r" t="t"/>
                <a:pathLst>
                  <a:path extrusionOk="0" h="15926" w="5071">
                    <a:moveTo>
                      <a:pt x="2936" y="1"/>
                    </a:moveTo>
                    <a:lnTo>
                      <a:pt x="2936" y="1"/>
                    </a:lnTo>
                    <a:cubicBezTo>
                      <a:pt x="2769" y="134"/>
                      <a:pt x="2602" y="301"/>
                      <a:pt x="2469" y="501"/>
                    </a:cubicBezTo>
                    <a:cubicBezTo>
                      <a:pt x="2135" y="901"/>
                      <a:pt x="1868" y="1302"/>
                      <a:pt x="1635" y="1735"/>
                    </a:cubicBezTo>
                    <a:cubicBezTo>
                      <a:pt x="1268" y="2603"/>
                      <a:pt x="1034" y="3537"/>
                      <a:pt x="968" y="4504"/>
                    </a:cubicBezTo>
                    <a:cubicBezTo>
                      <a:pt x="834" y="5405"/>
                      <a:pt x="667" y="6305"/>
                      <a:pt x="434" y="7173"/>
                    </a:cubicBezTo>
                    <a:cubicBezTo>
                      <a:pt x="200" y="7906"/>
                      <a:pt x="67" y="8640"/>
                      <a:pt x="0" y="9408"/>
                    </a:cubicBezTo>
                    <a:cubicBezTo>
                      <a:pt x="0" y="10141"/>
                      <a:pt x="134" y="10875"/>
                      <a:pt x="367" y="11576"/>
                    </a:cubicBezTo>
                    <a:cubicBezTo>
                      <a:pt x="601" y="12343"/>
                      <a:pt x="934" y="13110"/>
                      <a:pt x="1401" y="13777"/>
                    </a:cubicBezTo>
                    <a:cubicBezTo>
                      <a:pt x="1735" y="14244"/>
                      <a:pt x="2135" y="14645"/>
                      <a:pt x="2569" y="15012"/>
                    </a:cubicBezTo>
                    <a:cubicBezTo>
                      <a:pt x="3086" y="15468"/>
                      <a:pt x="3743" y="15925"/>
                      <a:pt x="4437" y="15925"/>
                    </a:cubicBezTo>
                    <a:cubicBezTo>
                      <a:pt x="4504" y="15925"/>
                      <a:pt x="4570" y="15921"/>
                      <a:pt x="4637" y="15912"/>
                    </a:cubicBezTo>
                    <a:cubicBezTo>
                      <a:pt x="4804" y="15879"/>
                      <a:pt x="4937" y="15845"/>
                      <a:pt x="5071" y="15779"/>
                    </a:cubicBezTo>
                    <a:cubicBezTo>
                      <a:pt x="4937" y="15312"/>
                      <a:pt x="4804" y="14811"/>
                      <a:pt x="4737" y="14344"/>
                    </a:cubicBezTo>
                    <a:cubicBezTo>
                      <a:pt x="4470" y="12543"/>
                      <a:pt x="3903" y="10809"/>
                      <a:pt x="3069" y="9174"/>
                    </a:cubicBezTo>
                    <a:cubicBezTo>
                      <a:pt x="2602" y="8307"/>
                      <a:pt x="2068" y="7439"/>
                      <a:pt x="1968" y="6472"/>
                    </a:cubicBezTo>
                    <a:cubicBezTo>
                      <a:pt x="1935" y="5705"/>
                      <a:pt x="2035" y="4971"/>
                      <a:pt x="2235" y="4237"/>
                    </a:cubicBezTo>
                    <a:cubicBezTo>
                      <a:pt x="2569" y="2836"/>
                      <a:pt x="2802" y="1402"/>
                      <a:pt x="29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0" name="Google Shape;2500;p25"/>
              <p:cNvSpPr/>
              <p:nvPr/>
            </p:nvSpPr>
            <p:spPr>
              <a:xfrm>
                <a:off x="1454737" y="2518720"/>
                <a:ext cx="912162" cy="1011915"/>
              </a:xfrm>
              <a:custGeom>
                <a:rect b="b" l="l" r="r" t="t"/>
                <a:pathLst>
                  <a:path extrusionOk="0" h="33638" w="30322">
                    <a:moveTo>
                      <a:pt x="30322" y="1"/>
                    </a:moveTo>
                    <a:cubicBezTo>
                      <a:pt x="28287" y="1001"/>
                      <a:pt x="26252" y="2002"/>
                      <a:pt x="24685" y="3603"/>
                    </a:cubicBezTo>
                    <a:cubicBezTo>
                      <a:pt x="23484" y="4804"/>
                      <a:pt x="22550" y="6305"/>
                      <a:pt x="21149" y="7273"/>
                    </a:cubicBezTo>
                    <a:cubicBezTo>
                      <a:pt x="20148" y="7873"/>
                      <a:pt x="19114" y="8340"/>
                      <a:pt x="18013" y="8674"/>
                    </a:cubicBezTo>
                    <a:cubicBezTo>
                      <a:pt x="15378" y="9641"/>
                      <a:pt x="12809" y="10775"/>
                      <a:pt x="10141" y="11576"/>
                    </a:cubicBezTo>
                    <a:cubicBezTo>
                      <a:pt x="8340" y="12109"/>
                      <a:pt x="6464" y="12465"/>
                      <a:pt x="4604" y="12465"/>
                    </a:cubicBezTo>
                    <a:cubicBezTo>
                      <a:pt x="3673" y="12465"/>
                      <a:pt x="2747" y="12376"/>
                      <a:pt x="1835" y="12176"/>
                    </a:cubicBezTo>
                    <a:cubicBezTo>
                      <a:pt x="1575" y="12104"/>
                      <a:pt x="1310" y="12069"/>
                      <a:pt x="1043" y="12069"/>
                    </a:cubicBezTo>
                    <a:cubicBezTo>
                      <a:pt x="693" y="12069"/>
                      <a:pt x="341" y="12129"/>
                      <a:pt x="0" y="12243"/>
                    </a:cubicBezTo>
                    <a:cubicBezTo>
                      <a:pt x="167" y="12343"/>
                      <a:pt x="300" y="12443"/>
                      <a:pt x="434" y="12610"/>
                    </a:cubicBezTo>
                    <a:cubicBezTo>
                      <a:pt x="701" y="12977"/>
                      <a:pt x="834" y="13444"/>
                      <a:pt x="868" y="13911"/>
                    </a:cubicBezTo>
                    <a:cubicBezTo>
                      <a:pt x="1535" y="14278"/>
                      <a:pt x="2269" y="14478"/>
                      <a:pt x="3036" y="14578"/>
                    </a:cubicBezTo>
                    <a:cubicBezTo>
                      <a:pt x="3612" y="14656"/>
                      <a:pt x="4190" y="14693"/>
                      <a:pt x="4767" y="14693"/>
                    </a:cubicBezTo>
                    <a:cubicBezTo>
                      <a:pt x="8396" y="14693"/>
                      <a:pt x="11993" y="13228"/>
                      <a:pt x="15044" y="11242"/>
                    </a:cubicBezTo>
                    <a:cubicBezTo>
                      <a:pt x="15678" y="10775"/>
                      <a:pt x="16412" y="10408"/>
                      <a:pt x="17179" y="10175"/>
                    </a:cubicBezTo>
                    <a:cubicBezTo>
                      <a:pt x="17246" y="10175"/>
                      <a:pt x="17313" y="10175"/>
                      <a:pt x="17379" y="10208"/>
                    </a:cubicBezTo>
                    <a:cubicBezTo>
                      <a:pt x="17479" y="10308"/>
                      <a:pt x="17413" y="10442"/>
                      <a:pt x="17379" y="10542"/>
                    </a:cubicBezTo>
                    <a:cubicBezTo>
                      <a:pt x="14110" y="16179"/>
                      <a:pt x="10841" y="21850"/>
                      <a:pt x="6405" y="26620"/>
                    </a:cubicBezTo>
                    <a:cubicBezTo>
                      <a:pt x="5771" y="27287"/>
                      <a:pt x="5104" y="27887"/>
                      <a:pt x="4370" y="28421"/>
                    </a:cubicBezTo>
                    <a:cubicBezTo>
                      <a:pt x="4103" y="28855"/>
                      <a:pt x="3803" y="29255"/>
                      <a:pt x="3469" y="29622"/>
                    </a:cubicBezTo>
                    <a:cubicBezTo>
                      <a:pt x="3236" y="29822"/>
                      <a:pt x="3036" y="30089"/>
                      <a:pt x="2902" y="30389"/>
                    </a:cubicBezTo>
                    <a:cubicBezTo>
                      <a:pt x="2769" y="30823"/>
                      <a:pt x="2902" y="31290"/>
                      <a:pt x="3203" y="31623"/>
                    </a:cubicBezTo>
                    <a:cubicBezTo>
                      <a:pt x="4303" y="31590"/>
                      <a:pt x="5337" y="30823"/>
                      <a:pt x="6205" y="30056"/>
                    </a:cubicBezTo>
                    <a:cubicBezTo>
                      <a:pt x="8340" y="28221"/>
                      <a:pt x="10274" y="26220"/>
                      <a:pt x="12042" y="24051"/>
                    </a:cubicBezTo>
                    <a:cubicBezTo>
                      <a:pt x="14077" y="21449"/>
                      <a:pt x="15678" y="18547"/>
                      <a:pt x="17279" y="15645"/>
                    </a:cubicBezTo>
                    <a:lnTo>
                      <a:pt x="17279" y="15645"/>
                    </a:lnTo>
                    <a:cubicBezTo>
                      <a:pt x="17246" y="17046"/>
                      <a:pt x="16746" y="18381"/>
                      <a:pt x="16212" y="19681"/>
                    </a:cubicBezTo>
                    <a:lnTo>
                      <a:pt x="12076" y="30122"/>
                    </a:lnTo>
                    <a:cubicBezTo>
                      <a:pt x="11809" y="30689"/>
                      <a:pt x="11642" y="31323"/>
                      <a:pt x="11609" y="31990"/>
                    </a:cubicBezTo>
                    <a:cubicBezTo>
                      <a:pt x="11575" y="32657"/>
                      <a:pt x="11942" y="33258"/>
                      <a:pt x="12543" y="33558"/>
                    </a:cubicBezTo>
                    <a:cubicBezTo>
                      <a:pt x="12713" y="33611"/>
                      <a:pt x="12890" y="33637"/>
                      <a:pt x="13066" y="33637"/>
                    </a:cubicBezTo>
                    <a:cubicBezTo>
                      <a:pt x="13442" y="33637"/>
                      <a:pt x="13815" y="33518"/>
                      <a:pt x="14110" y="33291"/>
                    </a:cubicBezTo>
                    <a:cubicBezTo>
                      <a:pt x="14544" y="32924"/>
                      <a:pt x="14911" y="32491"/>
                      <a:pt x="15211" y="31990"/>
                    </a:cubicBezTo>
                    <a:cubicBezTo>
                      <a:pt x="17413" y="28454"/>
                      <a:pt x="18914" y="24485"/>
                      <a:pt x="20381" y="20582"/>
                    </a:cubicBezTo>
                    <a:cubicBezTo>
                      <a:pt x="20548" y="20115"/>
                      <a:pt x="20682" y="19548"/>
                      <a:pt x="20348" y="19214"/>
                    </a:cubicBezTo>
                    <a:cubicBezTo>
                      <a:pt x="19514" y="19815"/>
                      <a:pt x="19081" y="20816"/>
                      <a:pt x="18614" y="21750"/>
                    </a:cubicBezTo>
                    <a:cubicBezTo>
                      <a:pt x="17913" y="23117"/>
                      <a:pt x="17112" y="24452"/>
                      <a:pt x="16145" y="25652"/>
                    </a:cubicBezTo>
                    <a:cubicBezTo>
                      <a:pt x="16078" y="25753"/>
                      <a:pt x="15978" y="25819"/>
                      <a:pt x="15845" y="25819"/>
                    </a:cubicBezTo>
                    <a:cubicBezTo>
                      <a:pt x="15645" y="25786"/>
                      <a:pt x="15645" y="25519"/>
                      <a:pt x="15711" y="25319"/>
                    </a:cubicBezTo>
                    <a:cubicBezTo>
                      <a:pt x="17246" y="20615"/>
                      <a:pt x="18847" y="15912"/>
                      <a:pt x="21149" y="11509"/>
                    </a:cubicBezTo>
                    <a:cubicBezTo>
                      <a:pt x="23417" y="7139"/>
                      <a:pt x="26419" y="3036"/>
                      <a:pt x="303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1" name="Google Shape;2501;p25"/>
              <p:cNvSpPr/>
              <p:nvPr/>
            </p:nvSpPr>
            <p:spPr>
              <a:xfrm>
                <a:off x="2034732" y="2720665"/>
                <a:ext cx="553939" cy="1121205"/>
              </a:xfrm>
              <a:custGeom>
                <a:rect b="b" l="l" r="r" t="t"/>
                <a:pathLst>
                  <a:path extrusionOk="0" h="37271" w="18414">
                    <a:moveTo>
                      <a:pt x="16823" y="0"/>
                    </a:moveTo>
                    <a:cubicBezTo>
                      <a:pt x="16338" y="0"/>
                      <a:pt x="15851" y="67"/>
                      <a:pt x="15378" y="193"/>
                    </a:cubicBezTo>
                    <a:cubicBezTo>
                      <a:pt x="11242" y="1093"/>
                      <a:pt x="8040" y="4296"/>
                      <a:pt x="5605" y="7731"/>
                    </a:cubicBezTo>
                    <a:cubicBezTo>
                      <a:pt x="4471" y="9266"/>
                      <a:pt x="3537" y="10900"/>
                      <a:pt x="2769" y="12635"/>
                    </a:cubicBezTo>
                    <a:cubicBezTo>
                      <a:pt x="534" y="17872"/>
                      <a:pt x="601" y="23743"/>
                      <a:pt x="1168" y="29414"/>
                    </a:cubicBezTo>
                    <a:cubicBezTo>
                      <a:pt x="1402" y="31782"/>
                      <a:pt x="1669" y="34317"/>
                      <a:pt x="568" y="36452"/>
                    </a:cubicBezTo>
                    <a:cubicBezTo>
                      <a:pt x="488" y="36611"/>
                      <a:pt x="282" y="36791"/>
                      <a:pt x="117" y="36791"/>
                    </a:cubicBezTo>
                    <a:cubicBezTo>
                      <a:pt x="75" y="36791"/>
                      <a:pt x="35" y="36779"/>
                      <a:pt x="1" y="36752"/>
                    </a:cubicBezTo>
                    <a:lnTo>
                      <a:pt x="1" y="36752"/>
                    </a:lnTo>
                    <a:cubicBezTo>
                      <a:pt x="286" y="37105"/>
                      <a:pt x="741" y="37270"/>
                      <a:pt x="1214" y="37270"/>
                    </a:cubicBezTo>
                    <a:cubicBezTo>
                      <a:pt x="1902" y="37270"/>
                      <a:pt x="2626" y="36919"/>
                      <a:pt x="2903" y="36285"/>
                    </a:cubicBezTo>
                    <a:cubicBezTo>
                      <a:pt x="3070" y="35718"/>
                      <a:pt x="3103" y="35084"/>
                      <a:pt x="2936" y="34517"/>
                    </a:cubicBezTo>
                    <a:cubicBezTo>
                      <a:pt x="2636" y="32549"/>
                      <a:pt x="2302" y="30548"/>
                      <a:pt x="2369" y="28580"/>
                    </a:cubicBezTo>
                    <a:cubicBezTo>
                      <a:pt x="2436" y="26145"/>
                      <a:pt x="3070" y="23743"/>
                      <a:pt x="3537" y="21341"/>
                    </a:cubicBezTo>
                    <a:cubicBezTo>
                      <a:pt x="4137" y="18339"/>
                      <a:pt x="4471" y="15270"/>
                      <a:pt x="5705" y="12501"/>
                    </a:cubicBezTo>
                    <a:cubicBezTo>
                      <a:pt x="6672" y="10467"/>
                      <a:pt x="7973" y="8599"/>
                      <a:pt x="9541" y="6998"/>
                    </a:cubicBezTo>
                    <a:cubicBezTo>
                      <a:pt x="11742" y="4629"/>
                      <a:pt x="14511" y="2494"/>
                      <a:pt x="17780" y="2227"/>
                    </a:cubicBezTo>
                    <a:lnTo>
                      <a:pt x="17913" y="2227"/>
                    </a:lnTo>
                    <a:lnTo>
                      <a:pt x="17913" y="426"/>
                    </a:lnTo>
                    <a:cubicBezTo>
                      <a:pt x="18080" y="393"/>
                      <a:pt x="18247" y="326"/>
                      <a:pt x="18414" y="259"/>
                    </a:cubicBezTo>
                    <a:cubicBezTo>
                      <a:pt x="17903" y="83"/>
                      <a:pt x="17365" y="0"/>
                      <a:pt x="168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2" name="Google Shape;2502;p25"/>
              <p:cNvSpPr/>
              <p:nvPr/>
            </p:nvSpPr>
            <p:spPr>
              <a:xfrm>
                <a:off x="1779841" y="3878429"/>
                <a:ext cx="589076" cy="253174"/>
              </a:xfrm>
              <a:custGeom>
                <a:rect b="b" l="l" r="r" t="t"/>
                <a:pathLst>
                  <a:path extrusionOk="0" h="8416" w="19582">
                    <a:moveTo>
                      <a:pt x="19582" y="1"/>
                    </a:moveTo>
                    <a:cubicBezTo>
                      <a:pt x="16646" y="2336"/>
                      <a:pt x="13244" y="4070"/>
                      <a:pt x="9608" y="5104"/>
                    </a:cubicBezTo>
                    <a:cubicBezTo>
                      <a:pt x="8832" y="5354"/>
                      <a:pt x="8033" y="5488"/>
                      <a:pt x="7230" y="5488"/>
                    </a:cubicBezTo>
                    <a:cubicBezTo>
                      <a:pt x="7066" y="5488"/>
                      <a:pt x="6903" y="5483"/>
                      <a:pt x="6739" y="5471"/>
                    </a:cubicBezTo>
                    <a:cubicBezTo>
                      <a:pt x="6372" y="5438"/>
                      <a:pt x="5939" y="5271"/>
                      <a:pt x="5905" y="4904"/>
                    </a:cubicBezTo>
                    <a:cubicBezTo>
                      <a:pt x="5905" y="4704"/>
                      <a:pt x="5972" y="4504"/>
                      <a:pt x="6139" y="4337"/>
                    </a:cubicBezTo>
                    <a:cubicBezTo>
                      <a:pt x="6706" y="3703"/>
                      <a:pt x="7340" y="3103"/>
                      <a:pt x="8007" y="2569"/>
                    </a:cubicBezTo>
                    <a:cubicBezTo>
                      <a:pt x="8507" y="2102"/>
                      <a:pt x="9374" y="1502"/>
                      <a:pt x="9608" y="835"/>
                    </a:cubicBezTo>
                    <a:cubicBezTo>
                      <a:pt x="9560" y="814"/>
                      <a:pt x="9509" y="804"/>
                      <a:pt x="9454" y="804"/>
                    </a:cubicBezTo>
                    <a:cubicBezTo>
                      <a:pt x="8816" y="804"/>
                      <a:pt x="7736" y="2129"/>
                      <a:pt x="7306" y="2436"/>
                    </a:cubicBezTo>
                    <a:cubicBezTo>
                      <a:pt x="6372" y="3136"/>
                      <a:pt x="5338" y="3737"/>
                      <a:pt x="4271" y="4170"/>
                    </a:cubicBezTo>
                    <a:cubicBezTo>
                      <a:pt x="3070" y="4704"/>
                      <a:pt x="1736" y="5038"/>
                      <a:pt x="668" y="5838"/>
                    </a:cubicBezTo>
                    <a:cubicBezTo>
                      <a:pt x="301" y="6105"/>
                      <a:pt x="34" y="6505"/>
                      <a:pt x="1" y="6972"/>
                    </a:cubicBezTo>
                    <a:cubicBezTo>
                      <a:pt x="34" y="7273"/>
                      <a:pt x="201" y="7606"/>
                      <a:pt x="468" y="7806"/>
                    </a:cubicBezTo>
                    <a:cubicBezTo>
                      <a:pt x="1030" y="8312"/>
                      <a:pt x="1829" y="8416"/>
                      <a:pt x="2606" y="8416"/>
                    </a:cubicBezTo>
                    <a:cubicBezTo>
                      <a:pt x="2751" y="8416"/>
                      <a:pt x="2895" y="8412"/>
                      <a:pt x="3036" y="8407"/>
                    </a:cubicBezTo>
                    <a:cubicBezTo>
                      <a:pt x="6739" y="8240"/>
                      <a:pt x="10342" y="7006"/>
                      <a:pt x="13644" y="5305"/>
                    </a:cubicBezTo>
                    <a:cubicBezTo>
                      <a:pt x="16046" y="4037"/>
                      <a:pt x="18414" y="2402"/>
                      <a:pt x="195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3" name="Google Shape;2503;p25"/>
              <p:cNvSpPr/>
              <p:nvPr/>
            </p:nvSpPr>
            <p:spPr>
              <a:xfrm>
                <a:off x="2577064" y="3677627"/>
                <a:ext cx="180194" cy="884215"/>
              </a:xfrm>
              <a:custGeom>
                <a:rect b="b" l="l" r="r" t="t"/>
                <a:pathLst>
                  <a:path extrusionOk="0" h="29393" w="5990">
                    <a:moveTo>
                      <a:pt x="511" y="1"/>
                    </a:moveTo>
                    <a:cubicBezTo>
                      <a:pt x="0" y="1"/>
                      <a:pt x="286" y="1846"/>
                      <a:pt x="286" y="2106"/>
                    </a:cubicBezTo>
                    <a:cubicBezTo>
                      <a:pt x="319" y="3940"/>
                      <a:pt x="319" y="5775"/>
                      <a:pt x="219" y="7643"/>
                    </a:cubicBezTo>
                    <a:cubicBezTo>
                      <a:pt x="52" y="8944"/>
                      <a:pt x="86" y="10278"/>
                      <a:pt x="319" y="11579"/>
                    </a:cubicBezTo>
                    <a:cubicBezTo>
                      <a:pt x="753" y="13647"/>
                      <a:pt x="2187" y="15549"/>
                      <a:pt x="2087" y="17684"/>
                    </a:cubicBezTo>
                    <a:cubicBezTo>
                      <a:pt x="1987" y="18551"/>
                      <a:pt x="1787" y="19418"/>
                      <a:pt x="1520" y="20219"/>
                    </a:cubicBezTo>
                    <a:cubicBezTo>
                      <a:pt x="686" y="23188"/>
                      <a:pt x="719" y="26323"/>
                      <a:pt x="753" y="29392"/>
                    </a:cubicBezTo>
                    <a:cubicBezTo>
                      <a:pt x="1020" y="29392"/>
                      <a:pt x="1320" y="29359"/>
                      <a:pt x="1587" y="29359"/>
                    </a:cubicBezTo>
                    <a:lnTo>
                      <a:pt x="2254" y="29359"/>
                    </a:lnTo>
                    <a:cubicBezTo>
                      <a:pt x="2821" y="28458"/>
                      <a:pt x="3255" y="27457"/>
                      <a:pt x="3588" y="26457"/>
                    </a:cubicBezTo>
                    <a:cubicBezTo>
                      <a:pt x="3988" y="24889"/>
                      <a:pt x="3922" y="23254"/>
                      <a:pt x="4355" y="21720"/>
                    </a:cubicBezTo>
                    <a:cubicBezTo>
                      <a:pt x="4722" y="20352"/>
                      <a:pt x="5489" y="19085"/>
                      <a:pt x="5656" y="17684"/>
                    </a:cubicBezTo>
                    <a:cubicBezTo>
                      <a:pt x="5990" y="15182"/>
                      <a:pt x="4455" y="12813"/>
                      <a:pt x="3488" y="10445"/>
                    </a:cubicBezTo>
                    <a:cubicBezTo>
                      <a:pt x="2387" y="7777"/>
                      <a:pt x="1987" y="4874"/>
                      <a:pt x="1320" y="2072"/>
                    </a:cubicBezTo>
                    <a:cubicBezTo>
                      <a:pt x="1253" y="1739"/>
                      <a:pt x="986" y="104"/>
                      <a:pt x="553" y="4"/>
                    </a:cubicBezTo>
                    <a:cubicBezTo>
                      <a:pt x="538" y="2"/>
                      <a:pt x="525" y="1"/>
                      <a:pt x="5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4" name="Google Shape;2504;p25"/>
              <p:cNvSpPr/>
              <p:nvPr/>
            </p:nvSpPr>
            <p:spPr>
              <a:xfrm>
                <a:off x="1377454" y="2612037"/>
                <a:ext cx="636245" cy="239517"/>
              </a:xfrm>
              <a:custGeom>
                <a:rect b="b" l="l" r="r" t="t"/>
                <a:pathLst>
                  <a:path extrusionOk="0" h="7962" w="21150">
                    <a:moveTo>
                      <a:pt x="1302" y="1"/>
                    </a:moveTo>
                    <a:cubicBezTo>
                      <a:pt x="1102" y="234"/>
                      <a:pt x="901" y="468"/>
                      <a:pt x="735" y="768"/>
                    </a:cubicBezTo>
                    <a:cubicBezTo>
                      <a:pt x="201" y="1635"/>
                      <a:pt x="234" y="2670"/>
                      <a:pt x="368" y="3670"/>
                    </a:cubicBezTo>
                    <a:cubicBezTo>
                      <a:pt x="434" y="4371"/>
                      <a:pt x="101" y="5038"/>
                      <a:pt x="34" y="5738"/>
                    </a:cubicBezTo>
                    <a:cubicBezTo>
                      <a:pt x="1" y="5872"/>
                      <a:pt x="1" y="6005"/>
                      <a:pt x="34" y="6172"/>
                    </a:cubicBezTo>
                    <a:cubicBezTo>
                      <a:pt x="434" y="6606"/>
                      <a:pt x="935" y="6973"/>
                      <a:pt x="1502" y="7206"/>
                    </a:cubicBezTo>
                    <a:cubicBezTo>
                      <a:pt x="2690" y="7757"/>
                      <a:pt x="3984" y="7961"/>
                      <a:pt x="5303" y="7961"/>
                    </a:cubicBezTo>
                    <a:cubicBezTo>
                      <a:pt x="6539" y="7961"/>
                      <a:pt x="7797" y="7782"/>
                      <a:pt x="9007" y="7540"/>
                    </a:cubicBezTo>
                    <a:cubicBezTo>
                      <a:pt x="13344" y="6739"/>
                      <a:pt x="17480" y="5038"/>
                      <a:pt x="21149" y="2569"/>
                    </a:cubicBezTo>
                    <a:lnTo>
                      <a:pt x="21149" y="2569"/>
                    </a:lnTo>
                    <a:cubicBezTo>
                      <a:pt x="18147" y="3503"/>
                      <a:pt x="15178" y="4404"/>
                      <a:pt x="12143" y="5205"/>
                    </a:cubicBezTo>
                    <a:cubicBezTo>
                      <a:pt x="10012" y="5792"/>
                      <a:pt x="7794" y="6350"/>
                      <a:pt x="5571" y="6350"/>
                    </a:cubicBezTo>
                    <a:cubicBezTo>
                      <a:pt x="5393" y="6350"/>
                      <a:pt x="5215" y="6346"/>
                      <a:pt x="5038" y="6339"/>
                    </a:cubicBezTo>
                    <a:cubicBezTo>
                      <a:pt x="4671" y="6305"/>
                      <a:pt x="4204" y="6239"/>
                      <a:pt x="4037" y="5872"/>
                    </a:cubicBezTo>
                    <a:cubicBezTo>
                      <a:pt x="4337" y="5772"/>
                      <a:pt x="4671" y="5738"/>
                      <a:pt x="4971" y="5738"/>
                    </a:cubicBezTo>
                    <a:cubicBezTo>
                      <a:pt x="5050" y="5739"/>
                      <a:pt x="5128" y="5740"/>
                      <a:pt x="5207" y="5740"/>
                    </a:cubicBezTo>
                    <a:cubicBezTo>
                      <a:pt x="7793" y="5740"/>
                      <a:pt x="10314" y="5208"/>
                      <a:pt x="12710" y="4204"/>
                    </a:cubicBezTo>
                    <a:cubicBezTo>
                      <a:pt x="14044" y="3637"/>
                      <a:pt x="15312" y="2870"/>
                      <a:pt x="16713" y="2503"/>
                    </a:cubicBezTo>
                    <a:cubicBezTo>
                      <a:pt x="17413" y="2303"/>
                      <a:pt x="18014" y="2269"/>
                      <a:pt x="18614" y="1836"/>
                    </a:cubicBezTo>
                    <a:lnTo>
                      <a:pt x="18614" y="1836"/>
                    </a:lnTo>
                    <a:cubicBezTo>
                      <a:pt x="16379" y="2369"/>
                      <a:pt x="14278" y="3270"/>
                      <a:pt x="12043" y="3870"/>
                    </a:cubicBezTo>
                    <a:cubicBezTo>
                      <a:pt x="10792" y="4193"/>
                      <a:pt x="9488" y="4418"/>
                      <a:pt x="8197" y="4418"/>
                    </a:cubicBezTo>
                    <a:cubicBezTo>
                      <a:pt x="7215" y="4418"/>
                      <a:pt x="6241" y="4287"/>
                      <a:pt x="5305" y="3970"/>
                    </a:cubicBezTo>
                    <a:cubicBezTo>
                      <a:pt x="3437" y="3337"/>
                      <a:pt x="1802" y="1836"/>
                      <a:pt x="13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5" name="Google Shape;2505;p25"/>
              <p:cNvSpPr/>
              <p:nvPr/>
            </p:nvSpPr>
            <p:spPr>
              <a:xfrm>
                <a:off x="1835043" y="2325799"/>
                <a:ext cx="462639" cy="228116"/>
              </a:xfrm>
              <a:custGeom>
                <a:rect b="b" l="l" r="r" t="t"/>
                <a:pathLst>
                  <a:path extrusionOk="0" h="7583" w="15379">
                    <a:moveTo>
                      <a:pt x="14828" y="1"/>
                    </a:moveTo>
                    <a:cubicBezTo>
                      <a:pt x="14711" y="1"/>
                      <a:pt x="14594" y="26"/>
                      <a:pt x="14478" y="76"/>
                    </a:cubicBezTo>
                    <a:cubicBezTo>
                      <a:pt x="13544" y="409"/>
                      <a:pt x="12743" y="1043"/>
                      <a:pt x="11842" y="1510"/>
                    </a:cubicBezTo>
                    <a:cubicBezTo>
                      <a:pt x="10041" y="2444"/>
                      <a:pt x="7973" y="2611"/>
                      <a:pt x="5938" y="2711"/>
                    </a:cubicBezTo>
                    <a:cubicBezTo>
                      <a:pt x="5564" y="2743"/>
                      <a:pt x="5190" y="2758"/>
                      <a:pt x="4817" y="2758"/>
                    </a:cubicBezTo>
                    <a:cubicBezTo>
                      <a:pt x="4026" y="2758"/>
                      <a:pt x="3240" y="2691"/>
                      <a:pt x="2469" y="2578"/>
                    </a:cubicBezTo>
                    <a:cubicBezTo>
                      <a:pt x="1941" y="2460"/>
                      <a:pt x="1276" y="2080"/>
                      <a:pt x="769" y="2080"/>
                    </a:cubicBezTo>
                    <a:cubicBezTo>
                      <a:pt x="410" y="2080"/>
                      <a:pt x="131" y="2270"/>
                      <a:pt x="34" y="2878"/>
                    </a:cubicBezTo>
                    <a:cubicBezTo>
                      <a:pt x="1" y="3312"/>
                      <a:pt x="34" y="3779"/>
                      <a:pt x="201" y="4179"/>
                    </a:cubicBezTo>
                    <a:cubicBezTo>
                      <a:pt x="334" y="4679"/>
                      <a:pt x="568" y="5146"/>
                      <a:pt x="868" y="5580"/>
                    </a:cubicBezTo>
                    <a:cubicBezTo>
                      <a:pt x="1201" y="5980"/>
                      <a:pt x="1635" y="6314"/>
                      <a:pt x="2069" y="6547"/>
                    </a:cubicBezTo>
                    <a:cubicBezTo>
                      <a:pt x="3378" y="7231"/>
                      <a:pt x="4813" y="7583"/>
                      <a:pt x="6253" y="7583"/>
                    </a:cubicBezTo>
                    <a:cubicBezTo>
                      <a:pt x="7271" y="7583"/>
                      <a:pt x="8293" y="7407"/>
                      <a:pt x="9274" y="7048"/>
                    </a:cubicBezTo>
                    <a:cubicBezTo>
                      <a:pt x="11609" y="6180"/>
                      <a:pt x="13577" y="4512"/>
                      <a:pt x="14811" y="2344"/>
                    </a:cubicBezTo>
                    <a:cubicBezTo>
                      <a:pt x="15178" y="1810"/>
                      <a:pt x="15378" y="1177"/>
                      <a:pt x="15378" y="510"/>
                    </a:cubicBezTo>
                    <a:cubicBezTo>
                      <a:pt x="15345" y="343"/>
                      <a:pt x="15278" y="209"/>
                      <a:pt x="15178" y="76"/>
                    </a:cubicBezTo>
                    <a:cubicBezTo>
                      <a:pt x="15061" y="26"/>
                      <a:pt x="14945" y="1"/>
                      <a:pt x="148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06" name="Google Shape;2506;p25"/>
            <p:cNvGrpSpPr/>
            <p:nvPr/>
          </p:nvGrpSpPr>
          <p:grpSpPr>
            <a:xfrm>
              <a:off x="1520949" y="675340"/>
              <a:ext cx="1203219" cy="3705259"/>
              <a:chOff x="1520949" y="675340"/>
              <a:chExt cx="1203219" cy="3705259"/>
            </a:xfrm>
          </p:grpSpPr>
          <p:sp>
            <p:nvSpPr>
              <p:cNvPr id="2507" name="Google Shape;2507;p25"/>
              <p:cNvSpPr/>
              <p:nvPr/>
            </p:nvSpPr>
            <p:spPr>
              <a:xfrm>
                <a:off x="2252501" y="1708802"/>
                <a:ext cx="170598" cy="78936"/>
              </a:xfrm>
              <a:custGeom>
                <a:rect b="b" l="l" r="r" t="t"/>
                <a:pathLst>
                  <a:path extrusionOk="0" h="2624" w="5671">
                    <a:moveTo>
                      <a:pt x="747" y="0"/>
                    </a:moveTo>
                    <a:cubicBezTo>
                      <a:pt x="438" y="0"/>
                      <a:pt x="166" y="95"/>
                      <a:pt x="100" y="405"/>
                    </a:cubicBezTo>
                    <a:cubicBezTo>
                      <a:pt x="0" y="905"/>
                      <a:pt x="634" y="1372"/>
                      <a:pt x="1001" y="1606"/>
                    </a:cubicBezTo>
                    <a:cubicBezTo>
                      <a:pt x="1945" y="2284"/>
                      <a:pt x="3072" y="2624"/>
                      <a:pt x="4220" y="2624"/>
                    </a:cubicBezTo>
                    <a:cubicBezTo>
                      <a:pt x="4370" y="2624"/>
                      <a:pt x="4520" y="2618"/>
                      <a:pt x="4670" y="2606"/>
                    </a:cubicBezTo>
                    <a:cubicBezTo>
                      <a:pt x="4937" y="2606"/>
                      <a:pt x="5171" y="2540"/>
                      <a:pt x="5371" y="2406"/>
                    </a:cubicBezTo>
                    <a:cubicBezTo>
                      <a:pt x="5571" y="2273"/>
                      <a:pt x="5671" y="2006"/>
                      <a:pt x="5571" y="1772"/>
                    </a:cubicBezTo>
                    <a:cubicBezTo>
                      <a:pt x="5471" y="1606"/>
                      <a:pt x="5304" y="1472"/>
                      <a:pt x="5104" y="1439"/>
                    </a:cubicBezTo>
                    <a:cubicBezTo>
                      <a:pt x="3970" y="1005"/>
                      <a:pt x="2802" y="605"/>
                      <a:pt x="1635" y="171"/>
                    </a:cubicBezTo>
                    <a:cubicBezTo>
                      <a:pt x="1430" y="103"/>
                      <a:pt x="1069" y="0"/>
                      <a:pt x="74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8" name="Google Shape;2508;p25"/>
              <p:cNvSpPr/>
              <p:nvPr/>
            </p:nvSpPr>
            <p:spPr>
              <a:xfrm>
                <a:off x="1914311" y="1771074"/>
                <a:ext cx="150563" cy="98460"/>
              </a:xfrm>
              <a:custGeom>
                <a:rect b="b" l="l" r="r" t="t"/>
                <a:pathLst>
                  <a:path extrusionOk="0" h="3273" w="5005">
                    <a:moveTo>
                      <a:pt x="4186" y="0"/>
                    </a:moveTo>
                    <a:cubicBezTo>
                      <a:pt x="3876" y="0"/>
                      <a:pt x="3623" y="278"/>
                      <a:pt x="3370" y="436"/>
                    </a:cubicBezTo>
                    <a:cubicBezTo>
                      <a:pt x="2503" y="937"/>
                      <a:pt x="1602" y="1370"/>
                      <a:pt x="701" y="1837"/>
                    </a:cubicBezTo>
                    <a:cubicBezTo>
                      <a:pt x="501" y="1937"/>
                      <a:pt x="334" y="2037"/>
                      <a:pt x="201" y="2171"/>
                    </a:cubicBezTo>
                    <a:cubicBezTo>
                      <a:pt x="68" y="2338"/>
                      <a:pt x="1" y="2538"/>
                      <a:pt x="68" y="2738"/>
                    </a:cubicBezTo>
                    <a:cubicBezTo>
                      <a:pt x="168" y="2971"/>
                      <a:pt x="368" y="3105"/>
                      <a:pt x="601" y="3172"/>
                    </a:cubicBezTo>
                    <a:cubicBezTo>
                      <a:pt x="881" y="3236"/>
                      <a:pt x="1175" y="3273"/>
                      <a:pt x="1474" y="3273"/>
                    </a:cubicBezTo>
                    <a:cubicBezTo>
                      <a:pt x="1638" y="3273"/>
                      <a:pt x="1803" y="3262"/>
                      <a:pt x="1969" y="3238"/>
                    </a:cubicBezTo>
                    <a:cubicBezTo>
                      <a:pt x="2669" y="3238"/>
                      <a:pt x="3403" y="3005"/>
                      <a:pt x="4004" y="2638"/>
                    </a:cubicBezTo>
                    <a:cubicBezTo>
                      <a:pt x="4637" y="2238"/>
                      <a:pt x="5004" y="1537"/>
                      <a:pt x="4971" y="803"/>
                    </a:cubicBezTo>
                    <a:cubicBezTo>
                      <a:pt x="4938" y="403"/>
                      <a:pt x="4637" y="69"/>
                      <a:pt x="4237" y="3"/>
                    </a:cubicBezTo>
                    <a:cubicBezTo>
                      <a:pt x="4220" y="1"/>
                      <a:pt x="4203" y="0"/>
                      <a:pt x="4186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9" name="Google Shape;2509;p25"/>
              <p:cNvSpPr/>
              <p:nvPr/>
            </p:nvSpPr>
            <p:spPr>
              <a:xfrm>
                <a:off x="1520949" y="1435471"/>
                <a:ext cx="141538" cy="243879"/>
              </a:xfrm>
              <a:custGeom>
                <a:rect b="b" l="l" r="r" t="t"/>
                <a:pathLst>
                  <a:path extrusionOk="0" h="8107" w="4705">
                    <a:moveTo>
                      <a:pt x="2654" y="0"/>
                    </a:moveTo>
                    <a:cubicBezTo>
                      <a:pt x="2409" y="0"/>
                      <a:pt x="2163" y="51"/>
                      <a:pt x="1936" y="151"/>
                    </a:cubicBezTo>
                    <a:cubicBezTo>
                      <a:pt x="468" y="885"/>
                      <a:pt x="1" y="2753"/>
                      <a:pt x="1" y="4254"/>
                    </a:cubicBezTo>
                    <a:cubicBezTo>
                      <a:pt x="1" y="4854"/>
                      <a:pt x="101" y="5488"/>
                      <a:pt x="301" y="6088"/>
                    </a:cubicBezTo>
                    <a:cubicBezTo>
                      <a:pt x="434" y="6422"/>
                      <a:pt x="601" y="6789"/>
                      <a:pt x="835" y="7089"/>
                    </a:cubicBezTo>
                    <a:cubicBezTo>
                      <a:pt x="1035" y="7456"/>
                      <a:pt x="1335" y="7723"/>
                      <a:pt x="1669" y="7956"/>
                    </a:cubicBezTo>
                    <a:cubicBezTo>
                      <a:pt x="1835" y="8056"/>
                      <a:pt x="2036" y="8106"/>
                      <a:pt x="2236" y="8106"/>
                    </a:cubicBezTo>
                    <a:cubicBezTo>
                      <a:pt x="2436" y="8106"/>
                      <a:pt x="2636" y="8056"/>
                      <a:pt x="2803" y="7956"/>
                    </a:cubicBezTo>
                    <a:cubicBezTo>
                      <a:pt x="3303" y="7589"/>
                      <a:pt x="3270" y="6889"/>
                      <a:pt x="3303" y="6288"/>
                    </a:cubicBezTo>
                    <a:cubicBezTo>
                      <a:pt x="3437" y="4854"/>
                      <a:pt x="4237" y="3587"/>
                      <a:pt x="4471" y="2186"/>
                    </a:cubicBezTo>
                    <a:cubicBezTo>
                      <a:pt x="4704" y="1418"/>
                      <a:pt x="4304" y="618"/>
                      <a:pt x="3603" y="284"/>
                    </a:cubicBezTo>
                    <a:cubicBezTo>
                      <a:pt x="3316" y="93"/>
                      <a:pt x="2985" y="0"/>
                      <a:pt x="2654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0" name="Google Shape;2510;p25"/>
              <p:cNvSpPr/>
              <p:nvPr/>
            </p:nvSpPr>
            <p:spPr>
              <a:xfrm>
                <a:off x="1741726" y="1312823"/>
                <a:ext cx="580021" cy="241201"/>
              </a:xfrm>
              <a:custGeom>
                <a:rect b="b" l="l" r="r" t="t"/>
                <a:pathLst>
                  <a:path extrusionOk="0" h="8018" w="19281">
                    <a:moveTo>
                      <a:pt x="17604" y="1"/>
                    </a:moveTo>
                    <a:cubicBezTo>
                      <a:pt x="17483" y="1"/>
                      <a:pt x="17362" y="9"/>
                      <a:pt x="17246" y="25"/>
                    </a:cubicBezTo>
                    <a:cubicBezTo>
                      <a:pt x="15812" y="258"/>
                      <a:pt x="14678" y="1326"/>
                      <a:pt x="13677" y="2360"/>
                    </a:cubicBezTo>
                    <a:cubicBezTo>
                      <a:pt x="12676" y="3427"/>
                      <a:pt x="11642" y="4528"/>
                      <a:pt x="10241" y="4928"/>
                    </a:cubicBezTo>
                    <a:cubicBezTo>
                      <a:pt x="9869" y="5023"/>
                      <a:pt x="9495" y="5066"/>
                      <a:pt x="9121" y="5066"/>
                    </a:cubicBezTo>
                    <a:cubicBezTo>
                      <a:pt x="7922" y="5066"/>
                      <a:pt x="6732" y="4628"/>
                      <a:pt x="5638" y="4094"/>
                    </a:cubicBezTo>
                    <a:cubicBezTo>
                      <a:pt x="4736" y="3630"/>
                      <a:pt x="3516" y="2868"/>
                      <a:pt x="2376" y="2868"/>
                    </a:cubicBezTo>
                    <a:cubicBezTo>
                      <a:pt x="2041" y="2868"/>
                      <a:pt x="1713" y="2934"/>
                      <a:pt x="1401" y="3094"/>
                    </a:cubicBezTo>
                    <a:cubicBezTo>
                      <a:pt x="0" y="3827"/>
                      <a:pt x="1168" y="5228"/>
                      <a:pt x="2069" y="5762"/>
                    </a:cubicBezTo>
                    <a:cubicBezTo>
                      <a:pt x="3636" y="6629"/>
                      <a:pt x="5338" y="7297"/>
                      <a:pt x="7105" y="7697"/>
                    </a:cubicBezTo>
                    <a:cubicBezTo>
                      <a:pt x="7826" y="7910"/>
                      <a:pt x="8589" y="8017"/>
                      <a:pt x="9361" y="8017"/>
                    </a:cubicBezTo>
                    <a:cubicBezTo>
                      <a:pt x="9554" y="8017"/>
                      <a:pt x="9747" y="8010"/>
                      <a:pt x="9941" y="7997"/>
                    </a:cubicBezTo>
                    <a:cubicBezTo>
                      <a:pt x="11342" y="7797"/>
                      <a:pt x="12709" y="7297"/>
                      <a:pt x="13877" y="6529"/>
                    </a:cubicBezTo>
                    <a:cubicBezTo>
                      <a:pt x="15545" y="5529"/>
                      <a:pt x="17046" y="4328"/>
                      <a:pt x="18380" y="2927"/>
                    </a:cubicBezTo>
                    <a:cubicBezTo>
                      <a:pt x="18647" y="2660"/>
                      <a:pt x="18914" y="2326"/>
                      <a:pt x="19081" y="1993"/>
                    </a:cubicBezTo>
                    <a:cubicBezTo>
                      <a:pt x="19281" y="1626"/>
                      <a:pt x="19281" y="1192"/>
                      <a:pt x="19147" y="825"/>
                    </a:cubicBezTo>
                    <a:cubicBezTo>
                      <a:pt x="18923" y="236"/>
                      <a:pt x="18249" y="1"/>
                      <a:pt x="1760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1" name="Google Shape;2511;p25"/>
              <p:cNvSpPr/>
              <p:nvPr/>
            </p:nvSpPr>
            <p:spPr>
              <a:xfrm>
                <a:off x="2016682" y="844315"/>
                <a:ext cx="122436" cy="98971"/>
              </a:xfrm>
              <a:custGeom>
                <a:rect b="b" l="l" r="r" t="t"/>
                <a:pathLst>
                  <a:path extrusionOk="0" h="3290" w="4070">
                    <a:moveTo>
                      <a:pt x="2513" y="1"/>
                    </a:moveTo>
                    <a:cubicBezTo>
                      <a:pt x="2432" y="1"/>
                      <a:pt x="2350" y="7"/>
                      <a:pt x="2269" y="21"/>
                    </a:cubicBezTo>
                    <a:cubicBezTo>
                      <a:pt x="1868" y="54"/>
                      <a:pt x="1468" y="154"/>
                      <a:pt x="1101" y="321"/>
                    </a:cubicBezTo>
                    <a:cubicBezTo>
                      <a:pt x="601" y="488"/>
                      <a:pt x="0" y="888"/>
                      <a:pt x="67" y="1555"/>
                    </a:cubicBezTo>
                    <a:cubicBezTo>
                      <a:pt x="167" y="2089"/>
                      <a:pt x="934" y="2523"/>
                      <a:pt x="1301" y="2823"/>
                    </a:cubicBezTo>
                    <a:cubicBezTo>
                      <a:pt x="1601" y="3090"/>
                      <a:pt x="2002" y="3257"/>
                      <a:pt x="2402" y="3290"/>
                    </a:cubicBezTo>
                    <a:cubicBezTo>
                      <a:pt x="2602" y="3257"/>
                      <a:pt x="2802" y="3190"/>
                      <a:pt x="2969" y="3090"/>
                    </a:cubicBezTo>
                    <a:cubicBezTo>
                      <a:pt x="3436" y="2823"/>
                      <a:pt x="3803" y="2356"/>
                      <a:pt x="3936" y="1789"/>
                    </a:cubicBezTo>
                    <a:cubicBezTo>
                      <a:pt x="4070" y="1222"/>
                      <a:pt x="3870" y="655"/>
                      <a:pt x="3403" y="288"/>
                    </a:cubicBezTo>
                    <a:cubicBezTo>
                      <a:pt x="3137" y="102"/>
                      <a:pt x="2829" y="1"/>
                      <a:pt x="251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2" name="Google Shape;2512;p25"/>
              <p:cNvSpPr/>
              <p:nvPr/>
            </p:nvSpPr>
            <p:spPr>
              <a:xfrm>
                <a:off x="1825025" y="755089"/>
                <a:ext cx="110403" cy="45094"/>
              </a:xfrm>
              <a:custGeom>
                <a:rect b="b" l="l" r="r" t="t"/>
                <a:pathLst>
                  <a:path extrusionOk="0" h="1499" w="3670">
                    <a:moveTo>
                      <a:pt x="3269" y="0"/>
                    </a:moveTo>
                    <a:cubicBezTo>
                      <a:pt x="3156" y="0"/>
                      <a:pt x="3047" y="94"/>
                      <a:pt x="2902" y="118"/>
                    </a:cubicBezTo>
                    <a:cubicBezTo>
                      <a:pt x="2702" y="185"/>
                      <a:pt x="2502" y="185"/>
                      <a:pt x="2268" y="185"/>
                    </a:cubicBezTo>
                    <a:lnTo>
                      <a:pt x="634" y="218"/>
                    </a:lnTo>
                    <a:cubicBezTo>
                      <a:pt x="500" y="218"/>
                      <a:pt x="367" y="252"/>
                      <a:pt x="234" y="285"/>
                    </a:cubicBezTo>
                    <a:cubicBezTo>
                      <a:pt x="100" y="352"/>
                      <a:pt x="0" y="485"/>
                      <a:pt x="0" y="619"/>
                    </a:cubicBezTo>
                    <a:cubicBezTo>
                      <a:pt x="33" y="752"/>
                      <a:pt x="100" y="852"/>
                      <a:pt x="234" y="919"/>
                    </a:cubicBezTo>
                    <a:cubicBezTo>
                      <a:pt x="729" y="1298"/>
                      <a:pt x="1327" y="1498"/>
                      <a:pt x="1959" y="1498"/>
                    </a:cubicBezTo>
                    <a:cubicBezTo>
                      <a:pt x="2051" y="1498"/>
                      <a:pt x="2142" y="1494"/>
                      <a:pt x="2235" y="1486"/>
                    </a:cubicBezTo>
                    <a:cubicBezTo>
                      <a:pt x="2635" y="1486"/>
                      <a:pt x="3002" y="1319"/>
                      <a:pt x="3302" y="1019"/>
                    </a:cubicBezTo>
                    <a:cubicBezTo>
                      <a:pt x="3469" y="819"/>
                      <a:pt x="3669" y="285"/>
                      <a:pt x="3402" y="51"/>
                    </a:cubicBezTo>
                    <a:cubicBezTo>
                      <a:pt x="3356" y="14"/>
                      <a:pt x="3312" y="0"/>
                      <a:pt x="326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3" name="Google Shape;2513;p25"/>
              <p:cNvSpPr/>
              <p:nvPr/>
            </p:nvSpPr>
            <p:spPr>
              <a:xfrm>
                <a:off x="2067853" y="762791"/>
                <a:ext cx="57217" cy="28759"/>
              </a:xfrm>
              <a:custGeom>
                <a:rect b="b" l="l" r="r" t="t"/>
                <a:pathLst>
                  <a:path extrusionOk="0" h="956" w="1902">
                    <a:moveTo>
                      <a:pt x="685" y="1"/>
                    </a:moveTo>
                    <a:cubicBezTo>
                      <a:pt x="621" y="1"/>
                      <a:pt x="560" y="9"/>
                      <a:pt x="501" y="29"/>
                    </a:cubicBezTo>
                    <a:cubicBezTo>
                      <a:pt x="0" y="196"/>
                      <a:pt x="467" y="629"/>
                      <a:pt x="768" y="796"/>
                    </a:cubicBezTo>
                    <a:cubicBezTo>
                      <a:pt x="987" y="894"/>
                      <a:pt x="1225" y="956"/>
                      <a:pt x="1468" y="956"/>
                    </a:cubicBezTo>
                    <a:cubicBezTo>
                      <a:pt x="1556" y="956"/>
                      <a:pt x="1646" y="947"/>
                      <a:pt x="1735" y="930"/>
                    </a:cubicBezTo>
                    <a:cubicBezTo>
                      <a:pt x="1802" y="896"/>
                      <a:pt x="1835" y="896"/>
                      <a:pt x="1868" y="863"/>
                    </a:cubicBezTo>
                    <a:cubicBezTo>
                      <a:pt x="1902" y="796"/>
                      <a:pt x="1902" y="696"/>
                      <a:pt x="1868" y="663"/>
                    </a:cubicBezTo>
                    <a:cubicBezTo>
                      <a:pt x="1835" y="596"/>
                      <a:pt x="1802" y="529"/>
                      <a:pt x="1735" y="496"/>
                    </a:cubicBezTo>
                    <a:cubicBezTo>
                      <a:pt x="1479" y="297"/>
                      <a:pt x="1053" y="1"/>
                      <a:pt x="68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4" name="Google Shape;2514;p25"/>
              <p:cNvSpPr/>
              <p:nvPr/>
            </p:nvSpPr>
            <p:spPr>
              <a:xfrm>
                <a:off x="1856131" y="675340"/>
                <a:ext cx="75266" cy="28368"/>
              </a:xfrm>
              <a:custGeom>
                <a:rect b="b" l="l" r="r" t="t"/>
                <a:pathLst>
                  <a:path extrusionOk="0" h="943" w="2502">
                    <a:moveTo>
                      <a:pt x="834" y="1"/>
                    </a:moveTo>
                    <a:cubicBezTo>
                      <a:pt x="634" y="1"/>
                      <a:pt x="0" y="67"/>
                      <a:pt x="234" y="401"/>
                    </a:cubicBezTo>
                    <a:cubicBezTo>
                      <a:pt x="334" y="634"/>
                      <a:pt x="867" y="801"/>
                      <a:pt x="1101" y="868"/>
                    </a:cubicBezTo>
                    <a:cubicBezTo>
                      <a:pt x="1284" y="918"/>
                      <a:pt x="1476" y="943"/>
                      <a:pt x="1668" y="943"/>
                    </a:cubicBezTo>
                    <a:cubicBezTo>
                      <a:pt x="1860" y="943"/>
                      <a:pt x="2052" y="918"/>
                      <a:pt x="2235" y="868"/>
                    </a:cubicBezTo>
                    <a:cubicBezTo>
                      <a:pt x="2302" y="868"/>
                      <a:pt x="2368" y="834"/>
                      <a:pt x="2435" y="768"/>
                    </a:cubicBezTo>
                    <a:cubicBezTo>
                      <a:pt x="2469" y="701"/>
                      <a:pt x="2502" y="601"/>
                      <a:pt x="2469" y="534"/>
                    </a:cubicBezTo>
                    <a:cubicBezTo>
                      <a:pt x="2402" y="334"/>
                      <a:pt x="2235" y="167"/>
                      <a:pt x="2035" y="101"/>
                    </a:cubicBezTo>
                    <a:cubicBezTo>
                      <a:pt x="1835" y="34"/>
                      <a:pt x="1635" y="34"/>
                      <a:pt x="1434" y="34"/>
                    </a:cubicBezTo>
                    <a:lnTo>
                      <a:pt x="834" y="1"/>
                    </a:ln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5" name="Google Shape;2515;p25"/>
              <p:cNvSpPr/>
              <p:nvPr/>
            </p:nvSpPr>
            <p:spPr>
              <a:xfrm>
                <a:off x="1674491" y="978724"/>
                <a:ext cx="85314" cy="46869"/>
              </a:xfrm>
              <a:custGeom>
                <a:rect b="b" l="l" r="r" t="t"/>
                <a:pathLst>
                  <a:path extrusionOk="0" h="1558" w="2836">
                    <a:moveTo>
                      <a:pt x="395" y="1"/>
                    </a:moveTo>
                    <a:cubicBezTo>
                      <a:pt x="234" y="1"/>
                      <a:pt x="123" y="89"/>
                      <a:pt x="101" y="356"/>
                    </a:cubicBezTo>
                    <a:cubicBezTo>
                      <a:pt x="0" y="1224"/>
                      <a:pt x="1335" y="1557"/>
                      <a:pt x="2002" y="1557"/>
                    </a:cubicBezTo>
                    <a:cubicBezTo>
                      <a:pt x="2202" y="1557"/>
                      <a:pt x="2402" y="1490"/>
                      <a:pt x="2602" y="1390"/>
                    </a:cubicBezTo>
                    <a:cubicBezTo>
                      <a:pt x="2769" y="1257"/>
                      <a:pt x="2836" y="1023"/>
                      <a:pt x="2736" y="823"/>
                    </a:cubicBezTo>
                    <a:cubicBezTo>
                      <a:pt x="2636" y="723"/>
                      <a:pt x="2502" y="623"/>
                      <a:pt x="2335" y="590"/>
                    </a:cubicBezTo>
                    <a:cubicBezTo>
                      <a:pt x="1768" y="423"/>
                      <a:pt x="1235" y="223"/>
                      <a:pt x="668" y="56"/>
                    </a:cubicBezTo>
                    <a:cubicBezTo>
                      <a:pt x="568" y="23"/>
                      <a:pt x="475" y="1"/>
                      <a:pt x="39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6" name="Google Shape;2516;p25"/>
              <p:cNvSpPr/>
              <p:nvPr/>
            </p:nvSpPr>
            <p:spPr>
              <a:xfrm>
                <a:off x="1921350" y="2269815"/>
                <a:ext cx="272969" cy="96775"/>
              </a:xfrm>
              <a:custGeom>
                <a:rect b="b" l="l" r="r" t="t"/>
                <a:pathLst>
                  <a:path extrusionOk="0" h="3217" w="9074">
                    <a:moveTo>
                      <a:pt x="1215" y="1"/>
                    </a:moveTo>
                    <a:cubicBezTo>
                      <a:pt x="0" y="1"/>
                      <a:pt x="1175" y="2309"/>
                      <a:pt x="1668" y="2671"/>
                    </a:cubicBezTo>
                    <a:cubicBezTo>
                      <a:pt x="2002" y="2871"/>
                      <a:pt x="2369" y="3038"/>
                      <a:pt x="2736" y="3071"/>
                    </a:cubicBezTo>
                    <a:cubicBezTo>
                      <a:pt x="3221" y="3168"/>
                      <a:pt x="3715" y="3217"/>
                      <a:pt x="4208" y="3217"/>
                    </a:cubicBezTo>
                    <a:cubicBezTo>
                      <a:pt x="5071" y="3217"/>
                      <a:pt x="5932" y="3068"/>
                      <a:pt x="6738" y="2771"/>
                    </a:cubicBezTo>
                    <a:cubicBezTo>
                      <a:pt x="7539" y="2537"/>
                      <a:pt x="8240" y="2070"/>
                      <a:pt x="8773" y="1470"/>
                    </a:cubicBezTo>
                    <a:cubicBezTo>
                      <a:pt x="8873" y="1303"/>
                      <a:pt x="8973" y="1136"/>
                      <a:pt x="9007" y="936"/>
                    </a:cubicBezTo>
                    <a:cubicBezTo>
                      <a:pt x="9073" y="736"/>
                      <a:pt x="9007" y="536"/>
                      <a:pt x="8840" y="402"/>
                    </a:cubicBezTo>
                    <a:cubicBezTo>
                      <a:pt x="8723" y="324"/>
                      <a:pt x="8594" y="292"/>
                      <a:pt x="8467" y="292"/>
                    </a:cubicBezTo>
                    <a:cubicBezTo>
                      <a:pt x="8378" y="292"/>
                      <a:pt x="8289" y="308"/>
                      <a:pt x="8206" y="336"/>
                    </a:cubicBezTo>
                    <a:cubicBezTo>
                      <a:pt x="7639" y="503"/>
                      <a:pt x="7105" y="703"/>
                      <a:pt x="6605" y="936"/>
                    </a:cubicBezTo>
                    <a:cubicBezTo>
                      <a:pt x="6074" y="1122"/>
                      <a:pt x="5522" y="1223"/>
                      <a:pt x="4966" y="1223"/>
                    </a:cubicBezTo>
                    <a:cubicBezTo>
                      <a:pt x="4823" y="1223"/>
                      <a:pt x="4680" y="1217"/>
                      <a:pt x="4537" y="1203"/>
                    </a:cubicBezTo>
                    <a:cubicBezTo>
                      <a:pt x="3903" y="1170"/>
                      <a:pt x="3303" y="1003"/>
                      <a:pt x="2736" y="736"/>
                    </a:cubicBezTo>
                    <a:cubicBezTo>
                      <a:pt x="2269" y="536"/>
                      <a:pt x="1768" y="2"/>
                      <a:pt x="1268" y="2"/>
                    </a:cubicBezTo>
                    <a:cubicBezTo>
                      <a:pt x="1250" y="1"/>
                      <a:pt x="1232" y="1"/>
                      <a:pt x="121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7" name="Google Shape;2517;p25"/>
              <p:cNvSpPr/>
              <p:nvPr/>
            </p:nvSpPr>
            <p:spPr>
              <a:xfrm>
                <a:off x="2261526" y="2490382"/>
                <a:ext cx="220926" cy="178209"/>
              </a:xfrm>
              <a:custGeom>
                <a:rect b="b" l="l" r="r" t="t"/>
                <a:pathLst>
                  <a:path extrusionOk="0" h="5924" w="7344">
                    <a:moveTo>
                      <a:pt x="6867" y="0"/>
                    </a:moveTo>
                    <a:cubicBezTo>
                      <a:pt x="6801" y="0"/>
                      <a:pt x="6725" y="13"/>
                      <a:pt x="6638" y="42"/>
                    </a:cubicBezTo>
                    <a:cubicBezTo>
                      <a:pt x="6038" y="276"/>
                      <a:pt x="5438" y="542"/>
                      <a:pt x="4904" y="876"/>
                    </a:cubicBezTo>
                    <a:cubicBezTo>
                      <a:pt x="3770" y="1510"/>
                      <a:pt x="2736" y="2310"/>
                      <a:pt x="1835" y="3211"/>
                    </a:cubicBezTo>
                    <a:cubicBezTo>
                      <a:pt x="1335" y="3745"/>
                      <a:pt x="868" y="4278"/>
                      <a:pt x="434" y="4879"/>
                    </a:cubicBezTo>
                    <a:cubicBezTo>
                      <a:pt x="234" y="5112"/>
                      <a:pt x="100" y="5379"/>
                      <a:pt x="0" y="5646"/>
                    </a:cubicBezTo>
                    <a:cubicBezTo>
                      <a:pt x="0" y="5713"/>
                      <a:pt x="0" y="5746"/>
                      <a:pt x="0" y="5813"/>
                    </a:cubicBezTo>
                    <a:cubicBezTo>
                      <a:pt x="39" y="5891"/>
                      <a:pt x="124" y="5923"/>
                      <a:pt x="215" y="5923"/>
                    </a:cubicBezTo>
                    <a:cubicBezTo>
                      <a:pt x="279" y="5923"/>
                      <a:pt x="345" y="5907"/>
                      <a:pt x="401" y="5880"/>
                    </a:cubicBezTo>
                    <a:cubicBezTo>
                      <a:pt x="734" y="5746"/>
                      <a:pt x="1068" y="5613"/>
                      <a:pt x="1401" y="5413"/>
                    </a:cubicBezTo>
                    <a:cubicBezTo>
                      <a:pt x="3169" y="4345"/>
                      <a:pt x="4871" y="3144"/>
                      <a:pt x="6472" y="1810"/>
                    </a:cubicBezTo>
                    <a:cubicBezTo>
                      <a:pt x="6739" y="1610"/>
                      <a:pt x="6939" y="1376"/>
                      <a:pt x="7139" y="1076"/>
                    </a:cubicBezTo>
                    <a:cubicBezTo>
                      <a:pt x="7344" y="667"/>
                      <a:pt x="7343" y="0"/>
                      <a:pt x="686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8" name="Google Shape;2518;p25"/>
              <p:cNvSpPr/>
              <p:nvPr/>
            </p:nvSpPr>
            <p:spPr>
              <a:xfrm>
                <a:off x="2262518" y="2866867"/>
                <a:ext cx="261928" cy="266080"/>
              </a:xfrm>
              <a:custGeom>
                <a:rect b="b" l="l" r="r" t="t"/>
                <a:pathLst>
                  <a:path extrusionOk="0" h="8845" w="8707">
                    <a:moveTo>
                      <a:pt x="7729" y="0"/>
                    </a:moveTo>
                    <a:cubicBezTo>
                      <a:pt x="7625" y="0"/>
                      <a:pt x="7517" y="22"/>
                      <a:pt x="7406" y="69"/>
                    </a:cubicBezTo>
                    <a:cubicBezTo>
                      <a:pt x="6739" y="370"/>
                      <a:pt x="6072" y="737"/>
                      <a:pt x="5471" y="1170"/>
                    </a:cubicBezTo>
                    <a:cubicBezTo>
                      <a:pt x="4204" y="2004"/>
                      <a:pt x="3070" y="3005"/>
                      <a:pt x="2102" y="4139"/>
                    </a:cubicBezTo>
                    <a:cubicBezTo>
                      <a:pt x="1569" y="4773"/>
                      <a:pt x="1068" y="5473"/>
                      <a:pt x="635" y="6174"/>
                    </a:cubicBezTo>
                    <a:cubicBezTo>
                      <a:pt x="301" y="6707"/>
                      <a:pt x="67" y="7308"/>
                      <a:pt x="34" y="7975"/>
                    </a:cubicBezTo>
                    <a:cubicBezTo>
                      <a:pt x="1" y="8309"/>
                      <a:pt x="168" y="8642"/>
                      <a:pt x="501" y="8809"/>
                    </a:cubicBezTo>
                    <a:cubicBezTo>
                      <a:pt x="563" y="8834"/>
                      <a:pt x="626" y="8845"/>
                      <a:pt x="689" y="8845"/>
                    </a:cubicBezTo>
                    <a:cubicBezTo>
                      <a:pt x="968" y="8845"/>
                      <a:pt x="1257" y="8632"/>
                      <a:pt x="1502" y="8442"/>
                    </a:cubicBezTo>
                    <a:cubicBezTo>
                      <a:pt x="2336" y="7775"/>
                      <a:pt x="3070" y="7041"/>
                      <a:pt x="3904" y="6407"/>
                    </a:cubicBezTo>
                    <a:cubicBezTo>
                      <a:pt x="5405" y="5206"/>
                      <a:pt x="7139" y="4272"/>
                      <a:pt x="8207" y="2705"/>
                    </a:cubicBezTo>
                    <a:cubicBezTo>
                      <a:pt x="8540" y="2238"/>
                      <a:pt x="8707" y="1704"/>
                      <a:pt x="8707" y="1137"/>
                    </a:cubicBezTo>
                    <a:cubicBezTo>
                      <a:pt x="8679" y="604"/>
                      <a:pt x="8273" y="0"/>
                      <a:pt x="772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9" name="Google Shape;2519;p25"/>
              <p:cNvSpPr/>
              <p:nvPr/>
            </p:nvSpPr>
            <p:spPr>
              <a:xfrm>
                <a:off x="1702589" y="3007805"/>
                <a:ext cx="69280" cy="166477"/>
              </a:xfrm>
              <a:custGeom>
                <a:rect b="b" l="l" r="r" t="t"/>
                <a:pathLst>
                  <a:path extrusionOk="0" h="5534" w="2303">
                    <a:moveTo>
                      <a:pt x="1573" y="1"/>
                    </a:moveTo>
                    <a:cubicBezTo>
                      <a:pt x="1493" y="1"/>
                      <a:pt x="1412" y="36"/>
                      <a:pt x="1335" y="121"/>
                    </a:cubicBezTo>
                    <a:cubicBezTo>
                      <a:pt x="1201" y="355"/>
                      <a:pt x="1135" y="588"/>
                      <a:pt x="1101" y="822"/>
                    </a:cubicBezTo>
                    <a:cubicBezTo>
                      <a:pt x="1001" y="1088"/>
                      <a:pt x="934" y="1355"/>
                      <a:pt x="834" y="1622"/>
                    </a:cubicBezTo>
                    <a:cubicBezTo>
                      <a:pt x="434" y="2623"/>
                      <a:pt x="167" y="3690"/>
                      <a:pt x="34" y="4758"/>
                    </a:cubicBezTo>
                    <a:cubicBezTo>
                      <a:pt x="0" y="5025"/>
                      <a:pt x="101" y="5291"/>
                      <a:pt x="301" y="5458"/>
                    </a:cubicBezTo>
                    <a:cubicBezTo>
                      <a:pt x="384" y="5508"/>
                      <a:pt x="476" y="5533"/>
                      <a:pt x="568" y="5533"/>
                    </a:cubicBezTo>
                    <a:cubicBezTo>
                      <a:pt x="659" y="5533"/>
                      <a:pt x="751" y="5508"/>
                      <a:pt x="834" y="5458"/>
                    </a:cubicBezTo>
                    <a:cubicBezTo>
                      <a:pt x="968" y="5358"/>
                      <a:pt x="1101" y="5225"/>
                      <a:pt x="1201" y="5091"/>
                    </a:cubicBezTo>
                    <a:cubicBezTo>
                      <a:pt x="1802" y="4124"/>
                      <a:pt x="2135" y="3057"/>
                      <a:pt x="2235" y="1922"/>
                    </a:cubicBezTo>
                    <a:cubicBezTo>
                      <a:pt x="2302" y="1555"/>
                      <a:pt x="2302" y="1155"/>
                      <a:pt x="2235" y="755"/>
                    </a:cubicBezTo>
                    <a:cubicBezTo>
                      <a:pt x="2156" y="492"/>
                      <a:pt x="1870" y="1"/>
                      <a:pt x="157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0" name="Google Shape;2520;p25"/>
              <p:cNvSpPr/>
              <p:nvPr/>
            </p:nvSpPr>
            <p:spPr>
              <a:xfrm>
                <a:off x="1602233" y="3054644"/>
                <a:ext cx="73281" cy="162536"/>
              </a:xfrm>
              <a:custGeom>
                <a:rect b="b" l="l" r="r" t="t"/>
                <a:pathLst>
                  <a:path extrusionOk="0" h="5403" w="2436">
                    <a:moveTo>
                      <a:pt x="1864" y="1"/>
                    </a:moveTo>
                    <a:cubicBezTo>
                      <a:pt x="1797" y="1"/>
                      <a:pt x="1743" y="68"/>
                      <a:pt x="1669" y="199"/>
                    </a:cubicBezTo>
                    <a:cubicBezTo>
                      <a:pt x="801" y="1466"/>
                      <a:pt x="268" y="2901"/>
                      <a:pt x="101" y="4435"/>
                    </a:cubicBezTo>
                    <a:cubicBezTo>
                      <a:pt x="1" y="4735"/>
                      <a:pt x="101" y="5035"/>
                      <a:pt x="268" y="5269"/>
                    </a:cubicBezTo>
                    <a:cubicBezTo>
                      <a:pt x="401" y="5369"/>
                      <a:pt x="534" y="5402"/>
                      <a:pt x="668" y="5402"/>
                    </a:cubicBezTo>
                    <a:cubicBezTo>
                      <a:pt x="901" y="5369"/>
                      <a:pt x="1135" y="5236"/>
                      <a:pt x="1302" y="5035"/>
                    </a:cubicBezTo>
                    <a:cubicBezTo>
                      <a:pt x="1435" y="4835"/>
                      <a:pt x="1569" y="4602"/>
                      <a:pt x="1635" y="4368"/>
                    </a:cubicBezTo>
                    <a:cubicBezTo>
                      <a:pt x="1969" y="3468"/>
                      <a:pt x="2236" y="2534"/>
                      <a:pt x="2369" y="1566"/>
                    </a:cubicBezTo>
                    <a:cubicBezTo>
                      <a:pt x="2436" y="1266"/>
                      <a:pt x="2436" y="966"/>
                      <a:pt x="2369" y="666"/>
                    </a:cubicBezTo>
                    <a:cubicBezTo>
                      <a:pt x="2302" y="432"/>
                      <a:pt x="2202" y="265"/>
                      <a:pt x="2069" y="132"/>
                    </a:cubicBezTo>
                    <a:cubicBezTo>
                      <a:pt x="1980" y="43"/>
                      <a:pt x="1918" y="1"/>
                      <a:pt x="186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1" name="Google Shape;2521;p25"/>
              <p:cNvSpPr/>
              <p:nvPr/>
            </p:nvSpPr>
            <p:spPr>
              <a:xfrm>
                <a:off x="1530004" y="3002089"/>
                <a:ext cx="66242" cy="145840"/>
              </a:xfrm>
              <a:custGeom>
                <a:rect b="b" l="l" r="r" t="t"/>
                <a:pathLst>
                  <a:path extrusionOk="0" h="4848" w="2202">
                    <a:moveTo>
                      <a:pt x="1520" y="1"/>
                    </a:moveTo>
                    <a:cubicBezTo>
                      <a:pt x="1438" y="1"/>
                      <a:pt x="1353" y="33"/>
                      <a:pt x="1268" y="111"/>
                    </a:cubicBezTo>
                    <a:cubicBezTo>
                      <a:pt x="967" y="478"/>
                      <a:pt x="701" y="912"/>
                      <a:pt x="534" y="1379"/>
                    </a:cubicBezTo>
                    <a:cubicBezTo>
                      <a:pt x="133" y="2246"/>
                      <a:pt x="0" y="3180"/>
                      <a:pt x="100" y="4147"/>
                    </a:cubicBezTo>
                    <a:cubicBezTo>
                      <a:pt x="100" y="4314"/>
                      <a:pt x="167" y="4481"/>
                      <a:pt x="234" y="4614"/>
                    </a:cubicBezTo>
                    <a:cubicBezTo>
                      <a:pt x="334" y="4781"/>
                      <a:pt x="500" y="4848"/>
                      <a:pt x="667" y="4848"/>
                    </a:cubicBezTo>
                    <a:cubicBezTo>
                      <a:pt x="801" y="4814"/>
                      <a:pt x="934" y="4714"/>
                      <a:pt x="1034" y="4614"/>
                    </a:cubicBezTo>
                    <a:cubicBezTo>
                      <a:pt x="1701" y="3714"/>
                      <a:pt x="2102" y="2679"/>
                      <a:pt x="2168" y="1579"/>
                    </a:cubicBezTo>
                    <a:cubicBezTo>
                      <a:pt x="2202" y="1245"/>
                      <a:pt x="2202" y="945"/>
                      <a:pt x="2102" y="611"/>
                    </a:cubicBezTo>
                    <a:cubicBezTo>
                      <a:pt x="2025" y="355"/>
                      <a:pt x="1791" y="1"/>
                      <a:pt x="1520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2" name="Google Shape;2522;p25"/>
              <p:cNvSpPr/>
              <p:nvPr/>
            </p:nvSpPr>
            <p:spPr>
              <a:xfrm>
                <a:off x="1746750" y="3557387"/>
                <a:ext cx="170598" cy="407678"/>
              </a:xfrm>
              <a:custGeom>
                <a:rect b="b" l="l" r="r" t="t"/>
                <a:pathLst>
                  <a:path extrusionOk="0" h="13552" w="5671">
                    <a:moveTo>
                      <a:pt x="4864" y="1"/>
                    </a:moveTo>
                    <a:cubicBezTo>
                      <a:pt x="4740" y="1"/>
                      <a:pt x="4597" y="50"/>
                      <a:pt x="4437" y="165"/>
                    </a:cubicBezTo>
                    <a:cubicBezTo>
                      <a:pt x="3703" y="699"/>
                      <a:pt x="3169" y="1900"/>
                      <a:pt x="2702" y="2667"/>
                    </a:cubicBezTo>
                    <a:cubicBezTo>
                      <a:pt x="2002" y="3734"/>
                      <a:pt x="1401" y="4869"/>
                      <a:pt x="867" y="6036"/>
                    </a:cubicBezTo>
                    <a:cubicBezTo>
                      <a:pt x="167" y="7637"/>
                      <a:pt x="0" y="9405"/>
                      <a:pt x="400" y="11106"/>
                    </a:cubicBezTo>
                    <a:cubicBezTo>
                      <a:pt x="567" y="11840"/>
                      <a:pt x="934" y="12507"/>
                      <a:pt x="1501" y="13008"/>
                    </a:cubicBezTo>
                    <a:cubicBezTo>
                      <a:pt x="1913" y="13374"/>
                      <a:pt x="2420" y="13552"/>
                      <a:pt x="2934" y="13552"/>
                    </a:cubicBezTo>
                    <a:cubicBezTo>
                      <a:pt x="3169" y="13552"/>
                      <a:pt x="3406" y="13515"/>
                      <a:pt x="3636" y="13441"/>
                    </a:cubicBezTo>
                    <a:cubicBezTo>
                      <a:pt x="4603" y="13008"/>
                      <a:pt x="4970" y="11840"/>
                      <a:pt x="4937" y="10773"/>
                    </a:cubicBezTo>
                    <a:cubicBezTo>
                      <a:pt x="4904" y="9739"/>
                      <a:pt x="4503" y="8705"/>
                      <a:pt x="4503" y="7671"/>
                    </a:cubicBezTo>
                    <a:cubicBezTo>
                      <a:pt x="4470" y="5602"/>
                      <a:pt x="5638" y="3768"/>
                      <a:pt x="5671" y="1700"/>
                    </a:cubicBezTo>
                    <a:cubicBezTo>
                      <a:pt x="5671" y="1147"/>
                      <a:pt x="5465" y="1"/>
                      <a:pt x="486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3" name="Google Shape;2523;p25"/>
              <p:cNvSpPr/>
              <p:nvPr/>
            </p:nvSpPr>
            <p:spPr>
              <a:xfrm>
                <a:off x="2139089" y="3291816"/>
                <a:ext cx="375339" cy="620662"/>
              </a:xfrm>
              <a:custGeom>
                <a:rect b="b" l="l" r="r" t="t"/>
                <a:pathLst>
                  <a:path extrusionOk="0" h="20632" w="12477">
                    <a:moveTo>
                      <a:pt x="8599" y="0"/>
                    </a:moveTo>
                    <a:cubicBezTo>
                      <a:pt x="7926" y="0"/>
                      <a:pt x="7511" y="1117"/>
                      <a:pt x="7373" y="1588"/>
                    </a:cubicBezTo>
                    <a:cubicBezTo>
                      <a:pt x="6472" y="4223"/>
                      <a:pt x="5471" y="6825"/>
                      <a:pt x="4371" y="9394"/>
                    </a:cubicBezTo>
                    <a:cubicBezTo>
                      <a:pt x="3737" y="10795"/>
                      <a:pt x="3103" y="12229"/>
                      <a:pt x="2403" y="13630"/>
                    </a:cubicBezTo>
                    <a:cubicBezTo>
                      <a:pt x="1535" y="15264"/>
                      <a:pt x="801" y="16932"/>
                      <a:pt x="168" y="18667"/>
                    </a:cubicBezTo>
                    <a:cubicBezTo>
                      <a:pt x="34" y="19000"/>
                      <a:pt x="1" y="19334"/>
                      <a:pt x="1" y="19701"/>
                    </a:cubicBezTo>
                    <a:cubicBezTo>
                      <a:pt x="1" y="20034"/>
                      <a:pt x="201" y="20368"/>
                      <a:pt x="501" y="20535"/>
                    </a:cubicBezTo>
                    <a:cubicBezTo>
                      <a:pt x="659" y="20598"/>
                      <a:pt x="831" y="20631"/>
                      <a:pt x="1001" y="20631"/>
                    </a:cubicBezTo>
                    <a:cubicBezTo>
                      <a:pt x="1190" y="20631"/>
                      <a:pt x="1377" y="20590"/>
                      <a:pt x="1535" y="20501"/>
                    </a:cubicBezTo>
                    <a:cubicBezTo>
                      <a:pt x="3437" y="19834"/>
                      <a:pt x="4637" y="18033"/>
                      <a:pt x="6239" y="16799"/>
                    </a:cubicBezTo>
                    <a:cubicBezTo>
                      <a:pt x="6505" y="16565"/>
                      <a:pt x="6806" y="16399"/>
                      <a:pt x="7173" y="16332"/>
                    </a:cubicBezTo>
                    <a:cubicBezTo>
                      <a:pt x="7229" y="16321"/>
                      <a:pt x="7286" y="16315"/>
                      <a:pt x="7344" y="16315"/>
                    </a:cubicBezTo>
                    <a:cubicBezTo>
                      <a:pt x="7625" y="16315"/>
                      <a:pt x="7907" y="16449"/>
                      <a:pt x="8073" y="16699"/>
                    </a:cubicBezTo>
                    <a:cubicBezTo>
                      <a:pt x="8173" y="16999"/>
                      <a:pt x="8207" y="17299"/>
                      <a:pt x="8140" y="17633"/>
                    </a:cubicBezTo>
                    <a:cubicBezTo>
                      <a:pt x="8140" y="17933"/>
                      <a:pt x="8273" y="18300"/>
                      <a:pt x="8574" y="18367"/>
                    </a:cubicBezTo>
                    <a:cubicBezTo>
                      <a:pt x="8603" y="18376"/>
                      <a:pt x="8635" y="18380"/>
                      <a:pt x="8668" y="18380"/>
                    </a:cubicBezTo>
                    <a:cubicBezTo>
                      <a:pt x="8749" y="18380"/>
                      <a:pt x="8836" y="18357"/>
                      <a:pt x="8907" y="18333"/>
                    </a:cubicBezTo>
                    <a:cubicBezTo>
                      <a:pt x="9274" y="18133"/>
                      <a:pt x="9374" y="17699"/>
                      <a:pt x="9508" y="17299"/>
                    </a:cubicBezTo>
                    <a:cubicBezTo>
                      <a:pt x="9623" y="16953"/>
                      <a:pt x="9914" y="16606"/>
                      <a:pt x="10228" y="16606"/>
                    </a:cubicBezTo>
                    <a:cubicBezTo>
                      <a:pt x="10277" y="16606"/>
                      <a:pt x="10326" y="16614"/>
                      <a:pt x="10375" y="16632"/>
                    </a:cubicBezTo>
                    <a:cubicBezTo>
                      <a:pt x="10875" y="16765"/>
                      <a:pt x="10942" y="17633"/>
                      <a:pt x="11442" y="17666"/>
                    </a:cubicBezTo>
                    <a:cubicBezTo>
                      <a:pt x="11576" y="17666"/>
                      <a:pt x="11709" y="17633"/>
                      <a:pt x="11809" y="17566"/>
                    </a:cubicBezTo>
                    <a:cubicBezTo>
                      <a:pt x="12410" y="17166"/>
                      <a:pt x="12476" y="16365"/>
                      <a:pt x="12476" y="15665"/>
                    </a:cubicBezTo>
                    <a:cubicBezTo>
                      <a:pt x="12410" y="14197"/>
                      <a:pt x="12076" y="12729"/>
                      <a:pt x="11876" y="11295"/>
                    </a:cubicBezTo>
                    <a:cubicBezTo>
                      <a:pt x="11442" y="8026"/>
                      <a:pt x="11676" y="4724"/>
                      <a:pt x="11342" y="1488"/>
                    </a:cubicBezTo>
                    <a:cubicBezTo>
                      <a:pt x="11342" y="1188"/>
                      <a:pt x="11276" y="887"/>
                      <a:pt x="11109" y="654"/>
                    </a:cubicBezTo>
                    <a:cubicBezTo>
                      <a:pt x="10963" y="400"/>
                      <a:pt x="10823" y="312"/>
                      <a:pt x="10680" y="312"/>
                    </a:cubicBezTo>
                    <a:cubicBezTo>
                      <a:pt x="10429" y="312"/>
                      <a:pt x="10172" y="581"/>
                      <a:pt x="9875" y="687"/>
                    </a:cubicBezTo>
                    <a:cubicBezTo>
                      <a:pt x="9771" y="728"/>
                      <a:pt x="9690" y="745"/>
                      <a:pt x="9625" y="745"/>
                    </a:cubicBezTo>
                    <a:cubicBezTo>
                      <a:pt x="9315" y="745"/>
                      <a:pt x="9372" y="347"/>
                      <a:pt x="9041" y="154"/>
                    </a:cubicBezTo>
                    <a:cubicBezTo>
                      <a:pt x="8883" y="46"/>
                      <a:pt x="8735" y="0"/>
                      <a:pt x="859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4" name="Google Shape;2524;p25"/>
              <p:cNvSpPr/>
              <p:nvPr/>
            </p:nvSpPr>
            <p:spPr>
              <a:xfrm>
                <a:off x="1938407" y="4206091"/>
                <a:ext cx="211751" cy="174509"/>
              </a:xfrm>
              <a:custGeom>
                <a:rect b="b" l="l" r="r" t="t"/>
                <a:pathLst>
                  <a:path extrusionOk="0" h="5801" w="7039">
                    <a:moveTo>
                      <a:pt x="454" y="0"/>
                    </a:moveTo>
                    <a:cubicBezTo>
                      <a:pt x="277" y="0"/>
                      <a:pt x="105" y="41"/>
                      <a:pt x="34" y="183"/>
                    </a:cubicBezTo>
                    <a:cubicBezTo>
                      <a:pt x="0" y="283"/>
                      <a:pt x="0" y="417"/>
                      <a:pt x="34" y="517"/>
                    </a:cubicBezTo>
                    <a:cubicBezTo>
                      <a:pt x="301" y="1284"/>
                      <a:pt x="734" y="1985"/>
                      <a:pt x="1301" y="2552"/>
                    </a:cubicBezTo>
                    <a:cubicBezTo>
                      <a:pt x="1968" y="3319"/>
                      <a:pt x="2736" y="4019"/>
                      <a:pt x="3570" y="4587"/>
                    </a:cubicBezTo>
                    <a:cubicBezTo>
                      <a:pt x="4337" y="5154"/>
                      <a:pt x="5204" y="5554"/>
                      <a:pt x="6105" y="5787"/>
                    </a:cubicBezTo>
                    <a:cubicBezTo>
                      <a:pt x="6141" y="5796"/>
                      <a:pt x="6179" y="5800"/>
                      <a:pt x="6218" y="5800"/>
                    </a:cubicBezTo>
                    <a:cubicBezTo>
                      <a:pt x="6325" y="5800"/>
                      <a:pt x="6441" y="5769"/>
                      <a:pt x="6538" y="5721"/>
                    </a:cubicBezTo>
                    <a:cubicBezTo>
                      <a:pt x="6672" y="5554"/>
                      <a:pt x="6538" y="5287"/>
                      <a:pt x="6405" y="5120"/>
                    </a:cubicBezTo>
                    <a:lnTo>
                      <a:pt x="4871" y="3186"/>
                    </a:lnTo>
                    <a:cubicBezTo>
                      <a:pt x="5104" y="2985"/>
                      <a:pt x="5471" y="3052"/>
                      <a:pt x="5771" y="3019"/>
                    </a:cubicBezTo>
                    <a:cubicBezTo>
                      <a:pt x="6171" y="2952"/>
                      <a:pt x="6505" y="2685"/>
                      <a:pt x="6605" y="2318"/>
                    </a:cubicBezTo>
                    <a:cubicBezTo>
                      <a:pt x="7039" y="1117"/>
                      <a:pt x="5271" y="951"/>
                      <a:pt x="4537" y="750"/>
                    </a:cubicBezTo>
                    <a:cubicBezTo>
                      <a:pt x="3236" y="450"/>
                      <a:pt x="1935" y="217"/>
                      <a:pt x="668" y="17"/>
                    </a:cubicBezTo>
                    <a:cubicBezTo>
                      <a:pt x="600" y="7"/>
                      <a:pt x="527" y="0"/>
                      <a:pt x="454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5" name="Google Shape;2525;p25"/>
              <p:cNvSpPr/>
              <p:nvPr/>
            </p:nvSpPr>
            <p:spPr>
              <a:xfrm>
                <a:off x="2637831" y="3362420"/>
                <a:ext cx="86337" cy="498978"/>
              </a:xfrm>
              <a:custGeom>
                <a:rect b="b" l="l" r="r" t="t"/>
                <a:pathLst>
                  <a:path extrusionOk="0" h="16587" w="2870">
                    <a:moveTo>
                      <a:pt x="527" y="0"/>
                    </a:moveTo>
                    <a:cubicBezTo>
                      <a:pt x="300" y="0"/>
                      <a:pt x="157" y="526"/>
                      <a:pt x="200" y="1009"/>
                    </a:cubicBezTo>
                    <a:cubicBezTo>
                      <a:pt x="334" y="2143"/>
                      <a:pt x="401" y="3311"/>
                      <a:pt x="367" y="4445"/>
                    </a:cubicBezTo>
                    <a:cubicBezTo>
                      <a:pt x="267" y="6079"/>
                      <a:pt x="0" y="7714"/>
                      <a:pt x="100" y="9348"/>
                    </a:cubicBezTo>
                    <a:cubicBezTo>
                      <a:pt x="267" y="10883"/>
                      <a:pt x="601" y="12417"/>
                      <a:pt x="1101" y="13918"/>
                    </a:cubicBezTo>
                    <a:cubicBezTo>
                      <a:pt x="1268" y="14719"/>
                      <a:pt x="1568" y="15486"/>
                      <a:pt x="1968" y="16186"/>
                    </a:cubicBezTo>
                    <a:cubicBezTo>
                      <a:pt x="2068" y="16387"/>
                      <a:pt x="2235" y="16587"/>
                      <a:pt x="2435" y="16587"/>
                    </a:cubicBezTo>
                    <a:cubicBezTo>
                      <a:pt x="2769" y="16587"/>
                      <a:pt x="2869" y="16153"/>
                      <a:pt x="2869" y="15853"/>
                    </a:cubicBezTo>
                    <a:cubicBezTo>
                      <a:pt x="2869" y="14285"/>
                      <a:pt x="2369" y="12784"/>
                      <a:pt x="2435" y="11216"/>
                    </a:cubicBezTo>
                    <a:cubicBezTo>
                      <a:pt x="2502" y="10582"/>
                      <a:pt x="2636" y="9915"/>
                      <a:pt x="2669" y="9281"/>
                    </a:cubicBezTo>
                    <a:cubicBezTo>
                      <a:pt x="2702" y="8581"/>
                      <a:pt x="2702" y="7880"/>
                      <a:pt x="2602" y="7213"/>
                    </a:cubicBezTo>
                    <a:cubicBezTo>
                      <a:pt x="2369" y="4912"/>
                      <a:pt x="1802" y="2643"/>
                      <a:pt x="934" y="509"/>
                    </a:cubicBezTo>
                    <a:cubicBezTo>
                      <a:pt x="786" y="143"/>
                      <a:pt x="645" y="0"/>
                      <a:pt x="52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26" name="Google Shape;2526;p25"/>
            <p:cNvGrpSpPr/>
            <p:nvPr/>
          </p:nvGrpSpPr>
          <p:grpSpPr>
            <a:xfrm>
              <a:off x="1353388" y="668932"/>
              <a:ext cx="1354714" cy="3893898"/>
              <a:chOff x="1353388" y="668932"/>
              <a:chExt cx="1354714" cy="3893898"/>
            </a:xfrm>
          </p:grpSpPr>
          <p:sp>
            <p:nvSpPr>
              <p:cNvPr id="2527" name="Google Shape;2527;p25"/>
              <p:cNvSpPr/>
              <p:nvPr/>
            </p:nvSpPr>
            <p:spPr>
              <a:xfrm>
                <a:off x="2419250" y="1668281"/>
                <a:ext cx="41002" cy="32339"/>
              </a:xfrm>
              <a:custGeom>
                <a:rect b="b" l="l" r="r" t="t"/>
                <a:pathLst>
                  <a:path extrusionOk="0" h="1075" w="1363">
                    <a:moveTo>
                      <a:pt x="697" y="0"/>
                    </a:moveTo>
                    <a:cubicBezTo>
                      <a:pt x="244" y="0"/>
                      <a:pt x="1" y="613"/>
                      <a:pt x="428" y="918"/>
                    </a:cubicBezTo>
                    <a:cubicBezTo>
                      <a:pt x="532" y="1022"/>
                      <a:pt x="663" y="1074"/>
                      <a:pt x="803" y="1074"/>
                    </a:cubicBezTo>
                    <a:cubicBezTo>
                      <a:pt x="887" y="1074"/>
                      <a:pt x="974" y="1055"/>
                      <a:pt x="1062" y="1018"/>
                    </a:cubicBezTo>
                    <a:cubicBezTo>
                      <a:pt x="1362" y="718"/>
                      <a:pt x="1262" y="184"/>
                      <a:pt x="828" y="17"/>
                    </a:cubicBezTo>
                    <a:cubicBezTo>
                      <a:pt x="783" y="6"/>
                      <a:pt x="739" y="0"/>
                      <a:pt x="6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8" name="Google Shape;2528;p25"/>
              <p:cNvSpPr/>
              <p:nvPr/>
            </p:nvSpPr>
            <p:spPr>
              <a:xfrm>
                <a:off x="2062829" y="1048396"/>
                <a:ext cx="30143" cy="19072"/>
              </a:xfrm>
              <a:custGeom>
                <a:rect b="b" l="l" r="r" t="t"/>
                <a:pathLst>
                  <a:path extrusionOk="0" h="634" w="1002">
                    <a:moveTo>
                      <a:pt x="480" y="0"/>
                    </a:moveTo>
                    <a:cubicBezTo>
                      <a:pt x="368" y="0"/>
                      <a:pt x="251" y="25"/>
                      <a:pt x="134" y="75"/>
                    </a:cubicBezTo>
                    <a:cubicBezTo>
                      <a:pt x="34" y="108"/>
                      <a:pt x="1" y="209"/>
                      <a:pt x="1" y="309"/>
                    </a:cubicBezTo>
                    <a:cubicBezTo>
                      <a:pt x="34" y="409"/>
                      <a:pt x="101" y="475"/>
                      <a:pt x="167" y="509"/>
                    </a:cubicBezTo>
                    <a:cubicBezTo>
                      <a:pt x="268" y="542"/>
                      <a:pt x="368" y="609"/>
                      <a:pt x="501" y="609"/>
                    </a:cubicBezTo>
                    <a:cubicBezTo>
                      <a:pt x="551" y="626"/>
                      <a:pt x="609" y="634"/>
                      <a:pt x="668" y="634"/>
                    </a:cubicBezTo>
                    <a:cubicBezTo>
                      <a:pt x="726" y="634"/>
                      <a:pt x="785" y="626"/>
                      <a:pt x="835" y="609"/>
                    </a:cubicBezTo>
                    <a:cubicBezTo>
                      <a:pt x="935" y="542"/>
                      <a:pt x="1001" y="442"/>
                      <a:pt x="1001" y="309"/>
                    </a:cubicBezTo>
                    <a:cubicBezTo>
                      <a:pt x="1001" y="209"/>
                      <a:pt x="935" y="108"/>
                      <a:pt x="801" y="75"/>
                    </a:cubicBezTo>
                    <a:cubicBezTo>
                      <a:pt x="701" y="25"/>
                      <a:pt x="593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9" name="Google Shape;2529;p25"/>
              <p:cNvSpPr/>
              <p:nvPr/>
            </p:nvSpPr>
            <p:spPr>
              <a:xfrm>
                <a:off x="1853123" y="1819296"/>
                <a:ext cx="264937" cy="96384"/>
              </a:xfrm>
              <a:custGeom>
                <a:rect b="b" l="l" r="r" t="t"/>
                <a:pathLst>
                  <a:path extrusionOk="0" h="3204" w="8807">
                    <a:moveTo>
                      <a:pt x="8806" y="1"/>
                    </a:moveTo>
                    <a:cubicBezTo>
                      <a:pt x="8339" y="668"/>
                      <a:pt x="7706" y="1202"/>
                      <a:pt x="6972" y="1569"/>
                    </a:cubicBezTo>
                    <a:cubicBezTo>
                      <a:pt x="6238" y="1935"/>
                      <a:pt x="5471" y="2236"/>
                      <a:pt x="4670" y="2402"/>
                    </a:cubicBezTo>
                    <a:cubicBezTo>
                      <a:pt x="3903" y="2636"/>
                      <a:pt x="3069" y="2769"/>
                      <a:pt x="2268" y="2836"/>
                    </a:cubicBezTo>
                    <a:cubicBezTo>
                      <a:pt x="2176" y="2844"/>
                      <a:pt x="2083" y="2847"/>
                      <a:pt x="1992" y="2847"/>
                    </a:cubicBezTo>
                    <a:cubicBezTo>
                      <a:pt x="1259" y="2847"/>
                      <a:pt x="563" y="2610"/>
                      <a:pt x="0" y="2136"/>
                    </a:cubicBezTo>
                    <a:lnTo>
                      <a:pt x="0" y="2136"/>
                    </a:lnTo>
                    <a:cubicBezTo>
                      <a:pt x="234" y="2503"/>
                      <a:pt x="600" y="2769"/>
                      <a:pt x="1001" y="2903"/>
                    </a:cubicBezTo>
                    <a:cubicBezTo>
                      <a:pt x="1401" y="3070"/>
                      <a:pt x="1835" y="3170"/>
                      <a:pt x="2268" y="3203"/>
                    </a:cubicBezTo>
                    <a:cubicBezTo>
                      <a:pt x="3102" y="3203"/>
                      <a:pt x="3970" y="3103"/>
                      <a:pt x="4803" y="2869"/>
                    </a:cubicBezTo>
                    <a:cubicBezTo>
                      <a:pt x="5637" y="2669"/>
                      <a:pt x="6405" y="2336"/>
                      <a:pt x="7138" y="1902"/>
                    </a:cubicBezTo>
                    <a:cubicBezTo>
                      <a:pt x="7906" y="1468"/>
                      <a:pt x="8473" y="801"/>
                      <a:pt x="88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0" name="Google Shape;2530;p25"/>
              <p:cNvSpPr/>
              <p:nvPr/>
            </p:nvSpPr>
            <p:spPr>
              <a:xfrm>
                <a:off x="2245462" y="1791199"/>
                <a:ext cx="185669" cy="30143"/>
              </a:xfrm>
              <a:custGeom>
                <a:rect b="b" l="l" r="r" t="t"/>
                <a:pathLst>
                  <a:path extrusionOk="0" h="1002" w="6172">
                    <a:moveTo>
                      <a:pt x="1" y="1"/>
                    </a:moveTo>
                    <a:lnTo>
                      <a:pt x="1" y="1"/>
                    </a:lnTo>
                    <a:cubicBezTo>
                      <a:pt x="401" y="368"/>
                      <a:pt x="901" y="635"/>
                      <a:pt x="1435" y="768"/>
                    </a:cubicBezTo>
                    <a:cubicBezTo>
                      <a:pt x="1969" y="935"/>
                      <a:pt x="2536" y="1001"/>
                      <a:pt x="3103" y="1001"/>
                    </a:cubicBezTo>
                    <a:cubicBezTo>
                      <a:pt x="3670" y="968"/>
                      <a:pt x="4204" y="901"/>
                      <a:pt x="4737" y="768"/>
                    </a:cubicBezTo>
                    <a:cubicBezTo>
                      <a:pt x="5004" y="701"/>
                      <a:pt x="5271" y="635"/>
                      <a:pt x="5538" y="534"/>
                    </a:cubicBezTo>
                    <a:cubicBezTo>
                      <a:pt x="5671" y="468"/>
                      <a:pt x="5805" y="434"/>
                      <a:pt x="5938" y="368"/>
                    </a:cubicBezTo>
                    <a:cubicBezTo>
                      <a:pt x="6038" y="301"/>
                      <a:pt x="6172" y="168"/>
                      <a:pt x="6138" y="1"/>
                    </a:cubicBezTo>
                    <a:lnTo>
                      <a:pt x="6138" y="1"/>
                    </a:lnTo>
                    <a:cubicBezTo>
                      <a:pt x="6138" y="168"/>
                      <a:pt x="6005" y="201"/>
                      <a:pt x="5872" y="234"/>
                    </a:cubicBezTo>
                    <a:cubicBezTo>
                      <a:pt x="5738" y="268"/>
                      <a:pt x="5605" y="301"/>
                      <a:pt x="5505" y="301"/>
                    </a:cubicBezTo>
                    <a:lnTo>
                      <a:pt x="4704" y="401"/>
                    </a:lnTo>
                    <a:cubicBezTo>
                      <a:pt x="4170" y="468"/>
                      <a:pt x="3637" y="501"/>
                      <a:pt x="3103" y="501"/>
                    </a:cubicBezTo>
                    <a:cubicBezTo>
                      <a:pt x="3014" y="504"/>
                      <a:pt x="2925" y="505"/>
                      <a:pt x="2836" y="505"/>
                    </a:cubicBezTo>
                    <a:cubicBezTo>
                      <a:pt x="1858" y="505"/>
                      <a:pt x="887" y="337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1" name="Google Shape;2531;p25"/>
              <p:cNvSpPr/>
              <p:nvPr/>
            </p:nvSpPr>
            <p:spPr>
              <a:xfrm>
                <a:off x="2425086" y="1713977"/>
                <a:ext cx="38175" cy="14831"/>
              </a:xfrm>
              <a:custGeom>
                <a:rect b="b" l="l" r="r" t="t"/>
                <a:pathLst>
                  <a:path extrusionOk="0" h="493" w="1269">
                    <a:moveTo>
                      <a:pt x="857" y="0"/>
                    </a:moveTo>
                    <a:cubicBezTo>
                      <a:pt x="563" y="0"/>
                      <a:pt x="274" y="52"/>
                      <a:pt x="1" y="166"/>
                    </a:cubicBezTo>
                    <a:cubicBezTo>
                      <a:pt x="134" y="388"/>
                      <a:pt x="359" y="492"/>
                      <a:pt x="586" y="492"/>
                    </a:cubicBezTo>
                    <a:cubicBezTo>
                      <a:pt x="870" y="492"/>
                      <a:pt x="1157" y="329"/>
                      <a:pt x="1268" y="33"/>
                    </a:cubicBezTo>
                    <a:cubicBezTo>
                      <a:pt x="1131" y="11"/>
                      <a:pt x="994" y="0"/>
                      <a:pt x="8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2" name="Google Shape;2532;p25"/>
              <p:cNvSpPr/>
              <p:nvPr/>
            </p:nvSpPr>
            <p:spPr>
              <a:xfrm>
                <a:off x="1889222" y="1805518"/>
                <a:ext cx="41183" cy="15342"/>
              </a:xfrm>
              <a:custGeom>
                <a:rect b="b" l="l" r="r" t="t"/>
                <a:pathLst>
                  <a:path extrusionOk="0" h="510" w="1369">
                    <a:moveTo>
                      <a:pt x="1018" y="0"/>
                    </a:moveTo>
                    <a:cubicBezTo>
                      <a:pt x="902" y="0"/>
                      <a:pt x="785" y="8"/>
                      <a:pt x="668" y="25"/>
                    </a:cubicBezTo>
                    <a:cubicBezTo>
                      <a:pt x="435" y="58"/>
                      <a:pt x="234" y="125"/>
                      <a:pt x="1" y="225"/>
                    </a:cubicBezTo>
                    <a:cubicBezTo>
                      <a:pt x="138" y="390"/>
                      <a:pt x="366" y="509"/>
                      <a:pt x="591" y="509"/>
                    </a:cubicBezTo>
                    <a:cubicBezTo>
                      <a:pt x="639" y="509"/>
                      <a:pt x="687" y="504"/>
                      <a:pt x="735" y="492"/>
                    </a:cubicBezTo>
                    <a:cubicBezTo>
                      <a:pt x="1035" y="459"/>
                      <a:pt x="1268" y="292"/>
                      <a:pt x="1369" y="25"/>
                    </a:cubicBezTo>
                    <a:cubicBezTo>
                      <a:pt x="1252" y="8"/>
                      <a:pt x="1135" y="0"/>
                      <a:pt x="1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3" name="Google Shape;2533;p25"/>
              <p:cNvSpPr/>
              <p:nvPr/>
            </p:nvSpPr>
            <p:spPr>
              <a:xfrm>
                <a:off x="1700573" y="1589494"/>
                <a:ext cx="135492" cy="350251"/>
              </a:xfrm>
              <a:custGeom>
                <a:rect b="b" l="l" r="r" t="t"/>
                <a:pathLst>
                  <a:path extrusionOk="0" h="11643" w="4504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668"/>
                      <a:pt x="301" y="1269"/>
                      <a:pt x="568" y="1869"/>
                    </a:cubicBezTo>
                    <a:cubicBezTo>
                      <a:pt x="801" y="2436"/>
                      <a:pt x="1102" y="3003"/>
                      <a:pt x="1402" y="3570"/>
                    </a:cubicBezTo>
                    <a:cubicBezTo>
                      <a:pt x="1702" y="4104"/>
                      <a:pt x="1969" y="4671"/>
                      <a:pt x="2202" y="5238"/>
                    </a:cubicBezTo>
                    <a:cubicBezTo>
                      <a:pt x="2402" y="5838"/>
                      <a:pt x="2669" y="6439"/>
                      <a:pt x="2936" y="7006"/>
                    </a:cubicBezTo>
                    <a:cubicBezTo>
                      <a:pt x="3270" y="7540"/>
                      <a:pt x="3570" y="8073"/>
                      <a:pt x="3803" y="8640"/>
                    </a:cubicBezTo>
                    <a:cubicBezTo>
                      <a:pt x="4037" y="9174"/>
                      <a:pt x="4004" y="9775"/>
                      <a:pt x="3670" y="10275"/>
                    </a:cubicBezTo>
                    <a:cubicBezTo>
                      <a:pt x="3336" y="10775"/>
                      <a:pt x="2836" y="11142"/>
                      <a:pt x="2236" y="11309"/>
                    </a:cubicBezTo>
                    <a:cubicBezTo>
                      <a:pt x="1635" y="11476"/>
                      <a:pt x="1035" y="11576"/>
                      <a:pt x="401" y="11609"/>
                    </a:cubicBezTo>
                    <a:cubicBezTo>
                      <a:pt x="612" y="11632"/>
                      <a:pt x="824" y="11643"/>
                      <a:pt x="1035" y="11643"/>
                    </a:cubicBezTo>
                    <a:cubicBezTo>
                      <a:pt x="1457" y="11643"/>
                      <a:pt x="1880" y="11598"/>
                      <a:pt x="2302" y="11509"/>
                    </a:cubicBezTo>
                    <a:cubicBezTo>
                      <a:pt x="2970" y="11376"/>
                      <a:pt x="3570" y="11009"/>
                      <a:pt x="3970" y="10475"/>
                    </a:cubicBezTo>
                    <a:cubicBezTo>
                      <a:pt x="4404" y="9908"/>
                      <a:pt x="4504" y="9174"/>
                      <a:pt x="4237" y="8507"/>
                    </a:cubicBezTo>
                    <a:cubicBezTo>
                      <a:pt x="4004" y="7907"/>
                      <a:pt x="3703" y="7340"/>
                      <a:pt x="3370" y="6772"/>
                    </a:cubicBezTo>
                    <a:cubicBezTo>
                      <a:pt x="3070" y="6239"/>
                      <a:pt x="2836" y="5638"/>
                      <a:pt x="2636" y="5071"/>
                    </a:cubicBezTo>
                    <a:cubicBezTo>
                      <a:pt x="2369" y="4471"/>
                      <a:pt x="2069" y="3904"/>
                      <a:pt x="1735" y="3370"/>
                    </a:cubicBezTo>
                    <a:cubicBezTo>
                      <a:pt x="1402" y="2836"/>
                      <a:pt x="1068" y="2303"/>
                      <a:pt x="768" y="1736"/>
                    </a:cubicBezTo>
                    <a:cubicBezTo>
                      <a:pt x="434" y="1202"/>
                      <a:pt x="201" y="60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4" name="Google Shape;2534;p25"/>
              <p:cNvSpPr/>
              <p:nvPr/>
            </p:nvSpPr>
            <p:spPr>
              <a:xfrm>
                <a:off x="1977545" y="1362731"/>
                <a:ext cx="63233" cy="55984"/>
              </a:xfrm>
              <a:custGeom>
                <a:rect b="b" l="l" r="r" t="t"/>
                <a:pathLst>
                  <a:path extrusionOk="0" h="1861" w="2102">
                    <a:moveTo>
                      <a:pt x="1668" y="0"/>
                    </a:moveTo>
                    <a:lnTo>
                      <a:pt x="1668" y="0"/>
                    </a:lnTo>
                    <a:cubicBezTo>
                      <a:pt x="1702" y="267"/>
                      <a:pt x="1702" y="601"/>
                      <a:pt x="1668" y="901"/>
                    </a:cubicBezTo>
                    <a:cubicBezTo>
                      <a:pt x="1668" y="1168"/>
                      <a:pt x="1468" y="1335"/>
                      <a:pt x="1401" y="1401"/>
                    </a:cubicBezTo>
                    <a:cubicBezTo>
                      <a:pt x="1388" y="1410"/>
                      <a:pt x="1372" y="1414"/>
                      <a:pt x="1353" y="1414"/>
                    </a:cubicBezTo>
                    <a:cubicBezTo>
                      <a:pt x="1230" y="1414"/>
                      <a:pt x="999" y="1241"/>
                      <a:pt x="768" y="1068"/>
                    </a:cubicBezTo>
                    <a:cubicBezTo>
                      <a:pt x="534" y="901"/>
                      <a:pt x="301" y="734"/>
                      <a:pt x="0" y="567"/>
                    </a:cubicBezTo>
                    <a:lnTo>
                      <a:pt x="0" y="567"/>
                    </a:lnTo>
                    <a:cubicBezTo>
                      <a:pt x="134" y="868"/>
                      <a:pt x="334" y="1101"/>
                      <a:pt x="567" y="1335"/>
                    </a:cubicBezTo>
                    <a:cubicBezTo>
                      <a:pt x="667" y="1468"/>
                      <a:pt x="801" y="1568"/>
                      <a:pt x="901" y="1668"/>
                    </a:cubicBezTo>
                    <a:cubicBezTo>
                      <a:pt x="1025" y="1792"/>
                      <a:pt x="1185" y="1860"/>
                      <a:pt x="1355" y="1860"/>
                    </a:cubicBezTo>
                    <a:cubicBezTo>
                      <a:pt x="1414" y="1860"/>
                      <a:pt x="1474" y="1852"/>
                      <a:pt x="1535" y="1835"/>
                    </a:cubicBezTo>
                    <a:cubicBezTo>
                      <a:pt x="1735" y="1802"/>
                      <a:pt x="1935" y="1635"/>
                      <a:pt x="2002" y="1435"/>
                    </a:cubicBezTo>
                    <a:cubicBezTo>
                      <a:pt x="2068" y="1268"/>
                      <a:pt x="2102" y="1068"/>
                      <a:pt x="2068" y="868"/>
                    </a:cubicBezTo>
                    <a:cubicBezTo>
                      <a:pt x="2035" y="534"/>
                      <a:pt x="1868" y="234"/>
                      <a:pt x="1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5" name="Google Shape;2535;p25"/>
              <p:cNvSpPr/>
              <p:nvPr/>
            </p:nvSpPr>
            <p:spPr>
              <a:xfrm>
                <a:off x="1586198" y="1825584"/>
                <a:ext cx="229800" cy="73010"/>
              </a:xfrm>
              <a:custGeom>
                <a:rect b="b" l="l" r="r" t="t"/>
                <a:pathLst>
                  <a:path extrusionOk="0" h="2427" w="7639">
                    <a:moveTo>
                      <a:pt x="5550" y="0"/>
                    </a:moveTo>
                    <a:cubicBezTo>
                      <a:pt x="4845" y="0"/>
                      <a:pt x="4136" y="75"/>
                      <a:pt x="3436" y="225"/>
                    </a:cubicBezTo>
                    <a:cubicBezTo>
                      <a:pt x="2735" y="359"/>
                      <a:pt x="2068" y="592"/>
                      <a:pt x="1434" y="926"/>
                    </a:cubicBezTo>
                    <a:cubicBezTo>
                      <a:pt x="1101" y="1093"/>
                      <a:pt x="801" y="1293"/>
                      <a:pt x="534" y="1493"/>
                    </a:cubicBezTo>
                    <a:cubicBezTo>
                      <a:pt x="367" y="1626"/>
                      <a:pt x="234" y="1760"/>
                      <a:pt x="133" y="1893"/>
                    </a:cubicBezTo>
                    <a:cubicBezTo>
                      <a:pt x="33" y="2060"/>
                      <a:pt x="0" y="2260"/>
                      <a:pt x="100" y="2427"/>
                    </a:cubicBezTo>
                    <a:cubicBezTo>
                      <a:pt x="67" y="2260"/>
                      <a:pt x="133" y="2093"/>
                      <a:pt x="234" y="1993"/>
                    </a:cubicBezTo>
                    <a:cubicBezTo>
                      <a:pt x="367" y="1860"/>
                      <a:pt x="500" y="1760"/>
                      <a:pt x="667" y="1693"/>
                    </a:cubicBezTo>
                    <a:cubicBezTo>
                      <a:pt x="967" y="1560"/>
                      <a:pt x="1268" y="1393"/>
                      <a:pt x="1601" y="1293"/>
                    </a:cubicBezTo>
                    <a:cubicBezTo>
                      <a:pt x="2235" y="1026"/>
                      <a:pt x="2869" y="826"/>
                      <a:pt x="3536" y="692"/>
                    </a:cubicBezTo>
                    <a:cubicBezTo>
                      <a:pt x="4904" y="426"/>
                      <a:pt x="6271" y="292"/>
                      <a:pt x="7639" y="225"/>
                    </a:cubicBezTo>
                    <a:cubicBezTo>
                      <a:pt x="6955" y="75"/>
                      <a:pt x="6254" y="0"/>
                      <a:pt x="55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6" name="Google Shape;2536;p25"/>
              <p:cNvSpPr/>
              <p:nvPr/>
            </p:nvSpPr>
            <p:spPr>
              <a:xfrm>
                <a:off x="2446174" y="1503217"/>
                <a:ext cx="36129" cy="21479"/>
              </a:xfrm>
              <a:custGeom>
                <a:rect b="b" l="l" r="r" t="t"/>
                <a:pathLst>
                  <a:path extrusionOk="0" h="714" w="1201">
                    <a:moveTo>
                      <a:pt x="1201" y="0"/>
                    </a:moveTo>
                    <a:cubicBezTo>
                      <a:pt x="967" y="34"/>
                      <a:pt x="767" y="100"/>
                      <a:pt x="567" y="200"/>
                    </a:cubicBezTo>
                    <a:cubicBezTo>
                      <a:pt x="334" y="300"/>
                      <a:pt x="167" y="434"/>
                      <a:pt x="0" y="601"/>
                    </a:cubicBezTo>
                    <a:cubicBezTo>
                      <a:pt x="129" y="678"/>
                      <a:pt x="267" y="713"/>
                      <a:pt x="402" y="713"/>
                    </a:cubicBezTo>
                    <a:cubicBezTo>
                      <a:pt x="790" y="713"/>
                      <a:pt x="1151" y="421"/>
                      <a:pt x="12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7" name="Google Shape;2537;p25"/>
              <p:cNvSpPr/>
              <p:nvPr/>
            </p:nvSpPr>
            <p:spPr>
              <a:xfrm>
                <a:off x="2053804" y="2227639"/>
                <a:ext cx="76289" cy="31226"/>
              </a:xfrm>
              <a:custGeom>
                <a:rect b="b" l="l" r="r" t="t"/>
                <a:pathLst>
                  <a:path extrusionOk="0" h="1038" w="2536">
                    <a:moveTo>
                      <a:pt x="1574" y="0"/>
                    </a:moveTo>
                    <a:cubicBezTo>
                      <a:pt x="1418" y="0"/>
                      <a:pt x="1266" y="29"/>
                      <a:pt x="1101" y="70"/>
                    </a:cubicBezTo>
                    <a:cubicBezTo>
                      <a:pt x="601" y="170"/>
                      <a:pt x="167" y="537"/>
                      <a:pt x="0" y="1037"/>
                    </a:cubicBezTo>
                    <a:cubicBezTo>
                      <a:pt x="720" y="600"/>
                      <a:pt x="1556" y="367"/>
                      <a:pt x="2372" y="367"/>
                    </a:cubicBezTo>
                    <a:cubicBezTo>
                      <a:pt x="2427" y="367"/>
                      <a:pt x="2481" y="368"/>
                      <a:pt x="2536" y="370"/>
                    </a:cubicBezTo>
                    <a:cubicBezTo>
                      <a:pt x="2369" y="170"/>
                      <a:pt x="2135" y="70"/>
                      <a:pt x="1868" y="37"/>
                    </a:cubicBezTo>
                    <a:cubicBezTo>
                      <a:pt x="1767" y="11"/>
                      <a:pt x="1669" y="0"/>
                      <a:pt x="15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8" name="Google Shape;2538;p25"/>
              <p:cNvSpPr/>
              <p:nvPr/>
            </p:nvSpPr>
            <p:spPr>
              <a:xfrm>
                <a:off x="1820001" y="2433435"/>
                <a:ext cx="685400" cy="1043051"/>
              </a:xfrm>
              <a:custGeom>
                <a:rect b="b" l="l" r="r" t="t"/>
                <a:pathLst>
                  <a:path extrusionOk="0" h="34673" w="22784">
                    <a:moveTo>
                      <a:pt x="22783" y="0"/>
                    </a:moveTo>
                    <a:lnTo>
                      <a:pt x="22783" y="0"/>
                    </a:lnTo>
                    <a:cubicBezTo>
                      <a:pt x="20848" y="1401"/>
                      <a:pt x="18680" y="2302"/>
                      <a:pt x="16612" y="3503"/>
                    </a:cubicBezTo>
                    <a:cubicBezTo>
                      <a:pt x="14577" y="4704"/>
                      <a:pt x="12776" y="6338"/>
                      <a:pt x="11342" y="8240"/>
                    </a:cubicBezTo>
                    <a:cubicBezTo>
                      <a:pt x="9907" y="10108"/>
                      <a:pt x="8673" y="12176"/>
                      <a:pt x="7739" y="14344"/>
                    </a:cubicBezTo>
                    <a:cubicBezTo>
                      <a:pt x="6738" y="16512"/>
                      <a:pt x="5904" y="18714"/>
                      <a:pt x="5104" y="20949"/>
                    </a:cubicBezTo>
                    <a:cubicBezTo>
                      <a:pt x="4337" y="23184"/>
                      <a:pt x="3569" y="25419"/>
                      <a:pt x="2602" y="27553"/>
                    </a:cubicBezTo>
                    <a:cubicBezTo>
                      <a:pt x="2168" y="28654"/>
                      <a:pt x="1635" y="29688"/>
                      <a:pt x="1101" y="30756"/>
                    </a:cubicBezTo>
                    <a:cubicBezTo>
                      <a:pt x="834" y="31289"/>
                      <a:pt x="601" y="31823"/>
                      <a:pt x="401" y="32390"/>
                    </a:cubicBezTo>
                    <a:cubicBezTo>
                      <a:pt x="267" y="32690"/>
                      <a:pt x="200" y="32957"/>
                      <a:pt x="100" y="33258"/>
                    </a:cubicBezTo>
                    <a:cubicBezTo>
                      <a:pt x="0" y="33591"/>
                      <a:pt x="34" y="33925"/>
                      <a:pt x="167" y="34258"/>
                    </a:cubicBezTo>
                    <a:cubicBezTo>
                      <a:pt x="267" y="34425"/>
                      <a:pt x="401" y="34558"/>
                      <a:pt x="567" y="34625"/>
                    </a:cubicBezTo>
                    <a:cubicBezTo>
                      <a:pt x="685" y="34649"/>
                      <a:pt x="820" y="34672"/>
                      <a:pt x="948" y="34672"/>
                    </a:cubicBezTo>
                    <a:cubicBezTo>
                      <a:pt x="1000" y="34672"/>
                      <a:pt x="1052" y="34668"/>
                      <a:pt x="1101" y="34659"/>
                    </a:cubicBezTo>
                    <a:cubicBezTo>
                      <a:pt x="1435" y="34558"/>
                      <a:pt x="1735" y="34358"/>
                      <a:pt x="1935" y="34091"/>
                    </a:cubicBezTo>
                    <a:cubicBezTo>
                      <a:pt x="2102" y="33825"/>
                      <a:pt x="2269" y="33591"/>
                      <a:pt x="2402" y="33324"/>
                    </a:cubicBezTo>
                    <a:lnTo>
                      <a:pt x="2869" y="32557"/>
                    </a:lnTo>
                    <a:cubicBezTo>
                      <a:pt x="3436" y="31523"/>
                      <a:pt x="4003" y="30489"/>
                      <a:pt x="4570" y="29455"/>
                    </a:cubicBezTo>
                    <a:cubicBezTo>
                      <a:pt x="5638" y="27353"/>
                      <a:pt x="6572" y="25185"/>
                      <a:pt x="7406" y="22983"/>
                    </a:cubicBezTo>
                    <a:lnTo>
                      <a:pt x="7406" y="22983"/>
                    </a:lnTo>
                    <a:cubicBezTo>
                      <a:pt x="6472" y="25152"/>
                      <a:pt x="5471" y="27287"/>
                      <a:pt x="4337" y="29355"/>
                    </a:cubicBezTo>
                    <a:cubicBezTo>
                      <a:pt x="3770" y="30422"/>
                      <a:pt x="3203" y="31423"/>
                      <a:pt x="2602" y="32457"/>
                    </a:cubicBezTo>
                    <a:lnTo>
                      <a:pt x="2135" y="33191"/>
                    </a:lnTo>
                    <a:cubicBezTo>
                      <a:pt x="1968" y="33458"/>
                      <a:pt x="1835" y="33691"/>
                      <a:pt x="1635" y="33925"/>
                    </a:cubicBezTo>
                    <a:cubicBezTo>
                      <a:pt x="1501" y="34125"/>
                      <a:pt x="1268" y="34258"/>
                      <a:pt x="1034" y="34325"/>
                    </a:cubicBezTo>
                    <a:cubicBezTo>
                      <a:pt x="984" y="34339"/>
                      <a:pt x="935" y="34346"/>
                      <a:pt x="886" y="34346"/>
                    </a:cubicBezTo>
                    <a:cubicBezTo>
                      <a:pt x="707" y="34346"/>
                      <a:pt x="546" y="34256"/>
                      <a:pt x="467" y="34125"/>
                    </a:cubicBezTo>
                    <a:cubicBezTo>
                      <a:pt x="367" y="33858"/>
                      <a:pt x="367" y="33624"/>
                      <a:pt x="467" y="33391"/>
                    </a:cubicBezTo>
                    <a:cubicBezTo>
                      <a:pt x="534" y="33091"/>
                      <a:pt x="634" y="32824"/>
                      <a:pt x="734" y="32557"/>
                    </a:cubicBezTo>
                    <a:cubicBezTo>
                      <a:pt x="968" y="31990"/>
                      <a:pt x="1201" y="31456"/>
                      <a:pt x="1468" y="30956"/>
                    </a:cubicBezTo>
                    <a:cubicBezTo>
                      <a:pt x="1968" y="29888"/>
                      <a:pt x="2535" y="28821"/>
                      <a:pt x="3002" y="27754"/>
                    </a:cubicBezTo>
                    <a:cubicBezTo>
                      <a:pt x="3970" y="25585"/>
                      <a:pt x="4770" y="23350"/>
                      <a:pt x="5571" y="21115"/>
                    </a:cubicBezTo>
                    <a:cubicBezTo>
                      <a:pt x="6371" y="18914"/>
                      <a:pt x="7139" y="16679"/>
                      <a:pt x="8106" y="14544"/>
                    </a:cubicBezTo>
                    <a:cubicBezTo>
                      <a:pt x="9040" y="12376"/>
                      <a:pt x="10241" y="10341"/>
                      <a:pt x="11609" y="8440"/>
                    </a:cubicBezTo>
                    <a:cubicBezTo>
                      <a:pt x="13010" y="6538"/>
                      <a:pt x="14744" y="4937"/>
                      <a:pt x="16746" y="3703"/>
                    </a:cubicBezTo>
                    <a:cubicBezTo>
                      <a:pt x="18714" y="2435"/>
                      <a:pt x="20915" y="1468"/>
                      <a:pt x="227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9" name="Google Shape;2539;p25"/>
              <p:cNvSpPr/>
              <p:nvPr/>
            </p:nvSpPr>
            <p:spPr>
              <a:xfrm>
                <a:off x="1965512" y="2730472"/>
                <a:ext cx="609110" cy="1111127"/>
              </a:xfrm>
              <a:custGeom>
                <a:rect b="b" l="l" r="r" t="t"/>
                <a:pathLst>
                  <a:path extrusionOk="0" h="36936" w="20248">
                    <a:moveTo>
                      <a:pt x="20248" y="0"/>
                    </a:moveTo>
                    <a:cubicBezTo>
                      <a:pt x="17913" y="300"/>
                      <a:pt x="15711" y="1068"/>
                      <a:pt x="13743" y="2302"/>
                    </a:cubicBezTo>
                    <a:cubicBezTo>
                      <a:pt x="11775" y="3503"/>
                      <a:pt x="10041" y="5070"/>
                      <a:pt x="8640" y="6905"/>
                    </a:cubicBezTo>
                    <a:cubicBezTo>
                      <a:pt x="7205" y="8773"/>
                      <a:pt x="6104" y="10841"/>
                      <a:pt x="5371" y="13043"/>
                    </a:cubicBezTo>
                    <a:cubicBezTo>
                      <a:pt x="4603" y="15244"/>
                      <a:pt x="4103" y="17513"/>
                      <a:pt x="3903" y="19848"/>
                    </a:cubicBezTo>
                    <a:cubicBezTo>
                      <a:pt x="3736" y="22149"/>
                      <a:pt x="3736" y="24451"/>
                      <a:pt x="3803" y="26753"/>
                    </a:cubicBezTo>
                    <a:cubicBezTo>
                      <a:pt x="3836" y="27920"/>
                      <a:pt x="3803" y="29054"/>
                      <a:pt x="3769" y="30222"/>
                    </a:cubicBezTo>
                    <a:cubicBezTo>
                      <a:pt x="3769" y="30789"/>
                      <a:pt x="3769" y="31389"/>
                      <a:pt x="3869" y="31956"/>
                    </a:cubicBezTo>
                    <a:cubicBezTo>
                      <a:pt x="3936" y="32557"/>
                      <a:pt x="4070" y="33124"/>
                      <a:pt x="4270" y="33658"/>
                    </a:cubicBezTo>
                    <a:cubicBezTo>
                      <a:pt x="4503" y="34158"/>
                      <a:pt x="4570" y="34725"/>
                      <a:pt x="4537" y="35259"/>
                    </a:cubicBezTo>
                    <a:cubicBezTo>
                      <a:pt x="4470" y="35792"/>
                      <a:pt x="4136" y="36259"/>
                      <a:pt x="3669" y="36493"/>
                    </a:cubicBezTo>
                    <a:cubicBezTo>
                      <a:pt x="3450" y="36595"/>
                      <a:pt x="3219" y="36646"/>
                      <a:pt x="2988" y="36646"/>
                    </a:cubicBezTo>
                    <a:cubicBezTo>
                      <a:pt x="2692" y="36646"/>
                      <a:pt x="2398" y="36562"/>
                      <a:pt x="2135" y="36393"/>
                    </a:cubicBezTo>
                    <a:cubicBezTo>
                      <a:pt x="1635" y="36126"/>
                      <a:pt x="1268" y="35726"/>
                      <a:pt x="1034" y="35225"/>
                    </a:cubicBezTo>
                    <a:cubicBezTo>
                      <a:pt x="801" y="34692"/>
                      <a:pt x="634" y="34158"/>
                      <a:pt x="534" y="33591"/>
                    </a:cubicBezTo>
                    <a:cubicBezTo>
                      <a:pt x="434" y="33024"/>
                      <a:pt x="334" y="32457"/>
                      <a:pt x="267" y="31890"/>
                    </a:cubicBezTo>
                    <a:cubicBezTo>
                      <a:pt x="133" y="30755"/>
                      <a:pt x="33" y="29588"/>
                      <a:pt x="33" y="28454"/>
                    </a:cubicBezTo>
                    <a:lnTo>
                      <a:pt x="33" y="28454"/>
                    </a:lnTo>
                    <a:cubicBezTo>
                      <a:pt x="0" y="29621"/>
                      <a:pt x="33" y="30755"/>
                      <a:pt x="133" y="31923"/>
                    </a:cubicBezTo>
                    <a:cubicBezTo>
                      <a:pt x="200" y="32490"/>
                      <a:pt x="267" y="33057"/>
                      <a:pt x="367" y="33624"/>
                    </a:cubicBezTo>
                    <a:cubicBezTo>
                      <a:pt x="434" y="34225"/>
                      <a:pt x="600" y="34792"/>
                      <a:pt x="834" y="35325"/>
                    </a:cubicBezTo>
                    <a:cubicBezTo>
                      <a:pt x="1067" y="35859"/>
                      <a:pt x="1468" y="36326"/>
                      <a:pt x="2001" y="36660"/>
                    </a:cubicBezTo>
                    <a:cubicBezTo>
                      <a:pt x="2317" y="36849"/>
                      <a:pt x="2656" y="36936"/>
                      <a:pt x="2988" y="36936"/>
                    </a:cubicBezTo>
                    <a:cubicBezTo>
                      <a:pt x="3885" y="36936"/>
                      <a:pt x="4724" y="36299"/>
                      <a:pt x="4870" y="35325"/>
                    </a:cubicBezTo>
                    <a:cubicBezTo>
                      <a:pt x="4937" y="34725"/>
                      <a:pt x="4837" y="34125"/>
                      <a:pt x="4637" y="33557"/>
                    </a:cubicBezTo>
                    <a:cubicBezTo>
                      <a:pt x="4270" y="32490"/>
                      <a:pt x="4103" y="31356"/>
                      <a:pt x="4170" y="30222"/>
                    </a:cubicBezTo>
                    <a:cubicBezTo>
                      <a:pt x="4203" y="29088"/>
                      <a:pt x="4236" y="27920"/>
                      <a:pt x="4236" y="26753"/>
                    </a:cubicBezTo>
                    <a:cubicBezTo>
                      <a:pt x="4136" y="24451"/>
                      <a:pt x="4203" y="22183"/>
                      <a:pt x="4370" y="19881"/>
                    </a:cubicBezTo>
                    <a:cubicBezTo>
                      <a:pt x="4737" y="15344"/>
                      <a:pt x="6171" y="10808"/>
                      <a:pt x="8906" y="7139"/>
                    </a:cubicBezTo>
                    <a:cubicBezTo>
                      <a:pt x="10241" y="5304"/>
                      <a:pt x="11942" y="3703"/>
                      <a:pt x="13877" y="2469"/>
                    </a:cubicBezTo>
                    <a:cubicBezTo>
                      <a:pt x="15778" y="1201"/>
                      <a:pt x="17946" y="367"/>
                      <a:pt x="202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0" name="Google Shape;2540;p25"/>
              <p:cNvSpPr/>
              <p:nvPr/>
            </p:nvSpPr>
            <p:spPr>
              <a:xfrm>
                <a:off x="2107983" y="3113546"/>
                <a:ext cx="488720" cy="609020"/>
              </a:xfrm>
              <a:custGeom>
                <a:rect b="b" l="l" r="r" t="t"/>
                <a:pathLst>
                  <a:path extrusionOk="0" h="20245" w="16246">
                    <a:moveTo>
                      <a:pt x="13391" y="0"/>
                    </a:moveTo>
                    <a:cubicBezTo>
                      <a:pt x="12856" y="0"/>
                      <a:pt x="12310" y="70"/>
                      <a:pt x="11809" y="209"/>
                    </a:cubicBezTo>
                    <a:cubicBezTo>
                      <a:pt x="11175" y="375"/>
                      <a:pt x="10575" y="576"/>
                      <a:pt x="9975" y="842"/>
                    </a:cubicBezTo>
                    <a:cubicBezTo>
                      <a:pt x="8807" y="1343"/>
                      <a:pt x="7673" y="1943"/>
                      <a:pt x="6605" y="2644"/>
                    </a:cubicBezTo>
                    <a:cubicBezTo>
                      <a:pt x="5471" y="3311"/>
                      <a:pt x="4504" y="4212"/>
                      <a:pt x="3770" y="5279"/>
                    </a:cubicBezTo>
                    <a:cubicBezTo>
                      <a:pt x="3136" y="6413"/>
                      <a:pt x="2703" y="7647"/>
                      <a:pt x="2536" y="8948"/>
                    </a:cubicBezTo>
                    <a:cubicBezTo>
                      <a:pt x="2302" y="10216"/>
                      <a:pt x="2169" y="11483"/>
                      <a:pt x="2102" y="12751"/>
                    </a:cubicBezTo>
                    <a:cubicBezTo>
                      <a:pt x="2036" y="14019"/>
                      <a:pt x="2002" y="15286"/>
                      <a:pt x="1802" y="16520"/>
                    </a:cubicBezTo>
                    <a:cubicBezTo>
                      <a:pt x="1677" y="17711"/>
                      <a:pt x="1316" y="18842"/>
                      <a:pt x="748" y="19859"/>
                    </a:cubicBezTo>
                    <a:lnTo>
                      <a:pt x="748" y="19859"/>
                    </a:lnTo>
                    <a:cubicBezTo>
                      <a:pt x="199" y="18539"/>
                      <a:pt x="198" y="17054"/>
                      <a:pt x="801" y="15720"/>
                    </a:cubicBezTo>
                    <a:lnTo>
                      <a:pt x="801" y="15720"/>
                    </a:lnTo>
                    <a:cubicBezTo>
                      <a:pt x="67" y="17121"/>
                      <a:pt x="1" y="18722"/>
                      <a:pt x="635" y="20156"/>
                    </a:cubicBezTo>
                    <a:cubicBezTo>
                      <a:pt x="635" y="20190"/>
                      <a:pt x="635" y="20190"/>
                      <a:pt x="668" y="20223"/>
                    </a:cubicBezTo>
                    <a:cubicBezTo>
                      <a:pt x="682" y="20237"/>
                      <a:pt x="707" y="20245"/>
                      <a:pt x="734" y="20245"/>
                    </a:cubicBezTo>
                    <a:cubicBezTo>
                      <a:pt x="773" y="20245"/>
                      <a:pt x="815" y="20229"/>
                      <a:pt x="835" y="20190"/>
                    </a:cubicBezTo>
                    <a:cubicBezTo>
                      <a:pt x="1502" y="19089"/>
                      <a:pt x="1969" y="17855"/>
                      <a:pt x="2169" y="16587"/>
                    </a:cubicBezTo>
                    <a:cubicBezTo>
                      <a:pt x="2336" y="15320"/>
                      <a:pt x="2469" y="14052"/>
                      <a:pt x="2536" y="12784"/>
                    </a:cubicBezTo>
                    <a:cubicBezTo>
                      <a:pt x="2603" y="11517"/>
                      <a:pt x="2769" y="10249"/>
                      <a:pt x="3003" y="9015"/>
                    </a:cubicBezTo>
                    <a:cubicBezTo>
                      <a:pt x="3203" y="7781"/>
                      <a:pt x="3603" y="6613"/>
                      <a:pt x="4204" y="5513"/>
                    </a:cubicBezTo>
                    <a:cubicBezTo>
                      <a:pt x="4871" y="4478"/>
                      <a:pt x="5772" y="3611"/>
                      <a:pt x="6839" y="2977"/>
                    </a:cubicBezTo>
                    <a:cubicBezTo>
                      <a:pt x="7373" y="2610"/>
                      <a:pt x="7940" y="2310"/>
                      <a:pt x="8473" y="1977"/>
                    </a:cubicBezTo>
                    <a:cubicBezTo>
                      <a:pt x="9007" y="1676"/>
                      <a:pt x="9574" y="1376"/>
                      <a:pt x="10141" y="1109"/>
                    </a:cubicBezTo>
                    <a:cubicBezTo>
                      <a:pt x="11242" y="542"/>
                      <a:pt x="12476" y="242"/>
                      <a:pt x="13744" y="209"/>
                    </a:cubicBezTo>
                    <a:cubicBezTo>
                      <a:pt x="14344" y="209"/>
                      <a:pt x="14945" y="442"/>
                      <a:pt x="15445" y="842"/>
                    </a:cubicBezTo>
                    <a:cubicBezTo>
                      <a:pt x="15945" y="1209"/>
                      <a:pt x="16212" y="1843"/>
                      <a:pt x="16212" y="2477"/>
                    </a:cubicBezTo>
                    <a:cubicBezTo>
                      <a:pt x="16246" y="1810"/>
                      <a:pt x="15979" y="1176"/>
                      <a:pt x="15512" y="776"/>
                    </a:cubicBezTo>
                    <a:cubicBezTo>
                      <a:pt x="15011" y="309"/>
                      <a:pt x="14378" y="42"/>
                      <a:pt x="13711" y="9"/>
                    </a:cubicBezTo>
                    <a:cubicBezTo>
                      <a:pt x="13605" y="3"/>
                      <a:pt x="13498" y="0"/>
                      <a:pt x="13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1" name="Google Shape;2541;p25"/>
              <p:cNvSpPr/>
              <p:nvPr/>
            </p:nvSpPr>
            <p:spPr>
              <a:xfrm>
                <a:off x="2513409" y="3139868"/>
                <a:ext cx="194694" cy="1422962"/>
              </a:xfrm>
              <a:custGeom>
                <a:rect b="b" l="l" r="r" t="t"/>
                <a:pathLst>
                  <a:path extrusionOk="0" h="47302" w="6472">
                    <a:moveTo>
                      <a:pt x="267" y="1"/>
                    </a:moveTo>
                    <a:lnTo>
                      <a:pt x="267" y="1"/>
                    </a:lnTo>
                    <a:cubicBezTo>
                      <a:pt x="100" y="501"/>
                      <a:pt x="0" y="1002"/>
                      <a:pt x="33" y="1535"/>
                    </a:cubicBezTo>
                    <a:cubicBezTo>
                      <a:pt x="67" y="2069"/>
                      <a:pt x="167" y="2569"/>
                      <a:pt x="300" y="3070"/>
                    </a:cubicBezTo>
                    <a:cubicBezTo>
                      <a:pt x="634" y="4037"/>
                      <a:pt x="1034" y="4971"/>
                      <a:pt x="1501" y="5905"/>
                    </a:cubicBezTo>
                    <a:cubicBezTo>
                      <a:pt x="1968" y="6806"/>
                      <a:pt x="2302" y="7740"/>
                      <a:pt x="2502" y="8740"/>
                    </a:cubicBezTo>
                    <a:cubicBezTo>
                      <a:pt x="2635" y="9741"/>
                      <a:pt x="2535" y="10775"/>
                      <a:pt x="2268" y="11709"/>
                    </a:cubicBezTo>
                    <a:cubicBezTo>
                      <a:pt x="2001" y="12743"/>
                      <a:pt x="1835" y="13777"/>
                      <a:pt x="1835" y="14811"/>
                    </a:cubicBezTo>
                    <a:cubicBezTo>
                      <a:pt x="1835" y="15846"/>
                      <a:pt x="1935" y="16880"/>
                      <a:pt x="2068" y="17914"/>
                    </a:cubicBezTo>
                    <a:cubicBezTo>
                      <a:pt x="2202" y="18914"/>
                      <a:pt x="2368" y="19915"/>
                      <a:pt x="2468" y="20949"/>
                    </a:cubicBezTo>
                    <a:cubicBezTo>
                      <a:pt x="2602" y="21950"/>
                      <a:pt x="2669" y="22984"/>
                      <a:pt x="2702" y="23985"/>
                    </a:cubicBezTo>
                    <a:cubicBezTo>
                      <a:pt x="2802" y="26019"/>
                      <a:pt x="2902" y="28121"/>
                      <a:pt x="3402" y="30122"/>
                    </a:cubicBezTo>
                    <a:cubicBezTo>
                      <a:pt x="3636" y="31123"/>
                      <a:pt x="3970" y="32124"/>
                      <a:pt x="4437" y="33058"/>
                    </a:cubicBezTo>
                    <a:cubicBezTo>
                      <a:pt x="4670" y="33525"/>
                      <a:pt x="4970" y="33958"/>
                      <a:pt x="5270" y="34392"/>
                    </a:cubicBezTo>
                    <a:cubicBezTo>
                      <a:pt x="5571" y="34759"/>
                      <a:pt x="5838" y="35193"/>
                      <a:pt x="6004" y="35660"/>
                    </a:cubicBezTo>
                    <a:cubicBezTo>
                      <a:pt x="6104" y="36127"/>
                      <a:pt x="6038" y="36594"/>
                      <a:pt x="5838" y="37027"/>
                    </a:cubicBezTo>
                    <a:cubicBezTo>
                      <a:pt x="5637" y="37494"/>
                      <a:pt x="5371" y="37928"/>
                      <a:pt x="5137" y="38395"/>
                    </a:cubicBezTo>
                    <a:cubicBezTo>
                      <a:pt x="5004" y="38629"/>
                      <a:pt x="4937" y="38895"/>
                      <a:pt x="4870" y="39162"/>
                    </a:cubicBezTo>
                    <a:cubicBezTo>
                      <a:pt x="4837" y="39429"/>
                      <a:pt x="4837" y="39696"/>
                      <a:pt x="4870" y="39963"/>
                    </a:cubicBezTo>
                    <a:cubicBezTo>
                      <a:pt x="4937" y="40463"/>
                      <a:pt x="4970" y="40997"/>
                      <a:pt x="5070" y="41497"/>
                    </a:cubicBezTo>
                    <a:cubicBezTo>
                      <a:pt x="5137" y="41964"/>
                      <a:pt x="5137" y="42498"/>
                      <a:pt x="5070" y="42998"/>
                    </a:cubicBezTo>
                    <a:cubicBezTo>
                      <a:pt x="4937" y="43465"/>
                      <a:pt x="4770" y="43966"/>
                      <a:pt x="4570" y="44399"/>
                    </a:cubicBezTo>
                    <a:cubicBezTo>
                      <a:pt x="4336" y="44866"/>
                      <a:pt x="4103" y="45333"/>
                      <a:pt x="3936" y="45834"/>
                    </a:cubicBezTo>
                    <a:cubicBezTo>
                      <a:pt x="3769" y="46301"/>
                      <a:pt x="3603" y="46801"/>
                      <a:pt x="3503" y="47301"/>
                    </a:cubicBezTo>
                    <a:cubicBezTo>
                      <a:pt x="3636" y="46801"/>
                      <a:pt x="3803" y="46301"/>
                      <a:pt x="4003" y="45834"/>
                    </a:cubicBezTo>
                    <a:cubicBezTo>
                      <a:pt x="4203" y="45367"/>
                      <a:pt x="4470" y="44933"/>
                      <a:pt x="4670" y="44466"/>
                    </a:cubicBezTo>
                    <a:cubicBezTo>
                      <a:pt x="4937" y="43999"/>
                      <a:pt x="5104" y="43532"/>
                      <a:pt x="5237" y="43032"/>
                    </a:cubicBezTo>
                    <a:cubicBezTo>
                      <a:pt x="5371" y="42498"/>
                      <a:pt x="5371" y="41964"/>
                      <a:pt x="5304" y="41464"/>
                    </a:cubicBezTo>
                    <a:cubicBezTo>
                      <a:pt x="5237" y="40930"/>
                      <a:pt x="5204" y="40430"/>
                      <a:pt x="5170" y="39929"/>
                    </a:cubicBezTo>
                    <a:cubicBezTo>
                      <a:pt x="5137" y="39696"/>
                      <a:pt x="5137" y="39462"/>
                      <a:pt x="5170" y="39196"/>
                    </a:cubicBezTo>
                    <a:cubicBezTo>
                      <a:pt x="5237" y="38962"/>
                      <a:pt x="5304" y="38729"/>
                      <a:pt x="5404" y="38528"/>
                    </a:cubicBezTo>
                    <a:cubicBezTo>
                      <a:pt x="5637" y="38061"/>
                      <a:pt x="5938" y="37661"/>
                      <a:pt x="6138" y="37161"/>
                    </a:cubicBezTo>
                    <a:cubicBezTo>
                      <a:pt x="6405" y="36660"/>
                      <a:pt x="6471" y="36093"/>
                      <a:pt x="6371" y="35560"/>
                    </a:cubicBezTo>
                    <a:cubicBezTo>
                      <a:pt x="6171" y="35059"/>
                      <a:pt x="5904" y="34592"/>
                      <a:pt x="5604" y="34159"/>
                    </a:cubicBezTo>
                    <a:cubicBezTo>
                      <a:pt x="5304" y="33758"/>
                      <a:pt x="5037" y="33325"/>
                      <a:pt x="4803" y="32858"/>
                    </a:cubicBezTo>
                    <a:cubicBezTo>
                      <a:pt x="4370" y="31957"/>
                      <a:pt x="4036" y="31023"/>
                      <a:pt x="3803" y="30022"/>
                    </a:cubicBezTo>
                    <a:cubicBezTo>
                      <a:pt x="3402" y="28021"/>
                      <a:pt x="3202" y="25986"/>
                      <a:pt x="3169" y="23951"/>
                    </a:cubicBezTo>
                    <a:cubicBezTo>
                      <a:pt x="3136" y="22951"/>
                      <a:pt x="3036" y="21917"/>
                      <a:pt x="2935" y="20882"/>
                    </a:cubicBezTo>
                    <a:cubicBezTo>
                      <a:pt x="2835" y="19848"/>
                      <a:pt x="2669" y="18848"/>
                      <a:pt x="2535" y="17847"/>
                    </a:cubicBezTo>
                    <a:cubicBezTo>
                      <a:pt x="2368" y="16846"/>
                      <a:pt x="2302" y="15812"/>
                      <a:pt x="2268" y="14811"/>
                    </a:cubicBezTo>
                    <a:cubicBezTo>
                      <a:pt x="2268" y="13811"/>
                      <a:pt x="2402" y="12777"/>
                      <a:pt x="2635" y="11809"/>
                    </a:cubicBezTo>
                    <a:cubicBezTo>
                      <a:pt x="2902" y="10809"/>
                      <a:pt x="2969" y="9741"/>
                      <a:pt x="2835" y="8707"/>
                    </a:cubicBezTo>
                    <a:cubicBezTo>
                      <a:pt x="2602" y="7673"/>
                      <a:pt x="2235" y="6706"/>
                      <a:pt x="1735" y="5772"/>
                    </a:cubicBezTo>
                    <a:cubicBezTo>
                      <a:pt x="1234" y="4904"/>
                      <a:pt x="801" y="3970"/>
                      <a:pt x="434" y="3003"/>
                    </a:cubicBezTo>
                    <a:cubicBezTo>
                      <a:pt x="100" y="2036"/>
                      <a:pt x="33" y="1002"/>
                      <a:pt x="2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2" name="Google Shape;2542;p25"/>
              <p:cNvSpPr/>
              <p:nvPr/>
            </p:nvSpPr>
            <p:spPr>
              <a:xfrm>
                <a:off x="1720638" y="4316946"/>
                <a:ext cx="224807" cy="104386"/>
              </a:xfrm>
              <a:custGeom>
                <a:rect b="b" l="l" r="r" t="t"/>
                <a:pathLst>
                  <a:path extrusionOk="0" h="3470" w="7473">
                    <a:moveTo>
                      <a:pt x="743" y="1"/>
                    </a:moveTo>
                    <a:cubicBezTo>
                      <a:pt x="497" y="1"/>
                      <a:pt x="249" y="12"/>
                      <a:pt x="1" y="34"/>
                    </a:cubicBezTo>
                    <a:cubicBezTo>
                      <a:pt x="2770" y="401"/>
                      <a:pt x="5371" y="1602"/>
                      <a:pt x="7473" y="3470"/>
                    </a:cubicBezTo>
                    <a:cubicBezTo>
                      <a:pt x="5916" y="1302"/>
                      <a:pt x="3408" y="1"/>
                      <a:pt x="7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3" name="Google Shape;2543;p25"/>
              <p:cNvSpPr/>
              <p:nvPr/>
            </p:nvSpPr>
            <p:spPr>
              <a:xfrm>
                <a:off x="1766815" y="4060069"/>
                <a:ext cx="507793" cy="410446"/>
              </a:xfrm>
              <a:custGeom>
                <a:rect b="b" l="l" r="r" t="t"/>
                <a:pathLst>
                  <a:path extrusionOk="0" h="13644" w="16880">
                    <a:moveTo>
                      <a:pt x="16846" y="0"/>
                    </a:moveTo>
                    <a:cubicBezTo>
                      <a:pt x="16846" y="401"/>
                      <a:pt x="16545" y="634"/>
                      <a:pt x="16279" y="901"/>
                    </a:cubicBezTo>
                    <a:cubicBezTo>
                      <a:pt x="16012" y="1135"/>
                      <a:pt x="15745" y="1368"/>
                      <a:pt x="15445" y="1568"/>
                    </a:cubicBezTo>
                    <a:cubicBezTo>
                      <a:pt x="14878" y="2002"/>
                      <a:pt x="14277" y="2369"/>
                      <a:pt x="13610" y="2669"/>
                    </a:cubicBezTo>
                    <a:cubicBezTo>
                      <a:pt x="12309" y="3269"/>
                      <a:pt x="10941" y="3636"/>
                      <a:pt x="9507" y="3703"/>
                    </a:cubicBezTo>
                    <a:cubicBezTo>
                      <a:pt x="9218" y="3724"/>
                      <a:pt x="8928" y="3732"/>
                      <a:pt x="8637" y="3732"/>
                    </a:cubicBezTo>
                    <a:cubicBezTo>
                      <a:pt x="6576" y="3732"/>
                      <a:pt x="4494" y="3281"/>
                      <a:pt x="2381" y="3281"/>
                    </a:cubicBezTo>
                    <a:cubicBezTo>
                      <a:pt x="1879" y="3281"/>
                      <a:pt x="1374" y="3306"/>
                      <a:pt x="868" y="3369"/>
                    </a:cubicBezTo>
                    <a:cubicBezTo>
                      <a:pt x="634" y="3369"/>
                      <a:pt x="434" y="3470"/>
                      <a:pt x="234" y="3570"/>
                    </a:cubicBezTo>
                    <a:cubicBezTo>
                      <a:pt x="134" y="3670"/>
                      <a:pt x="34" y="3803"/>
                      <a:pt x="34" y="3970"/>
                    </a:cubicBezTo>
                    <a:cubicBezTo>
                      <a:pt x="0" y="4103"/>
                      <a:pt x="34" y="4270"/>
                      <a:pt x="134" y="4370"/>
                    </a:cubicBezTo>
                    <a:cubicBezTo>
                      <a:pt x="434" y="4637"/>
                      <a:pt x="801" y="4837"/>
                      <a:pt x="1201" y="4904"/>
                    </a:cubicBezTo>
                    <a:cubicBezTo>
                      <a:pt x="1868" y="5137"/>
                      <a:pt x="2469" y="5471"/>
                      <a:pt x="3036" y="5938"/>
                    </a:cubicBezTo>
                    <a:cubicBezTo>
                      <a:pt x="4137" y="6772"/>
                      <a:pt x="5004" y="7939"/>
                      <a:pt x="5938" y="9040"/>
                    </a:cubicBezTo>
                    <a:cubicBezTo>
                      <a:pt x="6805" y="10208"/>
                      <a:pt x="7873" y="11242"/>
                      <a:pt x="9073" y="12076"/>
                    </a:cubicBezTo>
                    <a:cubicBezTo>
                      <a:pt x="10274" y="12876"/>
                      <a:pt x="11642" y="13410"/>
                      <a:pt x="13076" y="13644"/>
                    </a:cubicBezTo>
                    <a:cubicBezTo>
                      <a:pt x="11675" y="13310"/>
                      <a:pt x="10341" y="12710"/>
                      <a:pt x="9174" y="11876"/>
                    </a:cubicBezTo>
                    <a:cubicBezTo>
                      <a:pt x="8039" y="11042"/>
                      <a:pt x="7039" y="10008"/>
                      <a:pt x="6205" y="8840"/>
                    </a:cubicBezTo>
                    <a:cubicBezTo>
                      <a:pt x="5371" y="7639"/>
                      <a:pt x="4370" y="6572"/>
                      <a:pt x="3269" y="5604"/>
                    </a:cubicBezTo>
                    <a:cubicBezTo>
                      <a:pt x="2702" y="5137"/>
                      <a:pt x="2035" y="4737"/>
                      <a:pt x="1368" y="4470"/>
                    </a:cubicBezTo>
                    <a:cubicBezTo>
                      <a:pt x="1168" y="4437"/>
                      <a:pt x="968" y="4370"/>
                      <a:pt x="834" y="4337"/>
                    </a:cubicBezTo>
                    <a:cubicBezTo>
                      <a:pt x="701" y="4270"/>
                      <a:pt x="601" y="4203"/>
                      <a:pt x="501" y="4103"/>
                    </a:cubicBezTo>
                    <a:cubicBezTo>
                      <a:pt x="467" y="4070"/>
                      <a:pt x="467" y="4070"/>
                      <a:pt x="467" y="4037"/>
                    </a:cubicBezTo>
                    <a:cubicBezTo>
                      <a:pt x="467" y="4003"/>
                      <a:pt x="501" y="3970"/>
                      <a:pt x="534" y="3970"/>
                    </a:cubicBezTo>
                    <a:cubicBezTo>
                      <a:pt x="634" y="3870"/>
                      <a:pt x="801" y="3836"/>
                      <a:pt x="934" y="3836"/>
                    </a:cubicBezTo>
                    <a:cubicBezTo>
                      <a:pt x="1438" y="3771"/>
                      <a:pt x="1944" y="3745"/>
                      <a:pt x="2453" y="3745"/>
                    </a:cubicBezTo>
                    <a:cubicBezTo>
                      <a:pt x="4389" y="3745"/>
                      <a:pt x="6364" y="4122"/>
                      <a:pt x="8345" y="4122"/>
                    </a:cubicBezTo>
                    <a:cubicBezTo>
                      <a:pt x="8743" y="4122"/>
                      <a:pt x="9142" y="4107"/>
                      <a:pt x="9540" y="4070"/>
                    </a:cubicBezTo>
                    <a:cubicBezTo>
                      <a:pt x="11008" y="3970"/>
                      <a:pt x="12443" y="3536"/>
                      <a:pt x="13743" y="2902"/>
                    </a:cubicBezTo>
                    <a:cubicBezTo>
                      <a:pt x="14377" y="2536"/>
                      <a:pt x="14978" y="2135"/>
                      <a:pt x="15545" y="1668"/>
                    </a:cubicBezTo>
                    <a:cubicBezTo>
                      <a:pt x="15845" y="1468"/>
                      <a:pt x="16078" y="1201"/>
                      <a:pt x="16345" y="934"/>
                    </a:cubicBezTo>
                    <a:cubicBezTo>
                      <a:pt x="16479" y="801"/>
                      <a:pt x="16579" y="668"/>
                      <a:pt x="16712" y="534"/>
                    </a:cubicBezTo>
                    <a:cubicBezTo>
                      <a:pt x="16812" y="367"/>
                      <a:pt x="16879" y="201"/>
                      <a:pt x="168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4" name="Google Shape;2544;p25"/>
              <p:cNvSpPr/>
              <p:nvPr/>
            </p:nvSpPr>
            <p:spPr>
              <a:xfrm>
                <a:off x="1794912" y="3863388"/>
                <a:ext cx="581043" cy="256453"/>
              </a:xfrm>
              <a:custGeom>
                <a:rect b="b" l="l" r="r" t="t"/>
                <a:pathLst>
                  <a:path extrusionOk="0" h="8525" w="19315">
                    <a:moveTo>
                      <a:pt x="19314" y="0"/>
                    </a:moveTo>
                    <a:cubicBezTo>
                      <a:pt x="18514" y="1168"/>
                      <a:pt x="17546" y="2202"/>
                      <a:pt x="16412" y="3036"/>
                    </a:cubicBezTo>
                    <a:cubicBezTo>
                      <a:pt x="15278" y="3903"/>
                      <a:pt x="14044" y="4604"/>
                      <a:pt x="12776" y="5137"/>
                    </a:cubicBezTo>
                    <a:cubicBezTo>
                      <a:pt x="10174" y="6272"/>
                      <a:pt x="7472" y="7105"/>
                      <a:pt x="4704" y="7706"/>
                    </a:cubicBezTo>
                    <a:cubicBezTo>
                      <a:pt x="4003" y="7839"/>
                      <a:pt x="3336" y="7939"/>
                      <a:pt x="2636" y="8006"/>
                    </a:cubicBezTo>
                    <a:cubicBezTo>
                      <a:pt x="2419" y="8049"/>
                      <a:pt x="2202" y="8072"/>
                      <a:pt x="1988" y="8072"/>
                    </a:cubicBezTo>
                    <a:cubicBezTo>
                      <a:pt x="1542" y="8072"/>
                      <a:pt x="1106" y="7975"/>
                      <a:pt x="701" y="7773"/>
                    </a:cubicBezTo>
                    <a:cubicBezTo>
                      <a:pt x="567" y="7706"/>
                      <a:pt x="501" y="7606"/>
                      <a:pt x="434" y="7472"/>
                    </a:cubicBezTo>
                    <a:cubicBezTo>
                      <a:pt x="401" y="7406"/>
                      <a:pt x="434" y="7306"/>
                      <a:pt x="501" y="7239"/>
                    </a:cubicBezTo>
                    <a:cubicBezTo>
                      <a:pt x="634" y="7139"/>
                      <a:pt x="768" y="7039"/>
                      <a:pt x="934" y="6972"/>
                    </a:cubicBezTo>
                    <a:lnTo>
                      <a:pt x="1401" y="6705"/>
                    </a:lnTo>
                    <a:cubicBezTo>
                      <a:pt x="2002" y="6372"/>
                      <a:pt x="2636" y="6005"/>
                      <a:pt x="3236" y="5604"/>
                    </a:cubicBezTo>
                    <a:cubicBezTo>
                      <a:pt x="4403" y="4837"/>
                      <a:pt x="5571" y="4037"/>
                      <a:pt x="6705" y="3169"/>
                    </a:cubicBezTo>
                    <a:cubicBezTo>
                      <a:pt x="7873" y="2302"/>
                      <a:pt x="8840" y="1268"/>
                      <a:pt x="9641" y="67"/>
                    </a:cubicBezTo>
                    <a:lnTo>
                      <a:pt x="9641" y="67"/>
                    </a:lnTo>
                    <a:cubicBezTo>
                      <a:pt x="8773" y="1201"/>
                      <a:pt x="7739" y="2202"/>
                      <a:pt x="6572" y="2969"/>
                    </a:cubicBezTo>
                    <a:cubicBezTo>
                      <a:pt x="5404" y="3803"/>
                      <a:pt x="4237" y="4570"/>
                      <a:pt x="3002" y="5304"/>
                    </a:cubicBezTo>
                    <a:cubicBezTo>
                      <a:pt x="2402" y="5671"/>
                      <a:pt x="1802" y="6005"/>
                      <a:pt x="1168" y="6372"/>
                    </a:cubicBezTo>
                    <a:lnTo>
                      <a:pt x="701" y="6605"/>
                    </a:lnTo>
                    <a:cubicBezTo>
                      <a:pt x="534" y="6705"/>
                      <a:pt x="367" y="6805"/>
                      <a:pt x="234" y="6939"/>
                    </a:cubicBezTo>
                    <a:cubicBezTo>
                      <a:pt x="134" y="7005"/>
                      <a:pt x="67" y="7105"/>
                      <a:pt x="67" y="7239"/>
                    </a:cubicBezTo>
                    <a:cubicBezTo>
                      <a:pt x="0" y="7372"/>
                      <a:pt x="0" y="7506"/>
                      <a:pt x="67" y="7639"/>
                    </a:cubicBezTo>
                    <a:cubicBezTo>
                      <a:pt x="134" y="7839"/>
                      <a:pt x="267" y="8006"/>
                      <a:pt x="467" y="8140"/>
                    </a:cubicBezTo>
                    <a:cubicBezTo>
                      <a:pt x="962" y="8387"/>
                      <a:pt x="1530" y="8524"/>
                      <a:pt x="2090" y="8524"/>
                    </a:cubicBezTo>
                    <a:cubicBezTo>
                      <a:pt x="2285" y="8524"/>
                      <a:pt x="2479" y="8508"/>
                      <a:pt x="2669" y="8473"/>
                    </a:cubicBezTo>
                    <a:cubicBezTo>
                      <a:pt x="3403" y="8406"/>
                      <a:pt x="4103" y="8306"/>
                      <a:pt x="4804" y="8173"/>
                    </a:cubicBezTo>
                    <a:cubicBezTo>
                      <a:pt x="5504" y="8039"/>
                      <a:pt x="6205" y="7873"/>
                      <a:pt x="6905" y="7673"/>
                    </a:cubicBezTo>
                    <a:lnTo>
                      <a:pt x="8940" y="7039"/>
                    </a:lnTo>
                    <a:cubicBezTo>
                      <a:pt x="10274" y="6605"/>
                      <a:pt x="11609" y="6105"/>
                      <a:pt x="12910" y="5504"/>
                    </a:cubicBezTo>
                    <a:cubicBezTo>
                      <a:pt x="14210" y="4904"/>
                      <a:pt x="15445" y="4137"/>
                      <a:pt x="16545" y="3236"/>
                    </a:cubicBezTo>
                    <a:cubicBezTo>
                      <a:pt x="17646" y="2335"/>
                      <a:pt x="18614" y="1235"/>
                      <a:pt x="193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5" name="Google Shape;2545;p25"/>
              <p:cNvSpPr/>
              <p:nvPr/>
            </p:nvSpPr>
            <p:spPr>
              <a:xfrm>
                <a:off x="1676507" y="3494092"/>
                <a:ext cx="133476" cy="264967"/>
              </a:xfrm>
              <a:custGeom>
                <a:rect b="b" l="l" r="r" t="t"/>
                <a:pathLst>
                  <a:path extrusionOk="0" h="8808" w="4437">
                    <a:moveTo>
                      <a:pt x="4437" y="1"/>
                    </a:moveTo>
                    <a:cubicBezTo>
                      <a:pt x="3836" y="1569"/>
                      <a:pt x="3136" y="3070"/>
                      <a:pt x="2435" y="4538"/>
                    </a:cubicBezTo>
                    <a:lnTo>
                      <a:pt x="1368" y="6772"/>
                    </a:lnTo>
                    <a:cubicBezTo>
                      <a:pt x="1034" y="7540"/>
                      <a:pt x="567" y="8207"/>
                      <a:pt x="0" y="8807"/>
                    </a:cubicBezTo>
                    <a:cubicBezTo>
                      <a:pt x="701" y="8340"/>
                      <a:pt x="1268" y="7706"/>
                      <a:pt x="1668" y="6973"/>
                    </a:cubicBezTo>
                    <a:cubicBezTo>
                      <a:pt x="2102" y="6239"/>
                      <a:pt x="2469" y="5505"/>
                      <a:pt x="2869" y="4738"/>
                    </a:cubicBezTo>
                    <a:cubicBezTo>
                      <a:pt x="3202" y="4004"/>
                      <a:pt x="3536" y="3237"/>
                      <a:pt x="3836" y="2436"/>
                    </a:cubicBezTo>
                    <a:cubicBezTo>
                      <a:pt x="4103" y="1635"/>
                      <a:pt x="4303" y="835"/>
                      <a:pt x="44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6" name="Google Shape;2546;p25"/>
              <p:cNvSpPr/>
              <p:nvPr/>
            </p:nvSpPr>
            <p:spPr>
              <a:xfrm>
                <a:off x="1601240" y="2764586"/>
                <a:ext cx="504784" cy="616421"/>
              </a:xfrm>
              <a:custGeom>
                <a:rect b="b" l="l" r="r" t="t"/>
                <a:pathLst>
                  <a:path extrusionOk="0" h="20491" w="16780">
                    <a:moveTo>
                      <a:pt x="16779" y="0"/>
                    </a:moveTo>
                    <a:lnTo>
                      <a:pt x="16779" y="0"/>
                    </a:lnTo>
                    <a:cubicBezTo>
                      <a:pt x="15745" y="401"/>
                      <a:pt x="14811" y="1101"/>
                      <a:pt x="14144" y="2035"/>
                    </a:cubicBezTo>
                    <a:cubicBezTo>
                      <a:pt x="13410" y="2902"/>
                      <a:pt x="12843" y="3870"/>
                      <a:pt x="12242" y="4804"/>
                    </a:cubicBezTo>
                    <a:cubicBezTo>
                      <a:pt x="11042" y="6705"/>
                      <a:pt x="9774" y="8540"/>
                      <a:pt x="8473" y="10374"/>
                    </a:cubicBezTo>
                    <a:cubicBezTo>
                      <a:pt x="7206" y="12209"/>
                      <a:pt x="5871" y="13977"/>
                      <a:pt x="4470" y="15745"/>
                    </a:cubicBezTo>
                    <a:cubicBezTo>
                      <a:pt x="3803" y="16646"/>
                      <a:pt x="3103" y="17513"/>
                      <a:pt x="2402" y="18380"/>
                    </a:cubicBezTo>
                    <a:lnTo>
                      <a:pt x="1335" y="19681"/>
                    </a:lnTo>
                    <a:cubicBezTo>
                      <a:pt x="1168" y="19881"/>
                      <a:pt x="968" y="20081"/>
                      <a:pt x="768" y="20248"/>
                    </a:cubicBezTo>
                    <a:cubicBezTo>
                      <a:pt x="564" y="20393"/>
                      <a:pt x="336" y="20488"/>
                      <a:pt x="104" y="20488"/>
                    </a:cubicBezTo>
                    <a:cubicBezTo>
                      <a:pt x="69" y="20488"/>
                      <a:pt x="35" y="20486"/>
                      <a:pt x="0" y="20482"/>
                    </a:cubicBezTo>
                    <a:lnTo>
                      <a:pt x="0" y="20482"/>
                    </a:lnTo>
                    <a:cubicBezTo>
                      <a:pt x="40" y="20487"/>
                      <a:pt x="82" y="20490"/>
                      <a:pt x="126" y="20490"/>
                    </a:cubicBezTo>
                    <a:cubicBezTo>
                      <a:pt x="334" y="20490"/>
                      <a:pt x="568" y="20425"/>
                      <a:pt x="734" y="20315"/>
                    </a:cubicBezTo>
                    <a:cubicBezTo>
                      <a:pt x="1001" y="20181"/>
                      <a:pt x="1201" y="19981"/>
                      <a:pt x="1401" y="19781"/>
                    </a:cubicBezTo>
                    <a:lnTo>
                      <a:pt x="2536" y="18547"/>
                    </a:lnTo>
                    <a:cubicBezTo>
                      <a:pt x="3303" y="17713"/>
                      <a:pt x="4003" y="16846"/>
                      <a:pt x="4737" y="15978"/>
                    </a:cubicBezTo>
                    <a:cubicBezTo>
                      <a:pt x="6171" y="14244"/>
                      <a:pt x="7539" y="12476"/>
                      <a:pt x="8840" y="10641"/>
                    </a:cubicBezTo>
                    <a:cubicBezTo>
                      <a:pt x="10141" y="8807"/>
                      <a:pt x="11375" y="6939"/>
                      <a:pt x="12509" y="5004"/>
                    </a:cubicBezTo>
                    <a:cubicBezTo>
                      <a:pt x="13110" y="4036"/>
                      <a:pt x="13643" y="3069"/>
                      <a:pt x="14277" y="2168"/>
                    </a:cubicBezTo>
                    <a:cubicBezTo>
                      <a:pt x="14911" y="1234"/>
                      <a:pt x="15778" y="467"/>
                      <a:pt x="167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7" name="Google Shape;2547;p25"/>
              <p:cNvSpPr/>
              <p:nvPr/>
            </p:nvSpPr>
            <p:spPr>
              <a:xfrm>
                <a:off x="1562102" y="2843854"/>
                <a:ext cx="479696" cy="587662"/>
              </a:xfrm>
              <a:custGeom>
                <a:rect b="b" l="l" r="r" t="t"/>
                <a:pathLst>
                  <a:path extrusionOk="0" h="19535" w="15946">
                    <a:moveTo>
                      <a:pt x="15945" y="0"/>
                    </a:moveTo>
                    <a:lnTo>
                      <a:pt x="15945" y="0"/>
                    </a:lnTo>
                    <a:cubicBezTo>
                      <a:pt x="15345" y="868"/>
                      <a:pt x="14778" y="1802"/>
                      <a:pt x="14211" y="2736"/>
                    </a:cubicBezTo>
                    <a:lnTo>
                      <a:pt x="12609" y="5504"/>
                    </a:lnTo>
                    <a:cubicBezTo>
                      <a:pt x="12076" y="6438"/>
                      <a:pt x="11509" y="7372"/>
                      <a:pt x="10975" y="8273"/>
                    </a:cubicBezTo>
                    <a:cubicBezTo>
                      <a:pt x="10441" y="9174"/>
                      <a:pt x="9807" y="10074"/>
                      <a:pt x="9174" y="10942"/>
                    </a:cubicBezTo>
                    <a:cubicBezTo>
                      <a:pt x="7939" y="12676"/>
                      <a:pt x="6538" y="14311"/>
                      <a:pt x="5071" y="15845"/>
                    </a:cubicBezTo>
                    <a:cubicBezTo>
                      <a:pt x="4304" y="16612"/>
                      <a:pt x="3536" y="17380"/>
                      <a:pt x="2736" y="18080"/>
                    </a:cubicBezTo>
                    <a:cubicBezTo>
                      <a:pt x="2369" y="18447"/>
                      <a:pt x="1935" y="18781"/>
                      <a:pt x="1502" y="19081"/>
                    </a:cubicBezTo>
                    <a:cubicBezTo>
                      <a:pt x="1105" y="19356"/>
                      <a:pt x="624" y="19519"/>
                      <a:pt x="136" y="19519"/>
                    </a:cubicBezTo>
                    <a:cubicBezTo>
                      <a:pt x="91" y="19519"/>
                      <a:pt x="46" y="19517"/>
                      <a:pt x="0" y="19514"/>
                    </a:cubicBezTo>
                    <a:lnTo>
                      <a:pt x="0" y="19514"/>
                    </a:lnTo>
                    <a:cubicBezTo>
                      <a:pt x="105" y="19528"/>
                      <a:pt x="211" y="19534"/>
                      <a:pt x="317" y="19534"/>
                    </a:cubicBezTo>
                    <a:cubicBezTo>
                      <a:pt x="753" y="19534"/>
                      <a:pt x="1193" y="19422"/>
                      <a:pt x="1568" y="19181"/>
                    </a:cubicBezTo>
                    <a:cubicBezTo>
                      <a:pt x="2035" y="18914"/>
                      <a:pt x="2469" y="18614"/>
                      <a:pt x="2869" y="18247"/>
                    </a:cubicBezTo>
                    <a:cubicBezTo>
                      <a:pt x="3736" y="17580"/>
                      <a:pt x="4537" y="16846"/>
                      <a:pt x="5304" y="16112"/>
                    </a:cubicBezTo>
                    <a:cubicBezTo>
                      <a:pt x="6872" y="14578"/>
                      <a:pt x="8273" y="12943"/>
                      <a:pt x="9541" y="11208"/>
                    </a:cubicBezTo>
                    <a:cubicBezTo>
                      <a:pt x="10808" y="9441"/>
                      <a:pt x="11942" y="7606"/>
                      <a:pt x="12910" y="5705"/>
                    </a:cubicBezTo>
                    <a:lnTo>
                      <a:pt x="14411" y="2836"/>
                    </a:lnTo>
                    <a:cubicBezTo>
                      <a:pt x="14911" y="1868"/>
                      <a:pt x="15411" y="934"/>
                      <a:pt x="159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8" name="Google Shape;2548;p25"/>
              <p:cNvSpPr/>
              <p:nvPr/>
            </p:nvSpPr>
            <p:spPr>
              <a:xfrm>
                <a:off x="1451729" y="2541793"/>
                <a:ext cx="869023" cy="173155"/>
              </a:xfrm>
              <a:custGeom>
                <a:rect b="b" l="l" r="r" t="t"/>
                <a:pathLst>
                  <a:path extrusionOk="0" h="5756" w="28888">
                    <a:moveTo>
                      <a:pt x="28887" y="1"/>
                    </a:moveTo>
                    <a:cubicBezTo>
                      <a:pt x="27520" y="168"/>
                      <a:pt x="26186" y="401"/>
                      <a:pt x="24885" y="701"/>
                    </a:cubicBezTo>
                    <a:cubicBezTo>
                      <a:pt x="23550" y="1002"/>
                      <a:pt x="22249" y="1335"/>
                      <a:pt x="20948" y="1736"/>
                    </a:cubicBezTo>
                    <a:cubicBezTo>
                      <a:pt x="18347" y="2469"/>
                      <a:pt x="15778" y="3303"/>
                      <a:pt x="13210" y="4037"/>
                    </a:cubicBezTo>
                    <a:cubicBezTo>
                      <a:pt x="10723" y="4707"/>
                      <a:pt x="8237" y="5376"/>
                      <a:pt x="5693" y="5376"/>
                    </a:cubicBezTo>
                    <a:cubicBezTo>
                      <a:pt x="5575" y="5376"/>
                      <a:pt x="5456" y="5374"/>
                      <a:pt x="5337" y="5371"/>
                    </a:cubicBezTo>
                    <a:cubicBezTo>
                      <a:pt x="4003" y="5305"/>
                      <a:pt x="2635" y="5071"/>
                      <a:pt x="1535" y="4371"/>
                    </a:cubicBezTo>
                    <a:cubicBezTo>
                      <a:pt x="1001" y="4004"/>
                      <a:pt x="534" y="3470"/>
                      <a:pt x="300" y="2870"/>
                    </a:cubicBezTo>
                    <a:cubicBezTo>
                      <a:pt x="0" y="2269"/>
                      <a:pt x="0" y="1569"/>
                      <a:pt x="234" y="935"/>
                    </a:cubicBezTo>
                    <a:lnTo>
                      <a:pt x="234" y="935"/>
                    </a:lnTo>
                    <a:cubicBezTo>
                      <a:pt x="67" y="1235"/>
                      <a:pt x="0" y="1569"/>
                      <a:pt x="0" y="1936"/>
                    </a:cubicBezTo>
                    <a:cubicBezTo>
                      <a:pt x="0" y="2269"/>
                      <a:pt x="67" y="2603"/>
                      <a:pt x="167" y="2936"/>
                    </a:cubicBezTo>
                    <a:cubicBezTo>
                      <a:pt x="434" y="3570"/>
                      <a:pt x="867" y="4137"/>
                      <a:pt x="1435" y="4538"/>
                    </a:cubicBezTo>
                    <a:cubicBezTo>
                      <a:pt x="2569" y="5371"/>
                      <a:pt x="3970" y="5638"/>
                      <a:pt x="5337" y="5738"/>
                    </a:cubicBezTo>
                    <a:cubicBezTo>
                      <a:pt x="5566" y="5750"/>
                      <a:pt x="5796" y="5755"/>
                      <a:pt x="6027" y="5755"/>
                    </a:cubicBezTo>
                    <a:cubicBezTo>
                      <a:pt x="7141" y="5755"/>
                      <a:pt x="8274" y="5626"/>
                      <a:pt x="9407" y="5405"/>
                    </a:cubicBezTo>
                    <a:cubicBezTo>
                      <a:pt x="10741" y="5171"/>
                      <a:pt x="12042" y="4838"/>
                      <a:pt x="13343" y="4471"/>
                    </a:cubicBezTo>
                    <a:cubicBezTo>
                      <a:pt x="15945" y="3737"/>
                      <a:pt x="18513" y="2903"/>
                      <a:pt x="21082" y="2069"/>
                    </a:cubicBezTo>
                    <a:cubicBezTo>
                      <a:pt x="22349" y="1669"/>
                      <a:pt x="23650" y="1302"/>
                      <a:pt x="24951" y="935"/>
                    </a:cubicBezTo>
                    <a:cubicBezTo>
                      <a:pt x="26252" y="568"/>
                      <a:pt x="27553" y="268"/>
                      <a:pt x="288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9" name="Google Shape;2549;p25"/>
              <p:cNvSpPr/>
              <p:nvPr/>
            </p:nvSpPr>
            <p:spPr>
              <a:xfrm>
                <a:off x="1434672" y="2582947"/>
                <a:ext cx="826878" cy="237441"/>
              </a:xfrm>
              <a:custGeom>
                <a:rect b="b" l="l" r="r" t="t"/>
                <a:pathLst>
                  <a:path extrusionOk="0" h="7893" w="27487">
                    <a:moveTo>
                      <a:pt x="27153" y="1"/>
                    </a:moveTo>
                    <a:cubicBezTo>
                      <a:pt x="24718" y="368"/>
                      <a:pt x="22349" y="901"/>
                      <a:pt x="20014" y="1635"/>
                    </a:cubicBezTo>
                    <a:cubicBezTo>
                      <a:pt x="17646" y="2369"/>
                      <a:pt x="15378" y="3136"/>
                      <a:pt x="13076" y="3903"/>
                    </a:cubicBezTo>
                    <a:cubicBezTo>
                      <a:pt x="11909" y="4270"/>
                      <a:pt x="10774" y="4637"/>
                      <a:pt x="9607" y="4971"/>
                    </a:cubicBezTo>
                    <a:cubicBezTo>
                      <a:pt x="8439" y="5338"/>
                      <a:pt x="7272" y="5605"/>
                      <a:pt x="6071" y="5805"/>
                    </a:cubicBezTo>
                    <a:cubicBezTo>
                      <a:pt x="5471" y="5905"/>
                      <a:pt x="4870" y="5955"/>
                      <a:pt x="4270" y="5955"/>
                    </a:cubicBezTo>
                    <a:cubicBezTo>
                      <a:pt x="3669" y="5955"/>
                      <a:pt x="3069" y="5905"/>
                      <a:pt x="2469" y="5805"/>
                    </a:cubicBezTo>
                    <a:cubicBezTo>
                      <a:pt x="1868" y="5671"/>
                      <a:pt x="1301" y="5438"/>
                      <a:pt x="834" y="5071"/>
                    </a:cubicBezTo>
                    <a:cubicBezTo>
                      <a:pt x="367" y="4671"/>
                      <a:pt x="100" y="4104"/>
                      <a:pt x="67" y="3503"/>
                    </a:cubicBezTo>
                    <a:lnTo>
                      <a:pt x="67" y="3503"/>
                    </a:lnTo>
                    <a:cubicBezTo>
                      <a:pt x="67" y="4104"/>
                      <a:pt x="300" y="4704"/>
                      <a:pt x="767" y="5138"/>
                    </a:cubicBezTo>
                    <a:cubicBezTo>
                      <a:pt x="1234" y="5538"/>
                      <a:pt x="1801" y="5805"/>
                      <a:pt x="2435" y="5938"/>
                    </a:cubicBezTo>
                    <a:cubicBezTo>
                      <a:pt x="3136" y="6074"/>
                      <a:pt x="3848" y="6142"/>
                      <a:pt x="4557" y="6142"/>
                    </a:cubicBezTo>
                    <a:cubicBezTo>
                      <a:pt x="5065" y="6142"/>
                      <a:pt x="5571" y="6108"/>
                      <a:pt x="6071" y="6038"/>
                    </a:cubicBezTo>
                    <a:cubicBezTo>
                      <a:pt x="7272" y="5838"/>
                      <a:pt x="8473" y="5605"/>
                      <a:pt x="9640" y="5271"/>
                    </a:cubicBezTo>
                    <a:cubicBezTo>
                      <a:pt x="10841" y="4971"/>
                      <a:pt x="12009" y="4637"/>
                      <a:pt x="13176" y="4270"/>
                    </a:cubicBezTo>
                    <a:cubicBezTo>
                      <a:pt x="15478" y="3536"/>
                      <a:pt x="17779" y="2736"/>
                      <a:pt x="20114" y="2069"/>
                    </a:cubicBezTo>
                    <a:cubicBezTo>
                      <a:pt x="21070" y="1782"/>
                      <a:pt x="22030" y="1524"/>
                      <a:pt x="22994" y="1295"/>
                    </a:cubicBezTo>
                    <a:lnTo>
                      <a:pt x="22994" y="1295"/>
                    </a:lnTo>
                    <a:cubicBezTo>
                      <a:pt x="22107" y="1678"/>
                      <a:pt x="21239" y="2107"/>
                      <a:pt x="20381" y="2536"/>
                    </a:cubicBezTo>
                    <a:cubicBezTo>
                      <a:pt x="19314" y="3036"/>
                      <a:pt x="18246" y="3570"/>
                      <a:pt x="17146" y="4003"/>
                    </a:cubicBezTo>
                    <a:cubicBezTo>
                      <a:pt x="16045" y="4437"/>
                      <a:pt x="14911" y="4837"/>
                      <a:pt x="13777" y="5204"/>
                    </a:cubicBezTo>
                    <a:cubicBezTo>
                      <a:pt x="11475" y="5905"/>
                      <a:pt x="9207" y="6639"/>
                      <a:pt x="6905" y="7172"/>
                    </a:cubicBezTo>
                    <a:cubicBezTo>
                      <a:pt x="5738" y="7473"/>
                      <a:pt x="4570" y="7639"/>
                      <a:pt x="3369" y="7739"/>
                    </a:cubicBezTo>
                    <a:cubicBezTo>
                      <a:pt x="3086" y="7773"/>
                      <a:pt x="2794" y="7790"/>
                      <a:pt x="2498" y="7790"/>
                    </a:cubicBezTo>
                    <a:cubicBezTo>
                      <a:pt x="2202" y="7790"/>
                      <a:pt x="1901" y="7773"/>
                      <a:pt x="1601" y="7739"/>
                    </a:cubicBezTo>
                    <a:cubicBezTo>
                      <a:pt x="1001" y="7706"/>
                      <a:pt x="434" y="7473"/>
                      <a:pt x="0" y="7073"/>
                    </a:cubicBezTo>
                    <a:lnTo>
                      <a:pt x="0" y="7073"/>
                    </a:lnTo>
                    <a:cubicBezTo>
                      <a:pt x="434" y="7473"/>
                      <a:pt x="1001" y="7739"/>
                      <a:pt x="1601" y="7806"/>
                    </a:cubicBezTo>
                    <a:cubicBezTo>
                      <a:pt x="1982" y="7870"/>
                      <a:pt x="2363" y="7893"/>
                      <a:pt x="2743" y="7893"/>
                    </a:cubicBezTo>
                    <a:cubicBezTo>
                      <a:pt x="2963" y="7893"/>
                      <a:pt x="3183" y="7885"/>
                      <a:pt x="3403" y="7873"/>
                    </a:cubicBezTo>
                    <a:cubicBezTo>
                      <a:pt x="4603" y="7806"/>
                      <a:pt x="5771" y="7639"/>
                      <a:pt x="6938" y="7406"/>
                    </a:cubicBezTo>
                    <a:cubicBezTo>
                      <a:pt x="9307" y="6906"/>
                      <a:pt x="11575" y="6205"/>
                      <a:pt x="13877" y="5538"/>
                    </a:cubicBezTo>
                    <a:cubicBezTo>
                      <a:pt x="15011" y="5204"/>
                      <a:pt x="16178" y="4837"/>
                      <a:pt x="17279" y="4370"/>
                    </a:cubicBezTo>
                    <a:cubicBezTo>
                      <a:pt x="18413" y="3937"/>
                      <a:pt x="19481" y="3436"/>
                      <a:pt x="20581" y="2903"/>
                    </a:cubicBezTo>
                    <a:cubicBezTo>
                      <a:pt x="22490" y="1978"/>
                      <a:pt x="24426" y="1054"/>
                      <a:pt x="26483" y="606"/>
                    </a:cubicBezTo>
                    <a:lnTo>
                      <a:pt x="26483" y="606"/>
                    </a:lnTo>
                    <a:cubicBezTo>
                      <a:pt x="26717" y="569"/>
                      <a:pt x="26952" y="534"/>
                      <a:pt x="27186" y="501"/>
                    </a:cubicBezTo>
                    <a:lnTo>
                      <a:pt x="27182" y="474"/>
                    </a:lnTo>
                    <a:lnTo>
                      <a:pt x="27182" y="474"/>
                    </a:lnTo>
                    <a:cubicBezTo>
                      <a:pt x="27195" y="472"/>
                      <a:pt x="27207" y="470"/>
                      <a:pt x="27220" y="468"/>
                    </a:cubicBezTo>
                    <a:cubicBezTo>
                      <a:pt x="27486" y="401"/>
                      <a:pt x="27420" y="1"/>
                      <a:pt x="27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0" name="Google Shape;2550;p25"/>
              <p:cNvSpPr/>
              <p:nvPr/>
            </p:nvSpPr>
            <p:spPr>
              <a:xfrm>
                <a:off x="1475795" y="2765579"/>
                <a:ext cx="632214" cy="167620"/>
              </a:xfrm>
              <a:custGeom>
                <a:rect b="b" l="l" r="r" t="t"/>
                <a:pathLst>
                  <a:path extrusionOk="0" h="5572" w="21016">
                    <a:moveTo>
                      <a:pt x="21016" y="1"/>
                    </a:moveTo>
                    <a:lnTo>
                      <a:pt x="21016" y="1"/>
                    </a:lnTo>
                    <a:cubicBezTo>
                      <a:pt x="20082" y="34"/>
                      <a:pt x="19181" y="201"/>
                      <a:pt x="18280" y="501"/>
                    </a:cubicBezTo>
                    <a:cubicBezTo>
                      <a:pt x="17380" y="801"/>
                      <a:pt x="16546" y="1201"/>
                      <a:pt x="15712" y="1568"/>
                    </a:cubicBezTo>
                    <a:cubicBezTo>
                      <a:pt x="14077" y="2369"/>
                      <a:pt x="12376" y="3069"/>
                      <a:pt x="10642" y="3637"/>
                    </a:cubicBezTo>
                    <a:cubicBezTo>
                      <a:pt x="8907" y="4237"/>
                      <a:pt x="7139" y="4704"/>
                      <a:pt x="5338" y="5038"/>
                    </a:cubicBezTo>
                    <a:cubicBezTo>
                      <a:pt x="4437" y="5204"/>
                      <a:pt x="3537" y="5304"/>
                      <a:pt x="2636" y="5338"/>
                    </a:cubicBezTo>
                    <a:cubicBezTo>
                      <a:pt x="1735" y="5338"/>
                      <a:pt x="768" y="5338"/>
                      <a:pt x="1" y="4804"/>
                    </a:cubicBezTo>
                    <a:lnTo>
                      <a:pt x="1" y="4804"/>
                    </a:lnTo>
                    <a:cubicBezTo>
                      <a:pt x="368" y="5104"/>
                      <a:pt x="768" y="5304"/>
                      <a:pt x="1235" y="5404"/>
                    </a:cubicBezTo>
                    <a:cubicBezTo>
                      <a:pt x="1702" y="5471"/>
                      <a:pt x="2169" y="5538"/>
                      <a:pt x="2636" y="5571"/>
                    </a:cubicBezTo>
                    <a:cubicBezTo>
                      <a:pt x="3570" y="5571"/>
                      <a:pt x="4471" y="5505"/>
                      <a:pt x="5405" y="5371"/>
                    </a:cubicBezTo>
                    <a:cubicBezTo>
                      <a:pt x="7239" y="5104"/>
                      <a:pt x="9074" y="4704"/>
                      <a:pt x="10842" y="4104"/>
                    </a:cubicBezTo>
                    <a:cubicBezTo>
                      <a:pt x="12576" y="3503"/>
                      <a:pt x="14244" y="2769"/>
                      <a:pt x="15879" y="1902"/>
                    </a:cubicBezTo>
                    <a:cubicBezTo>
                      <a:pt x="16713" y="1468"/>
                      <a:pt x="17547" y="1068"/>
                      <a:pt x="18381" y="734"/>
                    </a:cubicBezTo>
                    <a:cubicBezTo>
                      <a:pt x="18814" y="568"/>
                      <a:pt x="19248" y="401"/>
                      <a:pt x="19681" y="301"/>
                    </a:cubicBezTo>
                    <a:cubicBezTo>
                      <a:pt x="20115" y="167"/>
                      <a:pt x="20549" y="67"/>
                      <a:pt x="210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1" name="Google Shape;2551;p25"/>
              <p:cNvSpPr/>
              <p:nvPr/>
            </p:nvSpPr>
            <p:spPr>
              <a:xfrm>
                <a:off x="2006635" y="2502686"/>
                <a:ext cx="555955" cy="602101"/>
              </a:xfrm>
              <a:custGeom>
                <a:rect b="b" l="l" r="r" t="t"/>
                <a:pathLst>
                  <a:path extrusionOk="0" h="20015" w="18481">
                    <a:moveTo>
                      <a:pt x="18481" y="0"/>
                    </a:moveTo>
                    <a:lnTo>
                      <a:pt x="18481" y="0"/>
                    </a:lnTo>
                    <a:cubicBezTo>
                      <a:pt x="17813" y="934"/>
                      <a:pt x="16879" y="1701"/>
                      <a:pt x="15812" y="2168"/>
                    </a:cubicBezTo>
                    <a:cubicBezTo>
                      <a:pt x="14811" y="2735"/>
                      <a:pt x="13744" y="3269"/>
                      <a:pt x="12743" y="3869"/>
                    </a:cubicBezTo>
                    <a:cubicBezTo>
                      <a:pt x="10708" y="5037"/>
                      <a:pt x="8774" y="6405"/>
                      <a:pt x="6972" y="7972"/>
                    </a:cubicBezTo>
                    <a:cubicBezTo>
                      <a:pt x="5204" y="9540"/>
                      <a:pt x="3703" y="11375"/>
                      <a:pt x="2502" y="13443"/>
                    </a:cubicBezTo>
                    <a:cubicBezTo>
                      <a:pt x="1902" y="14444"/>
                      <a:pt x="1402" y="15511"/>
                      <a:pt x="968" y="16612"/>
                    </a:cubicBezTo>
                    <a:cubicBezTo>
                      <a:pt x="568" y="17713"/>
                      <a:pt x="234" y="18847"/>
                      <a:pt x="1" y="20014"/>
                    </a:cubicBezTo>
                    <a:cubicBezTo>
                      <a:pt x="634" y="17746"/>
                      <a:pt x="1568" y="15611"/>
                      <a:pt x="2803" y="13610"/>
                    </a:cubicBezTo>
                    <a:cubicBezTo>
                      <a:pt x="4037" y="11642"/>
                      <a:pt x="5538" y="9874"/>
                      <a:pt x="7306" y="8306"/>
                    </a:cubicBezTo>
                    <a:cubicBezTo>
                      <a:pt x="9040" y="6772"/>
                      <a:pt x="10942" y="5404"/>
                      <a:pt x="12943" y="4203"/>
                    </a:cubicBezTo>
                    <a:cubicBezTo>
                      <a:pt x="13911" y="3569"/>
                      <a:pt x="14945" y="3002"/>
                      <a:pt x="15945" y="2402"/>
                    </a:cubicBezTo>
                    <a:cubicBezTo>
                      <a:pt x="16946" y="1768"/>
                      <a:pt x="17947" y="1067"/>
                      <a:pt x="184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2" name="Google Shape;2552;p25"/>
              <p:cNvSpPr/>
              <p:nvPr/>
            </p:nvSpPr>
            <p:spPr>
              <a:xfrm>
                <a:off x="2079886" y="2583939"/>
                <a:ext cx="507793" cy="484719"/>
              </a:xfrm>
              <a:custGeom>
                <a:rect b="b" l="l" r="r" t="t"/>
                <a:pathLst>
                  <a:path extrusionOk="0" h="16113" w="16880">
                    <a:moveTo>
                      <a:pt x="16879" y="1"/>
                    </a:moveTo>
                    <a:cubicBezTo>
                      <a:pt x="16613" y="435"/>
                      <a:pt x="16112" y="568"/>
                      <a:pt x="15679" y="768"/>
                    </a:cubicBezTo>
                    <a:cubicBezTo>
                      <a:pt x="15212" y="968"/>
                      <a:pt x="14745" y="1168"/>
                      <a:pt x="14311" y="1402"/>
                    </a:cubicBezTo>
                    <a:cubicBezTo>
                      <a:pt x="13410" y="1836"/>
                      <a:pt x="12543" y="2336"/>
                      <a:pt x="11709" y="2870"/>
                    </a:cubicBezTo>
                    <a:cubicBezTo>
                      <a:pt x="10842" y="3370"/>
                      <a:pt x="10041" y="3970"/>
                      <a:pt x="9241" y="4571"/>
                    </a:cubicBezTo>
                    <a:cubicBezTo>
                      <a:pt x="8473" y="5205"/>
                      <a:pt x="7673" y="5838"/>
                      <a:pt x="6972" y="6539"/>
                    </a:cubicBezTo>
                    <a:cubicBezTo>
                      <a:pt x="6239" y="7206"/>
                      <a:pt x="5538" y="7940"/>
                      <a:pt x="4871" y="8674"/>
                    </a:cubicBezTo>
                    <a:cubicBezTo>
                      <a:pt x="4204" y="9408"/>
                      <a:pt x="3570" y="10175"/>
                      <a:pt x="2970" y="10942"/>
                    </a:cubicBezTo>
                    <a:cubicBezTo>
                      <a:pt x="2336" y="11743"/>
                      <a:pt x="1769" y="12577"/>
                      <a:pt x="1268" y="13411"/>
                    </a:cubicBezTo>
                    <a:cubicBezTo>
                      <a:pt x="768" y="14278"/>
                      <a:pt x="334" y="15178"/>
                      <a:pt x="1" y="16112"/>
                    </a:cubicBezTo>
                    <a:cubicBezTo>
                      <a:pt x="401" y="15212"/>
                      <a:pt x="901" y="14378"/>
                      <a:pt x="1468" y="13544"/>
                    </a:cubicBezTo>
                    <a:cubicBezTo>
                      <a:pt x="2036" y="12710"/>
                      <a:pt x="2603" y="11943"/>
                      <a:pt x="3270" y="11176"/>
                    </a:cubicBezTo>
                    <a:cubicBezTo>
                      <a:pt x="4504" y="9641"/>
                      <a:pt x="5838" y="8207"/>
                      <a:pt x="7306" y="6873"/>
                    </a:cubicBezTo>
                    <a:cubicBezTo>
                      <a:pt x="8740" y="5505"/>
                      <a:pt x="10275" y="4271"/>
                      <a:pt x="11909" y="3170"/>
                    </a:cubicBezTo>
                    <a:cubicBezTo>
                      <a:pt x="12710" y="2603"/>
                      <a:pt x="13544" y="2069"/>
                      <a:pt x="14411" y="1602"/>
                    </a:cubicBezTo>
                    <a:cubicBezTo>
                      <a:pt x="14845" y="1335"/>
                      <a:pt x="15312" y="1102"/>
                      <a:pt x="15712" y="902"/>
                    </a:cubicBezTo>
                    <a:cubicBezTo>
                      <a:pt x="16146" y="668"/>
                      <a:pt x="16679" y="468"/>
                      <a:pt x="168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3" name="Google Shape;2553;p25"/>
              <p:cNvSpPr/>
              <p:nvPr/>
            </p:nvSpPr>
            <p:spPr>
              <a:xfrm>
                <a:off x="1755775" y="2897040"/>
                <a:ext cx="55231" cy="175622"/>
              </a:xfrm>
              <a:custGeom>
                <a:rect b="b" l="l" r="r" t="t"/>
                <a:pathLst>
                  <a:path extrusionOk="0" h="5838" w="1836">
                    <a:moveTo>
                      <a:pt x="0" y="0"/>
                    </a:moveTo>
                    <a:cubicBezTo>
                      <a:pt x="367" y="934"/>
                      <a:pt x="668" y="1902"/>
                      <a:pt x="868" y="2869"/>
                    </a:cubicBezTo>
                    <a:cubicBezTo>
                      <a:pt x="1101" y="3836"/>
                      <a:pt x="1235" y="4837"/>
                      <a:pt x="1301" y="5838"/>
                    </a:cubicBezTo>
                    <a:cubicBezTo>
                      <a:pt x="1835" y="3803"/>
                      <a:pt x="1335" y="163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4" name="Google Shape;2554;p25"/>
              <p:cNvSpPr/>
              <p:nvPr/>
            </p:nvSpPr>
            <p:spPr>
              <a:xfrm>
                <a:off x="1678492" y="2908081"/>
                <a:ext cx="50208" cy="255912"/>
              </a:xfrm>
              <a:custGeom>
                <a:rect b="b" l="l" r="r" t="t"/>
                <a:pathLst>
                  <a:path extrusionOk="0" h="8507" w="1669">
                    <a:moveTo>
                      <a:pt x="1302" y="0"/>
                    </a:moveTo>
                    <a:lnTo>
                      <a:pt x="1302" y="0"/>
                    </a:lnTo>
                    <a:cubicBezTo>
                      <a:pt x="1402" y="1435"/>
                      <a:pt x="1268" y="2869"/>
                      <a:pt x="968" y="4270"/>
                    </a:cubicBezTo>
                    <a:cubicBezTo>
                      <a:pt x="701" y="5704"/>
                      <a:pt x="301" y="7072"/>
                      <a:pt x="1" y="8506"/>
                    </a:cubicBezTo>
                    <a:cubicBezTo>
                      <a:pt x="668" y="7205"/>
                      <a:pt x="1135" y="5804"/>
                      <a:pt x="1435" y="4370"/>
                    </a:cubicBezTo>
                    <a:cubicBezTo>
                      <a:pt x="1569" y="3636"/>
                      <a:pt x="1669" y="2902"/>
                      <a:pt x="1669" y="2169"/>
                    </a:cubicBezTo>
                    <a:cubicBezTo>
                      <a:pt x="1635" y="1435"/>
                      <a:pt x="1535" y="701"/>
                      <a:pt x="13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5" name="Google Shape;2555;p25"/>
              <p:cNvSpPr/>
              <p:nvPr/>
            </p:nvSpPr>
            <p:spPr>
              <a:xfrm>
                <a:off x="1601240" y="2920114"/>
                <a:ext cx="65249" cy="232839"/>
              </a:xfrm>
              <a:custGeom>
                <a:rect b="b" l="l" r="r" t="t"/>
                <a:pathLst>
                  <a:path extrusionOk="0" h="7740" w="2169">
                    <a:moveTo>
                      <a:pt x="2102" y="1"/>
                    </a:moveTo>
                    <a:cubicBezTo>
                      <a:pt x="1835" y="1302"/>
                      <a:pt x="1435" y="2569"/>
                      <a:pt x="968" y="3803"/>
                    </a:cubicBezTo>
                    <a:cubicBezTo>
                      <a:pt x="467" y="5071"/>
                      <a:pt x="134" y="6372"/>
                      <a:pt x="0" y="7739"/>
                    </a:cubicBezTo>
                    <a:cubicBezTo>
                      <a:pt x="434" y="6439"/>
                      <a:pt x="968" y="5238"/>
                      <a:pt x="1401" y="3970"/>
                    </a:cubicBezTo>
                    <a:cubicBezTo>
                      <a:pt x="1635" y="3336"/>
                      <a:pt x="1802" y="2669"/>
                      <a:pt x="1968" y="2035"/>
                    </a:cubicBezTo>
                    <a:cubicBezTo>
                      <a:pt x="2102" y="1368"/>
                      <a:pt x="2169" y="668"/>
                      <a:pt x="2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6" name="Google Shape;2556;p25"/>
              <p:cNvSpPr/>
              <p:nvPr/>
            </p:nvSpPr>
            <p:spPr>
              <a:xfrm>
                <a:off x="1816993" y="1089790"/>
                <a:ext cx="271946" cy="139101"/>
              </a:xfrm>
              <a:custGeom>
                <a:rect b="b" l="l" r="r" t="t"/>
                <a:pathLst>
                  <a:path extrusionOk="0" h="4624" w="9040">
                    <a:moveTo>
                      <a:pt x="0" y="0"/>
                    </a:moveTo>
                    <a:lnTo>
                      <a:pt x="0" y="0"/>
                    </a:lnTo>
                    <a:cubicBezTo>
                      <a:pt x="367" y="867"/>
                      <a:pt x="867" y="1635"/>
                      <a:pt x="1501" y="2302"/>
                    </a:cubicBezTo>
                    <a:cubicBezTo>
                      <a:pt x="2168" y="2969"/>
                      <a:pt x="2936" y="3503"/>
                      <a:pt x="3770" y="3903"/>
                    </a:cubicBezTo>
                    <a:cubicBezTo>
                      <a:pt x="4603" y="4303"/>
                      <a:pt x="5504" y="4537"/>
                      <a:pt x="6438" y="4603"/>
                    </a:cubicBezTo>
                    <a:cubicBezTo>
                      <a:pt x="6609" y="4616"/>
                      <a:pt x="6780" y="4623"/>
                      <a:pt x="6951" y="4623"/>
                    </a:cubicBezTo>
                    <a:cubicBezTo>
                      <a:pt x="7247" y="4623"/>
                      <a:pt x="7543" y="4600"/>
                      <a:pt x="7839" y="4537"/>
                    </a:cubicBezTo>
                    <a:cubicBezTo>
                      <a:pt x="8273" y="4437"/>
                      <a:pt x="8706" y="4203"/>
                      <a:pt x="9040" y="3870"/>
                    </a:cubicBezTo>
                    <a:lnTo>
                      <a:pt x="9040" y="3870"/>
                    </a:lnTo>
                    <a:cubicBezTo>
                      <a:pt x="8673" y="4136"/>
                      <a:pt x="8239" y="4270"/>
                      <a:pt x="7772" y="4303"/>
                    </a:cubicBezTo>
                    <a:cubicBezTo>
                      <a:pt x="7656" y="4312"/>
                      <a:pt x="7540" y="4316"/>
                      <a:pt x="7424" y="4316"/>
                    </a:cubicBezTo>
                    <a:cubicBezTo>
                      <a:pt x="7106" y="4316"/>
                      <a:pt x="6789" y="4285"/>
                      <a:pt x="6471" y="4236"/>
                    </a:cubicBezTo>
                    <a:cubicBezTo>
                      <a:pt x="5604" y="4103"/>
                      <a:pt x="4770" y="3836"/>
                      <a:pt x="3970" y="3469"/>
                    </a:cubicBezTo>
                    <a:cubicBezTo>
                      <a:pt x="3169" y="3102"/>
                      <a:pt x="2435" y="2602"/>
                      <a:pt x="1768" y="2035"/>
                    </a:cubicBezTo>
                    <a:cubicBezTo>
                      <a:pt x="1101" y="1434"/>
                      <a:pt x="501" y="7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7" name="Google Shape;2557;p25"/>
              <p:cNvSpPr/>
              <p:nvPr/>
            </p:nvSpPr>
            <p:spPr>
              <a:xfrm>
                <a:off x="1917319" y="932608"/>
                <a:ext cx="132513" cy="36791"/>
              </a:xfrm>
              <a:custGeom>
                <a:rect b="b" l="l" r="r" t="t"/>
                <a:pathLst>
                  <a:path extrusionOk="0" h="1223" w="4405">
                    <a:moveTo>
                      <a:pt x="2474" y="1"/>
                    </a:moveTo>
                    <a:cubicBezTo>
                      <a:pt x="2383" y="1"/>
                      <a:pt x="2293" y="7"/>
                      <a:pt x="2202" y="21"/>
                    </a:cubicBezTo>
                    <a:cubicBezTo>
                      <a:pt x="1769" y="55"/>
                      <a:pt x="1335" y="221"/>
                      <a:pt x="968" y="422"/>
                    </a:cubicBezTo>
                    <a:cubicBezTo>
                      <a:pt x="601" y="622"/>
                      <a:pt x="268" y="889"/>
                      <a:pt x="1" y="1222"/>
                    </a:cubicBezTo>
                    <a:cubicBezTo>
                      <a:pt x="401" y="1055"/>
                      <a:pt x="735" y="889"/>
                      <a:pt x="1135" y="789"/>
                    </a:cubicBezTo>
                    <a:cubicBezTo>
                      <a:pt x="1469" y="655"/>
                      <a:pt x="1836" y="555"/>
                      <a:pt x="2236" y="522"/>
                    </a:cubicBezTo>
                    <a:cubicBezTo>
                      <a:pt x="2370" y="509"/>
                      <a:pt x="2504" y="502"/>
                      <a:pt x="2639" y="502"/>
                    </a:cubicBezTo>
                    <a:cubicBezTo>
                      <a:pt x="2871" y="502"/>
                      <a:pt x="3104" y="525"/>
                      <a:pt x="3337" y="588"/>
                    </a:cubicBezTo>
                    <a:cubicBezTo>
                      <a:pt x="3503" y="622"/>
                      <a:pt x="3670" y="722"/>
                      <a:pt x="3837" y="822"/>
                    </a:cubicBezTo>
                    <a:cubicBezTo>
                      <a:pt x="4037" y="922"/>
                      <a:pt x="4204" y="1022"/>
                      <a:pt x="4404" y="1089"/>
                    </a:cubicBezTo>
                    <a:cubicBezTo>
                      <a:pt x="4271" y="922"/>
                      <a:pt x="4137" y="789"/>
                      <a:pt x="4004" y="622"/>
                    </a:cubicBezTo>
                    <a:cubicBezTo>
                      <a:pt x="3837" y="455"/>
                      <a:pt x="3670" y="322"/>
                      <a:pt x="3470" y="255"/>
                    </a:cubicBezTo>
                    <a:cubicBezTo>
                      <a:pt x="3153" y="96"/>
                      <a:pt x="2816" y="1"/>
                      <a:pt x="24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8" name="Google Shape;2558;p25"/>
              <p:cNvSpPr/>
              <p:nvPr/>
            </p:nvSpPr>
            <p:spPr>
              <a:xfrm>
                <a:off x="2104975" y="944761"/>
                <a:ext cx="60255" cy="24638"/>
              </a:xfrm>
              <a:custGeom>
                <a:rect b="b" l="l" r="r" t="t"/>
                <a:pathLst>
                  <a:path extrusionOk="0" h="819" w="2003">
                    <a:moveTo>
                      <a:pt x="1218" y="1"/>
                    </a:moveTo>
                    <a:cubicBezTo>
                      <a:pt x="1110" y="1"/>
                      <a:pt x="1001" y="18"/>
                      <a:pt x="901" y="51"/>
                    </a:cubicBezTo>
                    <a:cubicBezTo>
                      <a:pt x="501" y="151"/>
                      <a:pt x="167" y="451"/>
                      <a:pt x="1" y="818"/>
                    </a:cubicBezTo>
                    <a:cubicBezTo>
                      <a:pt x="401" y="718"/>
                      <a:pt x="701" y="585"/>
                      <a:pt x="1035" y="518"/>
                    </a:cubicBezTo>
                    <a:cubicBezTo>
                      <a:pt x="1168" y="451"/>
                      <a:pt x="1335" y="418"/>
                      <a:pt x="1502" y="418"/>
                    </a:cubicBezTo>
                    <a:cubicBezTo>
                      <a:pt x="1546" y="409"/>
                      <a:pt x="1591" y="405"/>
                      <a:pt x="1636" y="405"/>
                    </a:cubicBezTo>
                    <a:cubicBezTo>
                      <a:pt x="1758" y="405"/>
                      <a:pt x="1880" y="436"/>
                      <a:pt x="2002" y="485"/>
                    </a:cubicBezTo>
                    <a:cubicBezTo>
                      <a:pt x="1935" y="251"/>
                      <a:pt x="1769" y="84"/>
                      <a:pt x="1535" y="51"/>
                    </a:cubicBezTo>
                    <a:cubicBezTo>
                      <a:pt x="1435" y="18"/>
                      <a:pt x="1327" y="1"/>
                      <a:pt x="12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9" name="Google Shape;2559;p25"/>
              <p:cNvSpPr/>
              <p:nvPr/>
            </p:nvSpPr>
            <p:spPr>
              <a:xfrm>
                <a:off x="1917319" y="978002"/>
                <a:ext cx="112418" cy="25510"/>
              </a:xfrm>
              <a:custGeom>
                <a:rect b="b" l="l" r="r" t="t"/>
                <a:pathLst>
                  <a:path extrusionOk="0" h="848" w="3737">
                    <a:moveTo>
                      <a:pt x="2091" y="1"/>
                    </a:moveTo>
                    <a:cubicBezTo>
                      <a:pt x="2004" y="1"/>
                      <a:pt x="1919" y="5"/>
                      <a:pt x="1836" y="13"/>
                    </a:cubicBezTo>
                    <a:cubicBezTo>
                      <a:pt x="1135" y="113"/>
                      <a:pt x="501" y="380"/>
                      <a:pt x="1" y="847"/>
                    </a:cubicBezTo>
                    <a:cubicBezTo>
                      <a:pt x="668" y="714"/>
                      <a:pt x="1268" y="547"/>
                      <a:pt x="1869" y="480"/>
                    </a:cubicBezTo>
                    <a:cubicBezTo>
                      <a:pt x="2019" y="464"/>
                      <a:pt x="2177" y="455"/>
                      <a:pt x="2336" y="455"/>
                    </a:cubicBezTo>
                    <a:cubicBezTo>
                      <a:pt x="2494" y="455"/>
                      <a:pt x="2653" y="464"/>
                      <a:pt x="2803" y="480"/>
                    </a:cubicBezTo>
                    <a:cubicBezTo>
                      <a:pt x="3103" y="514"/>
                      <a:pt x="3437" y="580"/>
                      <a:pt x="3737" y="647"/>
                    </a:cubicBezTo>
                    <a:cubicBezTo>
                      <a:pt x="3503" y="380"/>
                      <a:pt x="3203" y="214"/>
                      <a:pt x="2870" y="113"/>
                    </a:cubicBezTo>
                    <a:cubicBezTo>
                      <a:pt x="2619" y="38"/>
                      <a:pt x="2350" y="1"/>
                      <a:pt x="20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0" name="Google Shape;2560;p25"/>
              <p:cNvSpPr/>
              <p:nvPr/>
            </p:nvSpPr>
            <p:spPr>
              <a:xfrm>
                <a:off x="2109006" y="976228"/>
                <a:ext cx="47169" cy="14620"/>
              </a:xfrm>
              <a:custGeom>
                <a:rect b="b" l="l" r="r" t="t"/>
                <a:pathLst>
                  <a:path extrusionOk="0" h="486" w="1568">
                    <a:moveTo>
                      <a:pt x="859" y="1"/>
                    </a:moveTo>
                    <a:cubicBezTo>
                      <a:pt x="829" y="1"/>
                      <a:pt x="798" y="2"/>
                      <a:pt x="767" y="6"/>
                    </a:cubicBezTo>
                    <a:cubicBezTo>
                      <a:pt x="467" y="6"/>
                      <a:pt x="167" y="172"/>
                      <a:pt x="0" y="406"/>
                    </a:cubicBezTo>
                    <a:cubicBezTo>
                      <a:pt x="195" y="455"/>
                      <a:pt x="391" y="486"/>
                      <a:pt x="586" y="486"/>
                    </a:cubicBezTo>
                    <a:cubicBezTo>
                      <a:pt x="658" y="486"/>
                      <a:pt x="729" y="482"/>
                      <a:pt x="801" y="473"/>
                    </a:cubicBezTo>
                    <a:cubicBezTo>
                      <a:pt x="1068" y="439"/>
                      <a:pt x="1301" y="406"/>
                      <a:pt x="1568" y="339"/>
                    </a:cubicBezTo>
                    <a:cubicBezTo>
                      <a:pt x="1388" y="130"/>
                      <a:pt x="1128" y="1"/>
                      <a:pt x="8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1" name="Google Shape;2561;p25"/>
              <p:cNvSpPr/>
              <p:nvPr/>
            </p:nvSpPr>
            <p:spPr>
              <a:xfrm>
                <a:off x="1983561" y="985403"/>
                <a:ext cx="40160" cy="43800"/>
              </a:xfrm>
              <a:custGeom>
                <a:rect b="b" l="l" r="r" t="t"/>
                <a:pathLst>
                  <a:path extrusionOk="0" h="1456" w="1335">
                    <a:moveTo>
                      <a:pt x="134" y="1"/>
                    </a:moveTo>
                    <a:cubicBezTo>
                      <a:pt x="67" y="201"/>
                      <a:pt x="34" y="401"/>
                      <a:pt x="0" y="635"/>
                    </a:cubicBezTo>
                    <a:cubicBezTo>
                      <a:pt x="0" y="801"/>
                      <a:pt x="34" y="935"/>
                      <a:pt x="67" y="1102"/>
                    </a:cubicBezTo>
                    <a:cubicBezTo>
                      <a:pt x="101" y="1235"/>
                      <a:pt x="234" y="1369"/>
                      <a:pt x="367" y="1435"/>
                    </a:cubicBezTo>
                    <a:cubicBezTo>
                      <a:pt x="422" y="1449"/>
                      <a:pt x="476" y="1456"/>
                      <a:pt x="530" y="1456"/>
                    </a:cubicBezTo>
                    <a:cubicBezTo>
                      <a:pt x="739" y="1456"/>
                      <a:pt x="935" y="1354"/>
                      <a:pt x="1068" y="1168"/>
                    </a:cubicBezTo>
                    <a:cubicBezTo>
                      <a:pt x="1201" y="902"/>
                      <a:pt x="1301" y="601"/>
                      <a:pt x="1335" y="301"/>
                    </a:cubicBezTo>
                    <a:lnTo>
                      <a:pt x="701" y="34"/>
                    </a:lnTo>
                    <a:lnTo>
                      <a:pt x="13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2" name="Google Shape;2562;p25"/>
              <p:cNvSpPr/>
              <p:nvPr/>
            </p:nvSpPr>
            <p:spPr>
              <a:xfrm>
                <a:off x="2124048" y="984410"/>
                <a:ext cx="31135" cy="34595"/>
              </a:xfrm>
              <a:custGeom>
                <a:rect b="b" l="l" r="r" t="t"/>
                <a:pathLst>
                  <a:path extrusionOk="0" h="1150" w="1035">
                    <a:moveTo>
                      <a:pt x="834" y="1"/>
                    </a:moveTo>
                    <a:cubicBezTo>
                      <a:pt x="812" y="1"/>
                      <a:pt x="799" y="2"/>
                      <a:pt x="794" y="6"/>
                    </a:cubicBezTo>
                    <a:lnTo>
                      <a:pt x="794" y="6"/>
                    </a:lnTo>
                    <a:cubicBezTo>
                      <a:pt x="824" y="2"/>
                      <a:pt x="840" y="1"/>
                      <a:pt x="834" y="1"/>
                    </a:cubicBezTo>
                    <a:close/>
                    <a:moveTo>
                      <a:pt x="794" y="6"/>
                    </a:moveTo>
                    <a:lnTo>
                      <a:pt x="794" y="6"/>
                    </a:lnTo>
                    <a:cubicBezTo>
                      <a:pt x="643" y="21"/>
                      <a:pt x="134" y="67"/>
                      <a:pt x="134" y="67"/>
                    </a:cubicBezTo>
                    <a:cubicBezTo>
                      <a:pt x="34" y="234"/>
                      <a:pt x="0" y="401"/>
                      <a:pt x="0" y="601"/>
                    </a:cubicBezTo>
                    <a:cubicBezTo>
                      <a:pt x="0" y="734"/>
                      <a:pt x="67" y="901"/>
                      <a:pt x="167" y="1001"/>
                    </a:cubicBezTo>
                    <a:cubicBezTo>
                      <a:pt x="212" y="1090"/>
                      <a:pt x="316" y="1150"/>
                      <a:pt x="419" y="1150"/>
                    </a:cubicBezTo>
                    <a:cubicBezTo>
                      <a:pt x="471" y="1150"/>
                      <a:pt x="523" y="1135"/>
                      <a:pt x="568" y="1101"/>
                    </a:cubicBezTo>
                    <a:cubicBezTo>
                      <a:pt x="634" y="1068"/>
                      <a:pt x="701" y="1001"/>
                      <a:pt x="734" y="935"/>
                    </a:cubicBezTo>
                    <a:cubicBezTo>
                      <a:pt x="868" y="668"/>
                      <a:pt x="968" y="367"/>
                      <a:pt x="1035" y="101"/>
                    </a:cubicBezTo>
                    <a:cubicBezTo>
                      <a:pt x="1035" y="101"/>
                      <a:pt x="760" y="26"/>
                      <a:pt x="794" y="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3" name="Google Shape;2563;p25"/>
              <p:cNvSpPr/>
              <p:nvPr/>
            </p:nvSpPr>
            <p:spPr>
              <a:xfrm>
                <a:off x="2033739" y="980409"/>
                <a:ext cx="85314" cy="113411"/>
              </a:xfrm>
              <a:custGeom>
                <a:rect b="b" l="l" r="r" t="t"/>
                <a:pathLst>
                  <a:path extrusionOk="0" h="3770" w="2836">
                    <a:moveTo>
                      <a:pt x="2235" y="0"/>
                    </a:moveTo>
                    <a:cubicBezTo>
                      <a:pt x="2068" y="500"/>
                      <a:pt x="2035" y="1068"/>
                      <a:pt x="2102" y="1601"/>
                    </a:cubicBezTo>
                    <a:cubicBezTo>
                      <a:pt x="2102" y="1901"/>
                      <a:pt x="2169" y="2168"/>
                      <a:pt x="2235" y="2435"/>
                    </a:cubicBezTo>
                    <a:cubicBezTo>
                      <a:pt x="2335" y="2669"/>
                      <a:pt x="2335" y="2902"/>
                      <a:pt x="2302" y="3136"/>
                    </a:cubicBezTo>
                    <a:cubicBezTo>
                      <a:pt x="2302" y="3169"/>
                      <a:pt x="2302" y="3169"/>
                      <a:pt x="2269" y="3202"/>
                    </a:cubicBezTo>
                    <a:cubicBezTo>
                      <a:pt x="2169" y="3169"/>
                      <a:pt x="2035" y="3169"/>
                      <a:pt x="1935" y="3102"/>
                    </a:cubicBezTo>
                    <a:cubicBezTo>
                      <a:pt x="1635" y="3102"/>
                      <a:pt x="1301" y="3169"/>
                      <a:pt x="1034" y="3336"/>
                    </a:cubicBezTo>
                    <a:cubicBezTo>
                      <a:pt x="881" y="3438"/>
                      <a:pt x="709" y="3481"/>
                      <a:pt x="532" y="3481"/>
                    </a:cubicBezTo>
                    <a:cubicBezTo>
                      <a:pt x="477" y="3481"/>
                      <a:pt x="422" y="3477"/>
                      <a:pt x="367" y="3469"/>
                    </a:cubicBezTo>
                    <a:cubicBezTo>
                      <a:pt x="100" y="3403"/>
                      <a:pt x="34" y="3069"/>
                      <a:pt x="267" y="2902"/>
                    </a:cubicBezTo>
                    <a:lnTo>
                      <a:pt x="267" y="2902"/>
                    </a:lnTo>
                    <a:cubicBezTo>
                      <a:pt x="100" y="2969"/>
                      <a:pt x="0" y="3102"/>
                      <a:pt x="34" y="3269"/>
                    </a:cubicBezTo>
                    <a:cubicBezTo>
                      <a:pt x="34" y="3436"/>
                      <a:pt x="100" y="3603"/>
                      <a:pt x="267" y="3669"/>
                    </a:cubicBezTo>
                    <a:cubicBezTo>
                      <a:pt x="417" y="3736"/>
                      <a:pt x="576" y="3769"/>
                      <a:pt x="730" y="3769"/>
                    </a:cubicBezTo>
                    <a:cubicBezTo>
                      <a:pt x="884" y="3769"/>
                      <a:pt x="1034" y="3736"/>
                      <a:pt x="1168" y="3669"/>
                    </a:cubicBezTo>
                    <a:cubicBezTo>
                      <a:pt x="1318" y="3594"/>
                      <a:pt x="1487" y="3557"/>
                      <a:pt x="1660" y="3557"/>
                    </a:cubicBezTo>
                    <a:cubicBezTo>
                      <a:pt x="1718" y="3557"/>
                      <a:pt x="1777" y="3561"/>
                      <a:pt x="1835" y="3569"/>
                    </a:cubicBezTo>
                    <a:cubicBezTo>
                      <a:pt x="1968" y="3636"/>
                      <a:pt x="2135" y="3669"/>
                      <a:pt x="2302" y="3669"/>
                    </a:cubicBezTo>
                    <a:cubicBezTo>
                      <a:pt x="2402" y="3669"/>
                      <a:pt x="2535" y="3636"/>
                      <a:pt x="2636" y="3536"/>
                    </a:cubicBezTo>
                    <a:cubicBezTo>
                      <a:pt x="2702" y="3469"/>
                      <a:pt x="2769" y="3369"/>
                      <a:pt x="2802" y="3269"/>
                    </a:cubicBezTo>
                    <a:cubicBezTo>
                      <a:pt x="2836" y="2936"/>
                      <a:pt x="2802" y="2635"/>
                      <a:pt x="2702" y="2335"/>
                    </a:cubicBezTo>
                    <a:cubicBezTo>
                      <a:pt x="2602" y="2068"/>
                      <a:pt x="2535" y="1835"/>
                      <a:pt x="2469" y="1568"/>
                    </a:cubicBezTo>
                    <a:cubicBezTo>
                      <a:pt x="2335" y="1068"/>
                      <a:pt x="2269" y="534"/>
                      <a:pt x="22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4" name="Google Shape;2564;p25"/>
              <p:cNvSpPr/>
              <p:nvPr/>
            </p:nvSpPr>
            <p:spPr>
              <a:xfrm>
                <a:off x="2002634" y="1130913"/>
                <a:ext cx="95362" cy="17839"/>
              </a:xfrm>
              <a:custGeom>
                <a:rect b="b" l="l" r="r" t="t"/>
                <a:pathLst>
                  <a:path extrusionOk="0" h="593" w="3170">
                    <a:moveTo>
                      <a:pt x="1601" y="1"/>
                    </a:moveTo>
                    <a:cubicBezTo>
                      <a:pt x="1435" y="1"/>
                      <a:pt x="1301" y="1"/>
                      <a:pt x="1134" y="34"/>
                    </a:cubicBezTo>
                    <a:cubicBezTo>
                      <a:pt x="1001" y="67"/>
                      <a:pt x="868" y="134"/>
                      <a:pt x="734" y="201"/>
                    </a:cubicBezTo>
                    <a:cubicBezTo>
                      <a:pt x="501" y="301"/>
                      <a:pt x="267" y="401"/>
                      <a:pt x="0" y="468"/>
                    </a:cubicBezTo>
                    <a:cubicBezTo>
                      <a:pt x="162" y="549"/>
                      <a:pt x="336" y="593"/>
                      <a:pt x="514" y="593"/>
                    </a:cubicBezTo>
                    <a:cubicBezTo>
                      <a:pt x="631" y="593"/>
                      <a:pt x="749" y="574"/>
                      <a:pt x="868" y="534"/>
                    </a:cubicBezTo>
                    <a:cubicBezTo>
                      <a:pt x="1038" y="486"/>
                      <a:pt x="1209" y="455"/>
                      <a:pt x="1380" y="455"/>
                    </a:cubicBezTo>
                    <a:cubicBezTo>
                      <a:pt x="1443" y="455"/>
                      <a:pt x="1505" y="459"/>
                      <a:pt x="1568" y="468"/>
                    </a:cubicBezTo>
                    <a:cubicBezTo>
                      <a:pt x="1835" y="468"/>
                      <a:pt x="2102" y="501"/>
                      <a:pt x="2369" y="501"/>
                    </a:cubicBezTo>
                    <a:cubicBezTo>
                      <a:pt x="2669" y="468"/>
                      <a:pt x="2936" y="368"/>
                      <a:pt x="3169" y="201"/>
                    </a:cubicBezTo>
                    <a:cubicBezTo>
                      <a:pt x="2902" y="201"/>
                      <a:pt x="2669" y="167"/>
                      <a:pt x="2402" y="134"/>
                    </a:cubicBezTo>
                    <a:cubicBezTo>
                      <a:pt x="2135" y="67"/>
                      <a:pt x="1868" y="1"/>
                      <a:pt x="16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5" name="Google Shape;2565;p25"/>
              <p:cNvSpPr/>
              <p:nvPr/>
            </p:nvSpPr>
            <p:spPr>
              <a:xfrm>
                <a:off x="2035755" y="1163282"/>
                <a:ext cx="35136" cy="14470"/>
              </a:xfrm>
              <a:custGeom>
                <a:rect b="b" l="l" r="r" t="t"/>
                <a:pathLst>
                  <a:path extrusionOk="0" h="481" w="1168">
                    <a:moveTo>
                      <a:pt x="710" y="1"/>
                    </a:moveTo>
                    <a:cubicBezTo>
                      <a:pt x="469" y="1"/>
                      <a:pt x="222" y="45"/>
                      <a:pt x="0" y="126"/>
                    </a:cubicBezTo>
                    <a:cubicBezTo>
                      <a:pt x="111" y="364"/>
                      <a:pt x="336" y="481"/>
                      <a:pt x="562" y="481"/>
                    </a:cubicBezTo>
                    <a:cubicBezTo>
                      <a:pt x="811" y="481"/>
                      <a:pt x="1063" y="339"/>
                      <a:pt x="1168" y="59"/>
                    </a:cubicBezTo>
                    <a:cubicBezTo>
                      <a:pt x="1023" y="19"/>
                      <a:pt x="868" y="1"/>
                      <a:pt x="7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6" name="Google Shape;2566;p25"/>
              <p:cNvSpPr/>
              <p:nvPr/>
            </p:nvSpPr>
            <p:spPr>
              <a:xfrm>
                <a:off x="2015660" y="1116864"/>
                <a:ext cx="74304" cy="28127"/>
              </a:xfrm>
              <a:custGeom>
                <a:rect b="b" l="l" r="r" t="t"/>
                <a:pathLst>
                  <a:path extrusionOk="0" h="935" w="2470">
                    <a:moveTo>
                      <a:pt x="1569" y="1"/>
                    </a:moveTo>
                    <a:cubicBezTo>
                      <a:pt x="1402" y="1"/>
                      <a:pt x="1268" y="1"/>
                      <a:pt x="1135" y="34"/>
                    </a:cubicBezTo>
                    <a:cubicBezTo>
                      <a:pt x="635" y="134"/>
                      <a:pt x="201" y="468"/>
                      <a:pt x="1" y="935"/>
                    </a:cubicBezTo>
                    <a:cubicBezTo>
                      <a:pt x="401" y="735"/>
                      <a:pt x="835" y="601"/>
                      <a:pt x="1268" y="501"/>
                    </a:cubicBezTo>
                    <a:cubicBezTo>
                      <a:pt x="1386" y="462"/>
                      <a:pt x="1491" y="446"/>
                      <a:pt x="1599" y="446"/>
                    </a:cubicBezTo>
                    <a:cubicBezTo>
                      <a:pt x="1675" y="446"/>
                      <a:pt x="1753" y="454"/>
                      <a:pt x="1836" y="468"/>
                    </a:cubicBezTo>
                    <a:cubicBezTo>
                      <a:pt x="2036" y="501"/>
                      <a:pt x="2236" y="601"/>
                      <a:pt x="2469" y="668"/>
                    </a:cubicBezTo>
                    <a:cubicBezTo>
                      <a:pt x="2369" y="434"/>
                      <a:pt x="2202" y="268"/>
                      <a:pt x="1969" y="134"/>
                    </a:cubicBezTo>
                    <a:cubicBezTo>
                      <a:pt x="1836" y="67"/>
                      <a:pt x="1702" y="1"/>
                      <a:pt x="15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7" name="Google Shape;2567;p25"/>
              <p:cNvSpPr/>
              <p:nvPr/>
            </p:nvSpPr>
            <p:spPr>
              <a:xfrm>
                <a:off x="1587191" y="780720"/>
                <a:ext cx="459600" cy="157723"/>
              </a:xfrm>
              <a:custGeom>
                <a:rect b="b" l="l" r="r" t="t"/>
                <a:pathLst>
                  <a:path extrusionOk="0" h="5243" w="15278">
                    <a:moveTo>
                      <a:pt x="15044" y="0"/>
                    </a:moveTo>
                    <a:lnTo>
                      <a:pt x="15044" y="0"/>
                    </a:lnTo>
                    <a:cubicBezTo>
                      <a:pt x="15178" y="767"/>
                      <a:pt x="14778" y="1501"/>
                      <a:pt x="14077" y="1835"/>
                    </a:cubicBezTo>
                    <a:cubicBezTo>
                      <a:pt x="13844" y="1924"/>
                      <a:pt x="13603" y="1953"/>
                      <a:pt x="13354" y="1953"/>
                    </a:cubicBezTo>
                    <a:cubicBezTo>
                      <a:pt x="12858" y="1953"/>
                      <a:pt x="12331" y="1835"/>
                      <a:pt x="11775" y="1835"/>
                    </a:cubicBezTo>
                    <a:cubicBezTo>
                      <a:pt x="11736" y="1832"/>
                      <a:pt x="11696" y="1830"/>
                      <a:pt x="11658" y="1830"/>
                    </a:cubicBezTo>
                    <a:cubicBezTo>
                      <a:pt x="11241" y="1830"/>
                      <a:pt x="10877" y="1991"/>
                      <a:pt x="10541" y="2235"/>
                    </a:cubicBezTo>
                    <a:cubicBezTo>
                      <a:pt x="10241" y="2502"/>
                      <a:pt x="9941" y="2769"/>
                      <a:pt x="9674" y="3069"/>
                    </a:cubicBezTo>
                    <a:cubicBezTo>
                      <a:pt x="9440" y="3336"/>
                      <a:pt x="9140" y="3536"/>
                      <a:pt x="8840" y="3669"/>
                    </a:cubicBezTo>
                    <a:cubicBezTo>
                      <a:pt x="8715" y="3707"/>
                      <a:pt x="8590" y="3726"/>
                      <a:pt x="8467" y="3726"/>
                    </a:cubicBezTo>
                    <a:cubicBezTo>
                      <a:pt x="8261" y="3726"/>
                      <a:pt x="8060" y="3674"/>
                      <a:pt x="7873" y="3569"/>
                    </a:cubicBezTo>
                    <a:cubicBezTo>
                      <a:pt x="7506" y="3336"/>
                      <a:pt x="7105" y="3202"/>
                      <a:pt x="6672" y="3136"/>
                    </a:cubicBezTo>
                    <a:cubicBezTo>
                      <a:pt x="6205" y="3136"/>
                      <a:pt x="5771" y="3302"/>
                      <a:pt x="5438" y="3636"/>
                    </a:cubicBezTo>
                    <a:cubicBezTo>
                      <a:pt x="5204" y="3936"/>
                      <a:pt x="4937" y="4236"/>
                      <a:pt x="4704" y="4503"/>
                    </a:cubicBezTo>
                    <a:cubicBezTo>
                      <a:pt x="4404" y="4703"/>
                      <a:pt x="4070" y="4837"/>
                      <a:pt x="3703" y="4837"/>
                    </a:cubicBezTo>
                    <a:cubicBezTo>
                      <a:pt x="2969" y="4770"/>
                      <a:pt x="2269" y="4370"/>
                      <a:pt x="1902" y="3736"/>
                    </a:cubicBezTo>
                    <a:cubicBezTo>
                      <a:pt x="1668" y="3369"/>
                      <a:pt x="1401" y="3069"/>
                      <a:pt x="1068" y="2835"/>
                    </a:cubicBezTo>
                    <a:cubicBezTo>
                      <a:pt x="941" y="2772"/>
                      <a:pt x="814" y="2749"/>
                      <a:pt x="687" y="2749"/>
                    </a:cubicBezTo>
                    <a:cubicBezTo>
                      <a:pt x="614" y="2749"/>
                      <a:pt x="541" y="2756"/>
                      <a:pt x="467" y="2769"/>
                    </a:cubicBezTo>
                    <a:cubicBezTo>
                      <a:pt x="234" y="2769"/>
                      <a:pt x="67" y="2935"/>
                      <a:pt x="0" y="3136"/>
                    </a:cubicBezTo>
                    <a:cubicBezTo>
                      <a:pt x="67" y="2935"/>
                      <a:pt x="267" y="2835"/>
                      <a:pt x="467" y="2835"/>
                    </a:cubicBezTo>
                    <a:cubicBezTo>
                      <a:pt x="634" y="2835"/>
                      <a:pt x="834" y="2869"/>
                      <a:pt x="968" y="3002"/>
                    </a:cubicBezTo>
                    <a:cubicBezTo>
                      <a:pt x="1268" y="3236"/>
                      <a:pt x="1501" y="3536"/>
                      <a:pt x="1668" y="3903"/>
                    </a:cubicBezTo>
                    <a:cubicBezTo>
                      <a:pt x="2069" y="4637"/>
                      <a:pt x="2802" y="5137"/>
                      <a:pt x="3670" y="5237"/>
                    </a:cubicBezTo>
                    <a:cubicBezTo>
                      <a:pt x="3713" y="5240"/>
                      <a:pt x="3758" y="5242"/>
                      <a:pt x="3802" y="5242"/>
                    </a:cubicBezTo>
                    <a:cubicBezTo>
                      <a:pt x="4196" y="5242"/>
                      <a:pt x="4604" y="5110"/>
                      <a:pt x="4904" y="4870"/>
                    </a:cubicBezTo>
                    <a:cubicBezTo>
                      <a:pt x="5204" y="4603"/>
                      <a:pt x="5471" y="4303"/>
                      <a:pt x="5738" y="3970"/>
                    </a:cubicBezTo>
                    <a:cubicBezTo>
                      <a:pt x="5971" y="3769"/>
                      <a:pt x="6305" y="3636"/>
                      <a:pt x="6638" y="3636"/>
                    </a:cubicBezTo>
                    <a:cubicBezTo>
                      <a:pt x="7005" y="3703"/>
                      <a:pt x="7339" y="3836"/>
                      <a:pt x="7639" y="4036"/>
                    </a:cubicBezTo>
                    <a:cubicBezTo>
                      <a:pt x="7839" y="4136"/>
                      <a:pt x="8039" y="4203"/>
                      <a:pt x="8273" y="4236"/>
                    </a:cubicBezTo>
                    <a:cubicBezTo>
                      <a:pt x="8331" y="4245"/>
                      <a:pt x="8390" y="4249"/>
                      <a:pt x="8448" y="4249"/>
                    </a:cubicBezTo>
                    <a:cubicBezTo>
                      <a:pt x="8623" y="4249"/>
                      <a:pt x="8798" y="4211"/>
                      <a:pt x="8973" y="4136"/>
                    </a:cubicBezTo>
                    <a:cubicBezTo>
                      <a:pt x="9374" y="3970"/>
                      <a:pt x="9707" y="3703"/>
                      <a:pt x="10008" y="3402"/>
                    </a:cubicBezTo>
                    <a:cubicBezTo>
                      <a:pt x="10241" y="3102"/>
                      <a:pt x="10508" y="2802"/>
                      <a:pt x="10775" y="2569"/>
                    </a:cubicBezTo>
                    <a:cubicBezTo>
                      <a:pt x="11075" y="2335"/>
                      <a:pt x="11409" y="2202"/>
                      <a:pt x="11775" y="2202"/>
                    </a:cubicBezTo>
                    <a:cubicBezTo>
                      <a:pt x="12142" y="2202"/>
                      <a:pt x="12509" y="2268"/>
                      <a:pt x="12943" y="2268"/>
                    </a:cubicBezTo>
                    <a:cubicBezTo>
                      <a:pt x="13010" y="2274"/>
                      <a:pt x="13077" y="2277"/>
                      <a:pt x="13145" y="2277"/>
                    </a:cubicBezTo>
                    <a:cubicBezTo>
                      <a:pt x="13486" y="2277"/>
                      <a:pt x="13838" y="2207"/>
                      <a:pt x="14144" y="2068"/>
                    </a:cubicBezTo>
                    <a:cubicBezTo>
                      <a:pt x="14911" y="1701"/>
                      <a:pt x="15278" y="801"/>
                      <a:pt x="150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8" name="Google Shape;2568;p25"/>
              <p:cNvSpPr/>
              <p:nvPr/>
            </p:nvSpPr>
            <p:spPr>
              <a:xfrm>
                <a:off x="1599645" y="856107"/>
                <a:ext cx="382950" cy="112268"/>
              </a:xfrm>
              <a:custGeom>
                <a:rect b="b" l="l" r="r" t="t"/>
                <a:pathLst>
                  <a:path extrusionOk="0" h="3732" w="12730">
                    <a:moveTo>
                      <a:pt x="15" y="2230"/>
                    </a:moveTo>
                    <a:cubicBezTo>
                      <a:pt x="16" y="2241"/>
                      <a:pt x="17" y="2253"/>
                      <a:pt x="20" y="2264"/>
                    </a:cubicBezTo>
                    <a:cubicBezTo>
                      <a:pt x="18" y="2253"/>
                      <a:pt x="16" y="2241"/>
                      <a:pt x="15" y="2230"/>
                    </a:cubicBezTo>
                    <a:close/>
                    <a:moveTo>
                      <a:pt x="11624" y="0"/>
                    </a:moveTo>
                    <a:cubicBezTo>
                      <a:pt x="11356" y="0"/>
                      <a:pt x="11087" y="54"/>
                      <a:pt x="10828" y="163"/>
                    </a:cubicBezTo>
                    <a:cubicBezTo>
                      <a:pt x="10227" y="429"/>
                      <a:pt x="9827" y="997"/>
                      <a:pt x="9427" y="1430"/>
                    </a:cubicBezTo>
                    <a:cubicBezTo>
                      <a:pt x="9026" y="1897"/>
                      <a:pt x="8526" y="2231"/>
                      <a:pt x="7992" y="2464"/>
                    </a:cubicBezTo>
                    <a:cubicBezTo>
                      <a:pt x="7842" y="2529"/>
                      <a:pt x="7677" y="2566"/>
                      <a:pt x="7507" y="2566"/>
                    </a:cubicBezTo>
                    <a:cubicBezTo>
                      <a:pt x="7414" y="2566"/>
                      <a:pt x="7320" y="2555"/>
                      <a:pt x="7225" y="2531"/>
                    </a:cubicBezTo>
                    <a:cubicBezTo>
                      <a:pt x="7025" y="2431"/>
                      <a:pt x="6825" y="2164"/>
                      <a:pt x="6491" y="1964"/>
                    </a:cubicBezTo>
                    <a:cubicBezTo>
                      <a:pt x="6345" y="1915"/>
                      <a:pt x="6198" y="1884"/>
                      <a:pt x="6052" y="1884"/>
                    </a:cubicBezTo>
                    <a:cubicBezTo>
                      <a:pt x="5998" y="1884"/>
                      <a:pt x="5945" y="1888"/>
                      <a:pt x="5891" y="1897"/>
                    </a:cubicBezTo>
                    <a:cubicBezTo>
                      <a:pt x="5691" y="1931"/>
                      <a:pt x="5524" y="1997"/>
                      <a:pt x="5391" y="2097"/>
                    </a:cubicBezTo>
                    <a:cubicBezTo>
                      <a:pt x="5090" y="2297"/>
                      <a:pt x="4857" y="2531"/>
                      <a:pt x="4623" y="2698"/>
                    </a:cubicBezTo>
                    <a:cubicBezTo>
                      <a:pt x="4190" y="3098"/>
                      <a:pt x="3623" y="3332"/>
                      <a:pt x="3056" y="3365"/>
                    </a:cubicBezTo>
                    <a:cubicBezTo>
                      <a:pt x="2755" y="3365"/>
                      <a:pt x="2455" y="3298"/>
                      <a:pt x="2222" y="3131"/>
                    </a:cubicBezTo>
                    <a:cubicBezTo>
                      <a:pt x="1955" y="2965"/>
                      <a:pt x="1721" y="2798"/>
                      <a:pt x="1521" y="2564"/>
                    </a:cubicBezTo>
                    <a:cubicBezTo>
                      <a:pt x="1288" y="2331"/>
                      <a:pt x="1021" y="2131"/>
                      <a:pt x="754" y="1997"/>
                    </a:cubicBezTo>
                    <a:cubicBezTo>
                      <a:pt x="629" y="1922"/>
                      <a:pt x="504" y="1885"/>
                      <a:pt x="379" y="1885"/>
                    </a:cubicBezTo>
                    <a:cubicBezTo>
                      <a:pt x="337" y="1885"/>
                      <a:pt x="295" y="1889"/>
                      <a:pt x="254" y="1897"/>
                    </a:cubicBezTo>
                    <a:cubicBezTo>
                      <a:pt x="98" y="1928"/>
                      <a:pt x="1" y="2075"/>
                      <a:pt x="15" y="2230"/>
                    </a:cubicBezTo>
                    <a:lnTo>
                      <a:pt x="15" y="2230"/>
                    </a:lnTo>
                    <a:cubicBezTo>
                      <a:pt x="10" y="2109"/>
                      <a:pt x="134" y="1994"/>
                      <a:pt x="287" y="1964"/>
                    </a:cubicBezTo>
                    <a:cubicBezTo>
                      <a:pt x="420" y="1964"/>
                      <a:pt x="554" y="1997"/>
                      <a:pt x="687" y="2097"/>
                    </a:cubicBezTo>
                    <a:cubicBezTo>
                      <a:pt x="921" y="2264"/>
                      <a:pt x="1154" y="2498"/>
                      <a:pt x="1354" y="2731"/>
                    </a:cubicBezTo>
                    <a:cubicBezTo>
                      <a:pt x="1554" y="2965"/>
                      <a:pt x="1788" y="3198"/>
                      <a:pt x="2055" y="3398"/>
                    </a:cubicBezTo>
                    <a:cubicBezTo>
                      <a:pt x="2355" y="3598"/>
                      <a:pt x="2689" y="3698"/>
                      <a:pt x="3022" y="3732"/>
                    </a:cubicBezTo>
                    <a:cubicBezTo>
                      <a:pt x="3689" y="3698"/>
                      <a:pt x="4356" y="3465"/>
                      <a:pt x="4890" y="3031"/>
                    </a:cubicBezTo>
                    <a:cubicBezTo>
                      <a:pt x="5157" y="2865"/>
                      <a:pt x="5391" y="2631"/>
                      <a:pt x="5624" y="2464"/>
                    </a:cubicBezTo>
                    <a:cubicBezTo>
                      <a:pt x="5735" y="2375"/>
                      <a:pt x="5891" y="2331"/>
                      <a:pt x="6042" y="2331"/>
                    </a:cubicBezTo>
                    <a:cubicBezTo>
                      <a:pt x="6117" y="2331"/>
                      <a:pt x="6191" y="2342"/>
                      <a:pt x="6258" y="2364"/>
                    </a:cubicBezTo>
                    <a:cubicBezTo>
                      <a:pt x="6491" y="2464"/>
                      <a:pt x="6691" y="2731"/>
                      <a:pt x="7058" y="2931"/>
                    </a:cubicBezTo>
                    <a:cubicBezTo>
                      <a:pt x="7180" y="2980"/>
                      <a:pt x="7320" y="3011"/>
                      <a:pt x="7465" y="3011"/>
                    </a:cubicBezTo>
                    <a:cubicBezTo>
                      <a:pt x="7518" y="3011"/>
                      <a:pt x="7572" y="3007"/>
                      <a:pt x="7625" y="2998"/>
                    </a:cubicBezTo>
                    <a:cubicBezTo>
                      <a:pt x="7826" y="2965"/>
                      <a:pt x="7992" y="2931"/>
                      <a:pt x="8159" y="2865"/>
                    </a:cubicBezTo>
                    <a:cubicBezTo>
                      <a:pt x="8760" y="2598"/>
                      <a:pt x="9293" y="2197"/>
                      <a:pt x="9694" y="1664"/>
                    </a:cubicBezTo>
                    <a:cubicBezTo>
                      <a:pt x="10127" y="1163"/>
                      <a:pt x="10427" y="596"/>
                      <a:pt x="10961" y="329"/>
                    </a:cubicBezTo>
                    <a:cubicBezTo>
                      <a:pt x="11228" y="196"/>
                      <a:pt x="11528" y="129"/>
                      <a:pt x="11833" y="129"/>
                    </a:cubicBezTo>
                    <a:cubicBezTo>
                      <a:pt x="12137" y="129"/>
                      <a:pt x="12446" y="196"/>
                      <a:pt x="12729" y="329"/>
                    </a:cubicBezTo>
                    <a:cubicBezTo>
                      <a:pt x="12394" y="112"/>
                      <a:pt x="12011" y="0"/>
                      <a:pt x="116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9" name="Google Shape;2569;p25"/>
              <p:cNvSpPr/>
              <p:nvPr/>
            </p:nvSpPr>
            <p:spPr>
              <a:xfrm>
                <a:off x="1625306" y="886100"/>
                <a:ext cx="327177" cy="116179"/>
              </a:xfrm>
              <a:custGeom>
                <a:rect b="b" l="l" r="r" t="t"/>
                <a:pathLst>
                  <a:path extrusionOk="0" h="3862" w="10876">
                    <a:moveTo>
                      <a:pt x="10328" y="1"/>
                    </a:moveTo>
                    <a:cubicBezTo>
                      <a:pt x="10244" y="1"/>
                      <a:pt x="10159" y="12"/>
                      <a:pt x="10075" y="33"/>
                    </a:cubicBezTo>
                    <a:cubicBezTo>
                      <a:pt x="9808" y="133"/>
                      <a:pt x="9541" y="266"/>
                      <a:pt x="9341" y="467"/>
                    </a:cubicBezTo>
                    <a:cubicBezTo>
                      <a:pt x="8941" y="833"/>
                      <a:pt x="8574" y="1234"/>
                      <a:pt x="8240" y="1667"/>
                    </a:cubicBezTo>
                    <a:cubicBezTo>
                      <a:pt x="7907" y="2068"/>
                      <a:pt x="7506" y="2401"/>
                      <a:pt x="7039" y="2668"/>
                    </a:cubicBezTo>
                    <a:cubicBezTo>
                      <a:pt x="6782" y="2855"/>
                      <a:pt x="6459" y="2960"/>
                      <a:pt x="6128" y="2960"/>
                    </a:cubicBezTo>
                    <a:cubicBezTo>
                      <a:pt x="5987" y="2960"/>
                      <a:pt x="5844" y="2941"/>
                      <a:pt x="5705" y="2902"/>
                    </a:cubicBezTo>
                    <a:cubicBezTo>
                      <a:pt x="5505" y="2802"/>
                      <a:pt x="5305" y="2635"/>
                      <a:pt x="5138" y="2468"/>
                    </a:cubicBezTo>
                    <a:cubicBezTo>
                      <a:pt x="5005" y="2335"/>
                      <a:pt x="4838" y="2268"/>
                      <a:pt x="4671" y="2234"/>
                    </a:cubicBezTo>
                    <a:cubicBezTo>
                      <a:pt x="4471" y="2234"/>
                      <a:pt x="4304" y="2234"/>
                      <a:pt x="4137" y="2335"/>
                    </a:cubicBezTo>
                    <a:cubicBezTo>
                      <a:pt x="3870" y="2468"/>
                      <a:pt x="3637" y="2635"/>
                      <a:pt x="3437" y="2835"/>
                    </a:cubicBezTo>
                    <a:cubicBezTo>
                      <a:pt x="3237" y="3002"/>
                      <a:pt x="3036" y="3135"/>
                      <a:pt x="2803" y="3269"/>
                    </a:cubicBezTo>
                    <a:cubicBezTo>
                      <a:pt x="2499" y="3456"/>
                      <a:pt x="2162" y="3561"/>
                      <a:pt x="1815" y="3561"/>
                    </a:cubicBezTo>
                    <a:cubicBezTo>
                      <a:pt x="1667" y="3561"/>
                      <a:pt x="1518" y="3542"/>
                      <a:pt x="1369" y="3502"/>
                    </a:cubicBezTo>
                    <a:cubicBezTo>
                      <a:pt x="1102" y="3435"/>
                      <a:pt x="902" y="3302"/>
                      <a:pt x="701" y="3135"/>
                    </a:cubicBezTo>
                    <a:cubicBezTo>
                      <a:pt x="601" y="3035"/>
                      <a:pt x="435" y="2968"/>
                      <a:pt x="301" y="2968"/>
                    </a:cubicBezTo>
                    <a:cubicBezTo>
                      <a:pt x="134" y="2968"/>
                      <a:pt x="1" y="3102"/>
                      <a:pt x="1" y="3235"/>
                    </a:cubicBezTo>
                    <a:cubicBezTo>
                      <a:pt x="30" y="3119"/>
                      <a:pt x="134" y="3029"/>
                      <a:pt x="249" y="3029"/>
                    </a:cubicBezTo>
                    <a:cubicBezTo>
                      <a:pt x="266" y="3029"/>
                      <a:pt x="284" y="3031"/>
                      <a:pt x="301" y="3035"/>
                    </a:cubicBezTo>
                    <a:cubicBezTo>
                      <a:pt x="401" y="3068"/>
                      <a:pt x="535" y="3135"/>
                      <a:pt x="601" y="3235"/>
                    </a:cubicBezTo>
                    <a:cubicBezTo>
                      <a:pt x="768" y="3435"/>
                      <a:pt x="1002" y="3635"/>
                      <a:pt x="1269" y="3736"/>
                    </a:cubicBezTo>
                    <a:cubicBezTo>
                      <a:pt x="1505" y="3819"/>
                      <a:pt x="1746" y="3862"/>
                      <a:pt x="1987" y="3862"/>
                    </a:cubicBezTo>
                    <a:cubicBezTo>
                      <a:pt x="2324" y="3862"/>
                      <a:pt x="2658" y="3777"/>
                      <a:pt x="2970" y="3602"/>
                    </a:cubicBezTo>
                    <a:cubicBezTo>
                      <a:pt x="3203" y="3502"/>
                      <a:pt x="3470" y="3335"/>
                      <a:pt x="3670" y="3168"/>
                    </a:cubicBezTo>
                    <a:cubicBezTo>
                      <a:pt x="3870" y="3002"/>
                      <a:pt x="4071" y="2868"/>
                      <a:pt x="4304" y="2735"/>
                    </a:cubicBezTo>
                    <a:cubicBezTo>
                      <a:pt x="4360" y="2713"/>
                      <a:pt x="4423" y="2701"/>
                      <a:pt x="4487" y="2701"/>
                    </a:cubicBezTo>
                    <a:cubicBezTo>
                      <a:pt x="4615" y="2701"/>
                      <a:pt x="4749" y="2746"/>
                      <a:pt x="4838" y="2835"/>
                    </a:cubicBezTo>
                    <a:cubicBezTo>
                      <a:pt x="5038" y="3035"/>
                      <a:pt x="5271" y="3235"/>
                      <a:pt x="5538" y="3369"/>
                    </a:cubicBezTo>
                    <a:cubicBezTo>
                      <a:pt x="5713" y="3427"/>
                      <a:pt x="5887" y="3462"/>
                      <a:pt x="6068" y="3462"/>
                    </a:cubicBezTo>
                    <a:cubicBezTo>
                      <a:pt x="6199" y="3462"/>
                      <a:pt x="6333" y="3444"/>
                      <a:pt x="6472" y="3402"/>
                    </a:cubicBezTo>
                    <a:cubicBezTo>
                      <a:pt x="6739" y="3335"/>
                      <a:pt x="7006" y="3202"/>
                      <a:pt x="7273" y="3068"/>
                    </a:cubicBezTo>
                    <a:cubicBezTo>
                      <a:pt x="7740" y="2768"/>
                      <a:pt x="8173" y="2368"/>
                      <a:pt x="8507" y="1934"/>
                    </a:cubicBezTo>
                    <a:cubicBezTo>
                      <a:pt x="8874" y="1467"/>
                      <a:pt x="9107" y="1000"/>
                      <a:pt x="9474" y="633"/>
                    </a:cubicBezTo>
                    <a:cubicBezTo>
                      <a:pt x="9641" y="433"/>
                      <a:pt x="9875" y="266"/>
                      <a:pt x="10108" y="166"/>
                    </a:cubicBezTo>
                    <a:cubicBezTo>
                      <a:pt x="10233" y="113"/>
                      <a:pt x="10368" y="78"/>
                      <a:pt x="10507" y="78"/>
                    </a:cubicBezTo>
                    <a:cubicBezTo>
                      <a:pt x="10627" y="78"/>
                      <a:pt x="10751" y="104"/>
                      <a:pt x="10875" y="166"/>
                    </a:cubicBezTo>
                    <a:cubicBezTo>
                      <a:pt x="10693" y="52"/>
                      <a:pt x="10511" y="1"/>
                      <a:pt x="103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0" name="Google Shape;2570;p25"/>
              <p:cNvSpPr/>
              <p:nvPr/>
            </p:nvSpPr>
            <p:spPr>
              <a:xfrm>
                <a:off x="1667452" y="992322"/>
                <a:ext cx="164611" cy="44312"/>
              </a:xfrm>
              <a:custGeom>
                <a:rect b="b" l="l" r="r" t="t"/>
                <a:pathLst>
                  <a:path extrusionOk="0" h="1473" w="5472">
                    <a:moveTo>
                      <a:pt x="2201" y="1"/>
                    </a:moveTo>
                    <a:cubicBezTo>
                      <a:pt x="1783" y="1"/>
                      <a:pt x="1354" y="120"/>
                      <a:pt x="1002" y="371"/>
                    </a:cubicBezTo>
                    <a:cubicBezTo>
                      <a:pt x="902" y="471"/>
                      <a:pt x="802" y="571"/>
                      <a:pt x="735" y="705"/>
                    </a:cubicBezTo>
                    <a:cubicBezTo>
                      <a:pt x="668" y="772"/>
                      <a:pt x="601" y="872"/>
                      <a:pt x="535" y="938"/>
                    </a:cubicBezTo>
                    <a:cubicBezTo>
                      <a:pt x="468" y="1005"/>
                      <a:pt x="335" y="1038"/>
                      <a:pt x="201" y="1105"/>
                    </a:cubicBezTo>
                    <a:cubicBezTo>
                      <a:pt x="68" y="1205"/>
                      <a:pt x="1" y="1372"/>
                      <a:pt x="101" y="1472"/>
                    </a:cubicBezTo>
                    <a:cubicBezTo>
                      <a:pt x="68" y="1372"/>
                      <a:pt x="168" y="1272"/>
                      <a:pt x="268" y="1239"/>
                    </a:cubicBezTo>
                    <a:cubicBezTo>
                      <a:pt x="368" y="1205"/>
                      <a:pt x="501" y="1205"/>
                      <a:pt x="635" y="1139"/>
                    </a:cubicBezTo>
                    <a:cubicBezTo>
                      <a:pt x="768" y="1072"/>
                      <a:pt x="868" y="1005"/>
                      <a:pt x="968" y="872"/>
                    </a:cubicBezTo>
                    <a:cubicBezTo>
                      <a:pt x="1035" y="805"/>
                      <a:pt x="1135" y="738"/>
                      <a:pt x="1235" y="672"/>
                    </a:cubicBezTo>
                    <a:cubicBezTo>
                      <a:pt x="1512" y="533"/>
                      <a:pt x="1820" y="459"/>
                      <a:pt x="2127" y="459"/>
                    </a:cubicBezTo>
                    <a:cubicBezTo>
                      <a:pt x="2264" y="459"/>
                      <a:pt x="2402" y="474"/>
                      <a:pt x="2536" y="505"/>
                    </a:cubicBezTo>
                    <a:cubicBezTo>
                      <a:pt x="3036" y="605"/>
                      <a:pt x="3537" y="705"/>
                      <a:pt x="4037" y="738"/>
                    </a:cubicBezTo>
                    <a:cubicBezTo>
                      <a:pt x="4104" y="747"/>
                      <a:pt x="4172" y="751"/>
                      <a:pt x="4239" y="751"/>
                    </a:cubicBezTo>
                    <a:cubicBezTo>
                      <a:pt x="4703" y="751"/>
                      <a:pt x="5151" y="550"/>
                      <a:pt x="5472" y="171"/>
                    </a:cubicBezTo>
                    <a:lnTo>
                      <a:pt x="5472" y="171"/>
                    </a:lnTo>
                    <a:cubicBezTo>
                      <a:pt x="5168" y="335"/>
                      <a:pt x="4832" y="416"/>
                      <a:pt x="4497" y="416"/>
                    </a:cubicBezTo>
                    <a:cubicBezTo>
                      <a:pt x="4354" y="416"/>
                      <a:pt x="4211" y="401"/>
                      <a:pt x="4071" y="371"/>
                    </a:cubicBezTo>
                    <a:cubicBezTo>
                      <a:pt x="3604" y="305"/>
                      <a:pt x="3137" y="138"/>
                      <a:pt x="2603" y="38"/>
                    </a:cubicBezTo>
                    <a:cubicBezTo>
                      <a:pt x="2472" y="13"/>
                      <a:pt x="2337" y="1"/>
                      <a:pt x="22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1" name="Google Shape;2571;p25"/>
              <p:cNvSpPr/>
              <p:nvPr/>
            </p:nvSpPr>
            <p:spPr>
              <a:xfrm>
                <a:off x="1711613" y="1024149"/>
                <a:ext cx="102401" cy="32549"/>
              </a:xfrm>
              <a:custGeom>
                <a:rect b="b" l="l" r="r" t="t"/>
                <a:pathLst>
                  <a:path extrusionOk="0" h="1082" w="3404">
                    <a:moveTo>
                      <a:pt x="1275" y="0"/>
                    </a:moveTo>
                    <a:cubicBezTo>
                      <a:pt x="1018" y="0"/>
                      <a:pt x="761" y="67"/>
                      <a:pt x="534" y="181"/>
                    </a:cubicBezTo>
                    <a:cubicBezTo>
                      <a:pt x="201" y="347"/>
                      <a:pt x="1" y="714"/>
                      <a:pt x="67" y="1081"/>
                    </a:cubicBezTo>
                    <a:cubicBezTo>
                      <a:pt x="167" y="814"/>
                      <a:pt x="401" y="581"/>
                      <a:pt x="701" y="514"/>
                    </a:cubicBezTo>
                    <a:cubicBezTo>
                      <a:pt x="835" y="481"/>
                      <a:pt x="976" y="464"/>
                      <a:pt x="1118" y="464"/>
                    </a:cubicBezTo>
                    <a:cubicBezTo>
                      <a:pt x="1260" y="464"/>
                      <a:pt x="1402" y="481"/>
                      <a:pt x="1535" y="514"/>
                    </a:cubicBezTo>
                    <a:cubicBezTo>
                      <a:pt x="1669" y="548"/>
                      <a:pt x="1835" y="614"/>
                      <a:pt x="2035" y="614"/>
                    </a:cubicBezTo>
                    <a:cubicBezTo>
                      <a:pt x="2084" y="624"/>
                      <a:pt x="2136" y="628"/>
                      <a:pt x="2189" y="628"/>
                    </a:cubicBezTo>
                    <a:cubicBezTo>
                      <a:pt x="2317" y="628"/>
                      <a:pt x="2451" y="605"/>
                      <a:pt x="2569" y="581"/>
                    </a:cubicBezTo>
                    <a:cubicBezTo>
                      <a:pt x="2903" y="514"/>
                      <a:pt x="3203" y="281"/>
                      <a:pt x="3403" y="14"/>
                    </a:cubicBezTo>
                    <a:lnTo>
                      <a:pt x="3403" y="14"/>
                    </a:lnTo>
                    <a:cubicBezTo>
                      <a:pt x="3136" y="147"/>
                      <a:pt x="2836" y="214"/>
                      <a:pt x="2536" y="214"/>
                    </a:cubicBezTo>
                    <a:cubicBezTo>
                      <a:pt x="2236" y="214"/>
                      <a:pt x="1935" y="147"/>
                      <a:pt x="1635" y="47"/>
                    </a:cubicBezTo>
                    <a:cubicBezTo>
                      <a:pt x="1518" y="15"/>
                      <a:pt x="1397" y="0"/>
                      <a:pt x="12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2" name="Google Shape;2572;p25"/>
              <p:cNvSpPr/>
              <p:nvPr/>
            </p:nvSpPr>
            <p:spPr>
              <a:xfrm>
                <a:off x="2047788" y="775696"/>
                <a:ext cx="120450" cy="88322"/>
              </a:xfrm>
              <a:custGeom>
                <a:rect b="b" l="l" r="r" t="t"/>
                <a:pathLst>
                  <a:path extrusionOk="0" h="2936" w="4004">
                    <a:moveTo>
                      <a:pt x="0" y="0"/>
                    </a:moveTo>
                    <a:lnTo>
                      <a:pt x="0" y="0"/>
                    </a:lnTo>
                    <a:cubicBezTo>
                      <a:pt x="34" y="467"/>
                      <a:pt x="234" y="934"/>
                      <a:pt x="567" y="1268"/>
                    </a:cubicBezTo>
                    <a:cubicBezTo>
                      <a:pt x="868" y="1635"/>
                      <a:pt x="1268" y="1902"/>
                      <a:pt x="1735" y="2035"/>
                    </a:cubicBezTo>
                    <a:cubicBezTo>
                      <a:pt x="2169" y="2135"/>
                      <a:pt x="2602" y="2202"/>
                      <a:pt x="3069" y="2235"/>
                    </a:cubicBezTo>
                    <a:cubicBezTo>
                      <a:pt x="3469" y="2269"/>
                      <a:pt x="3836" y="2535"/>
                      <a:pt x="3970" y="2936"/>
                    </a:cubicBezTo>
                    <a:cubicBezTo>
                      <a:pt x="4003" y="2702"/>
                      <a:pt x="3936" y="2469"/>
                      <a:pt x="3770" y="2269"/>
                    </a:cubicBezTo>
                    <a:cubicBezTo>
                      <a:pt x="3603" y="2102"/>
                      <a:pt x="3403" y="1935"/>
                      <a:pt x="3169" y="1868"/>
                    </a:cubicBezTo>
                    <a:cubicBezTo>
                      <a:pt x="2702" y="1701"/>
                      <a:pt x="2235" y="1701"/>
                      <a:pt x="1868" y="1568"/>
                    </a:cubicBezTo>
                    <a:cubicBezTo>
                      <a:pt x="1501" y="1468"/>
                      <a:pt x="1134" y="1268"/>
                      <a:pt x="834" y="1001"/>
                    </a:cubicBezTo>
                    <a:cubicBezTo>
                      <a:pt x="501" y="701"/>
                      <a:pt x="200" y="367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3" name="Google Shape;2573;p25"/>
              <p:cNvSpPr/>
              <p:nvPr/>
            </p:nvSpPr>
            <p:spPr>
              <a:xfrm>
                <a:off x="2054797" y="774673"/>
                <a:ext cx="113441" cy="70273"/>
              </a:xfrm>
              <a:custGeom>
                <a:rect b="b" l="l" r="r" t="t"/>
                <a:pathLst>
                  <a:path extrusionOk="0" h="2336" w="3771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401"/>
                      <a:pt x="368" y="735"/>
                      <a:pt x="701" y="1002"/>
                    </a:cubicBezTo>
                    <a:cubicBezTo>
                      <a:pt x="1035" y="1235"/>
                      <a:pt x="1402" y="1402"/>
                      <a:pt x="1802" y="1502"/>
                    </a:cubicBezTo>
                    <a:cubicBezTo>
                      <a:pt x="2202" y="1569"/>
                      <a:pt x="2569" y="1602"/>
                      <a:pt x="2936" y="1702"/>
                    </a:cubicBezTo>
                    <a:cubicBezTo>
                      <a:pt x="3270" y="1769"/>
                      <a:pt x="3570" y="2002"/>
                      <a:pt x="3770" y="2336"/>
                    </a:cubicBezTo>
                    <a:cubicBezTo>
                      <a:pt x="3737" y="1902"/>
                      <a:pt x="3470" y="1502"/>
                      <a:pt x="3070" y="1369"/>
                    </a:cubicBezTo>
                    <a:cubicBezTo>
                      <a:pt x="2669" y="1202"/>
                      <a:pt x="2302" y="1102"/>
                      <a:pt x="1902" y="1035"/>
                    </a:cubicBezTo>
                    <a:cubicBezTo>
                      <a:pt x="1569" y="968"/>
                      <a:pt x="1202" y="835"/>
                      <a:pt x="901" y="668"/>
                    </a:cubicBezTo>
                    <a:cubicBezTo>
                      <a:pt x="568" y="501"/>
                      <a:pt x="268" y="268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4" name="Google Shape;2574;p25"/>
              <p:cNvSpPr/>
              <p:nvPr/>
            </p:nvSpPr>
            <p:spPr>
              <a:xfrm>
                <a:off x="1563095" y="762640"/>
                <a:ext cx="470671" cy="130257"/>
              </a:xfrm>
              <a:custGeom>
                <a:rect b="b" l="l" r="r" t="t"/>
                <a:pathLst>
                  <a:path extrusionOk="0" h="4330" w="15646">
                    <a:moveTo>
                      <a:pt x="15545" y="1"/>
                    </a:moveTo>
                    <a:cubicBezTo>
                      <a:pt x="15612" y="368"/>
                      <a:pt x="15512" y="734"/>
                      <a:pt x="15245" y="1035"/>
                    </a:cubicBezTo>
                    <a:cubicBezTo>
                      <a:pt x="15012" y="1302"/>
                      <a:pt x="14711" y="1502"/>
                      <a:pt x="14344" y="1602"/>
                    </a:cubicBezTo>
                    <a:cubicBezTo>
                      <a:pt x="14086" y="1731"/>
                      <a:pt x="13827" y="1780"/>
                      <a:pt x="13553" y="1780"/>
                    </a:cubicBezTo>
                    <a:cubicBezTo>
                      <a:pt x="13474" y="1780"/>
                      <a:pt x="13393" y="1776"/>
                      <a:pt x="13310" y="1769"/>
                    </a:cubicBezTo>
                    <a:cubicBezTo>
                      <a:pt x="12943" y="1702"/>
                      <a:pt x="12543" y="1668"/>
                      <a:pt x="12176" y="1668"/>
                    </a:cubicBezTo>
                    <a:cubicBezTo>
                      <a:pt x="11743" y="1668"/>
                      <a:pt x="11342" y="1769"/>
                      <a:pt x="11009" y="1969"/>
                    </a:cubicBezTo>
                    <a:cubicBezTo>
                      <a:pt x="10642" y="2135"/>
                      <a:pt x="10342" y="2369"/>
                      <a:pt x="10041" y="2669"/>
                    </a:cubicBezTo>
                    <a:cubicBezTo>
                      <a:pt x="9862" y="2879"/>
                      <a:pt x="9574" y="3008"/>
                      <a:pt x="9300" y="3008"/>
                    </a:cubicBezTo>
                    <a:cubicBezTo>
                      <a:pt x="9269" y="3008"/>
                      <a:pt x="9238" y="3006"/>
                      <a:pt x="9207" y="3003"/>
                    </a:cubicBezTo>
                    <a:cubicBezTo>
                      <a:pt x="8840" y="2969"/>
                      <a:pt x="8474" y="2869"/>
                      <a:pt x="8140" y="2769"/>
                    </a:cubicBezTo>
                    <a:cubicBezTo>
                      <a:pt x="7920" y="2714"/>
                      <a:pt x="7689" y="2689"/>
                      <a:pt x="7460" y="2689"/>
                    </a:cubicBezTo>
                    <a:cubicBezTo>
                      <a:pt x="7272" y="2689"/>
                      <a:pt x="7086" y="2706"/>
                      <a:pt x="6906" y="2736"/>
                    </a:cubicBezTo>
                    <a:cubicBezTo>
                      <a:pt x="6505" y="2803"/>
                      <a:pt x="6139" y="2969"/>
                      <a:pt x="5805" y="3203"/>
                    </a:cubicBezTo>
                    <a:cubicBezTo>
                      <a:pt x="5505" y="3403"/>
                      <a:pt x="5171" y="3570"/>
                      <a:pt x="4838" y="3737"/>
                    </a:cubicBezTo>
                    <a:cubicBezTo>
                      <a:pt x="4587" y="3876"/>
                      <a:pt x="4314" y="3945"/>
                      <a:pt x="4037" y="3945"/>
                    </a:cubicBezTo>
                    <a:cubicBezTo>
                      <a:pt x="3981" y="3945"/>
                      <a:pt x="3926" y="3942"/>
                      <a:pt x="3870" y="3937"/>
                    </a:cubicBezTo>
                    <a:cubicBezTo>
                      <a:pt x="3503" y="3870"/>
                      <a:pt x="3203" y="3703"/>
                      <a:pt x="2936" y="3503"/>
                    </a:cubicBezTo>
                    <a:cubicBezTo>
                      <a:pt x="2636" y="3270"/>
                      <a:pt x="2336" y="3003"/>
                      <a:pt x="2036" y="2803"/>
                    </a:cubicBezTo>
                    <a:cubicBezTo>
                      <a:pt x="1702" y="2569"/>
                      <a:pt x="1302" y="2436"/>
                      <a:pt x="901" y="2436"/>
                    </a:cubicBezTo>
                    <a:cubicBezTo>
                      <a:pt x="501" y="2436"/>
                      <a:pt x="168" y="2703"/>
                      <a:pt x="1" y="3069"/>
                    </a:cubicBezTo>
                    <a:cubicBezTo>
                      <a:pt x="186" y="2760"/>
                      <a:pt x="487" y="2566"/>
                      <a:pt x="849" y="2566"/>
                    </a:cubicBezTo>
                    <a:cubicBezTo>
                      <a:pt x="877" y="2566"/>
                      <a:pt x="906" y="2567"/>
                      <a:pt x="935" y="2569"/>
                    </a:cubicBezTo>
                    <a:cubicBezTo>
                      <a:pt x="1302" y="2602"/>
                      <a:pt x="1635" y="2736"/>
                      <a:pt x="1902" y="2969"/>
                    </a:cubicBezTo>
                    <a:cubicBezTo>
                      <a:pt x="2169" y="3203"/>
                      <a:pt x="2436" y="3470"/>
                      <a:pt x="2736" y="3737"/>
                    </a:cubicBezTo>
                    <a:cubicBezTo>
                      <a:pt x="3036" y="4003"/>
                      <a:pt x="3403" y="4204"/>
                      <a:pt x="3804" y="4304"/>
                    </a:cubicBezTo>
                    <a:cubicBezTo>
                      <a:pt x="3907" y="4321"/>
                      <a:pt x="4013" y="4329"/>
                      <a:pt x="4119" y="4329"/>
                    </a:cubicBezTo>
                    <a:cubicBezTo>
                      <a:pt x="4423" y="4329"/>
                      <a:pt x="4732" y="4261"/>
                      <a:pt x="5004" y="4137"/>
                    </a:cubicBezTo>
                    <a:cubicBezTo>
                      <a:pt x="5338" y="3970"/>
                      <a:pt x="5672" y="3803"/>
                      <a:pt x="6005" y="3603"/>
                    </a:cubicBezTo>
                    <a:cubicBezTo>
                      <a:pt x="6305" y="3403"/>
                      <a:pt x="6639" y="3270"/>
                      <a:pt x="6972" y="3203"/>
                    </a:cubicBezTo>
                    <a:cubicBezTo>
                      <a:pt x="7102" y="3179"/>
                      <a:pt x="7228" y="3168"/>
                      <a:pt x="7351" y="3168"/>
                    </a:cubicBezTo>
                    <a:cubicBezTo>
                      <a:pt x="7576" y="3168"/>
                      <a:pt x="7791" y="3205"/>
                      <a:pt x="8007" y="3270"/>
                    </a:cubicBezTo>
                    <a:cubicBezTo>
                      <a:pt x="8373" y="3370"/>
                      <a:pt x="8774" y="3436"/>
                      <a:pt x="9174" y="3470"/>
                    </a:cubicBezTo>
                    <a:cubicBezTo>
                      <a:pt x="9374" y="3470"/>
                      <a:pt x="9608" y="3436"/>
                      <a:pt x="9808" y="3336"/>
                    </a:cubicBezTo>
                    <a:cubicBezTo>
                      <a:pt x="10008" y="3270"/>
                      <a:pt x="10175" y="3136"/>
                      <a:pt x="10342" y="3003"/>
                    </a:cubicBezTo>
                    <a:cubicBezTo>
                      <a:pt x="10575" y="2736"/>
                      <a:pt x="10875" y="2502"/>
                      <a:pt x="11175" y="2336"/>
                    </a:cubicBezTo>
                    <a:cubicBezTo>
                      <a:pt x="11476" y="2169"/>
                      <a:pt x="11809" y="2069"/>
                      <a:pt x="12176" y="2035"/>
                    </a:cubicBezTo>
                    <a:cubicBezTo>
                      <a:pt x="12543" y="2035"/>
                      <a:pt x="12910" y="2035"/>
                      <a:pt x="13277" y="2069"/>
                    </a:cubicBezTo>
                    <a:cubicBezTo>
                      <a:pt x="13329" y="2073"/>
                      <a:pt x="13380" y="2075"/>
                      <a:pt x="13432" y="2075"/>
                    </a:cubicBezTo>
                    <a:cubicBezTo>
                      <a:pt x="13780" y="2075"/>
                      <a:pt x="14125" y="1981"/>
                      <a:pt x="14444" y="1835"/>
                    </a:cubicBezTo>
                    <a:cubicBezTo>
                      <a:pt x="14778" y="1668"/>
                      <a:pt x="15112" y="1402"/>
                      <a:pt x="15345" y="1101"/>
                    </a:cubicBezTo>
                    <a:cubicBezTo>
                      <a:pt x="15579" y="801"/>
                      <a:pt x="15645" y="368"/>
                      <a:pt x="155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5" name="Google Shape;2575;p25"/>
              <p:cNvSpPr/>
              <p:nvPr/>
            </p:nvSpPr>
            <p:spPr>
              <a:xfrm>
                <a:off x="1556086" y="757616"/>
                <a:ext cx="459600" cy="96384"/>
              </a:xfrm>
              <a:custGeom>
                <a:rect b="b" l="l" r="r" t="t"/>
                <a:pathLst>
                  <a:path extrusionOk="0" h="3204" w="15278">
                    <a:moveTo>
                      <a:pt x="15278" y="1"/>
                    </a:moveTo>
                    <a:cubicBezTo>
                      <a:pt x="15178" y="301"/>
                      <a:pt x="14978" y="601"/>
                      <a:pt x="14677" y="768"/>
                    </a:cubicBezTo>
                    <a:cubicBezTo>
                      <a:pt x="14377" y="968"/>
                      <a:pt x="14077" y="1068"/>
                      <a:pt x="13743" y="1135"/>
                    </a:cubicBezTo>
                    <a:cubicBezTo>
                      <a:pt x="13377" y="1172"/>
                      <a:pt x="13001" y="1198"/>
                      <a:pt x="12626" y="1198"/>
                    </a:cubicBezTo>
                    <a:cubicBezTo>
                      <a:pt x="12318" y="1198"/>
                      <a:pt x="12010" y="1180"/>
                      <a:pt x="11709" y="1135"/>
                    </a:cubicBezTo>
                    <a:cubicBezTo>
                      <a:pt x="11379" y="1105"/>
                      <a:pt x="11056" y="1088"/>
                      <a:pt x="10736" y="1088"/>
                    </a:cubicBezTo>
                    <a:cubicBezTo>
                      <a:pt x="10345" y="1088"/>
                      <a:pt x="9959" y="1113"/>
                      <a:pt x="9574" y="1168"/>
                    </a:cubicBezTo>
                    <a:cubicBezTo>
                      <a:pt x="8873" y="1335"/>
                      <a:pt x="8206" y="1569"/>
                      <a:pt x="7539" y="1802"/>
                    </a:cubicBezTo>
                    <a:cubicBezTo>
                      <a:pt x="6939" y="2036"/>
                      <a:pt x="6238" y="2002"/>
                      <a:pt x="5504" y="2269"/>
                    </a:cubicBezTo>
                    <a:cubicBezTo>
                      <a:pt x="5137" y="2436"/>
                      <a:pt x="4870" y="2636"/>
                      <a:pt x="4570" y="2736"/>
                    </a:cubicBezTo>
                    <a:cubicBezTo>
                      <a:pt x="4437" y="2786"/>
                      <a:pt x="4287" y="2811"/>
                      <a:pt x="4137" y="2811"/>
                    </a:cubicBezTo>
                    <a:cubicBezTo>
                      <a:pt x="3986" y="2811"/>
                      <a:pt x="3836" y="2786"/>
                      <a:pt x="3703" y="2736"/>
                    </a:cubicBezTo>
                    <a:cubicBezTo>
                      <a:pt x="3069" y="2569"/>
                      <a:pt x="2569" y="2036"/>
                      <a:pt x="1935" y="1702"/>
                    </a:cubicBezTo>
                    <a:cubicBezTo>
                      <a:pt x="1673" y="1527"/>
                      <a:pt x="1360" y="1429"/>
                      <a:pt x="1041" y="1429"/>
                    </a:cubicBezTo>
                    <a:cubicBezTo>
                      <a:pt x="994" y="1429"/>
                      <a:pt x="948" y="1431"/>
                      <a:pt x="901" y="1435"/>
                    </a:cubicBezTo>
                    <a:cubicBezTo>
                      <a:pt x="534" y="1435"/>
                      <a:pt x="200" y="1602"/>
                      <a:pt x="0" y="1902"/>
                    </a:cubicBezTo>
                    <a:cubicBezTo>
                      <a:pt x="210" y="1662"/>
                      <a:pt x="501" y="1530"/>
                      <a:pt x="800" y="1530"/>
                    </a:cubicBezTo>
                    <a:cubicBezTo>
                      <a:pt x="834" y="1530"/>
                      <a:pt x="867" y="1532"/>
                      <a:pt x="901" y="1535"/>
                    </a:cubicBezTo>
                    <a:cubicBezTo>
                      <a:pt x="1235" y="1569"/>
                      <a:pt x="1568" y="1702"/>
                      <a:pt x="1835" y="1902"/>
                    </a:cubicBezTo>
                    <a:cubicBezTo>
                      <a:pt x="2402" y="2269"/>
                      <a:pt x="2869" y="2803"/>
                      <a:pt x="3570" y="3103"/>
                    </a:cubicBezTo>
                    <a:cubicBezTo>
                      <a:pt x="3753" y="3170"/>
                      <a:pt x="3953" y="3203"/>
                      <a:pt x="4153" y="3203"/>
                    </a:cubicBezTo>
                    <a:cubicBezTo>
                      <a:pt x="4353" y="3203"/>
                      <a:pt x="4554" y="3170"/>
                      <a:pt x="4737" y="3103"/>
                    </a:cubicBezTo>
                    <a:cubicBezTo>
                      <a:pt x="5104" y="2970"/>
                      <a:pt x="5371" y="2769"/>
                      <a:pt x="5671" y="2669"/>
                    </a:cubicBezTo>
                    <a:cubicBezTo>
                      <a:pt x="6271" y="2469"/>
                      <a:pt x="7005" y="2469"/>
                      <a:pt x="7706" y="2236"/>
                    </a:cubicBezTo>
                    <a:cubicBezTo>
                      <a:pt x="8373" y="2036"/>
                      <a:pt x="9007" y="1735"/>
                      <a:pt x="9674" y="1602"/>
                    </a:cubicBezTo>
                    <a:cubicBezTo>
                      <a:pt x="10174" y="1527"/>
                      <a:pt x="10675" y="1489"/>
                      <a:pt x="11175" y="1489"/>
                    </a:cubicBezTo>
                    <a:cubicBezTo>
                      <a:pt x="11342" y="1489"/>
                      <a:pt x="11509" y="1494"/>
                      <a:pt x="11675" y="1502"/>
                    </a:cubicBezTo>
                    <a:cubicBezTo>
                      <a:pt x="11801" y="1508"/>
                      <a:pt x="11926" y="1510"/>
                      <a:pt x="12050" y="1510"/>
                    </a:cubicBezTo>
                    <a:cubicBezTo>
                      <a:pt x="12650" y="1510"/>
                      <a:pt x="13230" y="1446"/>
                      <a:pt x="13810" y="1335"/>
                    </a:cubicBezTo>
                    <a:cubicBezTo>
                      <a:pt x="14144" y="1268"/>
                      <a:pt x="14477" y="1102"/>
                      <a:pt x="14778" y="901"/>
                    </a:cubicBezTo>
                    <a:cubicBezTo>
                      <a:pt x="15044" y="668"/>
                      <a:pt x="15245" y="334"/>
                      <a:pt x="152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6" name="Google Shape;2576;p25"/>
              <p:cNvSpPr/>
              <p:nvPr/>
            </p:nvSpPr>
            <p:spPr>
              <a:xfrm>
                <a:off x="2039756" y="741582"/>
                <a:ext cx="109410" cy="48192"/>
              </a:xfrm>
              <a:custGeom>
                <a:rect b="b" l="l" r="r" t="t"/>
                <a:pathLst>
                  <a:path extrusionOk="0" h="1602" w="3637">
                    <a:moveTo>
                      <a:pt x="0" y="0"/>
                    </a:moveTo>
                    <a:lnTo>
                      <a:pt x="0" y="0"/>
                    </a:lnTo>
                    <a:cubicBezTo>
                      <a:pt x="101" y="334"/>
                      <a:pt x="334" y="667"/>
                      <a:pt x="601" y="901"/>
                    </a:cubicBezTo>
                    <a:cubicBezTo>
                      <a:pt x="734" y="1034"/>
                      <a:pt x="868" y="1168"/>
                      <a:pt x="1035" y="1268"/>
                    </a:cubicBezTo>
                    <a:cubicBezTo>
                      <a:pt x="1201" y="1368"/>
                      <a:pt x="1401" y="1434"/>
                      <a:pt x="1602" y="1468"/>
                    </a:cubicBezTo>
                    <a:cubicBezTo>
                      <a:pt x="1705" y="1481"/>
                      <a:pt x="1805" y="1486"/>
                      <a:pt x="1902" y="1486"/>
                    </a:cubicBezTo>
                    <a:cubicBezTo>
                      <a:pt x="2278" y="1486"/>
                      <a:pt x="2610" y="1410"/>
                      <a:pt x="2930" y="1410"/>
                    </a:cubicBezTo>
                    <a:cubicBezTo>
                      <a:pt x="3169" y="1410"/>
                      <a:pt x="3400" y="1452"/>
                      <a:pt x="3636" y="1601"/>
                    </a:cubicBezTo>
                    <a:cubicBezTo>
                      <a:pt x="3436" y="1268"/>
                      <a:pt x="3069" y="1068"/>
                      <a:pt x="2702" y="1034"/>
                    </a:cubicBezTo>
                    <a:cubicBezTo>
                      <a:pt x="2519" y="1018"/>
                      <a:pt x="2335" y="1018"/>
                      <a:pt x="2160" y="1018"/>
                    </a:cubicBezTo>
                    <a:cubicBezTo>
                      <a:pt x="1985" y="1018"/>
                      <a:pt x="1818" y="1018"/>
                      <a:pt x="1668" y="1001"/>
                    </a:cubicBezTo>
                    <a:cubicBezTo>
                      <a:pt x="1368" y="934"/>
                      <a:pt x="1068" y="801"/>
                      <a:pt x="834" y="634"/>
                    </a:cubicBezTo>
                    <a:cubicBezTo>
                      <a:pt x="534" y="434"/>
                      <a:pt x="267" y="2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7" name="Google Shape;2577;p25"/>
              <p:cNvSpPr/>
              <p:nvPr/>
            </p:nvSpPr>
            <p:spPr>
              <a:xfrm>
                <a:off x="1593208" y="735536"/>
                <a:ext cx="402414" cy="89345"/>
              </a:xfrm>
              <a:custGeom>
                <a:rect b="b" l="l" r="r" t="t"/>
                <a:pathLst>
                  <a:path extrusionOk="0" h="2970" w="13377">
                    <a:moveTo>
                      <a:pt x="13277" y="1"/>
                    </a:moveTo>
                    <a:lnTo>
                      <a:pt x="13277" y="1"/>
                    </a:lnTo>
                    <a:cubicBezTo>
                      <a:pt x="13310" y="101"/>
                      <a:pt x="13310" y="268"/>
                      <a:pt x="13210" y="401"/>
                    </a:cubicBezTo>
                    <a:cubicBezTo>
                      <a:pt x="13143" y="501"/>
                      <a:pt x="13010" y="601"/>
                      <a:pt x="12876" y="668"/>
                    </a:cubicBezTo>
                    <a:cubicBezTo>
                      <a:pt x="12576" y="768"/>
                      <a:pt x="12243" y="835"/>
                      <a:pt x="11942" y="868"/>
                    </a:cubicBezTo>
                    <a:cubicBezTo>
                      <a:pt x="11659" y="931"/>
                      <a:pt x="11368" y="965"/>
                      <a:pt x="11077" y="965"/>
                    </a:cubicBezTo>
                    <a:cubicBezTo>
                      <a:pt x="10751" y="965"/>
                      <a:pt x="10425" y="923"/>
                      <a:pt x="10108" y="835"/>
                    </a:cubicBezTo>
                    <a:cubicBezTo>
                      <a:pt x="9808" y="735"/>
                      <a:pt x="9541" y="568"/>
                      <a:pt x="9207" y="468"/>
                    </a:cubicBezTo>
                    <a:cubicBezTo>
                      <a:pt x="8907" y="368"/>
                      <a:pt x="8540" y="301"/>
                      <a:pt x="8206" y="301"/>
                    </a:cubicBezTo>
                    <a:cubicBezTo>
                      <a:pt x="7539" y="301"/>
                      <a:pt x="6872" y="468"/>
                      <a:pt x="6238" y="735"/>
                    </a:cubicBezTo>
                    <a:cubicBezTo>
                      <a:pt x="5671" y="1035"/>
                      <a:pt x="5104" y="1435"/>
                      <a:pt x="4637" y="1869"/>
                    </a:cubicBezTo>
                    <a:cubicBezTo>
                      <a:pt x="4170" y="2269"/>
                      <a:pt x="3603" y="2503"/>
                      <a:pt x="3003" y="2603"/>
                    </a:cubicBezTo>
                    <a:cubicBezTo>
                      <a:pt x="2947" y="2609"/>
                      <a:pt x="2892" y="2612"/>
                      <a:pt x="2836" y="2612"/>
                    </a:cubicBezTo>
                    <a:cubicBezTo>
                      <a:pt x="2294" y="2612"/>
                      <a:pt x="1777" y="2320"/>
                      <a:pt x="1535" y="1836"/>
                    </a:cubicBezTo>
                    <a:cubicBezTo>
                      <a:pt x="1468" y="1702"/>
                      <a:pt x="1402" y="1569"/>
                      <a:pt x="1301" y="1435"/>
                    </a:cubicBezTo>
                    <a:cubicBezTo>
                      <a:pt x="1201" y="1269"/>
                      <a:pt x="1101" y="1135"/>
                      <a:pt x="935" y="1068"/>
                    </a:cubicBezTo>
                    <a:cubicBezTo>
                      <a:pt x="750" y="930"/>
                      <a:pt x="518" y="856"/>
                      <a:pt x="294" y="856"/>
                    </a:cubicBezTo>
                    <a:cubicBezTo>
                      <a:pt x="193" y="856"/>
                      <a:pt x="93" y="871"/>
                      <a:pt x="1" y="902"/>
                    </a:cubicBezTo>
                    <a:cubicBezTo>
                      <a:pt x="39" y="897"/>
                      <a:pt x="77" y="895"/>
                      <a:pt x="116" y="895"/>
                    </a:cubicBezTo>
                    <a:cubicBezTo>
                      <a:pt x="384" y="895"/>
                      <a:pt x="664" y="994"/>
                      <a:pt x="868" y="1168"/>
                    </a:cubicBezTo>
                    <a:cubicBezTo>
                      <a:pt x="1101" y="1369"/>
                      <a:pt x="1235" y="1635"/>
                      <a:pt x="1335" y="1936"/>
                    </a:cubicBezTo>
                    <a:cubicBezTo>
                      <a:pt x="1468" y="2269"/>
                      <a:pt x="1702" y="2536"/>
                      <a:pt x="2002" y="2736"/>
                    </a:cubicBezTo>
                    <a:cubicBezTo>
                      <a:pt x="2302" y="2903"/>
                      <a:pt x="2669" y="2970"/>
                      <a:pt x="3003" y="2970"/>
                    </a:cubicBezTo>
                    <a:cubicBezTo>
                      <a:pt x="3703" y="2936"/>
                      <a:pt x="4370" y="2670"/>
                      <a:pt x="4904" y="2236"/>
                    </a:cubicBezTo>
                    <a:cubicBezTo>
                      <a:pt x="5371" y="1836"/>
                      <a:pt x="5871" y="1469"/>
                      <a:pt x="6438" y="1202"/>
                    </a:cubicBezTo>
                    <a:cubicBezTo>
                      <a:pt x="7006" y="935"/>
                      <a:pt x="7606" y="768"/>
                      <a:pt x="8206" y="768"/>
                    </a:cubicBezTo>
                    <a:cubicBezTo>
                      <a:pt x="8507" y="768"/>
                      <a:pt x="8807" y="802"/>
                      <a:pt x="9074" y="902"/>
                    </a:cubicBezTo>
                    <a:cubicBezTo>
                      <a:pt x="9374" y="1002"/>
                      <a:pt x="9674" y="1102"/>
                      <a:pt x="10008" y="1202"/>
                    </a:cubicBezTo>
                    <a:cubicBezTo>
                      <a:pt x="10308" y="1262"/>
                      <a:pt x="10607" y="1295"/>
                      <a:pt x="10907" y="1295"/>
                    </a:cubicBezTo>
                    <a:cubicBezTo>
                      <a:pt x="11275" y="1295"/>
                      <a:pt x="11642" y="1245"/>
                      <a:pt x="12009" y="1135"/>
                    </a:cubicBezTo>
                    <a:cubicBezTo>
                      <a:pt x="12309" y="1035"/>
                      <a:pt x="12610" y="935"/>
                      <a:pt x="12910" y="802"/>
                    </a:cubicBezTo>
                    <a:cubicBezTo>
                      <a:pt x="13077" y="735"/>
                      <a:pt x="13210" y="601"/>
                      <a:pt x="13277" y="468"/>
                    </a:cubicBezTo>
                    <a:cubicBezTo>
                      <a:pt x="13377" y="301"/>
                      <a:pt x="13343" y="134"/>
                      <a:pt x="132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8" name="Google Shape;2578;p25"/>
              <p:cNvSpPr/>
              <p:nvPr/>
            </p:nvSpPr>
            <p:spPr>
              <a:xfrm>
                <a:off x="1629337" y="709664"/>
                <a:ext cx="349228" cy="73281"/>
              </a:xfrm>
              <a:custGeom>
                <a:rect b="b" l="l" r="r" t="t"/>
                <a:pathLst>
                  <a:path extrusionOk="0" h="2436" w="11609">
                    <a:moveTo>
                      <a:pt x="6250" y="1"/>
                    </a:moveTo>
                    <a:cubicBezTo>
                      <a:pt x="5987" y="1"/>
                      <a:pt x="5726" y="34"/>
                      <a:pt x="5471" y="94"/>
                    </a:cubicBezTo>
                    <a:cubicBezTo>
                      <a:pt x="4904" y="261"/>
                      <a:pt x="4370" y="561"/>
                      <a:pt x="3937" y="928"/>
                    </a:cubicBezTo>
                    <a:cubicBezTo>
                      <a:pt x="3536" y="1295"/>
                      <a:pt x="3103" y="1595"/>
                      <a:pt x="2636" y="1895"/>
                    </a:cubicBezTo>
                    <a:cubicBezTo>
                      <a:pt x="2388" y="2048"/>
                      <a:pt x="2107" y="2124"/>
                      <a:pt x="1825" y="2124"/>
                    </a:cubicBezTo>
                    <a:cubicBezTo>
                      <a:pt x="1614" y="2124"/>
                      <a:pt x="1401" y="2081"/>
                      <a:pt x="1201" y="1995"/>
                    </a:cubicBezTo>
                    <a:cubicBezTo>
                      <a:pt x="968" y="1895"/>
                      <a:pt x="901" y="1662"/>
                      <a:pt x="734" y="1395"/>
                    </a:cubicBezTo>
                    <a:cubicBezTo>
                      <a:pt x="567" y="1161"/>
                      <a:pt x="301" y="994"/>
                      <a:pt x="0" y="994"/>
                    </a:cubicBezTo>
                    <a:cubicBezTo>
                      <a:pt x="267" y="1061"/>
                      <a:pt x="501" y="1228"/>
                      <a:pt x="634" y="1461"/>
                    </a:cubicBezTo>
                    <a:cubicBezTo>
                      <a:pt x="701" y="1561"/>
                      <a:pt x="734" y="1695"/>
                      <a:pt x="801" y="1828"/>
                    </a:cubicBezTo>
                    <a:cubicBezTo>
                      <a:pt x="868" y="1995"/>
                      <a:pt x="968" y="2095"/>
                      <a:pt x="1068" y="2195"/>
                    </a:cubicBezTo>
                    <a:cubicBezTo>
                      <a:pt x="1300" y="2341"/>
                      <a:pt x="1558" y="2435"/>
                      <a:pt x="1819" y="2435"/>
                    </a:cubicBezTo>
                    <a:cubicBezTo>
                      <a:pt x="1858" y="2435"/>
                      <a:pt x="1896" y="2433"/>
                      <a:pt x="1935" y="2429"/>
                    </a:cubicBezTo>
                    <a:cubicBezTo>
                      <a:pt x="2235" y="2395"/>
                      <a:pt x="2502" y="2329"/>
                      <a:pt x="2769" y="2229"/>
                    </a:cubicBezTo>
                    <a:cubicBezTo>
                      <a:pt x="3836" y="1695"/>
                      <a:pt x="4570" y="794"/>
                      <a:pt x="5538" y="561"/>
                    </a:cubicBezTo>
                    <a:cubicBezTo>
                      <a:pt x="5788" y="494"/>
                      <a:pt x="6046" y="461"/>
                      <a:pt x="6305" y="461"/>
                    </a:cubicBezTo>
                    <a:cubicBezTo>
                      <a:pt x="6563" y="461"/>
                      <a:pt x="6822" y="494"/>
                      <a:pt x="7072" y="561"/>
                    </a:cubicBezTo>
                    <a:cubicBezTo>
                      <a:pt x="7572" y="694"/>
                      <a:pt x="8073" y="961"/>
                      <a:pt x="8640" y="1061"/>
                    </a:cubicBezTo>
                    <a:cubicBezTo>
                      <a:pt x="8923" y="1111"/>
                      <a:pt x="9207" y="1136"/>
                      <a:pt x="9490" y="1136"/>
                    </a:cubicBezTo>
                    <a:cubicBezTo>
                      <a:pt x="9774" y="1136"/>
                      <a:pt x="10058" y="1111"/>
                      <a:pt x="10341" y="1061"/>
                    </a:cubicBezTo>
                    <a:cubicBezTo>
                      <a:pt x="10608" y="1028"/>
                      <a:pt x="10908" y="961"/>
                      <a:pt x="11175" y="861"/>
                    </a:cubicBezTo>
                    <a:cubicBezTo>
                      <a:pt x="11442" y="761"/>
                      <a:pt x="11609" y="327"/>
                      <a:pt x="11375" y="127"/>
                    </a:cubicBezTo>
                    <a:lnTo>
                      <a:pt x="11375" y="127"/>
                    </a:lnTo>
                    <a:cubicBezTo>
                      <a:pt x="11442" y="261"/>
                      <a:pt x="11442" y="394"/>
                      <a:pt x="11375" y="527"/>
                    </a:cubicBezTo>
                    <a:cubicBezTo>
                      <a:pt x="11308" y="627"/>
                      <a:pt x="11208" y="728"/>
                      <a:pt x="11108" y="761"/>
                    </a:cubicBezTo>
                    <a:cubicBezTo>
                      <a:pt x="10841" y="828"/>
                      <a:pt x="10575" y="861"/>
                      <a:pt x="10308" y="861"/>
                    </a:cubicBezTo>
                    <a:cubicBezTo>
                      <a:pt x="10213" y="867"/>
                      <a:pt x="10120" y="870"/>
                      <a:pt x="10027" y="870"/>
                    </a:cubicBezTo>
                    <a:cubicBezTo>
                      <a:pt x="9596" y="870"/>
                      <a:pt x="9179" y="810"/>
                      <a:pt x="8740" y="728"/>
                    </a:cubicBezTo>
                    <a:cubicBezTo>
                      <a:pt x="8240" y="594"/>
                      <a:pt x="7739" y="327"/>
                      <a:pt x="7206" y="160"/>
                    </a:cubicBezTo>
                    <a:cubicBezTo>
                      <a:pt x="6893" y="50"/>
                      <a:pt x="6571" y="1"/>
                      <a:pt x="6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9" name="Google Shape;2579;p25"/>
              <p:cNvSpPr/>
              <p:nvPr/>
            </p:nvSpPr>
            <p:spPr>
              <a:xfrm>
                <a:off x="2017675" y="712101"/>
                <a:ext cx="100385" cy="45545"/>
              </a:xfrm>
              <a:custGeom>
                <a:rect b="b" l="l" r="r" t="t"/>
                <a:pathLst>
                  <a:path extrusionOk="0" h="1514" w="3337">
                    <a:moveTo>
                      <a:pt x="718" y="0"/>
                    </a:moveTo>
                    <a:cubicBezTo>
                      <a:pt x="570" y="0"/>
                      <a:pt x="426" y="38"/>
                      <a:pt x="301" y="113"/>
                    </a:cubicBezTo>
                    <a:cubicBezTo>
                      <a:pt x="134" y="213"/>
                      <a:pt x="34" y="346"/>
                      <a:pt x="1" y="546"/>
                    </a:cubicBezTo>
                    <a:cubicBezTo>
                      <a:pt x="139" y="408"/>
                      <a:pt x="325" y="334"/>
                      <a:pt x="525" y="334"/>
                    </a:cubicBezTo>
                    <a:cubicBezTo>
                      <a:pt x="615" y="334"/>
                      <a:pt x="708" y="349"/>
                      <a:pt x="801" y="380"/>
                    </a:cubicBezTo>
                    <a:cubicBezTo>
                      <a:pt x="1068" y="480"/>
                      <a:pt x="1302" y="613"/>
                      <a:pt x="1502" y="813"/>
                    </a:cubicBezTo>
                    <a:cubicBezTo>
                      <a:pt x="1769" y="1047"/>
                      <a:pt x="2035" y="1247"/>
                      <a:pt x="2336" y="1380"/>
                    </a:cubicBezTo>
                    <a:cubicBezTo>
                      <a:pt x="2502" y="1447"/>
                      <a:pt x="2703" y="1514"/>
                      <a:pt x="2869" y="1514"/>
                    </a:cubicBezTo>
                    <a:cubicBezTo>
                      <a:pt x="3069" y="1514"/>
                      <a:pt x="3270" y="1414"/>
                      <a:pt x="3336" y="1247"/>
                    </a:cubicBezTo>
                    <a:lnTo>
                      <a:pt x="3336" y="1247"/>
                    </a:lnTo>
                    <a:cubicBezTo>
                      <a:pt x="3254" y="1288"/>
                      <a:pt x="3159" y="1317"/>
                      <a:pt x="3066" y="1317"/>
                    </a:cubicBezTo>
                    <a:cubicBezTo>
                      <a:pt x="3009" y="1317"/>
                      <a:pt x="2954" y="1306"/>
                      <a:pt x="2903" y="1280"/>
                    </a:cubicBezTo>
                    <a:cubicBezTo>
                      <a:pt x="2769" y="1214"/>
                      <a:pt x="2636" y="1147"/>
                      <a:pt x="2536" y="1080"/>
                    </a:cubicBezTo>
                    <a:cubicBezTo>
                      <a:pt x="2302" y="880"/>
                      <a:pt x="2069" y="680"/>
                      <a:pt x="1835" y="446"/>
                    </a:cubicBezTo>
                    <a:cubicBezTo>
                      <a:pt x="1568" y="213"/>
                      <a:pt x="1201" y="46"/>
                      <a:pt x="868" y="13"/>
                    </a:cubicBezTo>
                    <a:cubicBezTo>
                      <a:pt x="818" y="4"/>
                      <a:pt x="768" y="0"/>
                      <a:pt x="7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0" name="Google Shape;2580;p25"/>
              <p:cNvSpPr/>
              <p:nvPr/>
            </p:nvSpPr>
            <p:spPr>
              <a:xfrm>
                <a:off x="2002634" y="684967"/>
                <a:ext cx="80290" cy="22261"/>
              </a:xfrm>
              <a:custGeom>
                <a:rect b="b" l="l" r="r" t="t"/>
                <a:pathLst>
                  <a:path extrusionOk="0" h="740" w="2669">
                    <a:moveTo>
                      <a:pt x="975" y="1"/>
                    </a:moveTo>
                    <a:cubicBezTo>
                      <a:pt x="828" y="1"/>
                      <a:pt x="681" y="26"/>
                      <a:pt x="534" y="81"/>
                    </a:cubicBezTo>
                    <a:cubicBezTo>
                      <a:pt x="267" y="181"/>
                      <a:pt x="67" y="381"/>
                      <a:pt x="0" y="615"/>
                    </a:cubicBezTo>
                    <a:cubicBezTo>
                      <a:pt x="224" y="492"/>
                      <a:pt x="485" y="420"/>
                      <a:pt x="754" y="420"/>
                    </a:cubicBezTo>
                    <a:cubicBezTo>
                      <a:pt x="925" y="420"/>
                      <a:pt x="1099" y="449"/>
                      <a:pt x="1268" y="514"/>
                    </a:cubicBezTo>
                    <a:cubicBezTo>
                      <a:pt x="1468" y="548"/>
                      <a:pt x="1668" y="615"/>
                      <a:pt x="1902" y="681"/>
                    </a:cubicBezTo>
                    <a:cubicBezTo>
                      <a:pt x="2035" y="681"/>
                      <a:pt x="2168" y="715"/>
                      <a:pt x="2269" y="715"/>
                    </a:cubicBezTo>
                    <a:cubicBezTo>
                      <a:pt x="2302" y="731"/>
                      <a:pt x="2335" y="740"/>
                      <a:pt x="2369" y="740"/>
                    </a:cubicBezTo>
                    <a:cubicBezTo>
                      <a:pt x="2402" y="740"/>
                      <a:pt x="2435" y="731"/>
                      <a:pt x="2469" y="715"/>
                    </a:cubicBezTo>
                    <a:cubicBezTo>
                      <a:pt x="2488" y="724"/>
                      <a:pt x="2508" y="728"/>
                      <a:pt x="2527" y="728"/>
                    </a:cubicBezTo>
                    <a:cubicBezTo>
                      <a:pt x="2558" y="728"/>
                      <a:pt x="2589" y="718"/>
                      <a:pt x="2620" y="705"/>
                    </a:cubicBezTo>
                    <a:lnTo>
                      <a:pt x="2620" y="705"/>
                    </a:lnTo>
                    <a:lnTo>
                      <a:pt x="2635" y="715"/>
                    </a:lnTo>
                    <a:lnTo>
                      <a:pt x="2635" y="698"/>
                    </a:lnTo>
                    <a:lnTo>
                      <a:pt x="2635" y="698"/>
                    </a:lnTo>
                    <a:cubicBezTo>
                      <a:pt x="2647" y="692"/>
                      <a:pt x="2658" y="687"/>
                      <a:pt x="2669" y="681"/>
                    </a:cubicBezTo>
                    <a:cubicBezTo>
                      <a:pt x="2669" y="648"/>
                      <a:pt x="2669" y="648"/>
                      <a:pt x="2635" y="648"/>
                    </a:cubicBezTo>
                    <a:cubicBezTo>
                      <a:pt x="2535" y="581"/>
                      <a:pt x="2435" y="514"/>
                      <a:pt x="2335" y="481"/>
                    </a:cubicBezTo>
                    <a:cubicBezTo>
                      <a:pt x="2235" y="414"/>
                      <a:pt x="2135" y="348"/>
                      <a:pt x="2035" y="281"/>
                    </a:cubicBezTo>
                    <a:cubicBezTo>
                      <a:pt x="1802" y="181"/>
                      <a:pt x="1568" y="81"/>
                      <a:pt x="1335" y="47"/>
                    </a:cubicBezTo>
                    <a:cubicBezTo>
                      <a:pt x="1215" y="17"/>
                      <a:pt x="1095" y="1"/>
                      <a:pt x="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1" name="Google Shape;2581;p25"/>
              <p:cNvSpPr/>
              <p:nvPr/>
            </p:nvSpPr>
            <p:spPr>
              <a:xfrm>
                <a:off x="1711613" y="682379"/>
                <a:ext cx="246887" cy="44312"/>
              </a:xfrm>
              <a:custGeom>
                <a:rect b="b" l="l" r="r" t="t"/>
                <a:pathLst>
                  <a:path extrusionOk="0" h="1473" w="8207">
                    <a:moveTo>
                      <a:pt x="3970" y="0"/>
                    </a:moveTo>
                    <a:cubicBezTo>
                      <a:pt x="3570" y="0"/>
                      <a:pt x="3170" y="100"/>
                      <a:pt x="2803" y="234"/>
                    </a:cubicBezTo>
                    <a:cubicBezTo>
                      <a:pt x="2436" y="400"/>
                      <a:pt x="2102" y="600"/>
                      <a:pt x="1769" y="834"/>
                    </a:cubicBezTo>
                    <a:cubicBezTo>
                      <a:pt x="1502" y="1067"/>
                      <a:pt x="1168" y="1201"/>
                      <a:pt x="835" y="1268"/>
                    </a:cubicBezTo>
                    <a:cubicBezTo>
                      <a:pt x="811" y="1270"/>
                      <a:pt x="788" y="1271"/>
                      <a:pt x="765" y="1271"/>
                    </a:cubicBezTo>
                    <a:cubicBezTo>
                      <a:pt x="426" y="1271"/>
                      <a:pt x="126" y="1048"/>
                      <a:pt x="1" y="767"/>
                    </a:cubicBezTo>
                    <a:lnTo>
                      <a:pt x="1" y="767"/>
                    </a:lnTo>
                    <a:cubicBezTo>
                      <a:pt x="67" y="1168"/>
                      <a:pt x="401" y="1468"/>
                      <a:pt x="835" y="1468"/>
                    </a:cubicBezTo>
                    <a:cubicBezTo>
                      <a:pt x="876" y="1471"/>
                      <a:pt x="917" y="1473"/>
                      <a:pt x="958" y="1473"/>
                    </a:cubicBezTo>
                    <a:cubicBezTo>
                      <a:pt x="1317" y="1473"/>
                      <a:pt x="1670" y="1347"/>
                      <a:pt x="1969" y="1168"/>
                    </a:cubicBezTo>
                    <a:cubicBezTo>
                      <a:pt x="2302" y="967"/>
                      <a:pt x="2603" y="801"/>
                      <a:pt x="2936" y="667"/>
                    </a:cubicBezTo>
                    <a:cubicBezTo>
                      <a:pt x="3270" y="567"/>
                      <a:pt x="3637" y="500"/>
                      <a:pt x="3970" y="500"/>
                    </a:cubicBezTo>
                    <a:cubicBezTo>
                      <a:pt x="4337" y="500"/>
                      <a:pt x="4671" y="534"/>
                      <a:pt x="5004" y="634"/>
                    </a:cubicBezTo>
                    <a:cubicBezTo>
                      <a:pt x="5371" y="767"/>
                      <a:pt x="5738" y="867"/>
                      <a:pt x="6138" y="934"/>
                    </a:cubicBezTo>
                    <a:cubicBezTo>
                      <a:pt x="6505" y="1001"/>
                      <a:pt x="6906" y="1001"/>
                      <a:pt x="7273" y="1001"/>
                    </a:cubicBezTo>
                    <a:cubicBezTo>
                      <a:pt x="7473" y="1001"/>
                      <a:pt x="7673" y="967"/>
                      <a:pt x="7873" y="867"/>
                    </a:cubicBezTo>
                    <a:cubicBezTo>
                      <a:pt x="8040" y="734"/>
                      <a:pt x="8140" y="567"/>
                      <a:pt x="8207" y="400"/>
                    </a:cubicBezTo>
                    <a:lnTo>
                      <a:pt x="8207" y="400"/>
                    </a:lnTo>
                    <a:cubicBezTo>
                      <a:pt x="8106" y="534"/>
                      <a:pt x="7973" y="667"/>
                      <a:pt x="7806" y="734"/>
                    </a:cubicBezTo>
                    <a:cubicBezTo>
                      <a:pt x="7723" y="767"/>
                      <a:pt x="7639" y="784"/>
                      <a:pt x="7556" y="784"/>
                    </a:cubicBezTo>
                    <a:cubicBezTo>
                      <a:pt x="7473" y="784"/>
                      <a:pt x="7389" y="767"/>
                      <a:pt x="7306" y="734"/>
                    </a:cubicBezTo>
                    <a:cubicBezTo>
                      <a:pt x="6906" y="701"/>
                      <a:pt x="6539" y="634"/>
                      <a:pt x="6205" y="567"/>
                    </a:cubicBezTo>
                    <a:cubicBezTo>
                      <a:pt x="5838" y="467"/>
                      <a:pt x="5505" y="334"/>
                      <a:pt x="5138" y="200"/>
                    </a:cubicBezTo>
                    <a:cubicBezTo>
                      <a:pt x="4771" y="67"/>
                      <a:pt x="4370" y="0"/>
                      <a:pt x="39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2" name="Google Shape;2582;p25"/>
              <p:cNvSpPr/>
              <p:nvPr/>
            </p:nvSpPr>
            <p:spPr>
              <a:xfrm>
                <a:off x="1984554" y="668932"/>
                <a:ext cx="28127" cy="16485"/>
              </a:xfrm>
              <a:custGeom>
                <a:rect b="b" l="l" r="r" t="t"/>
                <a:pathLst>
                  <a:path extrusionOk="0" h="548" w="935">
                    <a:moveTo>
                      <a:pt x="559" y="1"/>
                    </a:moveTo>
                    <a:cubicBezTo>
                      <a:pt x="495" y="1"/>
                      <a:pt x="430" y="16"/>
                      <a:pt x="368" y="47"/>
                    </a:cubicBezTo>
                    <a:cubicBezTo>
                      <a:pt x="134" y="113"/>
                      <a:pt x="1" y="314"/>
                      <a:pt x="1" y="547"/>
                    </a:cubicBezTo>
                    <a:cubicBezTo>
                      <a:pt x="168" y="547"/>
                      <a:pt x="334" y="547"/>
                      <a:pt x="501" y="480"/>
                    </a:cubicBezTo>
                    <a:cubicBezTo>
                      <a:pt x="668" y="414"/>
                      <a:pt x="801" y="314"/>
                      <a:pt x="935" y="214"/>
                    </a:cubicBezTo>
                    <a:cubicBezTo>
                      <a:pt x="843" y="75"/>
                      <a:pt x="703" y="1"/>
                      <a:pt x="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3" name="Google Shape;2583;p25"/>
              <p:cNvSpPr/>
              <p:nvPr/>
            </p:nvSpPr>
            <p:spPr>
              <a:xfrm>
                <a:off x="1953448" y="872021"/>
                <a:ext cx="25119" cy="14379"/>
              </a:xfrm>
              <a:custGeom>
                <a:rect b="b" l="l" r="r" t="t"/>
                <a:pathLst>
                  <a:path extrusionOk="0" h="478" w="835">
                    <a:moveTo>
                      <a:pt x="368" y="1"/>
                    </a:moveTo>
                    <a:cubicBezTo>
                      <a:pt x="234" y="34"/>
                      <a:pt x="67" y="134"/>
                      <a:pt x="1" y="301"/>
                    </a:cubicBezTo>
                    <a:cubicBezTo>
                      <a:pt x="95" y="421"/>
                      <a:pt x="232" y="477"/>
                      <a:pt x="368" y="477"/>
                    </a:cubicBezTo>
                    <a:cubicBezTo>
                      <a:pt x="572" y="477"/>
                      <a:pt x="775" y="353"/>
                      <a:pt x="835" y="134"/>
                    </a:cubicBezTo>
                    <a:cubicBezTo>
                      <a:pt x="701" y="34"/>
                      <a:pt x="534" y="1"/>
                      <a:pt x="3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4" name="Google Shape;2584;p25"/>
              <p:cNvSpPr/>
              <p:nvPr/>
            </p:nvSpPr>
            <p:spPr>
              <a:xfrm>
                <a:off x="1989578" y="849549"/>
                <a:ext cx="20757" cy="15282"/>
              </a:xfrm>
              <a:custGeom>
                <a:rect b="b" l="l" r="r" t="t"/>
                <a:pathLst>
                  <a:path extrusionOk="0" h="508" w="690">
                    <a:moveTo>
                      <a:pt x="291" y="1"/>
                    </a:moveTo>
                    <a:cubicBezTo>
                      <a:pt x="270" y="1"/>
                      <a:pt x="252" y="5"/>
                      <a:pt x="234" y="14"/>
                    </a:cubicBezTo>
                    <a:cubicBezTo>
                      <a:pt x="134" y="80"/>
                      <a:pt x="101" y="147"/>
                      <a:pt x="1" y="347"/>
                    </a:cubicBezTo>
                    <a:cubicBezTo>
                      <a:pt x="68" y="460"/>
                      <a:pt x="174" y="508"/>
                      <a:pt x="279" y="508"/>
                    </a:cubicBezTo>
                    <a:cubicBezTo>
                      <a:pt x="485" y="508"/>
                      <a:pt x="689" y="323"/>
                      <a:pt x="601" y="80"/>
                    </a:cubicBezTo>
                    <a:cubicBezTo>
                      <a:pt x="430" y="32"/>
                      <a:pt x="349" y="1"/>
                      <a:pt x="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5" name="Google Shape;2585;p25"/>
              <p:cNvSpPr/>
              <p:nvPr/>
            </p:nvSpPr>
            <p:spPr>
              <a:xfrm>
                <a:off x="2355835" y="917175"/>
                <a:ext cx="148547" cy="211751"/>
              </a:xfrm>
              <a:custGeom>
                <a:rect b="b" l="l" r="r" t="t"/>
                <a:pathLst>
                  <a:path extrusionOk="0" h="7039" w="4938">
                    <a:moveTo>
                      <a:pt x="2469" y="1"/>
                    </a:moveTo>
                    <a:cubicBezTo>
                      <a:pt x="2469" y="1368"/>
                      <a:pt x="1369" y="3536"/>
                      <a:pt x="1" y="3536"/>
                    </a:cubicBezTo>
                    <a:cubicBezTo>
                      <a:pt x="1369" y="3536"/>
                      <a:pt x="2469" y="5705"/>
                      <a:pt x="2469" y="7039"/>
                    </a:cubicBezTo>
                    <a:cubicBezTo>
                      <a:pt x="2469" y="5705"/>
                      <a:pt x="3570" y="3536"/>
                      <a:pt x="4938" y="3536"/>
                    </a:cubicBezTo>
                    <a:cubicBezTo>
                      <a:pt x="3570" y="3536"/>
                      <a:pt x="2469" y="1368"/>
                      <a:pt x="24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6" name="Google Shape;2586;p25"/>
              <p:cNvSpPr/>
              <p:nvPr/>
            </p:nvSpPr>
            <p:spPr>
              <a:xfrm>
                <a:off x="1392526" y="1915651"/>
                <a:ext cx="83298" cy="120420"/>
              </a:xfrm>
              <a:custGeom>
                <a:rect b="b" l="l" r="r" t="t"/>
                <a:pathLst>
                  <a:path extrusionOk="0" h="4003" w="2769">
                    <a:moveTo>
                      <a:pt x="1401" y="0"/>
                    </a:moveTo>
                    <a:cubicBezTo>
                      <a:pt x="1401" y="801"/>
                      <a:pt x="767" y="2001"/>
                      <a:pt x="0" y="2001"/>
                    </a:cubicBezTo>
                    <a:cubicBezTo>
                      <a:pt x="767" y="2001"/>
                      <a:pt x="1401" y="3236"/>
                      <a:pt x="1401" y="4003"/>
                    </a:cubicBezTo>
                    <a:cubicBezTo>
                      <a:pt x="1401" y="3236"/>
                      <a:pt x="2002" y="2001"/>
                      <a:pt x="2769" y="2001"/>
                    </a:cubicBezTo>
                    <a:cubicBezTo>
                      <a:pt x="2002" y="2001"/>
                      <a:pt x="1401" y="801"/>
                      <a:pt x="1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7" name="Google Shape;2587;p25"/>
              <p:cNvSpPr/>
              <p:nvPr/>
            </p:nvSpPr>
            <p:spPr>
              <a:xfrm>
                <a:off x="1353388" y="2036042"/>
                <a:ext cx="78305" cy="113441"/>
              </a:xfrm>
              <a:custGeom>
                <a:rect b="b" l="l" r="r" t="t"/>
                <a:pathLst>
                  <a:path extrusionOk="0" h="3771" w="2603">
                    <a:moveTo>
                      <a:pt x="1301" y="1"/>
                    </a:moveTo>
                    <a:cubicBezTo>
                      <a:pt x="1301" y="735"/>
                      <a:pt x="701" y="1902"/>
                      <a:pt x="0" y="1902"/>
                    </a:cubicBezTo>
                    <a:cubicBezTo>
                      <a:pt x="701" y="1902"/>
                      <a:pt x="1301" y="3036"/>
                      <a:pt x="1301" y="3770"/>
                    </a:cubicBezTo>
                    <a:cubicBezTo>
                      <a:pt x="1301" y="3036"/>
                      <a:pt x="1902" y="1902"/>
                      <a:pt x="2602" y="1902"/>
                    </a:cubicBezTo>
                    <a:cubicBezTo>
                      <a:pt x="1902" y="1902"/>
                      <a:pt x="1301" y="735"/>
                      <a:pt x="13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2588" name="Shape 2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9" name="Google Shape;2589;p2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590" name="Google Shape;2590;p26"/>
          <p:cNvSpPr txBox="1"/>
          <p:nvPr>
            <p:ph idx="1" type="subTitle"/>
          </p:nvPr>
        </p:nvSpPr>
        <p:spPr>
          <a:xfrm>
            <a:off x="1891450" y="2072798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1" name="Google Shape;2591;p26"/>
          <p:cNvSpPr txBox="1"/>
          <p:nvPr>
            <p:ph idx="2" type="subTitle"/>
          </p:nvPr>
        </p:nvSpPr>
        <p:spPr>
          <a:xfrm>
            <a:off x="5198154" y="2072798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2" name="Google Shape;2592;p26"/>
          <p:cNvSpPr txBox="1"/>
          <p:nvPr>
            <p:ph idx="3" type="subTitle"/>
          </p:nvPr>
        </p:nvSpPr>
        <p:spPr>
          <a:xfrm>
            <a:off x="1891450" y="3510948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3" name="Google Shape;2593;p26"/>
          <p:cNvSpPr txBox="1"/>
          <p:nvPr>
            <p:ph idx="4" type="subTitle"/>
          </p:nvPr>
        </p:nvSpPr>
        <p:spPr>
          <a:xfrm>
            <a:off x="5198154" y="3510948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4" name="Google Shape;2594;p26"/>
          <p:cNvSpPr txBox="1"/>
          <p:nvPr>
            <p:ph idx="5" type="subTitle"/>
          </p:nvPr>
        </p:nvSpPr>
        <p:spPr>
          <a:xfrm>
            <a:off x="1891450" y="1640948"/>
            <a:ext cx="1978200" cy="5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95" name="Google Shape;2595;p26"/>
          <p:cNvSpPr txBox="1"/>
          <p:nvPr>
            <p:ph idx="6" type="subTitle"/>
          </p:nvPr>
        </p:nvSpPr>
        <p:spPr>
          <a:xfrm>
            <a:off x="1891450" y="3074498"/>
            <a:ext cx="1978200" cy="5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96" name="Google Shape;2596;p26"/>
          <p:cNvSpPr txBox="1"/>
          <p:nvPr>
            <p:ph idx="7" type="subTitle"/>
          </p:nvPr>
        </p:nvSpPr>
        <p:spPr>
          <a:xfrm>
            <a:off x="5198150" y="1640948"/>
            <a:ext cx="1978200" cy="5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97" name="Google Shape;2597;p26"/>
          <p:cNvSpPr txBox="1"/>
          <p:nvPr>
            <p:ph idx="8" type="subTitle"/>
          </p:nvPr>
        </p:nvSpPr>
        <p:spPr>
          <a:xfrm>
            <a:off x="5198150" y="3074498"/>
            <a:ext cx="1978200" cy="5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598" name="Google Shape;2598;p26"/>
          <p:cNvGrpSpPr/>
          <p:nvPr/>
        </p:nvGrpSpPr>
        <p:grpSpPr>
          <a:xfrm>
            <a:off x="8234134" y="-1477045"/>
            <a:ext cx="3709044" cy="3699110"/>
            <a:chOff x="1566693" y="452125"/>
            <a:chExt cx="848480" cy="846207"/>
          </a:xfrm>
        </p:grpSpPr>
        <p:sp>
          <p:nvSpPr>
            <p:cNvPr id="2599" name="Google Shape;2599;p26"/>
            <p:cNvSpPr/>
            <p:nvPr/>
          </p:nvSpPr>
          <p:spPr>
            <a:xfrm>
              <a:off x="2375460" y="1002849"/>
              <a:ext cx="14848" cy="12377"/>
            </a:xfrm>
            <a:custGeom>
              <a:rect b="b" l="l" r="r" t="t"/>
              <a:pathLst>
                <a:path extrusionOk="0" h="561" w="673">
                  <a:moveTo>
                    <a:pt x="322" y="0"/>
                  </a:moveTo>
                  <a:cubicBezTo>
                    <a:pt x="203" y="0"/>
                    <a:pt x="98" y="78"/>
                    <a:pt x="63" y="199"/>
                  </a:cubicBezTo>
                  <a:cubicBezTo>
                    <a:pt x="0" y="325"/>
                    <a:pt x="63" y="492"/>
                    <a:pt x="209" y="555"/>
                  </a:cubicBezTo>
                  <a:cubicBezTo>
                    <a:pt x="231" y="559"/>
                    <a:pt x="251" y="561"/>
                    <a:pt x="271" y="561"/>
                  </a:cubicBezTo>
                  <a:cubicBezTo>
                    <a:pt x="561" y="561"/>
                    <a:pt x="672" y="148"/>
                    <a:pt x="398" y="11"/>
                  </a:cubicBezTo>
                  <a:cubicBezTo>
                    <a:pt x="372" y="4"/>
                    <a:pt x="347" y="0"/>
                    <a:pt x="3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0" name="Google Shape;2600;p26"/>
            <p:cNvSpPr/>
            <p:nvPr/>
          </p:nvSpPr>
          <p:spPr>
            <a:xfrm>
              <a:off x="2398074" y="875217"/>
              <a:ext cx="12024" cy="12951"/>
            </a:xfrm>
            <a:custGeom>
              <a:rect b="b" l="l" r="r" t="t"/>
              <a:pathLst>
                <a:path extrusionOk="0" h="587" w="545">
                  <a:moveTo>
                    <a:pt x="273" y="0"/>
                  </a:moveTo>
                  <a:cubicBezTo>
                    <a:pt x="126" y="21"/>
                    <a:pt x="1" y="147"/>
                    <a:pt x="1" y="293"/>
                  </a:cubicBezTo>
                  <a:cubicBezTo>
                    <a:pt x="1" y="440"/>
                    <a:pt x="105" y="565"/>
                    <a:pt x="273" y="586"/>
                  </a:cubicBezTo>
                  <a:cubicBezTo>
                    <a:pt x="419" y="565"/>
                    <a:pt x="524" y="440"/>
                    <a:pt x="524" y="293"/>
                  </a:cubicBezTo>
                  <a:cubicBezTo>
                    <a:pt x="545" y="147"/>
                    <a:pt x="419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1" name="Google Shape;2601;p26"/>
            <p:cNvSpPr/>
            <p:nvPr/>
          </p:nvSpPr>
          <p:spPr>
            <a:xfrm>
              <a:off x="2313465" y="1117309"/>
              <a:ext cx="16966" cy="12112"/>
            </a:xfrm>
            <a:custGeom>
              <a:rect b="b" l="l" r="r" t="t"/>
              <a:pathLst>
                <a:path extrusionOk="0" h="549" w="769">
                  <a:moveTo>
                    <a:pt x="396" y="0"/>
                  </a:moveTo>
                  <a:cubicBezTo>
                    <a:pt x="164" y="0"/>
                    <a:pt x="0" y="299"/>
                    <a:pt x="195" y="493"/>
                  </a:cubicBezTo>
                  <a:cubicBezTo>
                    <a:pt x="249" y="532"/>
                    <a:pt x="304" y="548"/>
                    <a:pt x="356" y="548"/>
                  </a:cubicBezTo>
                  <a:cubicBezTo>
                    <a:pt x="589" y="548"/>
                    <a:pt x="769" y="221"/>
                    <a:pt x="530" y="33"/>
                  </a:cubicBezTo>
                  <a:cubicBezTo>
                    <a:pt x="484" y="10"/>
                    <a:pt x="439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2" name="Google Shape;2602;p26"/>
            <p:cNvSpPr/>
            <p:nvPr/>
          </p:nvSpPr>
          <p:spPr>
            <a:xfrm>
              <a:off x="2221729" y="1207390"/>
              <a:ext cx="15179" cy="11848"/>
            </a:xfrm>
            <a:custGeom>
              <a:rect b="b" l="l" r="r" t="t"/>
              <a:pathLst>
                <a:path extrusionOk="0" h="537" w="688">
                  <a:moveTo>
                    <a:pt x="283" y="1"/>
                  </a:moveTo>
                  <a:cubicBezTo>
                    <a:pt x="243" y="1"/>
                    <a:pt x="203" y="16"/>
                    <a:pt x="168" y="51"/>
                  </a:cubicBezTo>
                  <a:cubicBezTo>
                    <a:pt x="43" y="135"/>
                    <a:pt x="1" y="302"/>
                    <a:pt x="84" y="428"/>
                  </a:cubicBezTo>
                  <a:cubicBezTo>
                    <a:pt x="132" y="499"/>
                    <a:pt x="213" y="536"/>
                    <a:pt x="294" y="536"/>
                  </a:cubicBezTo>
                  <a:cubicBezTo>
                    <a:pt x="355" y="536"/>
                    <a:pt x="416" y="515"/>
                    <a:pt x="461" y="470"/>
                  </a:cubicBezTo>
                  <a:cubicBezTo>
                    <a:pt x="687" y="365"/>
                    <a:pt x="480" y="1"/>
                    <a:pt x="2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3" name="Google Shape;2603;p26"/>
            <p:cNvSpPr/>
            <p:nvPr/>
          </p:nvSpPr>
          <p:spPr>
            <a:xfrm>
              <a:off x="2104864" y="1263319"/>
              <a:ext cx="15797" cy="12840"/>
            </a:xfrm>
            <a:custGeom>
              <a:rect b="b" l="l" r="r" t="t"/>
              <a:pathLst>
                <a:path extrusionOk="0" h="582" w="716">
                  <a:moveTo>
                    <a:pt x="347" y="1"/>
                  </a:moveTo>
                  <a:cubicBezTo>
                    <a:pt x="159" y="1"/>
                    <a:pt x="1" y="195"/>
                    <a:pt x="88" y="403"/>
                  </a:cubicBezTo>
                  <a:cubicBezTo>
                    <a:pt x="122" y="507"/>
                    <a:pt x="242" y="582"/>
                    <a:pt x="364" y="582"/>
                  </a:cubicBezTo>
                  <a:cubicBezTo>
                    <a:pt x="391" y="582"/>
                    <a:pt x="417" y="578"/>
                    <a:pt x="443" y="571"/>
                  </a:cubicBezTo>
                  <a:cubicBezTo>
                    <a:pt x="694" y="487"/>
                    <a:pt x="715" y="131"/>
                    <a:pt x="464" y="27"/>
                  </a:cubicBezTo>
                  <a:cubicBezTo>
                    <a:pt x="425" y="9"/>
                    <a:pt x="3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4" name="Google Shape;2604;p26"/>
            <p:cNvSpPr/>
            <p:nvPr/>
          </p:nvSpPr>
          <p:spPr>
            <a:xfrm>
              <a:off x="1978446" y="1282359"/>
              <a:ext cx="12487" cy="11627"/>
            </a:xfrm>
            <a:custGeom>
              <a:rect b="b" l="l" r="r" t="t"/>
              <a:pathLst>
                <a:path extrusionOk="0" h="527" w="566">
                  <a:moveTo>
                    <a:pt x="294" y="1"/>
                  </a:moveTo>
                  <a:cubicBezTo>
                    <a:pt x="126" y="1"/>
                    <a:pt x="1" y="105"/>
                    <a:pt x="1" y="273"/>
                  </a:cubicBezTo>
                  <a:cubicBezTo>
                    <a:pt x="1" y="408"/>
                    <a:pt x="109" y="526"/>
                    <a:pt x="241" y="526"/>
                  </a:cubicBezTo>
                  <a:cubicBezTo>
                    <a:pt x="251" y="526"/>
                    <a:pt x="262" y="525"/>
                    <a:pt x="273" y="524"/>
                  </a:cubicBezTo>
                  <a:cubicBezTo>
                    <a:pt x="285" y="525"/>
                    <a:pt x="297" y="526"/>
                    <a:pt x="309" y="526"/>
                  </a:cubicBezTo>
                  <a:cubicBezTo>
                    <a:pt x="458" y="526"/>
                    <a:pt x="566" y="408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5" name="Google Shape;2605;p26"/>
            <p:cNvSpPr/>
            <p:nvPr/>
          </p:nvSpPr>
          <p:spPr>
            <a:xfrm>
              <a:off x="1850130" y="1259370"/>
              <a:ext cx="15356" cy="12752"/>
            </a:xfrm>
            <a:custGeom>
              <a:rect b="b" l="l" r="r" t="t"/>
              <a:pathLst>
                <a:path extrusionOk="0" h="578" w="696">
                  <a:moveTo>
                    <a:pt x="349" y="0"/>
                  </a:moveTo>
                  <a:cubicBezTo>
                    <a:pt x="225" y="0"/>
                    <a:pt x="99" y="82"/>
                    <a:pt x="63" y="227"/>
                  </a:cubicBezTo>
                  <a:cubicBezTo>
                    <a:pt x="0" y="373"/>
                    <a:pt x="105" y="520"/>
                    <a:pt x="251" y="562"/>
                  </a:cubicBezTo>
                  <a:cubicBezTo>
                    <a:pt x="283" y="572"/>
                    <a:pt x="314" y="577"/>
                    <a:pt x="344" y="577"/>
                  </a:cubicBezTo>
                  <a:cubicBezTo>
                    <a:pt x="550" y="577"/>
                    <a:pt x="696" y="344"/>
                    <a:pt x="586" y="143"/>
                  </a:cubicBezTo>
                  <a:cubicBezTo>
                    <a:pt x="533" y="45"/>
                    <a:pt x="44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6" name="Google Shape;2606;p26"/>
            <p:cNvSpPr/>
            <p:nvPr/>
          </p:nvSpPr>
          <p:spPr>
            <a:xfrm>
              <a:off x="1736111" y="1198918"/>
              <a:ext cx="14429" cy="12862"/>
            </a:xfrm>
            <a:custGeom>
              <a:rect b="b" l="l" r="r" t="t"/>
              <a:pathLst>
                <a:path extrusionOk="0" h="583" w="654">
                  <a:moveTo>
                    <a:pt x="331" y="1"/>
                  </a:moveTo>
                  <a:cubicBezTo>
                    <a:pt x="239" y="1"/>
                    <a:pt x="145" y="46"/>
                    <a:pt x="84" y="142"/>
                  </a:cubicBezTo>
                  <a:cubicBezTo>
                    <a:pt x="0" y="268"/>
                    <a:pt x="42" y="435"/>
                    <a:pt x="167" y="519"/>
                  </a:cubicBezTo>
                  <a:cubicBezTo>
                    <a:pt x="223" y="563"/>
                    <a:pt x="284" y="582"/>
                    <a:pt x="343" y="582"/>
                  </a:cubicBezTo>
                  <a:cubicBezTo>
                    <a:pt x="507" y="582"/>
                    <a:pt x="653" y="432"/>
                    <a:pt x="607" y="247"/>
                  </a:cubicBezTo>
                  <a:cubicBezTo>
                    <a:pt x="582" y="88"/>
                    <a:pt x="459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7" name="Google Shape;2607;p26"/>
            <p:cNvSpPr/>
            <p:nvPr/>
          </p:nvSpPr>
          <p:spPr>
            <a:xfrm>
              <a:off x="1644993" y="1107447"/>
              <a:ext cx="16348" cy="11759"/>
            </a:xfrm>
            <a:custGeom>
              <a:rect b="b" l="l" r="r" t="t"/>
              <a:pathLst>
                <a:path extrusionOk="0" h="533" w="741">
                  <a:moveTo>
                    <a:pt x="347" y="1"/>
                  </a:moveTo>
                  <a:cubicBezTo>
                    <a:pt x="299" y="1"/>
                    <a:pt x="249" y="13"/>
                    <a:pt x="196" y="41"/>
                  </a:cubicBezTo>
                  <a:cubicBezTo>
                    <a:pt x="1" y="219"/>
                    <a:pt x="168" y="533"/>
                    <a:pt x="403" y="533"/>
                  </a:cubicBezTo>
                  <a:cubicBezTo>
                    <a:pt x="444" y="533"/>
                    <a:pt x="487" y="523"/>
                    <a:pt x="531" y="501"/>
                  </a:cubicBezTo>
                  <a:cubicBezTo>
                    <a:pt x="741" y="309"/>
                    <a:pt x="5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8" name="Google Shape;2608;p26"/>
            <p:cNvSpPr/>
            <p:nvPr/>
          </p:nvSpPr>
          <p:spPr>
            <a:xfrm>
              <a:off x="1587873" y="990957"/>
              <a:ext cx="16701" cy="12267"/>
            </a:xfrm>
            <a:custGeom>
              <a:rect b="b" l="l" r="r" t="t"/>
              <a:pathLst>
                <a:path extrusionOk="0" h="556" w="757">
                  <a:moveTo>
                    <a:pt x="357" y="0"/>
                  </a:moveTo>
                  <a:cubicBezTo>
                    <a:pt x="337" y="0"/>
                    <a:pt x="317" y="2"/>
                    <a:pt x="295" y="6"/>
                  </a:cubicBezTo>
                  <a:cubicBezTo>
                    <a:pt x="1" y="124"/>
                    <a:pt x="112" y="556"/>
                    <a:pt x="404" y="556"/>
                  </a:cubicBezTo>
                  <a:cubicBezTo>
                    <a:pt x="423" y="556"/>
                    <a:pt x="443" y="554"/>
                    <a:pt x="463" y="550"/>
                  </a:cubicBezTo>
                  <a:cubicBezTo>
                    <a:pt x="757" y="413"/>
                    <a:pt x="647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9" name="Google Shape;2609;p26"/>
            <p:cNvSpPr/>
            <p:nvPr/>
          </p:nvSpPr>
          <p:spPr>
            <a:xfrm>
              <a:off x="1566693" y="452125"/>
              <a:ext cx="848480" cy="846207"/>
            </a:xfrm>
            <a:custGeom>
              <a:rect b="b" l="l" r="r" t="t"/>
              <a:pathLst>
                <a:path extrusionOk="0" h="38355" w="38458">
                  <a:moveTo>
                    <a:pt x="20296" y="3945"/>
                  </a:moveTo>
                  <a:cubicBezTo>
                    <a:pt x="20422" y="3966"/>
                    <a:pt x="20505" y="4070"/>
                    <a:pt x="20505" y="4196"/>
                  </a:cubicBezTo>
                  <a:lnTo>
                    <a:pt x="20505" y="4217"/>
                  </a:lnTo>
                  <a:cubicBezTo>
                    <a:pt x="20505" y="4374"/>
                    <a:pt x="20395" y="4448"/>
                    <a:pt x="20282" y="4448"/>
                  </a:cubicBezTo>
                  <a:cubicBezTo>
                    <a:pt x="20154" y="4448"/>
                    <a:pt x="20023" y="4353"/>
                    <a:pt x="20045" y="4175"/>
                  </a:cubicBezTo>
                  <a:cubicBezTo>
                    <a:pt x="20045" y="4049"/>
                    <a:pt x="20150" y="3945"/>
                    <a:pt x="20296" y="3945"/>
                  </a:cubicBezTo>
                  <a:close/>
                  <a:moveTo>
                    <a:pt x="15570" y="4339"/>
                  </a:moveTo>
                  <a:cubicBezTo>
                    <a:pt x="15696" y="4339"/>
                    <a:pt x="15800" y="4420"/>
                    <a:pt x="15818" y="4552"/>
                  </a:cubicBezTo>
                  <a:cubicBezTo>
                    <a:pt x="15860" y="4677"/>
                    <a:pt x="15776" y="4803"/>
                    <a:pt x="15651" y="4845"/>
                  </a:cubicBezTo>
                  <a:cubicBezTo>
                    <a:pt x="15638" y="4847"/>
                    <a:pt x="15625" y="4848"/>
                    <a:pt x="15612" y="4848"/>
                  </a:cubicBezTo>
                  <a:cubicBezTo>
                    <a:pt x="15501" y="4848"/>
                    <a:pt x="15398" y="4769"/>
                    <a:pt x="15379" y="4656"/>
                  </a:cubicBezTo>
                  <a:cubicBezTo>
                    <a:pt x="15337" y="4531"/>
                    <a:pt x="15400" y="4384"/>
                    <a:pt x="15525" y="4342"/>
                  </a:cubicBezTo>
                  <a:cubicBezTo>
                    <a:pt x="15540" y="4340"/>
                    <a:pt x="15555" y="4339"/>
                    <a:pt x="15570" y="4339"/>
                  </a:cubicBezTo>
                  <a:close/>
                  <a:moveTo>
                    <a:pt x="24866" y="4980"/>
                  </a:moveTo>
                  <a:cubicBezTo>
                    <a:pt x="24890" y="4980"/>
                    <a:pt x="24915" y="4983"/>
                    <a:pt x="24941" y="4991"/>
                  </a:cubicBezTo>
                  <a:cubicBezTo>
                    <a:pt x="25067" y="5054"/>
                    <a:pt x="25108" y="5200"/>
                    <a:pt x="25067" y="5326"/>
                  </a:cubicBezTo>
                  <a:lnTo>
                    <a:pt x="25046" y="5326"/>
                  </a:lnTo>
                  <a:cubicBezTo>
                    <a:pt x="25009" y="5417"/>
                    <a:pt x="24909" y="5476"/>
                    <a:pt x="24801" y="5476"/>
                  </a:cubicBezTo>
                  <a:cubicBezTo>
                    <a:pt x="24785" y="5476"/>
                    <a:pt x="24769" y="5475"/>
                    <a:pt x="24753" y="5472"/>
                  </a:cubicBezTo>
                  <a:cubicBezTo>
                    <a:pt x="24505" y="5339"/>
                    <a:pt x="24622" y="4980"/>
                    <a:pt x="24866" y="4980"/>
                  </a:cubicBezTo>
                  <a:close/>
                  <a:moveTo>
                    <a:pt x="11251" y="6176"/>
                  </a:moveTo>
                  <a:cubicBezTo>
                    <a:pt x="11340" y="6176"/>
                    <a:pt x="11423" y="6222"/>
                    <a:pt x="11466" y="6309"/>
                  </a:cubicBezTo>
                  <a:cubicBezTo>
                    <a:pt x="11550" y="6414"/>
                    <a:pt x="11508" y="6560"/>
                    <a:pt x="11403" y="6644"/>
                  </a:cubicBezTo>
                  <a:cubicBezTo>
                    <a:pt x="11370" y="6657"/>
                    <a:pt x="11337" y="6663"/>
                    <a:pt x="11307" y="6663"/>
                  </a:cubicBezTo>
                  <a:cubicBezTo>
                    <a:pt x="11090" y="6663"/>
                    <a:pt x="10967" y="6369"/>
                    <a:pt x="11131" y="6205"/>
                  </a:cubicBezTo>
                  <a:cubicBezTo>
                    <a:pt x="11170" y="6185"/>
                    <a:pt x="11211" y="6176"/>
                    <a:pt x="11251" y="6176"/>
                  </a:cubicBezTo>
                  <a:close/>
                  <a:moveTo>
                    <a:pt x="28897" y="7389"/>
                  </a:moveTo>
                  <a:cubicBezTo>
                    <a:pt x="28948" y="7389"/>
                    <a:pt x="29000" y="7406"/>
                    <a:pt x="29042" y="7439"/>
                  </a:cubicBezTo>
                  <a:cubicBezTo>
                    <a:pt x="29147" y="7544"/>
                    <a:pt x="29147" y="7690"/>
                    <a:pt x="29042" y="7795"/>
                  </a:cubicBezTo>
                  <a:cubicBezTo>
                    <a:pt x="28993" y="7856"/>
                    <a:pt x="28923" y="7888"/>
                    <a:pt x="28853" y="7888"/>
                  </a:cubicBezTo>
                  <a:cubicBezTo>
                    <a:pt x="28802" y="7888"/>
                    <a:pt x="28751" y="7872"/>
                    <a:pt x="28707" y="7837"/>
                  </a:cubicBezTo>
                  <a:cubicBezTo>
                    <a:pt x="28624" y="7753"/>
                    <a:pt x="28624" y="7585"/>
                    <a:pt x="28707" y="7502"/>
                  </a:cubicBezTo>
                  <a:cubicBezTo>
                    <a:pt x="28745" y="7426"/>
                    <a:pt x="28820" y="7389"/>
                    <a:pt x="28897" y="7389"/>
                  </a:cubicBezTo>
                  <a:close/>
                  <a:moveTo>
                    <a:pt x="7710" y="9265"/>
                  </a:moveTo>
                  <a:cubicBezTo>
                    <a:pt x="7773" y="9265"/>
                    <a:pt x="7836" y="9291"/>
                    <a:pt x="7888" y="9343"/>
                  </a:cubicBezTo>
                  <a:cubicBezTo>
                    <a:pt x="7993" y="9427"/>
                    <a:pt x="7993" y="9573"/>
                    <a:pt x="7930" y="9678"/>
                  </a:cubicBezTo>
                  <a:cubicBezTo>
                    <a:pt x="7878" y="9720"/>
                    <a:pt x="7815" y="9741"/>
                    <a:pt x="7755" y="9741"/>
                  </a:cubicBezTo>
                  <a:cubicBezTo>
                    <a:pt x="7695" y="9741"/>
                    <a:pt x="7637" y="9720"/>
                    <a:pt x="7595" y="9678"/>
                  </a:cubicBezTo>
                  <a:cubicBezTo>
                    <a:pt x="7470" y="9594"/>
                    <a:pt x="7449" y="9448"/>
                    <a:pt x="7533" y="9343"/>
                  </a:cubicBezTo>
                  <a:cubicBezTo>
                    <a:pt x="7585" y="9291"/>
                    <a:pt x="7648" y="9265"/>
                    <a:pt x="7710" y="9265"/>
                  </a:cubicBezTo>
                  <a:close/>
                  <a:moveTo>
                    <a:pt x="31973" y="10931"/>
                  </a:moveTo>
                  <a:cubicBezTo>
                    <a:pt x="32049" y="10931"/>
                    <a:pt x="32128" y="10972"/>
                    <a:pt x="32181" y="11038"/>
                  </a:cubicBezTo>
                  <a:cubicBezTo>
                    <a:pt x="32243" y="11143"/>
                    <a:pt x="32202" y="11310"/>
                    <a:pt x="32076" y="11373"/>
                  </a:cubicBezTo>
                  <a:cubicBezTo>
                    <a:pt x="32037" y="11396"/>
                    <a:pt x="31992" y="11408"/>
                    <a:pt x="31946" y="11408"/>
                  </a:cubicBezTo>
                  <a:cubicBezTo>
                    <a:pt x="31870" y="11408"/>
                    <a:pt x="31794" y="11375"/>
                    <a:pt x="31741" y="11310"/>
                  </a:cubicBezTo>
                  <a:cubicBezTo>
                    <a:pt x="31678" y="11184"/>
                    <a:pt x="31720" y="11059"/>
                    <a:pt x="31846" y="10975"/>
                  </a:cubicBezTo>
                  <a:cubicBezTo>
                    <a:pt x="31884" y="10944"/>
                    <a:pt x="31928" y="10931"/>
                    <a:pt x="31973" y="10931"/>
                  </a:cubicBezTo>
                  <a:close/>
                  <a:moveTo>
                    <a:pt x="5279" y="13290"/>
                  </a:moveTo>
                  <a:cubicBezTo>
                    <a:pt x="5319" y="13290"/>
                    <a:pt x="5360" y="13299"/>
                    <a:pt x="5398" y="13319"/>
                  </a:cubicBezTo>
                  <a:cubicBezTo>
                    <a:pt x="5503" y="13360"/>
                    <a:pt x="5587" y="13486"/>
                    <a:pt x="5545" y="13611"/>
                  </a:cubicBezTo>
                  <a:cubicBezTo>
                    <a:pt x="5493" y="13701"/>
                    <a:pt x="5409" y="13740"/>
                    <a:pt x="5325" y="13740"/>
                  </a:cubicBezTo>
                  <a:cubicBezTo>
                    <a:pt x="5174" y="13740"/>
                    <a:pt x="5023" y="13612"/>
                    <a:pt x="5064" y="13423"/>
                  </a:cubicBezTo>
                  <a:cubicBezTo>
                    <a:pt x="5107" y="13337"/>
                    <a:pt x="5190" y="13290"/>
                    <a:pt x="5279" y="13290"/>
                  </a:cubicBezTo>
                  <a:close/>
                  <a:moveTo>
                    <a:pt x="33807" y="15186"/>
                  </a:moveTo>
                  <a:cubicBezTo>
                    <a:pt x="33932" y="15186"/>
                    <a:pt x="34051" y="15272"/>
                    <a:pt x="34064" y="15411"/>
                  </a:cubicBezTo>
                  <a:cubicBezTo>
                    <a:pt x="34085" y="15557"/>
                    <a:pt x="34001" y="15683"/>
                    <a:pt x="33875" y="15704"/>
                  </a:cubicBezTo>
                  <a:cubicBezTo>
                    <a:pt x="33850" y="15710"/>
                    <a:pt x="33826" y="15713"/>
                    <a:pt x="33803" y="15713"/>
                  </a:cubicBezTo>
                  <a:cubicBezTo>
                    <a:pt x="33594" y="15713"/>
                    <a:pt x="33469" y="15476"/>
                    <a:pt x="33582" y="15306"/>
                  </a:cubicBezTo>
                  <a:cubicBezTo>
                    <a:pt x="33641" y="15223"/>
                    <a:pt x="33725" y="15186"/>
                    <a:pt x="33807" y="15186"/>
                  </a:cubicBezTo>
                  <a:close/>
                  <a:moveTo>
                    <a:pt x="4269" y="17859"/>
                  </a:moveTo>
                  <a:cubicBezTo>
                    <a:pt x="4584" y="17859"/>
                    <a:pt x="4565" y="18325"/>
                    <a:pt x="4298" y="18325"/>
                  </a:cubicBezTo>
                  <a:cubicBezTo>
                    <a:pt x="4282" y="18325"/>
                    <a:pt x="4265" y="18323"/>
                    <a:pt x="4248" y="18319"/>
                  </a:cubicBezTo>
                  <a:cubicBezTo>
                    <a:pt x="4101" y="18319"/>
                    <a:pt x="3996" y="18215"/>
                    <a:pt x="3996" y="18089"/>
                  </a:cubicBezTo>
                  <a:cubicBezTo>
                    <a:pt x="4017" y="17943"/>
                    <a:pt x="4122" y="17859"/>
                    <a:pt x="4269" y="17859"/>
                  </a:cubicBezTo>
                  <a:close/>
                  <a:moveTo>
                    <a:pt x="34214" y="20053"/>
                  </a:moveTo>
                  <a:cubicBezTo>
                    <a:pt x="34226" y="20053"/>
                    <a:pt x="34239" y="20054"/>
                    <a:pt x="34252" y="20056"/>
                  </a:cubicBezTo>
                  <a:cubicBezTo>
                    <a:pt x="34573" y="20056"/>
                    <a:pt x="34548" y="20519"/>
                    <a:pt x="34249" y="20519"/>
                  </a:cubicBezTo>
                  <a:cubicBezTo>
                    <a:pt x="34237" y="20519"/>
                    <a:pt x="34224" y="20518"/>
                    <a:pt x="34210" y="20516"/>
                  </a:cubicBezTo>
                  <a:cubicBezTo>
                    <a:pt x="34085" y="20495"/>
                    <a:pt x="33980" y="20391"/>
                    <a:pt x="33980" y="20265"/>
                  </a:cubicBezTo>
                  <a:cubicBezTo>
                    <a:pt x="33999" y="20134"/>
                    <a:pt x="34102" y="20053"/>
                    <a:pt x="34214" y="20053"/>
                  </a:cubicBezTo>
                  <a:close/>
                  <a:moveTo>
                    <a:pt x="4671" y="22661"/>
                  </a:moveTo>
                  <a:cubicBezTo>
                    <a:pt x="4777" y="22661"/>
                    <a:pt x="4883" y="22736"/>
                    <a:pt x="4917" y="22839"/>
                  </a:cubicBezTo>
                  <a:cubicBezTo>
                    <a:pt x="4938" y="22964"/>
                    <a:pt x="4854" y="23090"/>
                    <a:pt x="4729" y="23111"/>
                  </a:cubicBezTo>
                  <a:cubicBezTo>
                    <a:pt x="4698" y="23120"/>
                    <a:pt x="4669" y="23124"/>
                    <a:pt x="4640" y="23124"/>
                  </a:cubicBezTo>
                  <a:cubicBezTo>
                    <a:pt x="4534" y="23124"/>
                    <a:pt x="4448" y="23064"/>
                    <a:pt x="4415" y="22964"/>
                  </a:cubicBezTo>
                  <a:cubicBezTo>
                    <a:pt x="4394" y="22818"/>
                    <a:pt x="4478" y="22692"/>
                    <a:pt x="4603" y="22671"/>
                  </a:cubicBezTo>
                  <a:cubicBezTo>
                    <a:pt x="4626" y="22664"/>
                    <a:pt x="4648" y="22661"/>
                    <a:pt x="4671" y="22661"/>
                  </a:cubicBezTo>
                  <a:close/>
                  <a:moveTo>
                    <a:pt x="33155" y="24606"/>
                  </a:moveTo>
                  <a:cubicBezTo>
                    <a:pt x="33312" y="24606"/>
                    <a:pt x="33469" y="24748"/>
                    <a:pt x="33415" y="24952"/>
                  </a:cubicBezTo>
                  <a:cubicBezTo>
                    <a:pt x="33370" y="25028"/>
                    <a:pt x="33280" y="25082"/>
                    <a:pt x="33187" y="25082"/>
                  </a:cubicBezTo>
                  <a:cubicBezTo>
                    <a:pt x="33151" y="25082"/>
                    <a:pt x="33115" y="25074"/>
                    <a:pt x="33080" y="25057"/>
                  </a:cubicBezTo>
                  <a:cubicBezTo>
                    <a:pt x="32955" y="25015"/>
                    <a:pt x="32892" y="24868"/>
                    <a:pt x="32934" y="24743"/>
                  </a:cubicBezTo>
                  <a:cubicBezTo>
                    <a:pt x="32985" y="24648"/>
                    <a:pt x="33070" y="24606"/>
                    <a:pt x="33155" y="24606"/>
                  </a:cubicBezTo>
                  <a:close/>
                  <a:moveTo>
                    <a:pt x="6548" y="26951"/>
                  </a:moveTo>
                  <a:cubicBezTo>
                    <a:pt x="6619" y="26951"/>
                    <a:pt x="6689" y="26984"/>
                    <a:pt x="6737" y="27044"/>
                  </a:cubicBezTo>
                  <a:cubicBezTo>
                    <a:pt x="6800" y="27170"/>
                    <a:pt x="6758" y="27316"/>
                    <a:pt x="6654" y="27379"/>
                  </a:cubicBezTo>
                  <a:cubicBezTo>
                    <a:pt x="6610" y="27414"/>
                    <a:pt x="6556" y="27431"/>
                    <a:pt x="6501" y="27431"/>
                  </a:cubicBezTo>
                  <a:cubicBezTo>
                    <a:pt x="6424" y="27431"/>
                    <a:pt x="6347" y="27398"/>
                    <a:pt x="6298" y="27337"/>
                  </a:cubicBezTo>
                  <a:cubicBezTo>
                    <a:pt x="6235" y="27212"/>
                    <a:pt x="6277" y="27065"/>
                    <a:pt x="6403" y="27003"/>
                  </a:cubicBezTo>
                  <a:cubicBezTo>
                    <a:pt x="6446" y="26968"/>
                    <a:pt x="6497" y="26951"/>
                    <a:pt x="6548" y="26951"/>
                  </a:cubicBezTo>
                  <a:close/>
                  <a:moveTo>
                    <a:pt x="30716" y="28619"/>
                  </a:moveTo>
                  <a:cubicBezTo>
                    <a:pt x="30779" y="28619"/>
                    <a:pt x="30841" y="28645"/>
                    <a:pt x="30883" y="28697"/>
                  </a:cubicBezTo>
                  <a:cubicBezTo>
                    <a:pt x="31009" y="28760"/>
                    <a:pt x="31030" y="28928"/>
                    <a:pt x="30946" y="29032"/>
                  </a:cubicBezTo>
                  <a:cubicBezTo>
                    <a:pt x="30894" y="29085"/>
                    <a:pt x="30831" y="29111"/>
                    <a:pt x="30768" y="29111"/>
                  </a:cubicBezTo>
                  <a:cubicBezTo>
                    <a:pt x="30705" y="29111"/>
                    <a:pt x="30643" y="29085"/>
                    <a:pt x="30590" y="29032"/>
                  </a:cubicBezTo>
                  <a:cubicBezTo>
                    <a:pt x="30486" y="28949"/>
                    <a:pt x="30465" y="28802"/>
                    <a:pt x="30549" y="28697"/>
                  </a:cubicBezTo>
                  <a:cubicBezTo>
                    <a:pt x="30590" y="28645"/>
                    <a:pt x="30653" y="28619"/>
                    <a:pt x="30716" y="28619"/>
                  </a:cubicBezTo>
                  <a:close/>
                  <a:moveTo>
                    <a:pt x="9615" y="30466"/>
                  </a:moveTo>
                  <a:cubicBezTo>
                    <a:pt x="9795" y="30466"/>
                    <a:pt x="9953" y="30692"/>
                    <a:pt x="9771" y="30873"/>
                  </a:cubicBezTo>
                  <a:cubicBezTo>
                    <a:pt x="9735" y="30934"/>
                    <a:pt x="9663" y="30967"/>
                    <a:pt x="9588" y="30967"/>
                  </a:cubicBezTo>
                  <a:cubicBezTo>
                    <a:pt x="9535" y="30967"/>
                    <a:pt x="9480" y="30950"/>
                    <a:pt x="9437" y="30915"/>
                  </a:cubicBezTo>
                  <a:cubicBezTo>
                    <a:pt x="9353" y="30832"/>
                    <a:pt x="9353" y="30664"/>
                    <a:pt x="9437" y="30581"/>
                  </a:cubicBezTo>
                  <a:lnTo>
                    <a:pt x="9416" y="30581"/>
                  </a:lnTo>
                  <a:cubicBezTo>
                    <a:pt x="9474" y="30499"/>
                    <a:pt x="9546" y="30466"/>
                    <a:pt x="9615" y="30466"/>
                  </a:cubicBezTo>
                  <a:close/>
                  <a:moveTo>
                    <a:pt x="27160" y="31697"/>
                  </a:moveTo>
                  <a:cubicBezTo>
                    <a:pt x="27383" y="31697"/>
                    <a:pt x="27513" y="31982"/>
                    <a:pt x="27326" y="32150"/>
                  </a:cubicBezTo>
                  <a:cubicBezTo>
                    <a:pt x="27293" y="32170"/>
                    <a:pt x="27255" y="32179"/>
                    <a:pt x="27217" y="32179"/>
                  </a:cubicBezTo>
                  <a:cubicBezTo>
                    <a:pt x="27136" y="32179"/>
                    <a:pt x="27055" y="32137"/>
                    <a:pt x="27012" y="32066"/>
                  </a:cubicBezTo>
                  <a:lnTo>
                    <a:pt x="26992" y="32066"/>
                  </a:lnTo>
                  <a:cubicBezTo>
                    <a:pt x="26929" y="31941"/>
                    <a:pt x="26971" y="31794"/>
                    <a:pt x="27075" y="31710"/>
                  </a:cubicBezTo>
                  <a:cubicBezTo>
                    <a:pt x="27105" y="31701"/>
                    <a:pt x="27133" y="31697"/>
                    <a:pt x="27160" y="31697"/>
                  </a:cubicBezTo>
                  <a:close/>
                  <a:moveTo>
                    <a:pt x="13677" y="32878"/>
                  </a:moveTo>
                  <a:cubicBezTo>
                    <a:pt x="13694" y="32878"/>
                    <a:pt x="13710" y="32879"/>
                    <a:pt x="13726" y="32882"/>
                  </a:cubicBezTo>
                  <a:cubicBezTo>
                    <a:pt x="13852" y="32945"/>
                    <a:pt x="13893" y="33091"/>
                    <a:pt x="13852" y="33217"/>
                  </a:cubicBezTo>
                  <a:cubicBezTo>
                    <a:pt x="13819" y="33313"/>
                    <a:pt x="13726" y="33385"/>
                    <a:pt x="13628" y="33385"/>
                  </a:cubicBezTo>
                  <a:cubicBezTo>
                    <a:pt x="13598" y="33385"/>
                    <a:pt x="13567" y="33378"/>
                    <a:pt x="13538" y="33363"/>
                  </a:cubicBezTo>
                  <a:cubicBezTo>
                    <a:pt x="13412" y="33322"/>
                    <a:pt x="13370" y="33175"/>
                    <a:pt x="13412" y="33050"/>
                  </a:cubicBezTo>
                  <a:cubicBezTo>
                    <a:pt x="13449" y="32940"/>
                    <a:pt x="13565" y="32878"/>
                    <a:pt x="13677" y="32878"/>
                  </a:cubicBezTo>
                  <a:close/>
                  <a:moveTo>
                    <a:pt x="19250" y="4876"/>
                  </a:moveTo>
                  <a:cubicBezTo>
                    <a:pt x="19951" y="4876"/>
                    <a:pt x="20652" y="4928"/>
                    <a:pt x="21342" y="5033"/>
                  </a:cubicBezTo>
                  <a:cubicBezTo>
                    <a:pt x="22033" y="5137"/>
                    <a:pt x="22723" y="5284"/>
                    <a:pt x="23372" y="5493"/>
                  </a:cubicBezTo>
                  <a:cubicBezTo>
                    <a:pt x="24669" y="5891"/>
                    <a:pt x="25904" y="6456"/>
                    <a:pt x="27033" y="7188"/>
                  </a:cubicBezTo>
                  <a:lnTo>
                    <a:pt x="27243" y="7334"/>
                  </a:lnTo>
                  <a:lnTo>
                    <a:pt x="27452" y="7481"/>
                  </a:lnTo>
                  <a:cubicBezTo>
                    <a:pt x="27577" y="7565"/>
                    <a:pt x="27724" y="7669"/>
                    <a:pt x="27849" y="7753"/>
                  </a:cubicBezTo>
                  <a:cubicBezTo>
                    <a:pt x="28100" y="7962"/>
                    <a:pt x="28352" y="8150"/>
                    <a:pt x="28582" y="8360"/>
                  </a:cubicBezTo>
                  <a:cubicBezTo>
                    <a:pt x="29063" y="8778"/>
                    <a:pt x="29502" y="9197"/>
                    <a:pt x="29921" y="9678"/>
                  </a:cubicBezTo>
                  <a:cubicBezTo>
                    <a:pt x="30674" y="10515"/>
                    <a:pt x="31323" y="11456"/>
                    <a:pt x="31867" y="12461"/>
                  </a:cubicBezTo>
                  <a:cubicBezTo>
                    <a:pt x="32662" y="13946"/>
                    <a:pt x="33185" y="15578"/>
                    <a:pt x="33415" y="17273"/>
                  </a:cubicBezTo>
                  <a:cubicBezTo>
                    <a:pt x="33436" y="17420"/>
                    <a:pt x="33457" y="17566"/>
                    <a:pt x="33478" y="17692"/>
                  </a:cubicBezTo>
                  <a:cubicBezTo>
                    <a:pt x="33478" y="17838"/>
                    <a:pt x="33499" y="17964"/>
                    <a:pt x="33499" y="18089"/>
                  </a:cubicBezTo>
                  <a:cubicBezTo>
                    <a:pt x="33520" y="18194"/>
                    <a:pt x="33520" y="18319"/>
                    <a:pt x="33520" y="18424"/>
                  </a:cubicBezTo>
                  <a:lnTo>
                    <a:pt x="33520" y="18675"/>
                  </a:lnTo>
                  <a:cubicBezTo>
                    <a:pt x="33541" y="19010"/>
                    <a:pt x="33541" y="19177"/>
                    <a:pt x="33541" y="19177"/>
                  </a:cubicBezTo>
                  <a:cubicBezTo>
                    <a:pt x="33541" y="19177"/>
                    <a:pt x="33520" y="19345"/>
                    <a:pt x="33520" y="19679"/>
                  </a:cubicBezTo>
                  <a:cubicBezTo>
                    <a:pt x="33520" y="19763"/>
                    <a:pt x="33520" y="19847"/>
                    <a:pt x="33520" y="19951"/>
                  </a:cubicBezTo>
                  <a:cubicBezTo>
                    <a:pt x="33520" y="20056"/>
                    <a:pt x="33499" y="20161"/>
                    <a:pt x="33499" y="20286"/>
                  </a:cubicBezTo>
                  <a:cubicBezTo>
                    <a:pt x="33478" y="20412"/>
                    <a:pt x="33478" y="20537"/>
                    <a:pt x="33457" y="20663"/>
                  </a:cubicBezTo>
                  <a:cubicBezTo>
                    <a:pt x="33457" y="20809"/>
                    <a:pt x="33436" y="20956"/>
                    <a:pt x="33415" y="21102"/>
                  </a:cubicBezTo>
                  <a:cubicBezTo>
                    <a:pt x="33185" y="22776"/>
                    <a:pt x="32641" y="24408"/>
                    <a:pt x="31846" y="25915"/>
                  </a:cubicBezTo>
                  <a:cubicBezTo>
                    <a:pt x="31302" y="26919"/>
                    <a:pt x="30653" y="27840"/>
                    <a:pt x="29900" y="28697"/>
                  </a:cubicBezTo>
                  <a:cubicBezTo>
                    <a:pt x="29481" y="29158"/>
                    <a:pt x="29042" y="29597"/>
                    <a:pt x="28582" y="29995"/>
                  </a:cubicBezTo>
                  <a:cubicBezTo>
                    <a:pt x="28352" y="30225"/>
                    <a:pt x="28100" y="30413"/>
                    <a:pt x="27828" y="30601"/>
                  </a:cubicBezTo>
                  <a:cubicBezTo>
                    <a:pt x="27703" y="30706"/>
                    <a:pt x="27556" y="30790"/>
                    <a:pt x="27431" y="30894"/>
                  </a:cubicBezTo>
                  <a:lnTo>
                    <a:pt x="27222" y="31041"/>
                  </a:lnTo>
                  <a:lnTo>
                    <a:pt x="27033" y="31166"/>
                  </a:lnTo>
                  <a:cubicBezTo>
                    <a:pt x="25904" y="31920"/>
                    <a:pt x="24669" y="32485"/>
                    <a:pt x="23372" y="32882"/>
                  </a:cubicBezTo>
                  <a:cubicBezTo>
                    <a:pt x="22702" y="33070"/>
                    <a:pt x="22012" y="33217"/>
                    <a:pt x="21321" y="33322"/>
                  </a:cubicBezTo>
                  <a:cubicBezTo>
                    <a:pt x="20631" y="33426"/>
                    <a:pt x="19930" y="33478"/>
                    <a:pt x="19229" y="33478"/>
                  </a:cubicBezTo>
                  <a:cubicBezTo>
                    <a:pt x="18528" y="33478"/>
                    <a:pt x="17827" y="33426"/>
                    <a:pt x="17137" y="33322"/>
                  </a:cubicBezTo>
                  <a:cubicBezTo>
                    <a:pt x="16446" y="33217"/>
                    <a:pt x="15756" y="33070"/>
                    <a:pt x="15107" y="32882"/>
                  </a:cubicBezTo>
                  <a:cubicBezTo>
                    <a:pt x="13810" y="32485"/>
                    <a:pt x="12575" y="31920"/>
                    <a:pt x="11445" y="31166"/>
                  </a:cubicBezTo>
                  <a:lnTo>
                    <a:pt x="11236" y="31041"/>
                  </a:lnTo>
                  <a:lnTo>
                    <a:pt x="11027" y="30894"/>
                  </a:lnTo>
                  <a:cubicBezTo>
                    <a:pt x="10901" y="30790"/>
                    <a:pt x="10755" y="30706"/>
                    <a:pt x="10629" y="30601"/>
                  </a:cubicBezTo>
                  <a:cubicBezTo>
                    <a:pt x="10378" y="30413"/>
                    <a:pt x="10127" y="30225"/>
                    <a:pt x="9897" y="29995"/>
                  </a:cubicBezTo>
                  <a:cubicBezTo>
                    <a:pt x="9416" y="29597"/>
                    <a:pt x="8976" y="29158"/>
                    <a:pt x="8558" y="28697"/>
                  </a:cubicBezTo>
                  <a:cubicBezTo>
                    <a:pt x="7805" y="27840"/>
                    <a:pt x="7156" y="26919"/>
                    <a:pt x="6612" y="25915"/>
                  </a:cubicBezTo>
                  <a:cubicBezTo>
                    <a:pt x="5817" y="24408"/>
                    <a:pt x="5273" y="22776"/>
                    <a:pt x="5064" y="21102"/>
                  </a:cubicBezTo>
                  <a:cubicBezTo>
                    <a:pt x="5043" y="20956"/>
                    <a:pt x="5022" y="20788"/>
                    <a:pt x="5001" y="20663"/>
                  </a:cubicBezTo>
                  <a:cubicBezTo>
                    <a:pt x="4980" y="20537"/>
                    <a:pt x="4980" y="20391"/>
                    <a:pt x="4980" y="20286"/>
                  </a:cubicBezTo>
                  <a:cubicBezTo>
                    <a:pt x="4959" y="20161"/>
                    <a:pt x="4938" y="20056"/>
                    <a:pt x="4938" y="19951"/>
                  </a:cubicBezTo>
                  <a:lnTo>
                    <a:pt x="4938" y="19679"/>
                  </a:lnTo>
                  <a:cubicBezTo>
                    <a:pt x="4938" y="19345"/>
                    <a:pt x="4938" y="19177"/>
                    <a:pt x="4938" y="19177"/>
                  </a:cubicBezTo>
                  <a:cubicBezTo>
                    <a:pt x="4938" y="19177"/>
                    <a:pt x="4938" y="18989"/>
                    <a:pt x="4938" y="18654"/>
                  </a:cubicBezTo>
                  <a:cubicBezTo>
                    <a:pt x="4938" y="18591"/>
                    <a:pt x="4938" y="18508"/>
                    <a:pt x="4938" y="18403"/>
                  </a:cubicBezTo>
                  <a:cubicBezTo>
                    <a:pt x="4959" y="18298"/>
                    <a:pt x="4959" y="18194"/>
                    <a:pt x="4980" y="18068"/>
                  </a:cubicBezTo>
                  <a:cubicBezTo>
                    <a:pt x="4980" y="17943"/>
                    <a:pt x="4980" y="17817"/>
                    <a:pt x="5001" y="17692"/>
                  </a:cubicBezTo>
                  <a:cubicBezTo>
                    <a:pt x="5022" y="17545"/>
                    <a:pt x="5043" y="17399"/>
                    <a:pt x="5064" y="17252"/>
                  </a:cubicBezTo>
                  <a:cubicBezTo>
                    <a:pt x="5294" y="15557"/>
                    <a:pt x="5817" y="13946"/>
                    <a:pt x="6612" y="12440"/>
                  </a:cubicBezTo>
                  <a:cubicBezTo>
                    <a:pt x="7156" y="11435"/>
                    <a:pt x="7826" y="10515"/>
                    <a:pt x="8579" y="9678"/>
                  </a:cubicBezTo>
                  <a:cubicBezTo>
                    <a:pt x="8997" y="9197"/>
                    <a:pt x="9437" y="8778"/>
                    <a:pt x="9897" y="8360"/>
                  </a:cubicBezTo>
                  <a:cubicBezTo>
                    <a:pt x="10127" y="8150"/>
                    <a:pt x="10378" y="7962"/>
                    <a:pt x="10650" y="7753"/>
                  </a:cubicBezTo>
                  <a:cubicBezTo>
                    <a:pt x="10776" y="7669"/>
                    <a:pt x="10922" y="7565"/>
                    <a:pt x="11048" y="7481"/>
                  </a:cubicBezTo>
                  <a:lnTo>
                    <a:pt x="11236" y="7334"/>
                  </a:lnTo>
                  <a:lnTo>
                    <a:pt x="11445" y="7188"/>
                  </a:lnTo>
                  <a:cubicBezTo>
                    <a:pt x="12575" y="6456"/>
                    <a:pt x="13810" y="5891"/>
                    <a:pt x="15107" y="5493"/>
                  </a:cubicBezTo>
                  <a:cubicBezTo>
                    <a:pt x="15776" y="5284"/>
                    <a:pt x="16467" y="5137"/>
                    <a:pt x="17157" y="5033"/>
                  </a:cubicBezTo>
                  <a:cubicBezTo>
                    <a:pt x="17848" y="4928"/>
                    <a:pt x="18549" y="4876"/>
                    <a:pt x="19250" y="4876"/>
                  </a:cubicBezTo>
                  <a:close/>
                  <a:moveTo>
                    <a:pt x="22828" y="33510"/>
                  </a:moveTo>
                  <a:cubicBezTo>
                    <a:pt x="22953" y="33510"/>
                    <a:pt x="23079" y="33594"/>
                    <a:pt x="23100" y="33719"/>
                  </a:cubicBezTo>
                  <a:cubicBezTo>
                    <a:pt x="23142" y="33845"/>
                    <a:pt x="23079" y="33991"/>
                    <a:pt x="22932" y="34012"/>
                  </a:cubicBezTo>
                  <a:cubicBezTo>
                    <a:pt x="22913" y="34018"/>
                    <a:pt x="22894" y="34021"/>
                    <a:pt x="22875" y="34021"/>
                  </a:cubicBezTo>
                  <a:cubicBezTo>
                    <a:pt x="22771" y="34021"/>
                    <a:pt x="22678" y="33930"/>
                    <a:pt x="22660" y="33824"/>
                  </a:cubicBezTo>
                  <a:cubicBezTo>
                    <a:pt x="22619" y="33698"/>
                    <a:pt x="22681" y="33552"/>
                    <a:pt x="22828" y="33510"/>
                  </a:cubicBezTo>
                  <a:close/>
                  <a:moveTo>
                    <a:pt x="18225" y="33907"/>
                  </a:moveTo>
                  <a:cubicBezTo>
                    <a:pt x="18350" y="33949"/>
                    <a:pt x="18434" y="34054"/>
                    <a:pt x="18434" y="34200"/>
                  </a:cubicBezTo>
                  <a:cubicBezTo>
                    <a:pt x="18434" y="34350"/>
                    <a:pt x="18320" y="34423"/>
                    <a:pt x="18205" y="34423"/>
                  </a:cubicBezTo>
                  <a:cubicBezTo>
                    <a:pt x="18079" y="34423"/>
                    <a:pt x="17952" y="34334"/>
                    <a:pt x="17973" y="34158"/>
                  </a:cubicBezTo>
                  <a:cubicBezTo>
                    <a:pt x="17973" y="34033"/>
                    <a:pt x="18078" y="33907"/>
                    <a:pt x="18225" y="33907"/>
                  </a:cubicBezTo>
                  <a:close/>
                  <a:moveTo>
                    <a:pt x="17053" y="0"/>
                  </a:moveTo>
                  <a:cubicBezTo>
                    <a:pt x="16921" y="0"/>
                    <a:pt x="16788" y="11"/>
                    <a:pt x="16655" y="32"/>
                  </a:cubicBezTo>
                  <a:cubicBezTo>
                    <a:pt x="16383" y="74"/>
                    <a:pt x="16111" y="137"/>
                    <a:pt x="15839" y="262"/>
                  </a:cubicBezTo>
                  <a:cubicBezTo>
                    <a:pt x="15253" y="471"/>
                    <a:pt x="14814" y="953"/>
                    <a:pt x="14626" y="1559"/>
                  </a:cubicBezTo>
                  <a:cubicBezTo>
                    <a:pt x="14521" y="1915"/>
                    <a:pt x="14437" y="2292"/>
                    <a:pt x="14396" y="2648"/>
                  </a:cubicBezTo>
                  <a:cubicBezTo>
                    <a:pt x="14354" y="3003"/>
                    <a:pt x="14291" y="3359"/>
                    <a:pt x="14207" y="3694"/>
                  </a:cubicBezTo>
                  <a:cubicBezTo>
                    <a:pt x="14124" y="3966"/>
                    <a:pt x="14019" y="4196"/>
                    <a:pt x="13852" y="4426"/>
                  </a:cubicBezTo>
                  <a:cubicBezTo>
                    <a:pt x="13663" y="4656"/>
                    <a:pt x="13412" y="4824"/>
                    <a:pt x="13119" y="4949"/>
                  </a:cubicBezTo>
                  <a:cubicBezTo>
                    <a:pt x="12910" y="5033"/>
                    <a:pt x="12680" y="5117"/>
                    <a:pt x="12450" y="5158"/>
                  </a:cubicBezTo>
                  <a:cubicBezTo>
                    <a:pt x="12345" y="5169"/>
                    <a:pt x="12246" y="5174"/>
                    <a:pt x="12146" y="5174"/>
                  </a:cubicBezTo>
                  <a:cubicBezTo>
                    <a:pt x="12047" y="5174"/>
                    <a:pt x="11947" y="5169"/>
                    <a:pt x="11843" y="5158"/>
                  </a:cubicBezTo>
                  <a:cubicBezTo>
                    <a:pt x="11424" y="5075"/>
                    <a:pt x="11069" y="4803"/>
                    <a:pt x="10859" y="4426"/>
                  </a:cubicBezTo>
                  <a:cubicBezTo>
                    <a:pt x="10671" y="4091"/>
                    <a:pt x="10587" y="3694"/>
                    <a:pt x="10671" y="3317"/>
                  </a:cubicBezTo>
                  <a:cubicBezTo>
                    <a:pt x="10776" y="2940"/>
                    <a:pt x="11048" y="2648"/>
                    <a:pt x="11403" y="2501"/>
                  </a:cubicBezTo>
                  <a:cubicBezTo>
                    <a:pt x="11644" y="2387"/>
                    <a:pt x="11835" y="2344"/>
                    <a:pt x="11986" y="2344"/>
                  </a:cubicBezTo>
                  <a:cubicBezTo>
                    <a:pt x="12333" y="2344"/>
                    <a:pt x="12469" y="2573"/>
                    <a:pt x="12512" y="2689"/>
                  </a:cubicBezTo>
                  <a:cubicBezTo>
                    <a:pt x="12638" y="2940"/>
                    <a:pt x="12638" y="3212"/>
                    <a:pt x="12366" y="3338"/>
                  </a:cubicBezTo>
                  <a:cubicBezTo>
                    <a:pt x="12301" y="3365"/>
                    <a:pt x="12244" y="3377"/>
                    <a:pt x="12194" y="3377"/>
                  </a:cubicBezTo>
                  <a:cubicBezTo>
                    <a:pt x="11938" y="3377"/>
                    <a:pt x="11867" y="3070"/>
                    <a:pt x="11885" y="2982"/>
                  </a:cubicBezTo>
                  <a:cubicBezTo>
                    <a:pt x="11878" y="2962"/>
                    <a:pt x="11858" y="2953"/>
                    <a:pt x="11831" y="2953"/>
                  </a:cubicBezTo>
                  <a:cubicBezTo>
                    <a:pt x="11772" y="2953"/>
                    <a:pt x="11677" y="2995"/>
                    <a:pt x="11592" y="3066"/>
                  </a:cubicBezTo>
                  <a:cubicBezTo>
                    <a:pt x="11445" y="3192"/>
                    <a:pt x="11403" y="3401"/>
                    <a:pt x="11508" y="3589"/>
                  </a:cubicBezTo>
                  <a:cubicBezTo>
                    <a:pt x="11613" y="3798"/>
                    <a:pt x="11822" y="3924"/>
                    <a:pt x="12052" y="3966"/>
                  </a:cubicBezTo>
                  <a:cubicBezTo>
                    <a:pt x="12104" y="3970"/>
                    <a:pt x="12154" y="3973"/>
                    <a:pt x="12204" y="3973"/>
                  </a:cubicBezTo>
                  <a:cubicBezTo>
                    <a:pt x="12375" y="3973"/>
                    <a:pt x="12534" y="3942"/>
                    <a:pt x="12680" y="3861"/>
                  </a:cubicBezTo>
                  <a:cubicBezTo>
                    <a:pt x="12910" y="3756"/>
                    <a:pt x="13119" y="3568"/>
                    <a:pt x="13224" y="3338"/>
                  </a:cubicBezTo>
                  <a:cubicBezTo>
                    <a:pt x="13391" y="3024"/>
                    <a:pt x="13412" y="2648"/>
                    <a:pt x="13287" y="2292"/>
                  </a:cubicBezTo>
                  <a:cubicBezTo>
                    <a:pt x="13140" y="1873"/>
                    <a:pt x="12784" y="1580"/>
                    <a:pt x="12366" y="1518"/>
                  </a:cubicBezTo>
                  <a:cubicBezTo>
                    <a:pt x="12240" y="1497"/>
                    <a:pt x="12115" y="1486"/>
                    <a:pt x="11992" y="1486"/>
                  </a:cubicBezTo>
                  <a:cubicBezTo>
                    <a:pt x="11869" y="1486"/>
                    <a:pt x="11749" y="1497"/>
                    <a:pt x="11634" y="1518"/>
                  </a:cubicBezTo>
                  <a:cubicBezTo>
                    <a:pt x="11362" y="1559"/>
                    <a:pt x="11090" y="1664"/>
                    <a:pt x="10859" y="1769"/>
                  </a:cubicBezTo>
                  <a:cubicBezTo>
                    <a:pt x="10587" y="1894"/>
                    <a:pt x="10357" y="2041"/>
                    <a:pt x="10148" y="2229"/>
                  </a:cubicBezTo>
                  <a:cubicBezTo>
                    <a:pt x="9960" y="2376"/>
                    <a:pt x="9813" y="2564"/>
                    <a:pt x="9709" y="2752"/>
                  </a:cubicBezTo>
                  <a:cubicBezTo>
                    <a:pt x="9499" y="3087"/>
                    <a:pt x="9395" y="3464"/>
                    <a:pt x="9395" y="3861"/>
                  </a:cubicBezTo>
                  <a:cubicBezTo>
                    <a:pt x="9374" y="4593"/>
                    <a:pt x="9625" y="5347"/>
                    <a:pt x="9646" y="6016"/>
                  </a:cubicBezTo>
                  <a:cubicBezTo>
                    <a:pt x="9667" y="6288"/>
                    <a:pt x="9625" y="6560"/>
                    <a:pt x="9541" y="6811"/>
                  </a:cubicBezTo>
                  <a:cubicBezTo>
                    <a:pt x="9499" y="6937"/>
                    <a:pt x="9437" y="7062"/>
                    <a:pt x="9353" y="7167"/>
                  </a:cubicBezTo>
                  <a:cubicBezTo>
                    <a:pt x="9248" y="7293"/>
                    <a:pt x="9144" y="7418"/>
                    <a:pt x="9018" y="7523"/>
                  </a:cubicBezTo>
                  <a:cubicBezTo>
                    <a:pt x="8851" y="7669"/>
                    <a:pt x="8662" y="7816"/>
                    <a:pt x="8453" y="7920"/>
                  </a:cubicBezTo>
                  <a:cubicBezTo>
                    <a:pt x="8286" y="8004"/>
                    <a:pt x="8077" y="8088"/>
                    <a:pt x="7867" y="8109"/>
                  </a:cubicBezTo>
                  <a:cubicBezTo>
                    <a:pt x="7804" y="8118"/>
                    <a:pt x="7740" y="8123"/>
                    <a:pt x="7677" y="8123"/>
                  </a:cubicBezTo>
                  <a:cubicBezTo>
                    <a:pt x="7324" y="8123"/>
                    <a:pt x="6983" y="7977"/>
                    <a:pt x="6717" y="7711"/>
                  </a:cubicBezTo>
                  <a:cubicBezTo>
                    <a:pt x="6424" y="7481"/>
                    <a:pt x="6235" y="7125"/>
                    <a:pt x="6193" y="6728"/>
                  </a:cubicBezTo>
                  <a:cubicBezTo>
                    <a:pt x="6193" y="6560"/>
                    <a:pt x="6214" y="6372"/>
                    <a:pt x="6277" y="6205"/>
                  </a:cubicBezTo>
                  <a:cubicBezTo>
                    <a:pt x="6361" y="6037"/>
                    <a:pt x="6486" y="5870"/>
                    <a:pt x="6633" y="5723"/>
                  </a:cubicBezTo>
                  <a:cubicBezTo>
                    <a:pt x="6696" y="5661"/>
                    <a:pt x="6779" y="5598"/>
                    <a:pt x="6863" y="5556"/>
                  </a:cubicBezTo>
                  <a:cubicBezTo>
                    <a:pt x="6926" y="5493"/>
                    <a:pt x="6989" y="5472"/>
                    <a:pt x="7072" y="5430"/>
                  </a:cubicBezTo>
                  <a:cubicBezTo>
                    <a:pt x="7156" y="5389"/>
                    <a:pt x="7282" y="5368"/>
                    <a:pt x="7386" y="5368"/>
                  </a:cubicBezTo>
                  <a:cubicBezTo>
                    <a:pt x="7533" y="5389"/>
                    <a:pt x="7658" y="5451"/>
                    <a:pt x="7763" y="5577"/>
                  </a:cubicBezTo>
                  <a:cubicBezTo>
                    <a:pt x="7930" y="5765"/>
                    <a:pt x="8035" y="6037"/>
                    <a:pt x="7805" y="6225"/>
                  </a:cubicBezTo>
                  <a:cubicBezTo>
                    <a:pt x="7742" y="6301"/>
                    <a:pt x="7656" y="6338"/>
                    <a:pt x="7571" y="6338"/>
                  </a:cubicBezTo>
                  <a:cubicBezTo>
                    <a:pt x="7514" y="6338"/>
                    <a:pt x="7457" y="6322"/>
                    <a:pt x="7407" y="6288"/>
                  </a:cubicBezTo>
                  <a:cubicBezTo>
                    <a:pt x="7323" y="6225"/>
                    <a:pt x="7261" y="6142"/>
                    <a:pt x="7240" y="6037"/>
                  </a:cubicBezTo>
                  <a:cubicBezTo>
                    <a:pt x="7232" y="6030"/>
                    <a:pt x="7221" y="6026"/>
                    <a:pt x="7209" y="6026"/>
                  </a:cubicBezTo>
                  <a:cubicBezTo>
                    <a:pt x="7082" y="6026"/>
                    <a:pt x="6749" y="6385"/>
                    <a:pt x="7072" y="6728"/>
                  </a:cubicBezTo>
                  <a:cubicBezTo>
                    <a:pt x="7211" y="6866"/>
                    <a:pt x="7393" y="6948"/>
                    <a:pt x="7582" y="6948"/>
                  </a:cubicBezTo>
                  <a:cubicBezTo>
                    <a:pt x="7621" y="6948"/>
                    <a:pt x="7660" y="6944"/>
                    <a:pt x="7700" y="6937"/>
                  </a:cubicBezTo>
                  <a:cubicBezTo>
                    <a:pt x="7826" y="6916"/>
                    <a:pt x="7930" y="6874"/>
                    <a:pt x="8014" y="6832"/>
                  </a:cubicBezTo>
                  <a:cubicBezTo>
                    <a:pt x="8118" y="6769"/>
                    <a:pt x="8202" y="6728"/>
                    <a:pt x="8286" y="6665"/>
                  </a:cubicBezTo>
                  <a:cubicBezTo>
                    <a:pt x="8474" y="6477"/>
                    <a:pt x="8600" y="6246"/>
                    <a:pt x="8642" y="5995"/>
                  </a:cubicBezTo>
                  <a:cubicBezTo>
                    <a:pt x="8704" y="5619"/>
                    <a:pt x="8600" y="5263"/>
                    <a:pt x="8370" y="4970"/>
                  </a:cubicBezTo>
                  <a:cubicBezTo>
                    <a:pt x="8153" y="4663"/>
                    <a:pt x="7797" y="4497"/>
                    <a:pt x="7421" y="4497"/>
                  </a:cubicBezTo>
                  <a:cubicBezTo>
                    <a:pt x="7361" y="4497"/>
                    <a:pt x="7300" y="4501"/>
                    <a:pt x="7240" y="4510"/>
                  </a:cubicBezTo>
                  <a:cubicBezTo>
                    <a:pt x="7009" y="4531"/>
                    <a:pt x="6779" y="4614"/>
                    <a:pt x="6570" y="4719"/>
                  </a:cubicBezTo>
                  <a:cubicBezTo>
                    <a:pt x="6445" y="4782"/>
                    <a:pt x="6319" y="4865"/>
                    <a:pt x="6214" y="4928"/>
                  </a:cubicBezTo>
                  <a:cubicBezTo>
                    <a:pt x="6110" y="5033"/>
                    <a:pt x="5984" y="5117"/>
                    <a:pt x="5901" y="5221"/>
                  </a:cubicBezTo>
                  <a:cubicBezTo>
                    <a:pt x="5775" y="5326"/>
                    <a:pt x="5670" y="5430"/>
                    <a:pt x="5587" y="5535"/>
                  </a:cubicBezTo>
                  <a:cubicBezTo>
                    <a:pt x="5503" y="5640"/>
                    <a:pt x="5419" y="5744"/>
                    <a:pt x="5357" y="5870"/>
                  </a:cubicBezTo>
                  <a:cubicBezTo>
                    <a:pt x="5231" y="6058"/>
                    <a:pt x="5147" y="6267"/>
                    <a:pt x="5105" y="6497"/>
                  </a:cubicBezTo>
                  <a:cubicBezTo>
                    <a:pt x="5001" y="6853"/>
                    <a:pt x="5022" y="7251"/>
                    <a:pt x="5126" y="7627"/>
                  </a:cubicBezTo>
                  <a:cubicBezTo>
                    <a:pt x="5231" y="7983"/>
                    <a:pt x="5398" y="8318"/>
                    <a:pt x="5566" y="8653"/>
                  </a:cubicBezTo>
                  <a:cubicBezTo>
                    <a:pt x="5754" y="8966"/>
                    <a:pt x="5901" y="9280"/>
                    <a:pt x="6047" y="9615"/>
                  </a:cubicBezTo>
                  <a:cubicBezTo>
                    <a:pt x="6131" y="9845"/>
                    <a:pt x="6173" y="10117"/>
                    <a:pt x="6173" y="10389"/>
                  </a:cubicBezTo>
                  <a:cubicBezTo>
                    <a:pt x="6152" y="10682"/>
                    <a:pt x="6068" y="10975"/>
                    <a:pt x="5901" y="11247"/>
                  </a:cubicBezTo>
                  <a:cubicBezTo>
                    <a:pt x="5796" y="11435"/>
                    <a:pt x="5649" y="11624"/>
                    <a:pt x="5482" y="11812"/>
                  </a:cubicBezTo>
                  <a:cubicBezTo>
                    <a:pt x="5336" y="11959"/>
                    <a:pt x="5168" y="12084"/>
                    <a:pt x="5001" y="12168"/>
                  </a:cubicBezTo>
                  <a:cubicBezTo>
                    <a:pt x="4813" y="12257"/>
                    <a:pt x="4616" y="12299"/>
                    <a:pt x="4421" y="12299"/>
                  </a:cubicBezTo>
                  <a:cubicBezTo>
                    <a:pt x="4202" y="12299"/>
                    <a:pt x="3986" y="12246"/>
                    <a:pt x="3787" y="12147"/>
                  </a:cubicBezTo>
                  <a:cubicBezTo>
                    <a:pt x="3411" y="12000"/>
                    <a:pt x="3139" y="11728"/>
                    <a:pt x="2971" y="11373"/>
                  </a:cubicBezTo>
                  <a:cubicBezTo>
                    <a:pt x="2846" y="10996"/>
                    <a:pt x="2888" y="10598"/>
                    <a:pt x="3076" y="10285"/>
                  </a:cubicBezTo>
                  <a:cubicBezTo>
                    <a:pt x="3343" y="9813"/>
                    <a:pt x="3603" y="9691"/>
                    <a:pt x="3803" y="9691"/>
                  </a:cubicBezTo>
                  <a:cubicBezTo>
                    <a:pt x="3932" y="9691"/>
                    <a:pt x="4036" y="9742"/>
                    <a:pt x="4101" y="9782"/>
                  </a:cubicBezTo>
                  <a:cubicBezTo>
                    <a:pt x="4331" y="9908"/>
                    <a:pt x="4520" y="10117"/>
                    <a:pt x="4373" y="10389"/>
                  </a:cubicBezTo>
                  <a:cubicBezTo>
                    <a:pt x="4310" y="10515"/>
                    <a:pt x="4190" y="10578"/>
                    <a:pt x="4070" y="10578"/>
                  </a:cubicBezTo>
                  <a:cubicBezTo>
                    <a:pt x="3949" y="10578"/>
                    <a:pt x="3829" y="10515"/>
                    <a:pt x="3766" y="10389"/>
                  </a:cubicBezTo>
                  <a:cubicBezTo>
                    <a:pt x="3763" y="10387"/>
                    <a:pt x="3759" y="10387"/>
                    <a:pt x="3754" y="10387"/>
                  </a:cubicBezTo>
                  <a:cubicBezTo>
                    <a:pt x="3707" y="10387"/>
                    <a:pt x="3616" y="10486"/>
                    <a:pt x="3578" y="10619"/>
                  </a:cubicBezTo>
                  <a:cubicBezTo>
                    <a:pt x="3536" y="10808"/>
                    <a:pt x="3641" y="11017"/>
                    <a:pt x="3808" y="11080"/>
                  </a:cubicBezTo>
                  <a:cubicBezTo>
                    <a:pt x="3923" y="11143"/>
                    <a:pt x="4044" y="11174"/>
                    <a:pt x="4164" y="11174"/>
                  </a:cubicBezTo>
                  <a:cubicBezTo>
                    <a:pt x="4284" y="11174"/>
                    <a:pt x="4405" y="11143"/>
                    <a:pt x="4520" y="11080"/>
                  </a:cubicBezTo>
                  <a:cubicBezTo>
                    <a:pt x="4708" y="10975"/>
                    <a:pt x="4854" y="10829"/>
                    <a:pt x="4959" y="10640"/>
                  </a:cubicBezTo>
                  <a:cubicBezTo>
                    <a:pt x="5273" y="10075"/>
                    <a:pt x="5085" y="9364"/>
                    <a:pt x="4520" y="9008"/>
                  </a:cubicBezTo>
                  <a:cubicBezTo>
                    <a:pt x="4312" y="8862"/>
                    <a:pt x="4069" y="8787"/>
                    <a:pt x="3824" y="8787"/>
                  </a:cubicBezTo>
                  <a:cubicBezTo>
                    <a:pt x="3648" y="8787"/>
                    <a:pt x="3472" y="8825"/>
                    <a:pt x="3306" y="8904"/>
                  </a:cubicBezTo>
                  <a:cubicBezTo>
                    <a:pt x="3097" y="9008"/>
                    <a:pt x="2888" y="9155"/>
                    <a:pt x="2720" y="9343"/>
                  </a:cubicBezTo>
                  <a:cubicBezTo>
                    <a:pt x="2532" y="9531"/>
                    <a:pt x="2364" y="9762"/>
                    <a:pt x="2218" y="10013"/>
                  </a:cubicBezTo>
                  <a:cubicBezTo>
                    <a:pt x="2092" y="10264"/>
                    <a:pt x="1988" y="10536"/>
                    <a:pt x="1925" y="10808"/>
                  </a:cubicBezTo>
                  <a:cubicBezTo>
                    <a:pt x="1862" y="11017"/>
                    <a:pt x="1841" y="11247"/>
                    <a:pt x="1862" y="11477"/>
                  </a:cubicBezTo>
                  <a:cubicBezTo>
                    <a:pt x="1883" y="11875"/>
                    <a:pt x="2030" y="12231"/>
                    <a:pt x="2260" y="12544"/>
                  </a:cubicBezTo>
                  <a:cubicBezTo>
                    <a:pt x="2678" y="13172"/>
                    <a:pt x="3327" y="13632"/>
                    <a:pt x="3724" y="14156"/>
                  </a:cubicBezTo>
                  <a:cubicBezTo>
                    <a:pt x="3913" y="14365"/>
                    <a:pt x="4038" y="14595"/>
                    <a:pt x="4122" y="14867"/>
                  </a:cubicBezTo>
                  <a:cubicBezTo>
                    <a:pt x="4143" y="14992"/>
                    <a:pt x="4164" y="15139"/>
                    <a:pt x="4164" y="15264"/>
                  </a:cubicBezTo>
                  <a:cubicBezTo>
                    <a:pt x="4164" y="15432"/>
                    <a:pt x="4143" y="15599"/>
                    <a:pt x="4122" y="15746"/>
                  </a:cubicBezTo>
                  <a:cubicBezTo>
                    <a:pt x="4080" y="15871"/>
                    <a:pt x="4038" y="15997"/>
                    <a:pt x="4017" y="16101"/>
                  </a:cubicBezTo>
                  <a:cubicBezTo>
                    <a:pt x="3976" y="16206"/>
                    <a:pt x="3934" y="16311"/>
                    <a:pt x="3892" y="16415"/>
                  </a:cubicBezTo>
                  <a:cubicBezTo>
                    <a:pt x="3787" y="16604"/>
                    <a:pt x="3683" y="16771"/>
                    <a:pt x="3536" y="16917"/>
                  </a:cubicBezTo>
                  <a:cubicBezTo>
                    <a:pt x="3262" y="17174"/>
                    <a:pt x="2891" y="17302"/>
                    <a:pt x="2522" y="17302"/>
                  </a:cubicBezTo>
                  <a:cubicBezTo>
                    <a:pt x="2469" y="17302"/>
                    <a:pt x="2417" y="17299"/>
                    <a:pt x="2364" y="17294"/>
                  </a:cubicBezTo>
                  <a:cubicBezTo>
                    <a:pt x="1988" y="17252"/>
                    <a:pt x="1632" y="17085"/>
                    <a:pt x="1381" y="16792"/>
                  </a:cubicBezTo>
                  <a:cubicBezTo>
                    <a:pt x="1255" y="16645"/>
                    <a:pt x="1172" y="16478"/>
                    <a:pt x="1130" y="16311"/>
                  </a:cubicBezTo>
                  <a:cubicBezTo>
                    <a:pt x="1088" y="16122"/>
                    <a:pt x="1088" y="15913"/>
                    <a:pt x="1130" y="15725"/>
                  </a:cubicBezTo>
                  <a:cubicBezTo>
                    <a:pt x="1151" y="15536"/>
                    <a:pt x="1214" y="15369"/>
                    <a:pt x="1297" y="15223"/>
                  </a:cubicBezTo>
                  <a:cubicBezTo>
                    <a:pt x="1360" y="15118"/>
                    <a:pt x="1444" y="15034"/>
                    <a:pt x="1548" y="14972"/>
                  </a:cubicBezTo>
                  <a:cubicBezTo>
                    <a:pt x="1629" y="14931"/>
                    <a:pt x="1719" y="14908"/>
                    <a:pt x="1807" y="14908"/>
                  </a:cubicBezTo>
                  <a:cubicBezTo>
                    <a:pt x="1854" y="14908"/>
                    <a:pt x="1902" y="14915"/>
                    <a:pt x="1946" y="14930"/>
                  </a:cubicBezTo>
                  <a:cubicBezTo>
                    <a:pt x="2197" y="14992"/>
                    <a:pt x="2448" y="15139"/>
                    <a:pt x="2385" y="15432"/>
                  </a:cubicBezTo>
                  <a:cubicBezTo>
                    <a:pt x="2345" y="15605"/>
                    <a:pt x="2196" y="15710"/>
                    <a:pt x="2043" y="15710"/>
                  </a:cubicBezTo>
                  <a:cubicBezTo>
                    <a:pt x="1956" y="15710"/>
                    <a:pt x="1868" y="15675"/>
                    <a:pt x="1800" y="15599"/>
                  </a:cubicBezTo>
                  <a:cubicBezTo>
                    <a:pt x="1798" y="15599"/>
                    <a:pt x="1796" y="15599"/>
                    <a:pt x="1794" y="15599"/>
                  </a:cubicBezTo>
                  <a:cubicBezTo>
                    <a:pt x="1690" y="15599"/>
                    <a:pt x="1558" y="16166"/>
                    <a:pt x="2072" y="16248"/>
                  </a:cubicBezTo>
                  <a:cubicBezTo>
                    <a:pt x="2123" y="16257"/>
                    <a:pt x="2172" y="16261"/>
                    <a:pt x="2219" y="16261"/>
                  </a:cubicBezTo>
                  <a:cubicBezTo>
                    <a:pt x="2704" y="16261"/>
                    <a:pt x="2937" y="15798"/>
                    <a:pt x="3013" y="15474"/>
                  </a:cubicBezTo>
                  <a:cubicBezTo>
                    <a:pt x="3055" y="15223"/>
                    <a:pt x="3034" y="14951"/>
                    <a:pt x="2908" y="14720"/>
                  </a:cubicBezTo>
                  <a:cubicBezTo>
                    <a:pt x="2741" y="14386"/>
                    <a:pt x="2448" y="14156"/>
                    <a:pt x="2113" y="14072"/>
                  </a:cubicBezTo>
                  <a:cubicBezTo>
                    <a:pt x="1988" y="14030"/>
                    <a:pt x="1863" y="14010"/>
                    <a:pt x="1741" y="14010"/>
                  </a:cubicBezTo>
                  <a:cubicBezTo>
                    <a:pt x="1434" y="14010"/>
                    <a:pt x="1145" y="14134"/>
                    <a:pt x="921" y="14344"/>
                  </a:cubicBezTo>
                  <a:cubicBezTo>
                    <a:pt x="732" y="14511"/>
                    <a:pt x="607" y="14700"/>
                    <a:pt x="502" y="14930"/>
                  </a:cubicBezTo>
                  <a:cubicBezTo>
                    <a:pt x="439" y="15055"/>
                    <a:pt x="398" y="15160"/>
                    <a:pt x="356" y="15306"/>
                  </a:cubicBezTo>
                  <a:cubicBezTo>
                    <a:pt x="314" y="15432"/>
                    <a:pt x="272" y="15578"/>
                    <a:pt x="251" y="15704"/>
                  </a:cubicBezTo>
                  <a:cubicBezTo>
                    <a:pt x="147" y="16206"/>
                    <a:pt x="167" y="16729"/>
                    <a:pt x="356" y="17210"/>
                  </a:cubicBezTo>
                  <a:cubicBezTo>
                    <a:pt x="502" y="17566"/>
                    <a:pt x="753" y="17880"/>
                    <a:pt x="1067" y="18110"/>
                  </a:cubicBezTo>
                  <a:cubicBezTo>
                    <a:pt x="1653" y="18570"/>
                    <a:pt x="2406" y="18801"/>
                    <a:pt x="2971" y="19177"/>
                  </a:cubicBezTo>
                  <a:cubicBezTo>
                    <a:pt x="3473" y="19470"/>
                    <a:pt x="3787" y="19993"/>
                    <a:pt x="3808" y="20579"/>
                  </a:cubicBezTo>
                  <a:lnTo>
                    <a:pt x="3808" y="20956"/>
                  </a:lnTo>
                  <a:cubicBezTo>
                    <a:pt x="3808" y="21060"/>
                    <a:pt x="3808" y="21165"/>
                    <a:pt x="3787" y="21290"/>
                  </a:cubicBezTo>
                  <a:cubicBezTo>
                    <a:pt x="3766" y="21395"/>
                    <a:pt x="3745" y="21500"/>
                    <a:pt x="3724" y="21604"/>
                  </a:cubicBezTo>
                  <a:cubicBezTo>
                    <a:pt x="3578" y="22106"/>
                    <a:pt x="3139" y="22504"/>
                    <a:pt x="2616" y="22567"/>
                  </a:cubicBezTo>
                  <a:cubicBezTo>
                    <a:pt x="2493" y="22601"/>
                    <a:pt x="2368" y="22617"/>
                    <a:pt x="2244" y="22617"/>
                  </a:cubicBezTo>
                  <a:cubicBezTo>
                    <a:pt x="1987" y="22617"/>
                    <a:pt x="1732" y="22547"/>
                    <a:pt x="1507" y="22420"/>
                  </a:cubicBezTo>
                  <a:cubicBezTo>
                    <a:pt x="1360" y="22316"/>
                    <a:pt x="1214" y="22190"/>
                    <a:pt x="1130" y="22044"/>
                  </a:cubicBezTo>
                  <a:cubicBezTo>
                    <a:pt x="1025" y="21855"/>
                    <a:pt x="963" y="21667"/>
                    <a:pt x="942" y="21479"/>
                  </a:cubicBezTo>
                  <a:cubicBezTo>
                    <a:pt x="858" y="21186"/>
                    <a:pt x="921" y="20893"/>
                    <a:pt x="1109" y="20642"/>
                  </a:cubicBezTo>
                  <a:cubicBezTo>
                    <a:pt x="1193" y="20537"/>
                    <a:pt x="1339" y="20474"/>
                    <a:pt x="1465" y="20474"/>
                  </a:cubicBezTo>
                  <a:cubicBezTo>
                    <a:pt x="1496" y="20472"/>
                    <a:pt x="1527" y="20471"/>
                    <a:pt x="1557" y="20471"/>
                  </a:cubicBezTo>
                  <a:cubicBezTo>
                    <a:pt x="1795" y="20471"/>
                    <a:pt x="2011" y="20550"/>
                    <a:pt x="2030" y="20809"/>
                  </a:cubicBezTo>
                  <a:cubicBezTo>
                    <a:pt x="2059" y="21119"/>
                    <a:pt x="1860" y="21190"/>
                    <a:pt x="1703" y="21190"/>
                  </a:cubicBezTo>
                  <a:cubicBezTo>
                    <a:pt x="1637" y="21190"/>
                    <a:pt x="1579" y="21177"/>
                    <a:pt x="1548" y="21165"/>
                  </a:cubicBezTo>
                  <a:cubicBezTo>
                    <a:pt x="1431" y="21165"/>
                    <a:pt x="1460" y="21696"/>
                    <a:pt x="1893" y="21696"/>
                  </a:cubicBezTo>
                  <a:cubicBezTo>
                    <a:pt x="1922" y="21696"/>
                    <a:pt x="1954" y="21693"/>
                    <a:pt x="1988" y="21688"/>
                  </a:cubicBezTo>
                  <a:cubicBezTo>
                    <a:pt x="2239" y="21667"/>
                    <a:pt x="2448" y="21521"/>
                    <a:pt x="2553" y="21290"/>
                  </a:cubicBezTo>
                  <a:cubicBezTo>
                    <a:pt x="2636" y="21081"/>
                    <a:pt x="2678" y="20872"/>
                    <a:pt x="2657" y="20663"/>
                  </a:cubicBezTo>
                  <a:cubicBezTo>
                    <a:pt x="2636" y="20412"/>
                    <a:pt x="2511" y="20161"/>
                    <a:pt x="2323" y="19993"/>
                  </a:cubicBezTo>
                  <a:cubicBezTo>
                    <a:pt x="2089" y="19741"/>
                    <a:pt x="1766" y="19614"/>
                    <a:pt x="1436" y="19614"/>
                  </a:cubicBezTo>
                  <a:cubicBezTo>
                    <a:pt x="1411" y="19614"/>
                    <a:pt x="1386" y="19615"/>
                    <a:pt x="1360" y="19617"/>
                  </a:cubicBezTo>
                  <a:cubicBezTo>
                    <a:pt x="921" y="19617"/>
                    <a:pt x="523" y="19847"/>
                    <a:pt x="314" y="20244"/>
                  </a:cubicBezTo>
                  <a:cubicBezTo>
                    <a:pt x="84" y="20705"/>
                    <a:pt x="0" y="21249"/>
                    <a:pt x="84" y="21751"/>
                  </a:cubicBezTo>
                  <a:cubicBezTo>
                    <a:pt x="126" y="22044"/>
                    <a:pt x="188" y="22316"/>
                    <a:pt x="293" y="22567"/>
                  </a:cubicBezTo>
                  <a:cubicBezTo>
                    <a:pt x="377" y="22776"/>
                    <a:pt x="502" y="22985"/>
                    <a:pt x="649" y="23153"/>
                  </a:cubicBezTo>
                  <a:cubicBezTo>
                    <a:pt x="900" y="23446"/>
                    <a:pt x="1214" y="23676"/>
                    <a:pt x="1590" y="23822"/>
                  </a:cubicBezTo>
                  <a:cubicBezTo>
                    <a:pt x="1946" y="23927"/>
                    <a:pt x="2323" y="24011"/>
                    <a:pt x="2678" y="24052"/>
                  </a:cubicBezTo>
                  <a:cubicBezTo>
                    <a:pt x="3034" y="24094"/>
                    <a:pt x="3390" y="24157"/>
                    <a:pt x="3724" y="24241"/>
                  </a:cubicBezTo>
                  <a:cubicBezTo>
                    <a:pt x="3996" y="24303"/>
                    <a:pt x="4227" y="24429"/>
                    <a:pt x="4457" y="24596"/>
                  </a:cubicBezTo>
                  <a:cubicBezTo>
                    <a:pt x="4687" y="24785"/>
                    <a:pt x="4854" y="25036"/>
                    <a:pt x="4980" y="25308"/>
                  </a:cubicBezTo>
                  <a:cubicBezTo>
                    <a:pt x="5064" y="25538"/>
                    <a:pt x="5147" y="25747"/>
                    <a:pt x="5189" y="25977"/>
                  </a:cubicBezTo>
                  <a:cubicBezTo>
                    <a:pt x="5210" y="26187"/>
                    <a:pt x="5210" y="26396"/>
                    <a:pt x="5189" y="26605"/>
                  </a:cubicBezTo>
                  <a:cubicBezTo>
                    <a:pt x="5105" y="27024"/>
                    <a:pt x="4833" y="27379"/>
                    <a:pt x="4457" y="27568"/>
                  </a:cubicBezTo>
                  <a:cubicBezTo>
                    <a:pt x="4218" y="27717"/>
                    <a:pt x="3947" y="27792"/>
                    <a:pt x="3674" y="27792"/>
                  </a:cubicBezTo>
                  <a:cubicBezTo>
                    <a:pt x="3565" y="27792"/>
                    <a:pt x="3455" y="27780"/>
                    <a:pt x="3348" y="27756"/>
                  </a:cubicBezTo>
                  <a:cubicBezTo>
                    <a:pt x="2992" y="27651"/>
                    <a:pt x="2678" y="27400"/>
                    <a:pt x="2532" y="27044"/>
                  </a:cubicBezTo>
                  <a:cubicBezTo>
                    <a:pt x="2155" y="26228"/>
                    <a:pt x="2553" y="25998"/>
                    <a:pt x="2720" y="25915"/>
                  </a:cubicBezTo>
                  <a:cubicBezTo>
                    <a:pt x="2821" y="25872"/>
                    <a:pt x="2926" y="25844"/>
                    <a:pt x="3023" y="25844"/>
                  </a:cubicBezTo>
                  <a:cubicBezTo>
                    <a:pt x="3166" y="25844"/>
                    <a:pt x="3294" y="25907"/>
                    <a:pt x="3369" y="26082"/>
                  </a:cubicBezTo>
                  <a:cubicBezTo>
                    <a:pt x="3521" y="26443"/>
                    <a:pt x="3189" y="26545"/>
                    <a:pt x="3049" y="26545"/>
                  </a:cubicBezTo>
                  <a:cubicBezTo>
                    <a:pt x="3035" y="26545"/>
                    <a:pt x="3023" y="26544"/>
                    <a:pt x="3013" y="26542"/>
                  </a:cubicBezTo>
                  <a:lnTo>
                    <a:pt x="3013" y="26542"/>
                  </a:lnTo>
                  <a:cubicBezTo>
                    <a:pt x="2950" y="26584"/>
                    <a:pt x="2971" y="26731"/>
                    <a:pt x="3076" y="26856"/>
                  </a:cubicBezTo>
                  <a:cubicBezTo>
                    <a:pt x="3163" y="26943"/>
                    <a:pt x="3272" y="26993"/>
                    <a:pt x="3381" y="26993"/>
                  </a:cubicBezTo>
                  <a:cubicBezTo>
                    <a:pt x="3456" y="26993"/>
                    <a:pt x="3531" y="26970"/>
                    <a:pt x="3599" y="26919"/>
                  </a:cubicBezTo>
                  <a:cubicBezTo>
                    <a:pt x="3829" y="26814"/>
                    <a:pt x="3996" y="26605"/>
                    <a:pt x="4017" y="26354"/>
                  </a:cubicBezTo>
                  <a:cubicBezTo>
                    <a:pt x="4038" y="26145"/>
                    <a:pt x="4017" y="25936"/>
                    <a:pt x="3913" y="25726"/>
                  </a:cubicBezTo>
                  <a:cubicBezTo>
                    <a:pt x="3808" y="25496"/>
                    <a:pt x="3620" y="25308"/>
                    <a:pt x="3390" y="25182"/>
                  </a:cubicBezTo>
                  <a:cubicBezTo>
                    <a:pt x="3222" y="25093"/>
                    <a:pt x="3035" y="25051"/>
                    <a:pt x="2844" y="25051"/>
                  </a:cubicBezTo>
                  <a:cubicBezTo>
                    <a:pt x="2678" y="25051"/>
                    <a:pt x="2509" y="25082"/>
                    <a:pt x="2344" y="25140"/>
                  </a:cubicBezTo>
                  <a:cubicBezTo>
                    <a:pt x="1946" y="25287"/>
                    <a:pt x="1632" y="25643"/>
                    <a:pt x="1569" y="26061"/>
                  </a:cubicBezTo>
                  <a:cubicBezTo>
                    <a:pt x="1528" y="26312"/>
                    <a:pt x="1528" y="26542"/>
                    <a:pt x="1569" y="26793"/>
                  </a:cubicBezTo>
                  <a:cubicBezTo>
                    <a:pt x="1611" y="27065"/>
                    <a:pt x="1716" y="27316"/>
                    <a:pt x="1820" y="27568"/>
                  </a:cubicBezTo>
                  <a:cubicBezTo>
                    <a:pt x="1946" y="27819"/>
                    <a:pt x="2113" y="28070"/>
                    <a:pt x="2281" y="28279"/>
                  </a:cubicBezTo>
                  <a:cubicBezTo>
                    <a:pt x="2427" y="28446"/>
                    <a:pt x="2616" y="28593"/>
                    <a:pt x="2804" y="28718"/>
                  </a:cubicBezTo>
                  <a:cubicBezTo>
                    <a:pt x="3139" y="28928"/>
                    <a:pt x="3515" y="29032"/>
                    <a:pt x="3913" y="29032"/>
                  </a:cubicBezTo>
                  <a:cubicBezTo>
                    <a:pt x="3940" y="29033"/>
                    <a:pt x="3967" y="29033"/>
                    <a:pt x="3994" y="29033"/>
                  </a:cubicBezTo>
                  <a:cubicBezTo>
                    <a:pt x="4701" y="29033"/>
                    <a:pt x="5423" y="28780"/>
                    <a:pt x="6068" y="28760"/>
                  </a:cubicBezTo>
                  <a:cubicBezTo>
                    <a:pt x="6340" y="28760"/>
                    <a:pt x="6612" y="28802"/>
                    <a:pt x="6863" y="28886"/>
                  </a:cubicBezTo>
                  <a:cubicBezTo>
                    <a:pt x="6989" y="28928"/>
                    <a:pt x="7114" y="28990"/>
                    <a:pt x="7219" y="29074"/>
                  </a:cubicBezTo>
                  <a:cubicBezTo>
                    <a:pt x="7344" y="29179"/>
                    <a:pt x="7470" y="29283"/>
                    <a:pt x="7574" y="29409"/>
                  </a:cubicBezTo>
                  <a:cubicBezTo>
                    <a:pt x="7742" y="29576"/>
                    <a:pt x="7867" y="29785"/>
                    <a:pt x="7993" y="29974"/>
                  </a:cubicBezTo>
                  <a:cubicBezTo>
                    <a:pt x="8077" y="30162"/>
                    <a:pt x="8139" y="30371"/>
                    <a:pt x="8181" y="30560"/>
                  </a:cubicBezTo>
                  <a:cubicBezTo>
                    <a:pt x="8223" y="30999"/>
                    <a:pt x="8098" y="31417"/>
                    <a:pt x="7784" y="31710"/>
                  </a:cubicBezTo>
                  <a:cubicBezTo>
                    <a:pt x="7533" y="32024"/>
                    <a:pt x="7177" y="32213"/>
                    <a:pt x="6800" y="32234"/>
                  </a:cubicBezTo>
                  <a:cubicBezTo>
                    <a:pt x="6761" y="32238"/>
                    <a:pt x="6720" y="32241"/>
                    <a:pt x="6679" y="32241"/>
                  </a:cubicBezTo>
                  <a:cubicBezTo>
                    <a:pt x="6545" y="32241"/>
                    <a:pt x="6405" y="32214"/>
                    <a:pt x="6277" y="32150"/>
                  </a:cubicBezTo>
                  <a:cubicBezTo>
                    <a:pt x="6089" y="32066"/>
                    <a:pt x="5942" y="31962"/>
                    <a:pt x="5796" y="31815"/>
                  </a:cubicBezTo>
                  <a:cubicBezTo>
                    <a:pt x="5733" y="31752"/>
                    <a:pt x="5670" y="31669"/>
                    <a:pt x="5608" y="31585"/>
                  </a:cubicBezTo>
                  <a:cubicBezTo>
                    <a:pt x="5566" y="31522"/>
                    <a:pt x="5524" y="31459"/>
                    <a:pt x="5503" y="31376"/>
                  </a:cubicBezTo>
                  <a:cubicBezTo>
                    <a:pt x="5461" y="31271"/>
                    <a:pt x="5440" y="31166"/>
                    <a:pt x="5440" y="31041"/>
                  </a:cubicBezTo>
                  <a:cubicBezTo>
                    <a:pt x="5461" y="30915"/>
                    <a:pt x="5524" y="30769"/>
                    <a:pt x="5629" y="30685"/>
                  </a:cubicBezTo>
                  <a:cubicBezTo>
                    <a:pt x="5756" y="30583"/>
                    <a:pt x="5899" y="30497"/>
                    <a:pt x="6038" y="30497"/>
                  </a:cubicBezTo>
                  <a:cubicBezTo>
                    <a:pt x="6128" y="30497"/>
                    <a:pt x="6216" y="30532"/>
                    <a:pt x="6298" y="30622"/>
                  </a:cubicBezTo>
                  <a:cubicBezTo>
                    <a:pt x="6424" y="30727"/>
                    <a:pt x="6445" y="30915"/>
                    <a:pt x="6361" y="31041"/>
                  </a:cubicBezTo>
                  <a:cubicBezTo>
                    <a:pt x="6298" y="31125"/>
                    <a:pt x="6193" y="31187"/>
                    <a:pt x="6089" y="31208"/>
                  </a:cubicBezTo>
                  <a:cubicBezTo>
                    <a:pt x="6028" y="31254"/>
                    <a:pt x="6221" y="31509"/>
                    <a:pt x="6476" y="31509"/>
                  </a:cubicBezTo>
                  <a:cubicBezTo>
                    <a:pt x="6572" y="31509"/>
                    <a:pt x="6676" y="31473"/>
                    <a:pt x="6779" y="31376"/>
                  </a:cubicBezTo>
                  <a:cubicBezTo>
                    <a:pt x="6947" y="31208"/>
                    <a:pt x="7030" y="30957"/>
                    <a:pt x="6989" y="30706"/>
                  </a:cubicBezTo>
                  <a:cubicBezTo>
                    <a:pt x="6968" y="30601"/>
                    <a:pt x="6926" y="30497"/>
                    <a:pt x="6863" y="30392"/>
                  </a:cubicBezTo>
                  <a:cubicBezTo>
                    <a:pt x="6821" y="30309"/>
                    <a:pt x="6779" y="30225"/>
                    <a:pt x="6696" y="30141"/>
                  </a:cubicBezTo>
                  <a:cubicBezTo>
                    <a:pt x="6528" y="29953"/>
                    <a:pt x="6298" y="29827"/>
                    <a:pt x="6026" y="29785"/>
                  </a:cubicBezTo>
                  <a:cubicBezTo>
                    <a:pt x="5950" y="29772"/>
                    <a:pt x="5874" y="29765"/>
                    <a:pt x="5798" y="29765"/>
                  </a:cubicBezTo>
                  <a:cubicBezTo>
                    <a:pt x="5521" y="29765"/>
                    <a:pt x="5252" y="29856"/>
                    <a:pt x="5022" y="30037"/>
                  </a:cubicBezTo>
                  <a:cubicBezTo>
                    <a:pt x="4666" y="30309"/>
                    <a:pt x="4499" y="30727"/>
                    <a:pt x="4561" y="31166"/>
                  </a:cubicBezTo>
                  <a:cubicBezTo>
                    <a:pt x="4582" y="31417"/>
                    <a:pt x="4666" y="31648"/>
                    <a:pt x="4771" y="31857"/>
                  </a:cubicBezTo>
                  <a:cubicBezTo>
                    <a:pt x="4833" y="31982"/>
                    <a:pt x="4917" y="32087"/>
                    <a:pt x="4980" y="32192"/>
                  </a:cubicBezTo>
                  <a:cubicBezTo>
                    <a:pt x="5064" y="32317"/>
                    <a:pt x="5147" y="32422"/>
                    <a:pt x="5252" y="32526"/>
                  </a:cubicBezTo>
                  <a:cubicBezTo>
                    <a:pt x="5377" y="32631"/>
                    <a:pt x="5482" y="32736"/>
                    <a:pt x="5587" y="32840"/>
                  </a:cubicBezTo>
                  <a:cubicBezTo>
                    <a:pt x="5691" y="32924"/>
                    <a:pt x="5796" y="32987"/>
                    <a:pt x="5921" y="33050"/>
                  </a:cubicBezTo>
                  <a:cubicBezTo>
                    <a:pt x="6110" y="33175"/>
                    <a:pt x="6319" y="33259"/>
                    <a:pt x="6528" y="33322"/>
                  </a:cubicBezTo>
                  <a:cubicBezTo>
                    <a:pt x="6685" y="33356"/>
                    <a:pt x="6846" y="33373"/>
                    <a:pt x="7008" y="33373"/>
                  </a:cubicBezTo>
                  <a:cubicBezTo>
                    <a:pt x="7233" y="33373"/>
                    <a:pt x="7460" y="33341"/>
                    <a:pt x="7679" y="33280"/>
                  </a:cubicBezTo>
                  <a:cubicBezTo>
                    <a:pt x="8035" y="33154"/>
                    <a:pt x="8370" y="33008"/>
                    <a:pt x="8704" y="32819"/>
                  </a:cubicBezTo>
                  <a:cubicBezTo>
                    <a:pt x="9018" y="32652"/>
                    <a:pt x="9332" y="32506"/>
                    <a:pt x="9667" y="32359"/>
                  </a:cubicBezTo>
                  <a:cubicBezTo>
                    <a:pt x="9876" y="32272"/>
                    <a:pt x="10085" y="32228"/>
                    <a:pt x="10307" y="32228"/>
                  </a:cubicBezTo>
                  <a:cubicBezTo>
                    <a:pt x="10351" y="32228"/>
                    <a:pt x="10396" y="32230"/>
                    <a:pt x="10441" y="32234"/>
                  </a:cubicBezTo>
                  <a:cubicBezTo>
                    <a:pt x="10755" y="32234"/>
                    <a:pt x="11048" y="32338"/>
                    <a:pt x="11299" y="32506"/>
                  </a:cubicBezTo>
                  <a:cubicBezTo>
                    <a:pt x="11508" y="32610"/>
                    <a:pt x="11696" y="32757"/>
                    <a:pt x="11864" y="32924"/>
                  </a:cubicBezTo>
                  <a:cubicBezTo>
                    <a:pt x="12010" y="33070"/>
                    <a:pt x="12136" y="33238"/>
                    <a:pt x="12219" y="33426"/>
                  </a:cubicBezTo>
                  <a:cubicBezTo>
                    <a:pt x="12408" y="33803"/>
                    <a:pt x="12387" y="34263"/>
                    <a:pt x="12199" y="34640"/>
                  </a:cubicBezTo>
                  <a:cubicBezTo>
                    <a:pt x="12052" y="34995"/>
                    <a:pt x="11780" y="35288"/>
                    <a:pt x="11424" y="35435"/>
                  </a:cubicBezTo>
                  <a:cubicBezTo>
                    <a:pt x="11288" y="35483"/>
                    <a:pt x="11142" y="35507"/>
                    <a:pt x="10996" y="35507"/>
                  </a:cubicBezTo>
                  <a:cubicBezTo>
                    <a:pt x="10763" y="35507"/>
                    <a:pt x="10530" y="35446"/>
                    <a:pt x="10336" y="35330"/>
                  </a:cubicBezTo>
                  <a:cubicBezTo>
                    <a:pt x="9562" y="34891"/>
                    <a:pt x="9730" y="34472"/>
                    <a:pt x="9834" y="34305"/>
                  </a:cubicBezTo>
                  <a:cubicBezTo>
                    <a:pt x="9926" y="34136"/>
                    <a:pt x="10063" y="33990"/>
                    <a:pt x="10237" y="33990"/>
                  </a:cubicBezTo>
                  <a:cubicBezTo>
                    <a:pt x="10300" y="33990"/>
                    <a:pt x="10368" y="34009"/>
                    <a:pt x="10441" y="34054"/>
                  </a:cubicBezTo>
                  <a:cubicBezTo>
                    <a:pt x="10692" y="34179"/>
                    <a:pt x="10692" y="34514"/>
                    <a:pt x="10441" y="34640"/>
                  </a:cubicBezTo>
                  <a:cubicBezTo>
                    <a:pt x="10420" y="34703"/>
                    <a:pt x="10525" y="34807"/>
                    <a:pt x="10671" y="34828"/>
                  </a:cubicBezTo>
                  <a:cubicBezTo>
                    <a:pt x="10703" y="34835"/>
                    <a:pt x="10735" y="34839"/>
                    <a:pt x="10768" y="34839"/>
                  </a:cubicBezTo>
                  <a:cubicBezTo>
                    <a:pt x="10926" y="34839"/>
                    <a:pt x="11079" y="34754"/>
                    <a:pt x="11131" y="34598"/>
                  </a:cubicBezTo>
                  <a:cubicBezTo>
                    <a:pt x="11257" y="34389"/>
                    <a:pt x="11257" y="34117"/>
                    <a:pt x="11131" y="33907"/>
                  </a:cubicBezTo>
                  <a:cubicBezTo>
                    <a:pt x="11027" y="33719"/>
                    <a:pt x="10880" y="33552"/>
                    <a:pt x="10692" y="33447"/>
                  </a:cubicBezTo>
                  <a:cubicBezTo>
                    <a:pt x="10513" y="33354"/>
                    <a:pt x="10319" y="33310"/>
                    <a:pt x="10126" y="33310"/>
                  </a:cubicBezTo>
                  <a:cubicBezTo>
                    <a:pt x="9713" y="33310"/>
                    <a:pt x="9309" y="33515"/>
                    <a:pt x="9081" y="33886"/>
                  </a:cubicBezTo>
                  <a:cubicBezTo>
                    <a:pt x="8809" y="34242"/>
                    <a:pt x="8788" y="34703"/>
                    <a:pt x="8976" y="35100"/>
                  </a:cubicBezTo>
                  <a:cubicBezTo>
                    <a:pt x="9081" y="35330"/>
                    <a:pt x="9227" y="35519"/>
                    <a:pt x="9395" y="35686"/>
                  </a:cubicBezTo>
                  <a:cubicBezTo>
                    <a:pt x="9604" y="35874"/>
                    <a:pt x="9813" y="36042"/>
                    <a:pt x="10064" y="36188"/>
                  </a:cubicBezTo>
                  <a:cubicBezTo>
                    <a:pt x="10315" y="36314"/>
                    <a:pt x="10567" y="36418"/>
                    <a:pt x="10839" y="36481"/>
                  </a:cubicBezTo>
                  <a:cubicBezTo>
                    <a:pt x="11011" y="36528"/>
                    <a:pt x="11184" y="36552"/>
                    <a:pt x="11356" y="36552"/>
                  </a:cubicBezTo>
                  <a:cubicBezTo>
                    <a:pt x="11414" y="36552"/>
                    <a:pt x="11471" y="36549"/>
                    <a:pt x="11529" y="36544"/>
                  </a:cubicBezTo>
                  <a:cubicBezTo>
                    <a:pt x="11927" y="36523"/>
                    <a:pt x="12282" y="36376"/>
                    <a:pt x="12596" y="36146"/>
                  </a:cubicBezTo>
                  <a:cubicBezTo>
                    <a:pt x="13224" y="35728"/>
                    <a:pt x="13684" y="35079"/>
                    <a:pt x="14207" y="34661"/>
                  </a:cubicBezTo>
                  <a:cubicBezTo>
                    <a:pt x="14416" y="34493"/>
                    <a:pt x="14647" y="34368"/>
                    <a:pt x="14919" y="34284"/>
                  </a:cubicBezTo>
                  <a:cubicBezTo>
                    <a:pt x="15044" y="34263"/>
                    <a:pt x="15191" y="34242"/>
                    <a:pt x="15316" y="34242"/>
                  </a:cubicBezTo>
                  <a:cubicBezTo>
                    <a:pt x="15484" y="34242"/>
                    <a:pt x="15651" y="34263"/>
                    <a:pt x="15797" y="34284"/>
                  </a:cubicBezTo>
                  <a:cubicBezTo>
                    <a:pt x="15923" y="34326"/>
                    <a:pt x="16048" y="34347"/>
                    <a:pt x="16153" y="34389"/>
                  </a:cubicBezTo>
                  <a:cubicBezTo>
                    <a:pt x="16258" y="34430"/>
                    <a:pt x="16362" y="34472"/>
                    <a:pt x="16467" y="34514"/>
                  </a:cubicBezTo>
                  <a:cubicBezTo>
                    <a:pt x="16655" y="34619"/>
                    <a:pt x="16823" y="34723"/>
                    <a:pt x="16969" y="34870"/>
                  </a:cubicBezTo>
                  <a:cubicBezTo>
                    <a:pt x="17262" y="35184"/>
                    <a:pt x="17388" y="35623"/>
                    <a:pt x="17325" y="36042"/>
                  </a:cubicBezTo>
                  <a:cubicBezTo>
                    <a:pt x="17304" y="36418"/>
                    <a:pt x="17137" y="36774"/>
                    <a:pt x="16844" y="37025"/>
                  </a:cubicBezTo>
                  <a:cubicBezTo>
                    <a:pt x="16697" y="37151"/>
                    <a:pt x="16530" y="37234"/>
                    <a:pt x="16362" y="37276"/>
                  </a:cubicBezTo>
                  <a:cubicBezTo>
                    <a:pt x="16268" y="37297"/>
                    <a:pt x="16169" y="37307"/>
                    <a:pt x="16069" y="37307"/>
                  </a:cubicBezTo>
                  <a:cubicBezTo>
                    <a:pt x="15970" y="37307"/>
                    <a:pt x="15871" y="37297"/>
                    <a:pt x="15776" y="37276"/>
                  </a:cubicBezTo>
                  <a:cubicBezTo>
                    <a:pt x="15588" y="37255"/>
                    <a:pt x="15421" y="37192"/>
                    <a:pt x="15274" y="37109"/>
                  </a:cubicBezTo>
                  <a:cubicBezTo>
                    <a:pt x="15170" y="37046"/>
                    <a:pt x="15086" y="36962"/>
                    <a:pt x="15023" y="36858"/>
                  </a:cubicBezTo>
                  <a:cubicBezTo>
                    <a:pt x="14960" y="36753"/>
                    <a:pt x="14940" y="36586"/>
                    <a:pt x="14981" y="36460"/>
                  </a:cubicBezTo>
                  <a:cubicBezTo>
                    <a:pt x="15038" y="36236"/>
                    <a:pt x="15144" y="36011"/>
                    <a:pt x="15390" y="36011"/>
                  </a:cubicBezTo>
                  <a:cubicBezTo>
                    <a:pt x="15419" y="36011"/>
                    <a:pt x="15450" y="36014"/>
                    <a:pt x="15484" y="36021"/>
                  </a:cubicBezTo>
                  <a:cubicBezTo>
                    <a:pt x="15756" y="36083"/>
                    <a:pt x="15860" y="36418"/>
                    <a:pt x="15651" y="36607"/>
                  </a:cubicBezTo>
                  <a:cubicBezTo>
                    <a:pt x="15642" y="36662"/>
                    <a:pt x="15750" y="36717"/>
                    <a:pt x="15881" y="36717"/>
                  </a:cubicBezTo>
                  <a:cubicBezTo>
                    <a:pt x="16048" y="36717"/>
                    <a:pt x="16253" y="36628"/>
                    <a:pt x="16300" y="36335"/>
                  </a:cubicBezTo>
                  <a:cubicBezTo>
                    <a:pt x="16404" y="35749"/>
                    <a:pt x="15881" y="35477"/>
                    <a:pt x="15525" y="35393"/>
                  </a:cubicBezTo>
                  <a:cubicBezTo>
                    <a:pt x="15449" y="35380"/>
                    <a:pt x="15371" y="35373"/>
                    <a:pt x="15293" y="35373"/>
                  </a:cubicBezTo>
                  <a:cubicBezTo>
                    <a:pt x="15113" y="35373"/>
                    <a:pt x="14933" y="35410"/>
                    <a:pt x="14772" y="35498"/>
                  </a:cubicBezTo>
                  <a:cubicBezTo>
                    <a:pt x="14437" y="35665"/>
                    <a:pt x="14207" y="35958"/>
                    <a:pt x="14124" y="36314"/>
                  </a:cubicBezTo>
                  <a:cubicBezTo>
                    <a:pt x="13977" y="36732"/>
                    <a:pt x="14082" y="37192"/>
                    <a:pt x="14396" y="37506"/>
                  </a:cubicBezTo>
                  <a:cubicBezTo>
                    <a:pt x="14563" y="37674"/>
                    <a:pt x="14772" y="37820"/>
                    <a:pt x="14981" y="37925"/>
                  </a:cubicBezTo>
                  <a:cubicBezTo>
                    <a:pt x="15107" y="37988"/>
                    <a:pt x="15232" y="38029"/>
                    <a:pt x="15358" y="38071"/>
                  </a:cubicBezTo>
                  <a:cubicBezTo>
                    <a:pt x="15484" y="38113"/>
                    <a:pt x="15630" y="38155"/>
                    <a:pt x="15776" y="38176"/>
                  </a:cubicBezTo>
                  <a:cubicBezTo>
                    <a:pt x="15973" y="38217"/>
                    <a:pt x="16169" y="38238"/>
                    <a:pt x="16365" y="38238"/>
                  </a:cubicBezTo>
                  <a:cubicBezTo>
                    <a:pt x="16668" y="38238"/>
                    <a:pt x="16969" y="38186"/>
                    <a:pt x="17262" y="38071"/>
                  </a:cubicBezTo>
                  <a:cubicBezTo>
                    <a:pt x="17618" y="37925"/>
                    <a:pt x="17932" y="37674"/>
                    <a:pt x="18162" y="37360"/>
                  </a:cubicBezTo>
                  <a:cubicBezTo>
                    <a:pt x="18622" y="36774"/>
                    <a:pt x="18852" y="36021"/>
                    <a:pt x="19229" y="35477"/>
                  </a:cubicBezTo>
                  <a:cubicBezTo>
                    <a:pt x="19522" y="34954"/>
                    <a:pt x="20066" y="34640"/>
                    <a:pt x="20631" y="34619"/>
                  </a:cubicBezTo>
                  <a:lnTo>
                    <a:pt x="21007" y="34598"/>
                  </a:lnTo>
                  <a:cubicBezTo>
                    <a:pt x="21112" y="34598"/>
                    <a:pt x="21238" y="34598"/>
                    <a:pt x="21342" y="34619"/>
                  </a:cubicBezTo>
                  <a:cubicBezTo>
                    <a:pt x="21447" y="34640"/>
                    <a:pt x="21551" y="34661"/>
                    <a:pt x="21656" y="34703"/>
                  </a:cubicBezTo>
                  <a:cubicBezTo>
                    <a:pt x="22158" y="34849"/>
                    <a:pt x="22556" y="35267"/>
                    <a:pt x="22639" y="35811"/>
                  </a:cubicBezTo>
                  <a:cubicBezTo>
                    <a:pt x="22723" y="36188"/>
                    <a:pt x="22660" y="36565"/>
                    <a:pt x="22472" y="36899"/>
                  </a:cubicBezTo>
                  <a:cubicBezTo>
                    <a:pt x="22367" y="37046"/>
                    <a:pt x="22242" y="37192"/>
                    <a:pt x="22074" y="37276"/>
                  </a:cubicBezTo>
                  <a:cubicBezTo>
                    <a:pt x="21907" y="37381"/>
                    <a:pt x="21719" y="37443"/>
                    <a:pt x="21530" y="37464"/>
                  </a:cubicBezTo>
                  <a:cubicBezTo>
                    <a:pt x="21447" y="37482"/>
                    <a:pt x="21364" y="37492"/>
                    <a:pt x="21282" y="37492"/>
                  </a:cubicBezTo>
                  <a:cubicBezTo>
                    <a:pt x="21075" y="37492"/>
                    <a:pt x="20873" y="37432"/>
                    <a:pt x="20694" y="37297"/>
                  </a:cubicBezTo>
                  <a:cubicBezTo>
                    <a:pt x="20589" y="37213"/>
                    <a:pt x="20526" y="37067"/>
                    <a:pt x="20526" y="36920"/>
                  </a:cubicBezTo>
                  <a:cubicBezTo>
                    <a:pt x="20505" y="36669"/>
                    <a:pt x="20547" y="36397"/>
                    <a:pt x="20861" y="36376"/>
                  </a:cubicBezTo>
                  <a:cubicBezTo>
                    <a:pt x="20882" y="36374"/>
                    <a:pt x="20901" y="36373"/>
                    <a:pt x="20920" y="36373"/>
                  </a:cubicBezTo>
                  <a:cubicBezTo>
                    <a:pt x="21296" y="36373"/>
                    <a:pt x="21256" y="36758"/>
                    <a:pt x="21217" y="36858"/>
                  </a:cubicBezTo>
                  <a:cubicBezTo>
                    <a:pt x="21217" y="36895"/>
                    <a:pt x="21269" y="36917"/>
                    <a:pt x="21341" y="36917"/>
                  </a:cubicBezTo>
                  <a:cubicBezTo>
                    <a:pt x="21514" y="36917"/>
                    <a:pt x="21799" y="36788"/>
                    <a:pt x="21740" y="36418"/>
                  </a:cubicBezTo>
                  <a:cubicBezTo>
                    <a:pt x="21719" y="36167"/>
                    <a:pt x="21572" y="35958"/>
                    <a:pt x="21342" y="35832"/>
                  </a:cubicBezTo>
                  <a:cubicBezTo>
                    <a:pt x="21182" y="35768"/>
                    <a:pt x="21022" y="35741"/>
                    <a:pt x="20863" y="35741"/>
                  </a:cubicBezTo>
                  <a:cubicBezTo>
                    <a:pt x="20813" y="35741"/>
                    <a:pt x="20764" y="35744"/>
                    <a:pt x="20714" y="35749"/>
                  </a:cubicBezTo>
                  <a:cubicBezTo>
                    <a:pt x="20463" y="35770"/>
                    <a:pt x="20212" y="35895"/>
                    <a:pt x="20024" y="36083"/>
                  </a:cubicBezTo>
                  <a:cubicBezTo>
                    <a:pt x="19773" y="36335"/>
                    <a:pt x="19626" y="36690"/>
                    <a:pt x="19647" y="37046"/>
                  </a:cubicBezTo>
                  <a:cubicBezTo>
                    <a:pt x="19668" y="37485"/>
                    <a:pt x="19898" y="37883"/>
                    <a:pt x="20296" y="38092"/>
                  </a:cubicBezTo>
                  <a:cubicBezTo>
                    <a:pt x="20639" y="38264"/>
                    <a:pt x="21029" y="38354"/>
                    <a:pt x="21414" y="38354"/>
                  </a:cubicBezTo>
                  <a:cubicBezTo>
                    <a:pt x="21545" y="38354"/>
                    <a:pt x="21675" y="38344"/>
                    <a:pt x="21802" y="38322"/>
                  </a:cubicBezTo>
                  <a:cubicBezTo>
                    <a:pt x="22095" y="38280"/>
                    <a:pt x="22367" y="38218"/>
                    <a:pt x="22619" y="38113"/>
                  </a:cubicBezTo>
                  <a:cubicBezTo>
                    <a:pt x="22849" y="38029"/>
                    <a:pt x="23037" y="37904"/>
                    <a:pt x="23225" y="37757"/>
                  </a:cubicBezTo>
                  <a:cubicBezTo>
                    <a:pt x="23518" y="37506"/>
                    <a:pt x="23748" y="37171"/>
                    <a:pt x="23874" y="36795"/>
                  </a:cubicBezTo>
                  <a:cubicBezTo>
                    <a:pt x="23979" y="36439"/>
                    <a:pt x="24062" y="36083"/>
                    <a:pt x="24104" y="35707"/>
                  </a:cubicBezTo>
                  <a:cubicBezTo>
                    <a:pt x="24146" y="35351"/>
                    <a:pt x="24209" y="35016"/>
                    <a:pt x="24292" y="34661"/>
                  </a:cubicBezTo>
                  <a:cubicBezTo>
                    <a:pt x="24355" y="34410"/>
                    <a:pt x="24481" y="34158"/>
                    <a:pt x="24648" y="33949"/>
                  </a:cubicBezTo>
                  <a:cubicBezTo>
                    <a:pt x="24836" y="33719"/>
                    <a:pt x="25087" y="33531"/>
                    <a:pt x="25360" y="33426"/>
                  </a:cubicBezTo>
                  <a:cubicBezTo>
                    <a:pt x="25569" y="33322"/>
                    <a:pt x="25799" y="33259"/>
                    <a:pt x="26029" y="33217"/>
                  </a:cubicBezTo>
                  <a:cubicBezTo>
                    <a:pt x="26134" y="33196"/>
                    <a:pt x="26238" y="33186"/>
                    <a:pt x="26343" y="33186"/>
                  </a:cubicBezTo>
                  <a:cubicBezTo>
                    <a:pt x="26448" y="33186"/>
                    <a:pt x="26552" y="33196"/>
                    <a:pt x="26657" y="33217"/>
                  </a:cubicBezTo>
                  <a:cubicBezTo>
                    <a:pt x="27075" y="33301"/>
                    <a:pt x="27431" y="33573"/>
                    <a:pt x="27619" y="33949"/>
                  </a:cubicBezTo>
                  <a:cubicBezTo>
                    <a:pt x="27828" y="34263"/>
                    <a:pt x="27891" y="34661"/>
                    <a:pt x="27808" y="35037"/>
                  </a:cubicBezTo>
                  <a:cubicBezTo>
                    <a:pt x="27703" y="35414"/>
                    <a:pt x="27452" y="35707"/>
                    <a:pt x="27096" y="35874"/>
                  </a:cubicBezTo>
                  <a:cubicBezTo>
                    <a:pt x="26851" y="35987"/>
                    <a:pt x="26657" y="36031"/>
                    <a:pt x="26503" y="36031"/>
                  </a:cubicBezTo>
                  <a:cubicBezTo>
                    <a:pt x="26146" y="36031"/>
                    <a:pt x="26010" y="35797"/>
                    <a:pt x="25966" y="35665"/>
                  </a:cubicBezTo>
                  <a:cubicBezTo>
                    <a:pt x="25862" y="35435"/>
                    <a:pt x="25841" y="35163"/>
                    <a:pt x="26134" y="35037"/>
                  </a:cubicBezTo>
                  <a:cubicBezTo>
                    <a:pt x="26201" y="35004"/>
                    <a:pt x="26260" y="34989"/>
                    <a:pt x="26311" y="34989"/>
                  </a:cubicBezTo>
                  <a:cubicBezTo>
                    <a:pt x="26544" y="34989"/>
                    <a:pt x="26611" y="35290"/>
                    <a:pt x="26594" y="35393"/>
                  </a:cubicBezTo>
                  <a:cubicBezTo>
                    <a:pt x="26607" y="35406"/>
                    <a:pt x="26631" y="35413"/>
                    <a:pt x="26661" y="35413"/>
                  </a:cubicBezTo>
                  <a:cubicBezTo>
                    <a:pt x="26724" y="35413"/>
                    <a:pt x="26815" y="35381"/>
                    <a:pt x="26887" y="35309"/>
                  </a:cubicBezTo>
                  <a:cubicBezTo>
                    <a:pt x="27054" y="35184"/>
                    <a:pt x="27075" y="34954"/>
                    <a:pt x="26971" y="34786"/>
                  </a:cubicBezTo>
                  <a:cubicBezTo>
                    <a:pt x="26866" y="34556"/>
                    <a:pt x="26657" y="34410"/>
                    <a:pt x="26406" y="34389"/>
                  </a:cubicBezTo>
                  <a:cubicBezTo>
                    <a:pt x="26350" y="34377"/>
                    <a:pt x="26294" y="34372"/>
                    <a:pt x="26237" y="34372"/>
                  </a:cubicBezTo>
                  <a:cubicBezTo>
                    <a:pt x="26084" y="34372"/>
                    <a:pt x="25931" y="34411"/>
                    <a:pt x="25778" y="34472"/>
                  </a:cubicBezTo>
                  <a:cubicBezTo>
                    <a:pt x="25548" y="34577"/>
                    <a:pt x="25360" y="34765"/>
                    <a:pt x="25234" y="34995"/>
                  </a:cubicBezTo>
                  <a:cubicBezTo>
                    <a:pt x="25067" y="35330"/>
                    <a:pt x="25046" y="35707"/>
                    <a:pt x="25192" y="36042"/>
                  </a:cubicBezTo>
                  <a:cubicBezTo>
                    <a:pt x="25318" y="36460"/>
                    <a:pt x="25673" y="36774"/>
                    <a:pt x="26113" y="36837"/>
                  </a:cubicBezTo>
                  <a:cubicBezTo>
                    <a:pt x="26228" y="36868"/>
                    <a:pt x="26348" y="36884"/>
                    <a:pt x="26471" y="36884"/>
                  </a:cubicBezTo>
                  <a:cubicBezTo>
                    <a:pt x="26594" y="36884"/>
                    <a:pt x="26720" y="36868"/>
                    <a:pt x="26845" y="36837"/>
                  </a:cubicBezTo>
                  <a:cubicBezTo>
                    <a:pt x="27117" y="36795"/>
                    <a:pt x="27368" y="36711"/>
                    <a:pt x="27619" y="36586"/>
                  </a:cubicBezTo>
                  <a:cubicBezTo>
                    <a:pt x="27870" y="36460"/>
                    <a:pt x="28100" y="36314"/>
                    <a:pt x="28331" y="36125"/>
                  </a:cubicBezTo>
                  <a:cubicBezTo>
                    <a:pt x="28498" y="35979"/>
                    <a:pt x="28645" y="35791"/>
                    <a:pt x="28770" y="35602"/>
                  </a:cubicBezTo>
                  <a:cubicBezTo>
                    <a:pt x="28979" y="35267"/>
                    <a:pt x="29084" y="34891"/>
                    <a:pt x="29084" y="34514"/>
                  </a:cubicBezTo>
                  <a:cubicBezTo>
                    <a:pt x="29105" y="33761"/>
                    <a:pt x="28833" y="33008"/>
                    <a:pt x="28812" y="32338"/>
                  </a:cubicBezTo>
                  <a:cubicBezTo>
                    <a:pt x="28812" y="32066"/>
                    <a:pt x="28854" y="31815"/>
                    <a:pt x="28937" y="31564"/>
                  </a:cubicBezTo>
                  <a:cubicBezTo>
                    <a:pt x="28979" y="31417"/>
                    <a:pt x="29042" y="31292"/>
                    <a:pt x="29126" y="31187"/>
                  </a:cubicBezTo>
                  <a:cubicBezTo>
                    <a:pt x="29230" y="31062"/>
                    <a:pt x="29335" y="30936"/>
                    <a:pt x="29461" y="30832"/>
                  </a:cubicBezTo>
                  <a:cubicBezTo>
                    <a:pt x="29628" y="30685"/>
                    <a:pt x="29837" y="30539"/>
                    <a:pt x="30025" y="30434"/>
                  </a:cubicBezTo>
                  <a:cubicBezTo>
                    <a:pt x="30214" y="30329"/>
                    <a:pt x="30423" y="30267"/>
                    <a:pt x="30611" y="30225"/>
                  </a:cubicBezTo>
                  <a:cubicBezTo>
                    <a:pt x="30661" y="30220"/>
                    <a:pt x="30710" y="30218"/>
                    <a:pt x="30759" y="30218"/>
                  </a:cubicBezTo>
                  <a:cubicBezTo>
                    <a:pt x="31143" y="30218"/>
                    <a:pt x="31502" y="30362"/>
                    <a:pt x="31762" y="30622"/>
                  </a:cubicBezTo>
                  <a:cubicBezTo>
                    <a:pt x="32076" y="30873"/>
                    <a:pt x="32264" y="31229"/>
                    <a:pt x="32285" y="31606"/>
                  </a:cubicBezTo>
                  <a:cubicBezTo>
                    <a:pt x="32306" y="31794"/>
                    <a:pt x="32264" y="31962"/>
                    <a:pt x="32202" y="32129"/>
                  </a:cubicBezTo>
                  <a:cubicBezTo>
                    <a:pt x="32118" y="32317"/>
                    <a:pt x="32013" y="32485"/>
                    <a:pt x="31867" y="32610"/>
                  </a:cubicBezTo>
                  <a:cubicBezTo>
                    <a:pt x="31783" y="32673"/>
                    <a:pt x="31720" y="32757"/>
                    <a:pt x="31637" y="32798"/>
                  </a:cubicBezTo>
                  <a:cubicBezTo>
                    <a:pt x="31574" y="32840"/>
                    <a:pt x="31490" y="32882"/>
                    <a:pt x="31427" y="32924"/>
                  </a:cubicBezTo>
                  <a:cubicBezTo>
                    <a:pt x="31351" y="32955"/>
                    <a:pt x="31274" y="32974"/>
                    <a:pt x="31189" y="32974"/>
                  </a:cubicBezTo>
                  <a:cubicBezTo>
                    <a:pt x="31158" y="32974"/>
                    <a:pt x="31126" y="32971"/>
                    <a:pt x="31093" y="32966"/>
                  </a:cubicBezTo>
                  <a:cubicBezTo>
                    <a:pt x="30946" y="32966"/>
                    <a:pt x="30821" y="32882"/>
                    <a:pt x="30737" y="32778"/>
                  </a:cubicBezTo>
                  <a:cubicBezTo>
                    <a:pt x="30569" y="32589"/>
                    <a:pt x="30444" y="32317"/>
                    <a:pt x="30674" y="32108"/>
                  </a:cubicBezTo>
                  <a:cubicBezTo>
                    <a:pt x="30735" y="32047"/>
                    <a:pt x="30817" y="32014"/>
                    <a:pt x="30904" y="32014"/>
                  </a:cubicBezTo>
                  <a:cubicBezTo>
                    <a:pt x="30967" y="32014"/>
                    <a:pt x="31031" y="32031"/>
                    <a:pt x="31093" y="32066"/>
                  </a:cubicBezTo>
                  <a:cubicBezTo>
                    <a:pt x="31176" y="32129"/>
                    <a:pt x="31218" y="32213"/>
                    <a:pt x="31260" y="32317"/>
                  </a:cubicBezTo>
                  <a:cubicBezTo>
                    <a:pt x="31267" y="32328"/>
                    <a:pt x="31278" y="32334"/>
                    <a:pt x="31292" y="32334"/>
                  </a:cubicBezTo>
                  <a:cubicBezTo>
                    <a:pt x="31411" y="32334"/>
                    <a:pt x="31745" y="31966"/>
                    <a:pt x="31427" y="31648"/>
                  </a:cubicBezTo>
                  <a:cubicBezTo>
                    <a:pt x="31288" y="31491"/>
                    <a:pt x="31091" y="31407"/>
                    <a:pt x="30885" y="31407"/>
                  </a:cubicBezTo>
                  <a:cubicBezTo>
                    <a:pt x="30843" y="31407"/>
                    <a:pt x="30800" y="31410"/>
                    <a:pt x="30758" y="31417"/>
                  </a:cubicBezTo>
                  <a:cubicBezTo>
                    <a:pt x="30653" y="31438"/>
                    <a:pt x="30549" y="31480"/>
                    <a:pt x="30444" y="31543"/>
                  </a:cubicBezTo>
                  <a:cubicBezTo>
                    <a:pt x="30360" y="31585"/>
                    <a:pt x="30256" y="31648"/>
                    <a:pt x="30193" y="31710"/>
                  </a:cubicBezTo>
                  <a:cubicBezTo>
                    <a:pt x="30005" y="31899"/>
                    <a:pt x="29879" y="32129"/>
                    <a:pt x="29837" y="32380"/>
                  </a:cubicBezTo>
                  <a:cubicBezTo>
                    <a:pt x="29774" y="32736"/>
                    <a:pt x="29858" y="33112"/>
                    <a:pt x="30088" y="33384"/>
                  </a:cubicBezTo>
                  <a:cubicBezTo>
                    <a:pt x="30326" y="33695"/>
                    <a:pt x="30674" y="33877"/>
                    <a:pt x="31051" y="33877"/>
                  </a:cubicBezTo>
                  <a:cubicBezTo>
                    <a:pt x="31106" y="33877"/>
                    <a:pt x="31162" y="33874"/>
                    <a:pt x="31218" y="33866"/>
                  </a:cubicBezTo>
                  <a:cubicBezTo>
                    <a:pt x="31469" y="33824"/>
                    <a:pt x="31699" y="33761"/>
                    <a:pt x="31909" y="33635"/>
                  </a:cubicBezTo>
                  <a:cubicBezTo>
                    <a:pt x="32034" y="33573"/>
                    <a:pt x="32139" y="33510"/>
                    <a:pt x="32243" y="33426"/>
                  </a:cubicBezTo>
                  <a:cubicBezTo>
                    <a:pt x="32369" y="33342"/>
                    <a:pt x="32474" y="33238"/>
                    <a:pt x="32578" y="33154"/>
                  </a:cubicBezTo>
                  <a:cubicBezTo>
                    <a:pt x="32683" y="33050"/>
                    <a:pt x="32787" y="32924"/>
                    <a:pt x="32871" y="32819"/>
                  </a:cubicBezTo>
                  <a:cubicBezTo>
                    <a:pt x="32955" y="32715"/>
                    <a:pt x="33038" y="32610"/>
                    <a:pt x="33101" y="32506"/>
                  </a:cubicBezTo>
                  <a:cubicBezTo>
                    <a:pt x="33436" y="31982"/>
                    <a:pt x="33520" y="31334"/>
                    <a:pt x="33331" y="30727"/>
                  </a:cubicBezTo>
                  <a:cubicBezTo>
                    <a:pt x="33206" y="30371"/>
                    <a:pt x="33059" y="30037"/>
                    <a:pt x="32871" y="29702"/>
                  </a:cubicBezTo>
                  <a:cubicBezTo>
                    <a:pt x="32704" y="29409"/>
                    <a:pt x="32557" y="29074"/>
                    <a:pt x="32411" y="28760"/>
                  </a:cubicBezTo>
                  <a:cubicBezTo>
                    <a:pt x="32327" y="28509"/>
                    <a:pt x="32264" y="28237"/>
                    <a:pt x="32285" y="27965"/>
                  </a:cubicBezTo>
                  <a:cubicBezTo>
                    <a:pt x="32306" y="27672"/>
                    <a:pt x="32390" y="27379"/>
                    <a:pt x="32557" y="27128"/>
                  </a:cubicBezTo>
                  <a:cubicBezTo>
                    <a:pt x="32662" y="26898"/>
                    <a:pt x="32808" y="26710"/>
                    <a:pt x="32976" y="26542"/>
                  </a:cubicBezTo>
                  <a:cubicBezTo>
                    <a:pt x="33122" y="26396"/>
                    <a:pt x="33290" y="26270"/>
                    <a:pt x="33457" y="26187"/>
                  </a:cubicBezTo>
                  <a:cubicBezTo>
                    <a:pt x="33656" y="26092"/>
                    <a:pt x="33865" y="26045"/>
                    <a:pt x="34074" y="26045"/>
                  </a:cubicBezTo>
                  <a:cubicBezTo>
                    <a:pt x="34283" y="26045"/>
                    <a:pt x="34493" y="26092"/>
                    <a:pt x="34691" y="26187"/>
                  </a:cubicBezTo>
                  <a:cubicBezTo>
                    <a:pt x="35047" y="26333"/>
                    <a:pt x="35319" y="26626"/>
                    <a:pt x="35487" y="26982"/>
                  </a:cubicBezTo>
                  <a:cubicBezTo>
                    <a:pt x="35612" y="27337"/>
                    <a:pt x="35570" y="27735"/>
                    <a:pt x="35382" y="28070"/>
                  </a:cubicBezTo>
                  <a:cubicBezTo>
                    <a:pt x="35114" y="28541"/>
                    <a:pt x="34855" y="28663"/>
                    <a:pt x="34655" y="28663"/>
                  </a:cubicBezTo>
                  <a:cubicBezTo>
                    <a:pt x="34526" y="28663"/>
                    <a:pt x="34422" y="28613"/>
                    <a:pt x="34357" y="28572"/>
                  </a:cubicBezTo>
                  <a:cubicBezTo>
                    <a:pt x="34126" y="28446"/>
                    <a:pt x="33938" y="28216"/>
                    <a:pt x="34085" y="27965"/>
                  </a:cubicBezTo>
                  <a:cubicBezTo>
                    <a:pt x="34147" y="27840"/>
                    <a:pt x="34268" y="27777"/>
                    <a:pt x="34388" y="27777"/>
                  </a:cubicBezTo>
                  <a:cubicBezTo>
                    <a:pt x="34508" y="27777"/>
                    <a:pt x="34629" y="27840"/>
                    <a:pt x="34691" y="27965"/>
                  </a:cubicBezTo>
                  <a:cubicBezTo>
                    <a:pt x="34695" y="27967"/>
                    <a:pt x="34699" y="27968"/>
                    <a:pt x="34704" y="27968"/>
                  </a:cubicBezTo>
                  <a:cubicBezTo>
                    <a:pt x="34751" y="27968"/>
                    <a:pt x="34841" y="27869"/>
                    <a:pt x="34880" y="27735"/>
                  </a:cubicBezTo>
                  <a:cubicBezTo>
                    <a:pt x="34922" y="27526"/>
                    <a:pt x="34817" y="27337"/>
                    <a:pt x="34650" y="27254"/>
                  </a:cubicBezTo>
                  <a:cubicBezTo>
                    <a:pt x="34535" y="27201"/>
                    <a:pt x="34414" y="27175"/>
                    <a:pt x="34294" y="27175"/>
                  </a:cubicBezTo>
                  <a:cubicBezTo>
                    <a:pt x="34174" y="27175"/>
                    <a:pt x="34053" y="27201"/>
                    <a:pt x="33938" y="27254"/>
                  </a:cubicBezTo>
                  <a:cubicBezTo>
                    <a:pt x="33771" y="27358"/>
                    <a:pt x="33603" y="27526"/>
                    <a:pt x="33499" y="27714"/>
                  </a:cubicBezTo>
                  <a:cubicBezTo>
                    <a:pt x="33185" y="28279"/>
                    <a:pt x="33373" y="28990"/>
                    <a:pt x="33938" y="29325"/>
                  </a:cubicBezTo>
                  <a:cubicBezTo>
                    <a:pt x="34146" y="29472"/>
                    <a:pt x="34388" y="29547"/>
                    <a:pt x="34634" y="29547"/>
                  </a:cubicBezTo>
                  <a:cubicBezTo>
                    <a:pt x="34809" y="29547"/>
                    <a:pt x="34986" y="29508"/>
                    <a:pt x="35152" y="29430"/>
                  </a:cubicBezTo>
                  <a:cubicBezTo>
                    <a:pt x="35382" y="29325"/>
                    <a:pt x="35570" y="29179"/>
                    <a:pt x="35738" y="29011"/>
                  </a:cubicBezTo>
                  <a:cubicBezTo>
                    <a:pt x="35926" y="28802"/>
                    <a:pt x="36093" y="28572"/>
                    <a:pt x="36219" y="28342"/>
                  </a:cubicBezTo>
                  <a:cubicBezTo>
                    <a:pt x="36365" y="28091"/>
                    <a:pt x="36470" y="27819"/>
                    <a:pt x="36533" y="27547"/>
                  </a:cubicBezTo>
                  <a:cubicBezTo>
                    <a:pt x="36595" y="27337"/>
                    <a:pt x="36595" y="27107"/>
                    <a:pt x="36595" y="26877"/>
                  </a:cubicBezTo>
                  <a:cubicBezTo>
                    <a:pt x="36554" y="26480"/>
                    <a:pt x="36428" y="26124"/>
                    <a:pt x="36198" y="25810"/>
                  </a:cubicBezTo>
                  <a:cubicBezTo>
                    <a:pt x="35779" y="25182"/>
                    <a:pt x="35131" y="24722"/>
                    <a:pt x="34712" y="24199"/>
                  </a:cubicBezTo>
                  <a:cubicBezTo>
                    <a:pt x="34545" y="23990"/>
                    <a:pt x="34419" y="23759"/>
                    <a:pt x="34336" y="23487"/>
                  </a:cubicBezTo>
                  <a:cubicBezTo>
                    <a:pt x="34294" y="23362"/>
                    <a:pt x="34273" y="23215"/>
                    <a:pt x="34294" y="23069"/>
                  </a:cubicBezTo>
                  <a:cubicBezTo>
                    <a:pt x="34294" y="22923"/>
                    <a:pt x="34294" y="22755"/>
                    <a:pt x="34336" y="22609"/>
                  </a:cubicBezTo>
                  <a:cubicBezTo>
                    <a:pt x="34357" y="22483"/>
                    <a:pt x="34399" y="22358"/>
                    <a:pt x="34440" y="22253"/>
                  </a:cubicBezTo>
                  <a:cubicBezTo>
                    <a:pt x="34482" y="22148"/>
                    <a:pt x="34524" y="22044"/>
                    <a:pt x="34566" y="21939"/>
                  </a:cubicBezTo>
                  <a:cubicBezTo>
                    <a:pt x="34650" y="21751"/>
                    <a:pt x="34775" y="21583"/>
                    <a:pt x="34922" y="21437"/>
                  </a:cubicBezTo>
                  <a:cubicBezTo>
                    <a:pt x="35176" y="21199"/>
                    <a:pt x="35500" y="21058"/>
                    <a:pt x="35848" y="21058"/>
                  </a:cubicBezTo>
                  <a:cubicBezTo>
                    <a:pt x="35929" y="21058"/>
                    <a:pt x="36011" y="21065"/>
                    <a:pt x="36093" y="21081"/>
                  </a:cubicBezTo>
                  <a:cubicBezTo>
                    <a:pt x="36470" y="21102"/>
                    <a:pt x="36826" y="21270"/>
                    <a:pt x="37077" y="21562"/>
                  </a:cubicBezTo>
                  <a:cubicBezTo>
                    <a:pt x="37202" y="21709"/>
                    <a:pt x="37286" y="21876"/>
                    <a:pt x="37328" y="22044"/>
                  </a:cubicBezTo>
                  <a:cubicBezTo>
                    <a:pt x="37370" y="22232"/>
                    <a:pt x="37370" y="22441"/>
                    <a:pt x="37328" y="22630"/>
                  </a:cubicBezTo>
                  <a:cubicBezTo>
                    <a:pt x="37307" y="22818"/>
                    <a:pt x="37244" y="22985"/>
                    <a:pt x="37139" y="23132"/>
                  </a:cubicBezTo>
                  <a:cubicBezTo>
                    <a:pt x="37098" y="23236"/>
                    <a:pt x="37014" y="23320"/>
                    <a:pt x="36909" y="23383"/>
                  </a:cubicBezTo>
                  <a:cubicBezTo>
                    <a:pt x="36828" y="23423"/>
                    <a:pt x="36738" y="23446"/>
                    <a:pt x="36651" y="23446"/>
                  </a:cubicBezTo>
                  <a:cubicBezTo>
                    <a:pt x="36603" y="23446"/>
                    <a:pt x="36556" y="23439"/>
                    <a:pt x="36512" y="23425"/>
                  </a:cubicBezTo>
                  <a:cubicBezTo>
                    <a:pt x="36261" y="23362"/>
                    <a:pt x="36010" y="23215"/>
                    <a:pt x="36072" y="22923"/>
                  </a:cubicBezTo>
                  <a:cubicBezTo>
                    <a:pt x="36099" y="22750"/>
                    <a:pt x="36244" y="22644"/>
                    <a:pt x="36400" y="22644"/>
                  </a:cubicBezTo>
                  <a:cubicBezTo>
                    <a:pt x="36489" y="22644"/>
                    <a:pt x="36582" y="22679"/>
                    <a:pt x="36658" y="22755"/>
                  </a:cubicBezTo>
                  <a:cubicBezTo>
                    <a:pt x="36660" y="22755"/>
                    <a:pt x="36662" y="22756"/>
                    <a:pt x="36664" y="22756"/>
                  </a:cubicBezTo>
                  <a:cubicBezTo>
                    <a:pt x="36767" y="22756"/>
                    <a:pt x="36880" y="22189"/>
                    <a:pt x="36386" y="22106"/>
                  </a:cubicBezTo>
                  <a:cubicBezTo>
                    <a:pt x="36335" y="22097"/>
                    <a:pt x="36285" y="22093"/>
                    <a:pt x="36238" y="22093"/>
                  </a:cubicBezTo>
                  <a:cubicBezTo>
                    <a:pt x="35754" y="22093"/>
                    <a:pt x="35521" y="22556"/>
                    <a:pt x="35445" y="22881"/>
                  </a:cubicBezTo>
                  <a:cubicBezTo>
                    <a:pt x="35382" y="23132"/>
                    <a:pt x="35424" y="23404"/>
                    <a:pt x="35549" y="23634"/>
                  </a:cubicBezTo>
                  <a:cubicBezTo>
                    <a:pt x="35717" y="23969"/>
                    <a:pt x="36010" y="24199"/>
                    <a:pt x="36365" y="24283"/>
                  </a:cubicBezTo>
                  <a:cubicBezTo>
                    <a:pt x="36490" y="24326"/>
                    <a:pt x="36618" y="24348"/>
                    <a:pt x="36743" y="24348"/>
                  </a:cubicBezTo>
                  <a:cubicBezTo>
                    <a:pt x="37037" y="24348"/>
                    <a:pt x="37323" y="24231"/>
                    <a:pt x="37558" y="24011"/>
                  </a:cubicBezTo>
                  <a:cubicBezTo>
                    <a:pt x="37725" y="23843"/>
                    <a:pt x="37872" y="23634"/>
                    <a:pt x="37976" y="23425"/>
                  </a:cubicBezTo>
                  <a:cubicBezTo>
                    <a:pt x="38039" y="23299"/>
                    <a:pt x="38081" y="23174"/>
                    <a:pt x="38123" y="23048"/>
                  </a:cubicBezTo>
                  <a:cubicBezTo>
                    <a:pt x="38165" y="22923"/>
                    <a:pt x="38207" y="22776"/>
                    <a:pt x="38228" y="22630"/>
                  </a:cubicBezTo>
                  <a:cubicBezTo>
                    <a:pt x="38332" y="22127"/>
                    <a:pt x="38290" y="21604"/>
                    <a:pt x="38123" y="21123"/>
                  </a:cubicBezTo>
                  <a:cubicBezTo>
                    <a:pt x="37976" y="20767"/>
                    <a:pt x="37725" y="20474"/>
                    <a:pt x="37412" y="20244"/>
                  </a:cubicBezTo>
                  <a:cubicBezTo>
                    <a:pt x="36826" y="19784"/>
                    <a:pt x="36051" y="19554"/>
                    <a:pt x="35507" y="19177"/>
                  </a:cubicBezTo>
                  <a:lnTo>
                    <a:pt x="35528" y="19177"/>
                  </a:lnTo>
                  <a:cubicBezTo>
                    <a:pt x="35005" y="18884"/>
                    <a:pt x="34691" y="18340"/>
                    <a:pt x="34671" y="17754"/>
                  </a:cubicBezTo>
                  <a:cubicBezTo>
                    <a:pt x="34650" y="17629"/>
                    <a:pt x="34650" y="17503"/>
                    <a:pt x="34650" y="17378"/>
                  </a:cubicBezTo>
                  <a:cubicBezTo>
                    <a:pt x="34650" y="17273"/>
                    <a:pt x="34650" y="17148"/>
                    <a:pt x="34671" y="17043"/>
                  </a:cubicBezTo>
                  <a:cubicBezTo>
                    <a:pt x="34691" y="16938"/>
                    <a:pt x="34712" y="16834"/>
                    <a:pt x="34754" y="16729"/>
                  </a:cubicBezTo>
                  <a:cubicBezTo>
                    <a:pt x="34775" y="16645"/>
                    <a:pt x="34817" y="16541"/>
                    <a:pt x="34859" y="16457"/>
                  </a:cubicBezTo>
                  <a:cubicBezTo>
                    <a:pt x="35068" y="16080"/>
                    <a:pt x="35445" y="15829"/>
                    <a:pt x="35863" y="15767"/>
                  </a:cubicBezTo>
                  <a:cubicBezTo>
                    <a:pt x="35986" y="15733"/>
                    <a:pt x="36109" y="15716"/>
                    <a:pt x="36230" y="15716"/>
                  </a:cubicBezTo>
                  <a:cubicBezTo>
                    <a:pt x="36481" y="15716"/>
                    <a:pt x="36725" y="15786"/>
                    <a:pt x="36951" y="15913"/>
                  </a:cubicBezTo>
                  <a:cubicBezTo>
                    <a:pt x="37098" y="16018"/>
                    <a:pt x="37244" y="16143"/>
                    <a:pt x="37328" y="16311"/>
                  </a:cubicBezTo>
                  <a:cubicBezTo>
                    <a:pt x="37432" y="16478"/>
                    <a:pt x="37495" y="16666"/>
                    <a:pt x="37516" y="16855"/>
                  </a:cubicBezTo>
                  <a:cubicBezTo>
                    <a:pt x="37600" y="17148"/>
                    <a:pt x="37537" y="17461"/>
                    <a:pt x="37370" y="17692"/>
                  </a:cubicBezTo>
                  <a:cubicBezTo>
                    <a:pt x="37265" y="17796"/>
                    <a:pt x="37119" y="17859"/>
                    <a:pt x="36993" y="17880"/>
                  </a:cubicBezTo>
                  <a:cubicBezTo>
                    <a:pt x="36721" y="17880"/>
                    <a:pt x="36449" y="17838"/>
                    <a:pt x="36428" y="17524"/>
                  </a:cubicBezTo>
                  <a:cubicBezTo>
                    <a:pt x="36400" y="17228"/>
                    <a:pt x="36580" y="17151"/>
                    <a:pt x="36733" y="17151"/>
                  </a:cubicBezTo>
                  <a:cubicBezTo>
                    <a:pt x="36808" y="17151"/>
                    <a:pt x="36875" y="17169"/>
                    <a:pt x="36909" y="17189"/>
                  </a:cubicBezTo>
                  <a:cubicBezTo>
                    <a:pt x="37027" y="17189"/>
                    <a:pt x="36979" y="16658"/>
                    <a:pt x="36562" y="16658"/>
                  </a:cubicBezTo>
                  <a:cubicBezTo>
                    <a:pt x="36533" y="16658"/>
                    <a:pt x="36502" y="16661"/>
                    <a:pt x="36470" y="16666"/>
                  </a:cubicBezTo>
                  <a:cubicBezTo>
                    <a:pt x="36219" y="16687"/>
                    <a:pt x="35989" y="16855"/>
                    <a:pt x="35884" y="17085"/>
                  </a:cubicBezTo>
                  <a:cubicBezTo>
                    <a:pt x="35800" y="17273"/>
                    <a:pt x="35779" y="17482"/>
                    <a:pt x="35800" y="17713"/>
                  </a:cubicBezTo>
                  <a:cubicBezTo>
                    <a:pt x="35821" y="17964"/>
                    <a:pt x="35947" y="18194"/>
                    <a:pt x="36135" y="18382"/>
                  </a:cubicBezTo>
                  <a:cubicBezTo>
                    <a:pt x="36370" y="18617"/>
                    <a:pt x="36697" y="18761"/>
                    <a:pt x="37030" y="18761"/>
                  </a:cubicBezTo>
                  <a:cubicBezTo>
                    <a:pt x="37053" y="18761"/>
                    <a:pt x="37075" y="18760"/>
                    <a:pt x="37098" y="18759"/>
                  </a:cubicBezTo>
                  <a:cubicBezTo>
                    <a:pt x="37537" y="18759"/>
                    <a:pt x="37935" y="18508"/>
                    <a:pt x="38144" y="18131"/>
                  </a:cubicBezTo>
                  <a:cubicBezTo>
                    <a:pt x="38374" y="17650"/>
                    <a:pt x="38458" y="17127"/>
                    <a:pt x="38374" y="16604"/>
                  </a:cubicBezTo>
                  <a:cubicBezTo>
                    <a:pt x="38332" y="16332"/>
                    <a:pt x="38269" y="16060"/>
                    <a:pt x="38144" y="15808"/>
                  </a:cubicBezTo>
                  <a:cubicBezTo>
                    <a:pt x="38060" y="15578"/>
                    <a:pt x="37956" y="15390"/>
                    <a:pt x="37809" y="15223"/>
                  </a:cubicBezTo>
                  <a:cubicBezTo>
                    <a:pt x="37558" y="14930"/>
                    <a:pt x="37223" y="14700"/>
                    <a:pt x="36867" y="14574"/>
                  </a:cubicBezTo>
                  <a:cubicBezTo>
                    <a:pt x="36491" y="14469"/>
                    <a:pt x="36135" y="14386"/>
                    <a:pt x="35759" y="14344"/>
                  </a:cubicBezTo>
                  <a:cubicBezTo>
                    <a:pt x="35403" y="14302"/>
                    <a:pt x="35068" y="14239"/>
                    <a:pt x="34712" y="14156"/>
                  </a:cubicBezTo>
                  <a:cubicBezTo>
                    <a:pt x="34461" y="14093"/>
                    <a:pt x="34210" y="13967"/>
                    <a:pt x="34001" y="13800"/>
                  </a:cubicBezTo>
                  <a:cubicBezTo>
                    <a:pt x="33771" y="13611"/>
                    <a:pt x="33582" y="13360"/>
                    <a:pt x="33478" y="13067"/>
                  </a:cubicBezTo>
                  <a:cubicBezTo>
                    <a:pt x="33373" y="12858"/>
                    <a:pt x="33310" y="12628"/>
                    <a:pt x="33269" y="12398"/>
                  </a:cubicBezTo>
                  <a:cubicBezTo>
                    <a:pt x="33227" y="12210"/>
                    <a:pt x="33227" y="12000"/>
                    <a:pt x="33269" y="11791"/>
                  </a:cubicBezTo>
                  <a:cubicBezTo>
                    <a:pt x="33352" y="11373"/>
                    <a:pt x="33624" y="11017"/>
                    <a:pt x="34001" y="10808"/>
                  </a:cubicBezTo>
                  <a:cubicBezTo>
                    <a:pt x="34232" y="10669"/>
                    <a:pt x="34509" y="10587"/>
                    <a:pt x="34789" y="10587"/>
                  </a:cubicBezTo>
                  <a:cubicBezTo>
                    <a:pt x="34889" y="10587"/>
                    <a:pt x="34990" y="10597"/>
                    <a:pt x="35089" y="10619"/>
                  </a:cubicBezTo>
                  <a:cubicBezTo>
                    <a:pt x="35466" y="10724"/>
                    <a:pt x="35759" y="10996"/>
                    <a:pt x="35926" y="11352"/>
                  </a:cubicBezTo>
                  <a:cubicBezTo>
                    <a:pt x="36303" y="12147"/>
                    <a:pt x="35905" y="12398"/>
                    <a:pt x="35717" y="12482"/>
                  </a:cubicBezTo>
                  <a:cubicBezTo>
                    <a:pt x="35624" y="12524"/>
                    <a:pt x="35525" y="12552"/>
                    <a:pt x="35431" y="12552"/>
                  </a:cubicBezTo>
                  <a:cubicBezTo>
                    <a:pt x="35291" y="12552"/>
                    <a:pt x="35164" y="12489"/>
                    <a:pt x="35089" y="12314"/>
                  </a:cubicBezTo>
                  <a:cubicBezTo>
                    <a:pt x="34935" y="11948"/>
                    <a:pt x="35260" y="11830"/>
                    <a:pt x="35410" y="11830"/>
                  </a:cubicBezTo>
                  <a:cubicBezTo>
                    <a:pt x="35423" y="11830"/>
                    <a:pt x="35435" y="11831"/>
                    <a:pt x="35445" y="11833"/>
                  </a:cubicBezTo>
                  <a:cubicBezTo>
                    <a:pt x="35487" y="11812"/>
                    <a:pt x="35466" y="11666"/>
                    <a:pt x="35361" y="11540"/>
                  </a:cubicBezTo>
                  <a:cubicBezTo>
                    <a:pt x="35286" y="11453"/>
                    <a:pt x="35175" y="11403"/>
                    <a:pt x="35062" y="11403"/>
                  </a:cubicBezTo>
                  <a:cubicBezTo>
                    <a:pt x="34984" y="11403"/>
                    <a:pt x="34906" y="11426"/>
                    <a:pt x="34838" y="11477"/>
                  </a:cubicBezTo>
                  <a:cubicBezTo>
                    <a:pt x="34608" y="11582"/>
                    <a:pt x="34461" y="11791"/>
                    <a:pt x="34440" y="12042"/>
                  </a:cubicBezTo>
                  <a:cubicBezTo>
                    <a:pt x="34399" y="12251"/>
                    <a:pt x="34440" y="12461"/>
                    <a:pt x="34524" y="12649"/>
                  </a:cubicBezTo>
                  <a:cubicBezTo>
                    <a:pt x="34629" y="12900"/>
                    <a:pt x="34817" y="13088"/>
                    <a:pt x="35047" y="13193"/>
                  </a:cubicBezTo>
                  <a:cubicBezTo>
                    <a:pt x="35238" y="13289"/>
                    <a:pt x="35443" y="13337"/>
                    <a:pt x="35646" y="13337"/>
                  </a:cubicBezTo>
                  <a:cubicBezTo>
                    <a:pt x="35799" y="13337"/>
                    <a:pt x="35950" y="13310"/>
                    <a:pt x="36093" y="13256"/>
                  </a:cubicBezTo>
                  <a:cubicBezTo>
                    <a:pt x="36533" y="13130"/>
                    <a:pt x="36826" y="12754"/>
                    <a:pt x="36909" y="12314"/>
                  </a:cubicBezTo>
                  <a:cubicBezTo>
                    <a:pt x="36951" y="12084"/>
                    <a:pt x="36951" y="11833"/>
                    <a:pt x="36909" y="11603"/>
                  </a:cubicBezTo>
                  <a:cubicBezTo>
                    <a:pt x="36847" y="11331"/>
                    <a:pt x="36763" y="11059"/>
                    <a:pt x="36637" y="10808"/>
                  </a:cubicBezTo>
                  <a:cubicBezTo>
                    <a:pt x="36512" y="10557"/>
                    <a:pt x="36365" y="10326"/>
                    <a:pt x="36198" y="10096"/>
                  </a:cubicBezTo>
                  <a:cubicBezTo>
                    <a:pt x="36031" y="9929"/>
                    <a:pt x="35863" y="9782"/>
                    <a:pt x="35675" y="9657"/>
                  </a:cubicBezTo>
                  <a:cubicBezTo>
                    <a:pt x="35340" y="9448"/>
                    <a:pt x="34943" y="9343"/>
                    <a:pt x="34566" y="9343"/>
                  </a:cubicBezTo>
                  <a:cubicBezTo>
                    <a:pt x="33834" y="9343"/>
                    <a:pt x="33080" y="9594"/>
                    <a:pt x="32411" y="9615"/>
                  </a:cubicBezTo>
                  <a:cubicBezTo>
                    <a:pt x="32139" y="9615"/>
                    <a:pt x="31867" y="9594"/>
                    <a:pt x="31616" y="9510"/>
                  </a:cubicBezTo>
                  <a:cubicBezTo>
                    <a:pt x="31490" y="9448"/>
                    <a:pt x="31365" y="9385"/>
                    <a:pt x="31260" y="9301"/>
                  </a:cubicBezTo>
                  <a:cubicBezTo>
                    <a:pt x="31113" y="9197"/>
                    <a:pt x="31009" y="9092"/>
                    <a:pt x="30904" y="8966"/>
                  </a:cubicBezTo>
                  <a:cubicBezTo>
                    <a:pt x="30737" y="8799"/>
                    <a:pt x="30611" y="8611"/>
                    <a:pt x="30486" y="8402"/>
                  </a:cubicBezTo>
                  <a:cubicBezTo>
                    <a:pt x="30402" y="8213"/>
                    <a:pt x="30318" y="8025"/>
                    <a:pt x="30297" y="7816"/>
                  </a:cubicBezTo>
                  <a:cubicBezTo>
                    <a:pt x="30235" y="7397"/>
                    <a:pt x="30381" y="6958"/>
                    <a:pt x="30695" y="6665"/>
                  </a:cubicBezTo>
                  <a:cubicBezTo>
                    <a:pt x="30925" y="6372"/>
                    <a:pt x="31281" y="6184"/>
                    <a:pt x="31678" y="6142"/>
                  </a:cubicBezTo>
                  <a:cubicBezTo>
                    <a:pt x="31708" y="6138"/>
                    <a:pt x="31738" y="6136"/>
                    <a:pt x="31769" y="6136"/>
                  </a:cubicBezTo>
                  <a:cubicBezTo>
                    <a:pt x="31912" y="6136"/>
                    <a:pt x="32064" y="6174"/>
                    <a:pt x="32202" y="6225"/>
                  </a:cubicBezTo>
                  <a:cubicBezTo>
                    <a:pt x="32369" y="6309"/>
                    <a:pt x="32536" y="6414"/>
                    <a:pt x="32683" y="6560"/>
                  </a:cubicBezTo>
                  <a:cubicBezTo>
                    <a:pt x="32746" y="6644"/>
                    <a:pt x="32808" y="6707"/>
                    <a:pt x="32871" y="6790"/>
                  </a:cubicBezTo>
                  <a:cubicBezTo>
                    <a:pt x="32913" y="6853"/>
                    <a:pt x="32955" y="6937"/>
                    <a:pt x="32976" y="7000"/>
                  </a:cubicBezTo>
                  <a:cubicBezTo>
                    <a:pt x="33018" y="7104"/>
                    <a:pt x="33038" y="7230"/>
                    <a:pt x="33038" y="7334"/>
                  </a:cubicBezTo>
                  <a:cubicBezTo>
                    <a:pt x="33018" y="7481"/>
                    <a:pt x="32955" y="7606"/>
                    <a:pt x="32829" y="7690"/>
                  </a:cubicBezTo>
                  <a:cubicBezTo>
                    <a:pt x="32715" y="7792"/>
                    <a:pt x="32577" y="7878"/>
                    <a:pt x="32439" y="7878"/>
                  </a:cubicBezTo>
                  <a:cubicBezTo>
                    <a:pt x="32351" y="7878"/>
                    <a:pt x="32262" y="7843"/>
                    <a:pt x="32181" y="7753"/>
                  </a:cubicBezTo>
                  <a:cubicBezTo>
                    <a:pt x="32055" y="7648"/>
                    <a:pt x="32034" y="7481"/>
                    <a:pt x="32118" y="7355"/>
                  </a:cubicBezTo>
                  <a:cubicBezTo>
                    <a:pt x="32181" y="7272"/>
                    <a:pt x="32285" y="7209"/>
                    <a:pt x="32390" y="7188"/>
                  </a:cubicBezTo>
                  <a:cubicBezTo>
                    <a:pt x="32450" y="7128"/>
                    <a:pt x="32263" y="6874"/>
                    <a:pt x="32013" y="6874"/>
                  </a:cubicBezTo>
                  <a:cubicBezTo>
                    <a:pt x="31914" y="6874"/>
                    <a:pt x="31806" y="6914"/>
                    <a:pt x="31699" y="7021"/>
                  </a:cubicBezTo>
                  <a:cubicBezTo>
                    <a:pt x="31511" y="7188"/>
                    <a:pt x="31448" y="7439"/>
                    <a:pt x="31490" y="7669"/>
                  </a:cubicBezTo>
                  <a:cubicBezTo>
                    <a:pt x="31511" y="7795"/>
                    <a:pt x="31553" y="7878"/>
                    <a:pt x="31595" y="7983"/>
                  </a:cubicBezTo>
                  <a:cubicBezTo>
                    <a:pt x="31637" y="8088"/>
                    <a:pt x="31699" y="8171"/>
                    <a:pt x="31783" y="8255"/>
                  </a:cubicBezTo>
                  <a:cubicBezTo>
                    <a:pt x="31950" y="8422"/>
                    <a:pt x="32181" y="8527"/>
                    <a:pt x="32432" y="8569"/>
                  </a:cubicBezTo>
                  <a:cubicBezTo>
                    <a:pt x="32500" y="8581"/>
                    <a:pt x="32569" y="8587"/>
                    <a:pt x="32638" y="8587"/>
                  </a:cubicBezTo>
                  <a:cubicBezTo>
                    <a:pt x="32928" y="8587"/>
                    <a:pt x="33216" y="8483"/>
                    <a:pt x="33436" y="8297"/>
                  </a:cubicBezTo>
                  <a:cubicBezTo>
                    <a:pt x="33792" y="8046"/>
                    <a:pt x="33980" y="7606"/>
                    <a:pt x="33917" y="7167"/>
                  </a:cubicBezTo>
                  <a:cubicBezTo>
                    <a:pt x="33875" y="6937"/>
                    <a:pt x="33813" y="6707"/>
                    <a:pt x="33687" y="6477"/>
                  </a:cubicBezTo>
                  <a:cubicBezTo>
                    <a:pt x="33624" y="6372"/>
                    <a:pt x="33562" y="6246"/>
                    <a:pt x="33478" y="6142"/>
                  </a:cubicBezTo>
                  <a:cubicBezTo>
                    <a:pt x="33394" y="6037"/>
                    <a:pt x="33310" y="5912"/>
                    <a:pt x="33206" y="5807"/>
                  </a:cubicBezTo>
                  <a:cubicBezTo>
                    <a:pt x="33101" y="5702"/>
                    <a:pt x="32997" y="5598"/>
                    <a:pt x="32892" y="5514"/>
                  </a:cubicBezTo>
                  <a:cubicBezTo>
                    <a:pt x="32787" y="5430"/>
                    <a:pt x="32662" y="5347"/>
                    <a:pt x="32557" y="5284"/>
                  </a:cubicBezTo>
                  <a:cubicBezTo>
                    <a:pt x="32369" y="5158"/>
                    <a:pt x="32160" y="5075"/>
                    <a:pt x="31930" y="5012"/>
                  </a:cubicBezTo>
                  <a:cubicBezTo>
                    <a:pt x="31779" y="4978"/>
                    <a:pt x="31625" y="4962"/>
                    <a:pt x="31472" y="4962"/>
                  </a:cubicBezTo>
                  <a:cubicBezTo>
                    <a:pt x="31242" y="4962"/>
                    <a:pt x="31013" y="4999"/>
                    <a:pt x="30800" y="5075"/>
                  </a:cubicBezTo>
                  <a:cubicBezTo>
                    <a:pt x="30444" y="5179"/>
                    <a:pt x="30088" y="5347"/>
                    <a:pt x="29774" y="5514"/>
                  </a:cubicBezTo>
                  <a:cubicBezTo>
                    <a:pt x="29461" y="5702"/>
                    <a:pt x="29126" y="5849"/>
                    <a:pt x="28812" y="5974"/>
                  </a:cubicBezTo>
                  <a:cubicBezTo>
                    <a:pt x="28561" y="6079"/>
                    <a:pt x="28289" y="6121"/>
                    <a:pt x="28017" y="6121"/>
                  </a:cubicBezTo>
                  <a:cubicBezTo>
                    <a:pt x="27724" y="6100"/>
                    <a:pt x="27431" y="6016"/>
                    <a:pt x="27180" y="5849"/>
                  </a:cubicBezTo>
                  <a:cubicBezTo>
                    <a:pt x="26971" y="5744"/>
                    <a:pt x="26782" y="5598"/>
                    <a:pt x="26615" y="5430"/>
                  </a:cubicBezTo>
                  <a:cubicBezTo>
                    <a:pt x="26448" y="5284"/>
                    <a:pt x="26343" y="5117"/>
                    <a:pt x="26238" y="4928"/>
                  </a:cubicBezTo>
                  <a:cubicBezTo>
                    <a:pt x="26071" y="4552"/>
                    <a:pt x="26071" y="4112"/>
                    <a:pt x="26259" y="3715"/>
                  </a:cubicBezTo>
                  <a:cubicBezTo>
                    <a:pt x="26406" y="3359"/>
                    <a:pt x="26678" y="3087"/>
                    <a:pt x="27054" y="2920"/>
                  </a:cubicBezTo>
                  <a:cubicBezTo>
                    <a:pt x="27191" y="2871"/>
                    <a:pt x="27334" y="2848"/>
                    <a:pt x="27477" y="2848"/>
                  </a:cubicBezTo>
                  <a:cubicBezTo>
                    <a:pt x="27706" y="2848"/>
                    <a:pt x="27936" y="2908"/>
                    <a:pt x="28142" y="3024"/>
                  </a:cubicBezTo>
                  <a:cubicBezTo>
                    <a:pt x="28896" y="3464"/>
                    <a:pt x="28749" y="3882"/>
                    <a:pt x="28645" y="4049"/>
                  </a:cubicBezTo>
                  <a:cubicBezTo>
                    <a:pt x="28537" y="4218"/>
                    <a:pt x="28396" y="4364"/>
                    <a:pt x="28221" y="4364"/>
                  </a:cubicBezTo>
                  <a:cubicBezTo>
                    <a:pt x="28157" y="4364"/>
                    <a:pt x="28089" y="4345"/>
                    <a:pt x="28017" y="4300"/>
                  </a:cubicBezTo>
                  <a:cubicBezTo>
                    <a:pt x="27787" y="4196"/>
                    <a:pt x="27787" y="3840"/>
                    <a:pt x="28017" y="3715"/>
                  </a:cubicBezTo>
                  <a:cubicBezTo>
                    <a:pt x="28059" y="3652"/>
                    <a:pt x="27933" y="3547"/>
                    <a:pt x="27787" y="3526"/>
                  </a:cubicBezTo>
                  <a:cubicBezTo>
                    <a:pt x="27755" y="3519"/>
                    <a:pt x="27723" y="3516"/>
                    <a:pt x="27692" y="3516"/>
                  </a:cubicBezTo>
                  <a:cubicBezTo>
                    <a:pt x="27538" y="3516"/>
                    <a:pt x="27396" y="3600"/>
                    <a:pt x="27326" y="3756"/>
                  </a:cubicBezTo>
                  <a:cubicBezTo>
                    <a:pt x="27201" y="3966"/>
                    <a:pt x="27201" y="4238"/>
                    <a:pt x="27326" y="4447"/>
                  </a:cubicBezTo>
                  <a:cubicBezTo>
                    <a:pt x="27431" y="4635"/>
                    <a:pt x="27577" y="4803"/>
                    <a:pt x="27766" y="4907"/>
                  </a:cubicBezTo>
                  <a:cubicBezTo>
                    <a:pt x="27945" y="5007"/>
                    <a:pt x="28140" y="5054"/>
                    <a:pt x="28333" y="5054"/>
                  </a:cubicBezTo>
                  <a:cubicBezTo>
                    <a:pt x="28747" y="5054"/>
                    <a:pt x="29155" y="4839"/>
                    <a:pt x="29398" y="4468"/>
                  </a:cubicBezTo>
                  <a:cubicBezTo>
                    <a:pt x="29649" y="4112"/>
                    <a:pt x="29691" y="3652"/>
                    <a:pt x="29502" y="3254"/>
                  </a:cubicBezTo>
                  <a:cubicBezTo>
                    <a:pt x="29398" y="3024"/>
                    <a:pt x="29251" y="2836"/>
                    <a:pt x="29063" y="2668"/>
                  </a:cubicBezTo>
                  <a:cubicBezTo>
                    <a:pt x="28875" y="2480"/>
                    <a:pt x="28645" y="2313"/>
                    <a:pt x="28414" y="2166"/>
                  </a:cubicBezTo>
                  <a:cubicBezTo>
                    <a:pt x="28163" y="2041"/>
                    <a:pt x="27891" y="1936"/>
                    <a:pt x="27619" y="1873"/>
                  </a:cubicBezTo>
                  <a:cubicBezTo>
                    <a:pt x="27447" y="1826"/>
                    <a:pt x="27274" y="1803"/>
                    <a:pt x="27110" y="1803"/>
                  </a:cubicBezTo>
                  <a:cubicBezTo>
                    <a:pt x="27056" y="1803"/>
                    <a:pt x="27002" y="1805"/>
                    <a:pt x="26950" y="1811"/>
                  </a:cubicBezTo>
                  <a:cubicBezTo>
                    <a:pt x="26552" y="1852"/>
                    <a:pt x="26176" y="1978"/>
                    <a:pt x="25862" y="2208"/>
                  </a:cubicBezTo>
                  <a:cubicBezTo>
                    <a:pt x="25255" y="2627"/>
                    <a:pt x="24795" y="3275"/>
                    <a:pt x="24271" y="3694"/>
                  </a:cubicBezTo>
                  <a:cubicBezTo>
                    <a:pt x="24062" y="3861"/>
                    <a:pt x="23811" y="3987"/>
                    <a:pt x="23560" y="4070"/>
                  </a:cubicBezTo>
                  <a:cubicBezTo>
                    <a:pt x="23414" y="4112"/>
                    <a:pt x="23288" y="4112"/>
                    <a:pt x="23142" y="4112"/>
                  </a:cubicBezTo>
                  <a:cubicBezTo>
                    <a:pt x="22974" y="4112"/>
                    <a:pt x="22828" y="4112"/>
                    <a:pt x="22660" y="4070"/>
                  </a:cubicBezTo>
                  <a:cubicBezTo>
                    <a:pt x="22535" y="4049"/>
                    <a:pt x="22430" y="4008"/>
                    <a:pt x="22326" y="3966"/>
                  </a:cubicBezTo>
                  <a:cubicBezTo>
                    <a:pt x="22200" y="3924"/>
                    <a:pt x="22095" y="3882"/>
                    <a:pt x="21991" y="3840"/>
                  </a:cubicBezTo>
                  <a:cubicBezTo>
                    <a:pt x="21802" y="3756"/>
                    <a:pt x="21635" y="3631"/>
                    <a:pt x="21489" y="3484"/>
                  </a:cubicBezTo>
                  <a:cubicBezTo>
                    <a:pt x="21196" y="3171"/>
                    <a:pt x="21049" y="2752"/>
                    <a:pt x="21112" y="2313"/>
                  </a:cubicBezTo>
                  <a:cubicBezTo>
                    <a:pt x="21154" y="1936"/>
                    <a:pt x="21321" y="1580"/>
                    <a:pt x="21614" y="1329"/>
                  </a:cubicBezTo>
                  <a:cubicBezTo>
                    <a:pt x="21740" y="1204"/>
                    <a:pt x="21907" y="1120"/>
                    <a:pt x="22095" y="1078"/>
                  </a:cubicBezTo>
                  <a:cubicBezTo>
                    <a:pt x="22190" y="1057"/>
                    <a:pt x="22289" y="1047"/>
                    <a:pt x="22388" y="1047"/>
                  </a:cubicBezTo>
                  <a:cubicBezTo>
                    <a:pt x="22488" y="1047"/>
                    <a:pt x="22587" y="1057"/>
                    <a:pt x="22681" y="1078"/>
                  </a:cubicBezTo>
                  <a:cubicBezTo>
                    <a:pt x="22849" y="1099"/>
                    <a:pt x="23016" y="1162"/>
                    <a:pt x="23183" y="1267"/>
                  </a:cubicBezTo>
                  <a:cubicBezTo>
                    <a:pt x="23267" y="1308"/>
                    <a:pt x="23351" y="1392"/>
                    <a:pt x="23414" y="1497"/>
                  </a:cubicBezTo>
                  <a:cubicBezTo>
                    <a:pt x="23497" y="1622"/>
                    <a:pt x="23518" y="1769"/>
                    <a:pt x="23476" y="1894"/>
                  </a:cubicBezTo>
                  <a:cubicBezTo>
                    <a:pt x="23420" y="2119"/>
                    <a:pt x="23297" y="2343"/>
                    <a:pt x="23062" y="2343"/>
                  </a:cubicBezTo>
                  <a:cubicBezTo>
                    <a:pt x="23034" y="2343"/>
                    <a:pt x="23005" y="2340"/>
                    <a:pt x="22974" y="2334"/>
                  </a:cubicBezTo>
                  <a:cubicBezTo>
                    <a:pt x="22702" y="2292"/>
                    <a:pt x="22598" y="1957"/>
                    <a:pt x="22807" y="1748"/>
                  </a:cubicBezTo>
                  <a:cubicBezTo>
                    <a:pt x="22816" y="1701"/>
                    <a:pt x="22700" y="1646"/>
                    <a:pt x="22562" y="1646"/>
                  </a:cubicBezTo>
                  <a:cubicBezTo>
                    <a:pt x="22390" y="1646"/>
                    <a:pt x="22184" y="1730"/>
                    <a:pt x="22137" y="2020"/>
                  </a:cubicBezTo>
                  <a:cubicBezTo>
                    <a:pt x="22054" y="2606"/>
                    <a:pt x="22577" y="2878"/>
                    <a:pt x="22932" y="2961"/>
                  </a:cubicBezTo>
                  <a:cubicBezTo>
                    <a:pt x="23010" y="2981"/>
                    <a:pt x="23090" y="2990"/>
                    <a:pt x="23170" y="2990"/>
                  </a:cubicBezTo>
                  <a:cubicBezTo>
                    <a:pt x="23348" y="2990"/>
                    <a:pt x="23527" y="2943"/>
                    <a:pt x="23686" y="2857"/>
                  </a:cubicBezTo>
                  <a:cubicBezTo>
                    <a:pt x="23999" y="2710"/>
                    <a:pt x="24251" y="2396"/>
                    <a:pt x="24334" y="2062"/>
                  </a:cubicBezTo>
                  <a:cubicBezTo>
                    <a:pt x="24481" y="1643"/>
                    <a:pt x="24355" y="1183"/>
                    <a:pt x="24062" y="869"/>
                  </a:cubicBezTo>
                  <a:cubicBezTo>
                    <a:pt x="23895" y="681"/>
                    <a:pt x="23686" y="534"/>
                    <a:pt x="23476" y="430"/>
                  </a:cubicBezTo>
                  <a:cubicBezTo>
                    <a:pt x="23351" y="367"/>
                    <a:pt x="23225" y="325"/>
                    <a:pt x="23100" y="283"/>
                  </a:cubicBezTo>
                  <a:cubicBezTo>
                    <a:pt x="22953" y="241"/>
                    <a:pt x="22828" y="199"/>
                    <a:pt x="22681" y="179"/>
                  </a:cubicBezTo>
                  <a:cubicBezTo>
                    <a:pt x="22497" y="140"/>
                    <a:pt x="22310" y="122"/>
                    <a:pt x="22123" y="122"/>
                  </a:cubicBezTo>
                  <a:cubicBezTo>
                    <a:pt x="21801" y="122"/>
                    <a:pt x="21480" y="177"/>
                    <a:pt x="21175" y="283"/>
                  </a:cubicBezTo>
                  <a:cubicBezTo>
                    <a:pt x="20819" y="430"/>
                    <a:pt x="20505" y="681"/>
                    <a:pt x="20275" y="995"/>
                  </a:cubicBezTo>
                  <a:cubicBezTo>
                    <a:pt x="19836" y="1580"/>
                    <a:pt x="19606" y="2355"/>
                    <a:pt x="19229" y="2899"/>
                  </a:cubicBezTo>
                  <a:cubicBezTo>
                    <a:pt x="18915" y="3401"/>
                    <a:pt x="18392" y="3715"/>
                    <a:pt x="17806" y="3756"/>
                  </a:cubicBezTo>
                  <a:lnTo>
                    <a:pt x="17450" y="3756"/>
                  </a:lnTo>
                  <a:cubicBezTo>
                    <a:pt x="17325" y="3756"/>
                    <a:pt x="17220" y="3756"/>
                    <a:pt x="17116" y="3736"/>
                  </a:cubicBezTo>
                  <a:cubicBezTo>
                    <a:pt x="17011" y="3715"/>
                    <a:pt x="16906" y="3694"/>
                    <a:pt x="16802" y="3673"/>
                  </a:cubicBezTo>
                  <a:cubicBezTo>
                    <a:pt x="16697" y="3631"/>
                    <a:pt x="16613" y="3610"/>
                    <a:pt x="16530" y="3547"/>
                  </a:cubicBezTo>
                  <a:cubicBezTo>
                    <a:pt x="16153" y="3338"/>
                    <a:pt x="15881" y="2982"/>
                    <a:pt x="15818" y="2564"/>
                  </a:cubicBezTo>
                  <a:cubicBezTo>
                    <a:pt x="15735" y="2187"/>
                    <a:pt x="15776" y="1790"/>
                    <a:pt x="15986" y="1455"/>
                  </a:cubicBezTo>
                  <a:cubicBezTo>
                    <a:pt x="16090" y="1308"/>
                    <a:pt x="16216" y="1183"/>
                    <a:pt x="16362" y="1078"/>
                  </a:cubicBezTo>
                  <a:cubicBezTo>
                    <a:pt x="16530" y="974"/>
                    <a:pt x="16718" y="911"/>
                    <a:pt x="16927" y="890"/>
                  </a:cubicBezTo>
                  <a:cubicBezTo>
                    <a:pt x="17002" y="874"/>
                    <a:pt x="17077" y="866"/>
                    <a:pt x="17151" y="866"/>
                  </a:cubicBezTo>
                  <a:cubicBezTo>
                    <a:pt x="17367" y="866"/>
                    <a:pt x="17577" y="933"/>
                    <a:pt x="17764" y="1057"/>
                  </a:cubicBezTo>
                  <a:cubicBezTo>
                    <a:pt x="17869" y="1162"/>
                    <a:pt x="17932" y="1287"/>
                    <a:pt x="17932" y="1434"/>
                  </a:cubicBezTo>
                  <a:cubicBezTo>
                    <a:pt x="17953" y="1685"/>
                    <a:pt x="17890" y="1978"/>
                    <a:pt x="17597" y="1999"/>
                  </a:cubicBezTo>
                  <a:cubicBezTo>
                    <a:pt x="17586" y="1999"/>
                    <a:pt x="17576" y="2000"/>
                    <a:pt x="17566" y="2000"/>
                  </a:cubicBezTo>
                  <a:cubicBezTo>
                    <a:pt x="17159" y="2000"/>
                    <a:pt x="17200" y="1599"/>
                    <a:pt x="17241" y="1497"/>
                  </a:cubicBezTo>
                  <a:cubicBezTo>
                    <a:pt x="17241" y="1468"/>
                    <a:pt x="17196" y="1451"/>
                    <a:pt x="17132" y="1451"/>
                  </a:cubicBezTo>
                  <a:cubicBezTo>
                    <a:pt x="16962" y="1451"/>
                    <a:pt x="16657" y="1576"/>
                    <a:pt x="16718" y="1957"/>
                  </a:cubicBezTo>
                  <a:cubicBezTo>
                    <a:pt x="16739" y="2208"/>
                    <a:pt x="16906" y="2417"/>
                    <a:pt x="17137" y="2522"/>
                  </a:cubicBezTo>
                  <a:cubicBezTo>
                    <a:pt x="17325" y="2606"/>
                    <a:pt x="17534" y="2627"/>
                    <a:pt x="17743" y="2627"/>
                  </a:cubicBezTo>
                  <a:cubicBezTo>
                    <a:pt x="18015" y="2585"/>
                    <a:pt x="18245" y="2480"/>
                    <a:pt x="18434" y="2292"/>
                  </a:cubicBezTo>
                  <a:cubicBezTo>
                    <a:pt x="18685" y="2041"/>
                    <a:pt x="18831" y="1685"/>
                    <a:pt x="18810" y="1308"/>
                  </a:cubicBezTo>
                  <a:cubicBezTo>
                    <a:pt x="18810" y="869"/>
                    <a:pt x="18559" y="471"/>
                    <a:pt x="18183" y="262"/>
                  </a:cubicBezTo>
                  <a:cubicBezTo>
                    <a:pt x="17824" y="91"/>
                    <a:pt x="17441" y="0"/>
                    <a:pt x="17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0" name="Google Shape;2610;p26"/>
            <p:cNvSpPr/>
            <p:nvPr/>
          </p:nvSpPr>
          <p:spPr>
            <a:xfrm>
              <a:off x="1592727" y="735385"/>
              <a:ext cx="13679" cy="11428"/>
            </a:xfrm>
            <a:custGeom>
              <a:rect b="b" l="l" r="r" t="t"/>
              <a:pathLst>
                <a:path extrusionOk="0" h="518" w="620">
                  <a:moveTo>
                    <a:pt x="341" y="1"/>
                  </a:moveTo>
                  <a:cubicBezTo>
                    <a:pt x="223" y="1"/>
                    <a:pt x="113" y="91"/>
                    <a:pt x="96" y="208"/>
                  </a:cubicBezTo>
                  <a:cubicBezTo>
                    <a:pt x="1" y="372"/>
                    <a:pt x="209" y="518"/>
                    <a:pt x="382" y="518"/>
                  </a:cubicBezTo>
                  <a:cubicBezTo>
                    <a:pt x="474" y="518"/>
                    <a:pt x="556" y="477"/>
                    <a:pt x="578" y="375"/>
                  </a:cubicBezTo>
                  <a:cubicBezTo>
                    <a:pt x="620" y="228"/>
                    <a:pt x="557" y="82"/>
                    <a:pt x="431" y="19"/>
                  </a:cubicBezTo>
                  <a:cubicBezTo>
                    <a:pt x="401" y="7"/>
                    <a:pt x="371" y="1"/>
                    <a:pt x="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1" name="Google Shape;2611;p26"/>
            <p:cNvSpPr/>
            <p:nvPr/>
          </p:nvSpPr>
          <p:spPr>
            <a:xfrm>
              <a:off x="1569914" y="862752"/>
              <a:ext cx="14341" cy="12487"/>
            </a:xfrm>
            <a:custGeom>
              <a:rect b="b" l="l" r="r" t="t"/>
              <a:pathLst>
                <a:path extrusionOk="0" h="566" w="650">
                  <a:moveTo>
                    <a:pt x="377" y="0"/>
                  </a:moveTo>
                  <a:cubicBezTo>
                    <a:pt x="1" y="0"/>
                    <a:pt x="1" y="565"/>
                    <a:pt x="377" y="565"/>
                  </a:cubicBezTo>
                  <a:cubicBezTo>
                    <a:pt x="524" y="565"/>
                    <a:pt x="628" y="440"/>
                    <a:pt x="628" y="293"/>
                  </a:cubicBezTo>
                  <a:cubicBezTo>
                    <a:pt x="649" y="126"/>
                    <a:pt x="524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2" name="Google Shape;2612;p26"/>
            <p:cNvSpPr/>
            <p:nvPr/>
          </p:nvSpPr>
          <p:spPr>
            <a:xfrm>
              <a:off x="1653465" y="621278"/>
              <a:ext cx="15664" cy="12178"/>
            </a:xfrm>
            <a:custGeom>
              <a:rect b="b" l="l" r="r" t="t"/>
              <a:pathLst>
                <a:path extrusionOk="0" h="552" w="710">
                  <a:moveTo>
                    <a:pt x="359" y="0"/>
                  </a:moveTo>
                  <a:cubicBezTo>
                    <a:pt x="269" y="0"/>
                    <a:pt x="180" y="47"/>
                    <a:pt x="126" y="128"/>
                  </a:cubicBezTo>
                  <a:cubicBezTo>
                    <a:pt x="1" y="232"/>
                    <a:pt x="22" y="421"/>
                    <a:pt x="147" y="504"/>
                  </a:cubicBezTo>
                  <a:cubicBezTo>
                    <a:pt x="199" y="537"/>
                    <a:pt x="251" y="552"/>
                    <a:pt x="300" y="552"/>
                  </a:cubicBezTo>
                  <a:cubicBezTo>
                    <a:pt x="533" y="552"/>
                    <a:pt x="710" y="234"/>
                    <a:pt x="503" y="44"/>
                  </a:cubicBezTo>
                  <a:cubicBezTo>
                    <a:pt x="458" y="14"/>
                    <a:pt x="409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3" name="Google Shape;2613;p26"/>
            <p:cNvSpPr/>
            <p:nvPr/>
          </p:nvSpPr>
          <p:spPr>
            <a:xfrm>
              <a:off x="1745841" y="531704"/>
              <a:ext cx="14297" cy="11362"/>
            </a:xfrm>
            <a:custGeom>
              <a:rect b="b" l="l" r="r" t="t"/>
              <a:pathLst>
                <a:path extrusionOk="0" h="515" w="648">
                  <a:moveTo>
                    <a:pt x="382" y="1"/>
                  </a:moveTo>
                  <a:cubicBezTo>
                    <a:pt x="185" y="1"/>
                    <a:pt x="0" y="205"/>
                    <a:pt x="124" y="421"/>
                  </a:cubicBezTo>
                  <a:cubicBezTo>
                    <a:pt x="173" y="482"/>
                    <a:pt x="250" y="515"/>
                    <a:pt x="327" y="515"/>
                  </a:cubicBezTo>
                  <a:cubicBezTo>
                    <a:pt x="381" y="515"/>
                    <a:pt x="436" y="498"/>
                    <a:pt x="480" y="463"/>
                  </a:cubicBezTo>
                  <a:cubicBezTo>
                    <a:pt x="605" y="380"/>
                    <a:pt x="647" y="212"/>
                    <a:pt x="563" y="87"/>
                  </a:cubicBezTo>
                  <a:lnTo>
                    <a:pt x="584" y="87"/>
                  </a:lnTo>
                  <a:cubicBezTo>
                    <a:pt x="524" y="26"/>
                    <a:pt x="452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4" name="Google Shape;2614;p26"/>
            <p:cNvSpPr/>
            <p:nvPr/>
          </p:nvSpPr>
          <p:spPr>
            <a:xfrm>
              <a:off x="1862198" y="474849"/>
              <a:ext cx="13899" cy="11362"/>
            </a:xfrm>
            <a:custGeom>
              <a:rect b="b" l="l" r="r" t="t"/>
              <a:pathLst>
                <a:path extrusionOk="0" h="515" w="630">
                  <a:moveTo>
                    <a:pt x="336" y="0"/>
                  </a:moveTo>
                  <a:cubicBezTo>
                    <a:pt x="168" y="0"/>
                    <a:pt x="0" y="135"/>
                    <a:pt x="39" y="341"/>
                  </a:cubicBezTo>
                  <a:cubicBezTo>
                    <a:pt x="95" y="462"/>
                    <a:pt x="198" y="515"/>
                    <a:pt x="301" y="515"/>
                  </a:cubicBezTo>
                  <a:cubicBezTo>
                    <a:pt x="465" y="515"/>
                    <a:pt x="630" y="380"/>
                    <a:pt x="604" y="174"/>
                  </a:cubicBezTo>
                  <a:cubicBezTo>
                    <a:pt x="548" y="53"/>
                    <a:pt x="442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5" name="Google Shape;2615;p26"/>
            <p:cNvSpPr/>
            <p:nvPr/>
          </p:nvSpPr>
          <p:spPr>
            <a:xfrm>
              <a:off x="1990911" y="456471"/>
              <a:ext cx="12951" cy="11384"/>
            </a:xfrm>
            <a:custGeom>
              <a:rect b="b" l="l" r="r" t="t"/>
              <a:pathLst>
                <a:path extrusionOk="0" h="516" w="587">
                  <a:moveTo>
                    <a:pt x="261" y="0"/>
                  </a:moveTo>
                  <a:cubicBezTo>
                    <a:pt x="127" y="0"/>
                    <a:pt x="1" y="118"/>
                    <a:pt x="1" y="254"/>
                  </a:cubicBezTo>
                  <a:cubicBezTo>
                    <a:pt x="22" y="426"/>
                    <a:pt x="161" y="515"/>
                    <a:pt x="298" y="515"/>
                  </a:cubicBezTo>
                  <a:cubicBezTo>
                    <a:pt x="428" y="515"/>
                    <a:pt x="556" y="437"/>
                    <a:pt x="587" y="274"/>
                  </a:cubicBezTo>
                  <a:cubicBezTo>
                    <a:pt x="567" y="119"/>
                    <a:pt x="458" y="0"/>
                    <a:pt x="326" y="0"/>
                  </a:cubicBezTo>
                  <a:cubicBezTo>
                    <a:pt x="315" y="0"/>
                    <a:pt x="305" y="1"/>
                    <a:pt x="294" y="2"/>
                  </a:cubicBezTo>
                  <a:cubicBezTo>
                    <a:pt x="283" y="1"/>
                    <a:pt x="272" y="0"/>
                    <a:pt x="2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6" name="Google Shape;2616;p26"/>
            <p:cNvSpPr/>
            <p:nvPr/>
          </p:nvSpPr>
          <p:spPr>
            <a:xfrm>
              <a:off x="2117859" y="478401"/>
              <a:ext cx="13877" cy="11649"/>
            </a:xfrm>
            <a:custGeom>
              <a:rect b="b" l="l" r="r" t="t"/>
              <a:pathLst>
                <a:path extrusionOk="0" h="528" w="629">
                  <a:moveTo>
                    <a:pt x="307" y="0"/>
                  </a:moveTo>
                  <a:cubicBezTo>
                    <a:pt x="189" y="0"/>
                    <a:pt x="76" y="64"/>
                    <a:pt x="43" y="180"/>
                  </a:cubicBezTo>
                  <a:cubicBezTo>
                    <a:pt x="1" y="327"/>
                    <a:pt x="85" y="473"/>
                    <a:pt x="231" y="515"/>
                  </a:cubicBezTo>
                  <a:cubicBezTo>
                    <a:pt x="257" y="524"/>
                    <a:pt x="285" y="528"/>
                    <a:pt x="314" y="528"/>
                  </a:cubicBezTo>
                  <a:cubicBezTo>
                    <a:pt x="422" y="528"/>
                    <a:pt x="537" y="468"/>
                    <a:pt x="587" y="368"/>
                  </a:cubicBezTo>
                  <a:cubicBezTo>
                    <a:pt x="629" y="222"/>
                    <a:pt x="545" y="55"/>
                    <a:pt x="398" y="13"/>
                  </a:cubicBezTo>
                  <a:cubicBezTo>
                    <a:pt x="369" y="4"/>
                    <a:pt x="338" y="0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7" name="Google Shape;2617;p26"/>
            <p:cNvSpPr/>
            <p:nvPr/>
          </p:nvSpPr>
          <p:spPr>
            <a:xfrm>
              <a:off x="2230973" y="538588"/>
              <a:ext cx="14782" cy="12090"/>
            </a:xfrm>
            <a:custGeom>
              <a:rect b="b" l="l" r="r" t="t"/>
              <a:pathLst>
                <a:path extrusionOk="0" h="548" w="670">
                  <a:moveTo>
                    <a:pt x="345" y="1"/>
                  </a:moveTo>
                  <a:cubicBezTo>
                    <a:pt x="265" y="1"/>
                    <a:pt x="185" y="38"/>
                    <a:pt x="126" y="109"/>
                  </a:cubicBezTo>
                  <a:cubicBezTo>
                    <a:pt x="0" y="329"/>
                    <a:pt x="192" y="548"/>
                    <a:pt x="392" y="548"/>
                  </a:cubicBezTo>
                  <a:cubicBezTo>
                    <a:pt x="460" y="548"/>
                    <a:pt x="528" y="523"/>
                    <a:pt x="586" y="465"/>
                  </a:cubicBezTo>
                  <a:cubicBezTo>
                    <a:pt x="670" y="340"/>
                    <a:pt x="649" y="151"/>
                    <a:pt x="523" y="68"/>
                  </a:cubicBezTo>
                  <a:cubicBezTo>
                    <a:pt x="469" y="22"/>
                    <a:pt x="407" y="1"/>
                    <a:pt x="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8" name="Google Shape;2618;p26"/>
            <p:cNvSpPr/>
            <p:nvPr/>
          </p:nvSpPr>
          <p:spPr>
            <a:xfrm>
              <a:off x="2322091" y="632287"/>
              <a:ext cx="14605" cy="11252"/>
            </a:xfrm>
            <a:custGeom>
              <a:rect b="b" l="l" r="r" t="t"/>
              <a:pathLst>
                <a:path extrusionOk="0" h="510" w="662">
                  <a:moveTo>
                    <a:pt x="335" y="0"/>
                  </a:moveTo>
                  <a:cubicBezTo>
                    <a:pt x="134" y="0"/>
                    <a:pt x="1" y="209"/>
                    <a:pt x="97" y="382"/>
                  </a:cubicBezTo>
                  <a:cubicBezTo>
                    <a:pt x="151" y="463"/>
                    <a:pt x="240" y="509"/>
                    <a:pt x="330" y="509"/>
                  </a:cubicBezTo>
                  <a:cubicBezTo>
                    <a:pt x="379" y="509"/>
                    <a:pt x="429" y="495"/>
                    <a:pt x="473" y="466"/>
                  </a:cubicBezTo>
                  <a:cubicBezTo>
                    <a:pt x="662" y="340"/>
                    <a:pt x="599" y="47"/>
                    <a:pt x="390" y="5"/>
                  </a:cubicBezTo>
                  <a:cubicBezTo>
                    <a:pt x="371" y="2"/>
                    <a:pt x="353" y="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9" name="Google Shape;2619;p26"/>
            <p:cNvSpPr/>
            <p:nvPr/>
          </p:nvSpPr>
          <p:spPr>
            <a:xfrm>
              <a:off x="2379807" y="748292"/>
              <a:ext cx="13679" cy="11737"/>
            </a:xfrm>
            <a:custGeom>
              <a:rect b="b" l="l" r="r" t="t"/>
              <a:pathLst>
                <a:path extrusionOk="0" h="532" w="620">
                  <a:moveTo>
                    <a:pt x="291" y="1"/>
                  </a:moveTo>
                  <a:cubicBezTo>
                    <a:pt x="133" y="1"/>
                    <a:pt x="1" y="151"/>
                    <a:pt x="33" y="313"/>
                  </a:cubicBezTo>
                  <a:cubicBezTo>
                    <a:pt x="51" y="437"/>
                    <a:pt x="175" y="532"/>
                    <a:pt x="301" y="532"/>
                  </a:cubicBezTo>
                  <a:cubicBezTo>
                    <a:pt x="323" y="532"/>
                    <a:pt x="346" y="529"/>
                    <a:pt x="368" y="522"/>
                  </a:cubicBezTo>
                  <a:cubicBezTo>
                    <a:pt x="577" y="460"/>
                    <a:pt x="619" y="167"/>
                    <a:pt x="431" y="41"/>
                  </a:cubicBezTo>
                  <a:cubicBezTo>
                    <a:pt x="384" y="13"/>
                    <a:pt x="336" y="1"/>
                    <a:pt x="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0" name="Google Shape;2620;p26"/>
          <p:cNvGrpSpPr/>
          <p:nvPr/>
        </p:nvGrpSpPr>
        <p:grpSpPr>
          <a:xfrm>
            <a:off x="-1394175" y="3403556"/>
            <a:ext cx="2355889" cy="2349494"/>
            <a:chOff x="1566693" y="452125"/>
            <a:chExt cx="848480" cy="846207"/>
          </a:xfrm>
        </p:grpSpPr>
        <p:sp>
          <p:nvSpPr>
            <p:cNvPr id="2621" name="Google Shape;2621;p26"/>
            <p:cNvSpPr/>
            <p:nvPr/>
          </p:nvSpPr>
          <p:spPr>
            <a:xfrm>
              <a:off x="2375460" y="1002849"/>
              <a:ext cx="14848" cy="12377"/>
            </a:xfrm>
            <a:custGeom>
              <a:rect b="b" l="l" r="r" t="t"/>
              <a:pathLst>
                <a:path extrusionOk="0" h="561" w="673">
                  <a:moveTo>
                    <a:pt x="322" y="0"/>
                  </a:moveTo>
                  <a:cubicBezTo>
                    <a:pt x="203" y="0"/>
                    <a:pt x="98" y="78"/>
                    <a:pt x="63" y="199"/>
                  </a:cubicBezTo>
                  <a:cubicBezTo>
                    <a:pt x="0" y="325"/>
                    <a:pt x="63" y="492"/>
                    <a:pt x="209" y="555"/>
                  </a:cubicBezTo>
                  <a:cubicBezTo>
                    <a:pt x="231" y="559"/>
                    <a:pt x="251" y="561"/>
                    <a:pt x="271" y="561"/>
                  </a:cubicBezTo>
                  <a:cubicBezTo>
                    <a:pt x="561" y="561"/>
                    <a:pt x="672" y="148"/>
                    <a:pt x="398" y="11"/>
                  </a:cubicBezTo>
                  <a:cubicBezTo>
                    <a:pt x="372" y="4"/>
                    <a:pt x="347" y="0"/>
                    <a:pt x="3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2" name="Google Shape;2622;p26"/>
            <p:cNvSpPr/>
            <p:nvPr/>
          </p:nvSpPr>
          <p:spPr>
            <a:xfrm>
              <a:off x="2398074" y="875217"/>
              <a:ext cx="12024" cy="12951"/>
            </a:xfrm>
            <a:custGeom>
              <a:rect b="b" l="l" r="r" t="t"/>
              <a:pathLst>
                <a:path extrusionOk="0" h="587" w="545">
                  <a:moveTo>
                    <a:pt x="273" y="0"/>
                  </a:moveTo>
                  <a:cubicBezTo>
                    <a:pt x="126" y="21"/>
                    <a:pt x="1" y="147"/>
                    <a:pt x="1" y="293"/>
                  </a:cubicBezTo>
                  <a:cubicBezTo>
                    <a:pt x="1" y="440"/>
                    <a:pt x="105" y="565"/>
                    <a:pt x="273" y="586"/>
                  </a:cubicBezTo>
                  <a:cubicBezTo>
                    <a:pt x="419" y="565"/>
                    <a:pt x="524" y="440"/>
                    <a:pt x="524" y="293"/>
                  </a:cubicBezTo>
                  <a:cubicBezTo>
                    <a:pt x="545" y="147"/>
                    <a:pt x="419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3" name="Google Shape;2623;p26"/>
            <p:cNvSpPr/>
            <p:nvPr/>
          </p:nvSpPr>
          <p:spPr>
            <a:xfrm>
              <a:off x="2313465" y="1117309"/>
              <a:ext cx="16966" cy="12112"/>
            </a:xfrm>
            <a:custGeom>
              <a:rect b="b" l="l" r="r" t="t"/>
              <a:pathLst>
                <a:path extrusionOk="0" h="549" w="769">
                  <a:moveTo>
                    <a:pt x="396" y="0"/>
                  </a:moveTo>
                  <a:cubicBezTo>
                    <a:pt x="164" y="0"/>
                    <a:pt x="0" y="299"/>
                    <a:pt x="195" y="493"/>
                  </a:cubicBezTo>
                  <a:cubicBezTo>
                    <a:pt x="249" y="532"/>
                    <a:pt x="304" y="548"/>
                    <a:pt x="356" y="548"/>
                  </a:cubicBezTo>
                  <a:cubicBezTo>
                    <a:pt x="589" y="548"/>
                    <a:pt x="769" y="221"/>
                    <a:pt x="530" y="33"/>
                  </a:cubicBezTo>
                  <a:cubicBezTo>
                    <a:pt x="484" y="10"/>
                    <a:pt x="439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4" name="Google Shape;2624;p26"/>
            <p:cNvSpPr/>
            <p:nvPr/>
          </p:nvSpPr>
          <p:spPr>
            <a:xfrm>
              <a:off x="2221729" y="1207390"/>
              <a:ext cx="15179" cy="11848"/>
            </a:xfrm>
            <a:custGeom>
              <a:rect b="b" l="l" r="r" t="t"/>
              <a:pathLst>
                <a:path extrusionOk="0" h="537" w="688">
                  <a:moveTo>
                    <a:pt x="283" y="1"/>
                  </a:moveTo>
                  <a:cubicBezTo>
                    <a:pt x="243" y="1"/>
                    <a:pt x="203" y="16"/>
                    <a:pt x="168" y="51"/>
                  </a:cubicBezTo>
                  <a:cubicBezTo>
                    <a:pt x="43" y="135"/>
                    <a:pt x="1" y="302"/>
                    <a:pt x="84" y="428"/>
                  </a:cubicBezTo>
                  <a:cubicBezTo>
                    <a:pt x="132" y="499"/>
                    <a:pt x="213" y="536"/>
                    <a:pt x="294" y="536"/>
                  </a:cubicBezTo>
                  <a:cubicBezTo>
                    <a:pt x="355" y="536"/>
                    <a:pt x="416" y="515"/>
                    <a:pt x="461" y="470"/>
                  </a:cubicBezTo>
                  <a:cubicBezTo>
                    <a:pt x="687" y="365"/>
                    <a:pt x="480" y="1"/>
                    <a:pt x="2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5" name="Google Shape;2625;p26"/>
            <p:cNvSpPr/>
            <p:nvPr/>
          </p:nvSpPr>
          <p:spPr>
            <a:xfrm>
              <a:off x="2104864" y="1263319"/>
              <a:ext cx="15797" cy="12840"/>
            </a:xfrm>
            <a:custGeom>
              <a:rect b="b" l="l" r="r" t="t"/>
              <a:pathLst>
                <a:path extrusionOk="0" h="582" w="716">
                  <a:moveTo>
                    <a:pt x="347" y="1"/>
                  </a:moveTo>
                  <a:cubicBezTo>
                    <a:pt x="159" y="1"/>
                    <a:pt x="1" y="195"/>
                    <a:pt x="88" y="403"/>
                  </a:cubicBezTo>
                  <a:cubicBezTo>
                    <a:pt x="122" y="507"/>
                    <a:pt x="242" y="582"/>
                    <a:pt x="364" y="582"/>
                  </a:cubicBezTo>
                  <a:cubicBezTo>
                    <a:pt x="391" y="582"/>
                    <a:pt x="417" y="578"/>
                    <a:pt x="443" y="571"/>
                  </a:cubicBezTo>
                  <a:cubicBezTo>
                    <a:pt x="694" y="487"/>
                    <a:pt x="715" y="131"/>
                    <a:pt x="464" y="27"/>
                  </a:cubicBezTo>
                  <a:cubicBezTo>
                    <a:pt x="425" y="9"/>
                    <a:pt x="3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6" name="Google Shape;2626;p26"/>
            <p:cNvSpPr/>
            <p:nvPr/>
          </p:nvSpPr>
          <p:spPr>
            <a:xfrm>
              <a:off x="1978446" y="1282359"/>
              <a:ext cx="12487" cy="11627"/>
            </a:xfrm>
            <a:custGeom>
              <a:rect b="b" l="l" r="r" t="t"/>
              <a:pathLst>
                <a:path extrusionOk="0" h="527" w="566">
                  <a:moveTo>
                    <a:pt x="294" y="1"/>
                  </a:moveTo>
                  <a:cubicBezTo>
                    <a:pt x="126" y="1"/>
                    <a:pt x="1" y="105"/>
                    <a:pt x="1" y="273"/>
                  </a:cubicBezTo>
                  <a:cubicBezTo>
                    <a:pt x="1" y="408"/>
                    <a:pt x="109" y="526"/>
                    <a:pt x="241" y="526"/>
                  </a:cubicBezTo>
                  <a:cubicBezTo>
                    <a:pt x="251" y="526"/>
                    <a:pt x="262" y="525"/>
                    <a:pt x="273" y="524"/>
                  </a:cubicBezTo>
                  <a:cubicBezTo>
                    <a:pt x="285" y="525"/>
                    <a:pt x="297" y="526"/>
                    <a:pt x="309" y="526"/>
                  </a:cubicBezTo>
                  <a:cubicBezTo>
                    <a:pt x="458" y="526"/>
                    <a:pt x="566" y="408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7" name="Google Shape;2627;p26"/>
            <p:cNvSpPr/>
            <p:nvPr/>
          </p:nvSpPr>
          <p:spPr>
            <a:xfrm>
              <a:off x="1850130" y="1259370"/>
              <a:ext cx="15356" cy="12752"/>
            </a:xfrm>
            <a:custGeom>
              <a:rect b="b" l="l" r="r" t="t"/>
              <a:pathLst>
                <a:path extrusionOk="0" h="578" w="696">
                  <a:moveTo>
                    <a:pt x="349" y="0"/>
                  </a:moveTo>
                  <a:cubicBezTo>
                    <a:pt x="225" y="0"/>
                    <a:pt x="99" y="82"/>
                    <a:pt x="63" y="227"/>
                  </a:cubicBezTo>
                  <a:cubicBezTo>
                    <a:pt x="0" y="373"/>
                    <a:pt x="105" y="520"/>
                    <a:pt x="251" y="562"/>
                  </a:cubicBezTo>
                  <a:cubicBezTo>
                    <a:pt x="283" y="572"/>
                    <a:pt x="314" y="577"/>
                    <a:pt x="344" y="577"/>
                  </a:cubicBezTo>
                  <a:cubicBezTo>
                    <a:pt x="550" y="577"/>
                    <a:pt x="696" y="344"/>
                    <a:pt x="586" y="143"/>
                  </a:cubicBezTo>
                  <a:cubicBezTo>
                    <a:pt x="533" y="45"/>
                    <a:pt x="44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8" name="Google Shape;2628;p26"/>
            <p:cNvSpPr/>
            <p:nvPr/>
          </p:nvSpPr>
          <p:spPr>
            <a:xfrm>
              <a:off x="1736111" y="1198918"/>
              <a:ext cx="14429" cy="12862"/>
            </a:xfrm>
            <a:custGeom>
              <a:rect b="b" l="l" r="r" t="t"/>
              <a:pathLst>
                <a:path extrusionOk="0" h="583" w="654">
                  <a:moveTo>
                    <a:pt x="331" y="1"/>
                  </a:moveTo>
                  <a:cubicBezTo>
                    <a:pt x="239" y="1"/>
                    <a:pt x="145" y="46"/>
                    <a:pt x="84" y="142"/>
                  </a:cubicBezTo>
                  <a:cubicBezTo>
                    <a:pt x="0" y="268"/>
                    <a:pt x="42" y="435"/>
                    <a:pt x="167" y="519"/>
                  </a:cubicBezTo>
                  <a:cubicBezTo>
                    <a:pt x="223" y="563"/>
                    <a:pt x="284" y="582"/>
                    <a:pt x="343" y="582"/>
                  </a:cubicBezTo>
                  <a:cubicBezTo>
                    <a:pt x="507" y="582"/>
                    <a:pt x="653" y="432"/>
                    <a:pt x="607" y="247"/>
                  </a:cubicBezTo>
                  <a:cubicBezTo>
                    <a:pt x="582" y="88"/>
                    <a:pt x="459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9" name="Google Shape;2629;p26"/>
            <p:cNvSpPr/>
            <p:nvPr/>
          </p:nvSpPr>
          <p:spPr>
            <a:xfrm>
              <a:off x="1644993" y="1107447"/>
              <a:ext cx="16348" cy="11759"/>
            </a:xfrm>
            <a:custGeom>
              <a:rect b="b" l="l" r="r" t="t"/>
              <a:pathLst>
                <a:path extrusionOk="0" h="533" w="741">
                  <a:moveTo>
                    <a:pt x="347" y="1"/>
                  </a:moveTo>
                  <a:cubicBezTo>
                    <a:pt x="299" y="1"/>
                    <a:pt x="249" y="13"/>
                    <a:pt x="196" y="41"/>
                  </a:cubicBezTo>
                  <a:cubicBezTo>
                    <a:pt x="1" y="219"/>
                    <a:pt x="168" y="533"/>
                    <a:pt x="403" y="533"/>
                  </a:cubicBezTo>
                  <a:cubicBezTo>
                    <a:pt x="444" y="533"/>
                    <a:pt x="487" y="523"/>
                    <a:pt x="531" y="501"/>
                  </a:cubicBezTo>
                  <a:cubicBezTo>
                    <a:pt x="741" y="309"/>
                    <a:pt x="5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0" name="Google Shape;2630;p26"/>
            <p:cNvSpPr/>
            <p:nvPr/>
          </p:nvSpPr>
          <p:spPr>
            <a:xfrm>
              <a:off x="1587873" y="990957"/>
              <a:ext cx="16701" cy="12267"/>
            </a:xfrm>
            <a:custGeom>
              <a:rect b="b" l="l" r="r" t="t"/>
              <a:pathLst>
                <a:path extrusionOk="0" h="556" w="757">
                  <a:moveTo>
                    <a:pt x="357" y="0"/>
                  </a:moveTo>
                  <a:cubicBezTo>
                    <a:pt x="337" y="0"/>
                    <a:pt x="317" y="2"/>
                    <a:pt x="295" y="6"/>
                  </a:cubicBezTo>
                  <a:cubicBezTo>
                    <a:pt x="1" y="124"/>
                    <a:pt x="112" y="556"/>
                    <a:pt x="404" y="556"/>
                  </a:cubicBezTo>
                  <a:cubicBezTo>
                    <a:pt x="423" y="556"/>
                    <a:pt x="443" y="554"/>
                    <a:pt x="463" y="550"/>
                  </a:cubicBezTo>
                  <a:cubicBezTo>
                    <a:pt x="757" y="413"/>
                    <a:pt x="647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1" name="Google Shape;2631;p26"/>
            <p:cNvSpPr/>
            <p:nvPr/>
          </p:nvSpPr>
          <p:spPr>
            <a:xfrm>
              <a:off x="1566693" y="452125"/>
              <a:ext cx="848480" cy="846207"/>
            </a:xfrm>
            <a:custGeom>
              <a:rect b="b" l="l" r="r" t="t"/>
              <a:pathLst>
                <a:path extrusionOk="0" h="38355" w="38458">
                  <a:moveTo>
                    <a:pt x="20296" y="3945"/>
                  </a:moveTo>
                  <a:cubicBezTo>
                    <a:pt x="20422" y="3966"/>
                    <a:pt x="20505" y="4070"/>
                    <a:pt x="20505" y="4196"/>
                  </a:cubicBezTo>
                  <a:lnTo>
                    <a:pt x="20505" y="4217"/>
                  </a:lnTo>
                  <a:cubicBezTo>
                    <a:pt x="20505" y="4374"/>
                    <a:pt x="20395" y="4448"/>
                    <a:pt x="20282" y="4448"/>
                  </a:cubicBezTo>
                  <a:cubicBezTo>
                    <a:pt x="20154" y="4448"/>
                    <a:pt x="20023" y="4353"/>
                    <a:pt x="20045" y="4175"/>
                  </a:cubicBezTo>
                  <a:cubicBezTo>
                    <a:pt x="20045" y="4049"/>
                    <a:pt x="20150" y="3945"/>
                    <a:pt x="20296" y="3945"/>
                  </a:cubicBezTo>
                  <a:close/>
                  <a:moveTo>
                    <a:pt x="15570" y="4339"/>
                  </a:moveTo>
                  <a:cubicBezTo>
                    <a:pt x="15696" y="4339"/>
                    <a:pt x="15800" y="4420"/>
                    <a:pt x="15818" y="4552"/>
                  </a:cubicBezTo>
                  <a:cubicBezTo>
                    <a:pt x="15860" y="4677"/>
                    <a:pt x="15776" y="4803"/>
                    <a:pt x="15651" y="4845"/>
                  </a:cubicBezTo>
                  <a:cubicBezTo>
                    <a:pt x="15638" y="4847"/>
                    <a:pt x="15625" y="4848"/>
                    <a:pt x="15612" y="4848"/>
                  </a:cubicBezTo>
                  <a:cubicBezTo>
                    <a:pt x="15501" y="4848"/>
                    <a:pt x="15398" y="4769"/>
                    <a:pt x="15379" y="4656"/>
                  </a:cubicBezTo>
                  <a:cubicBezTo>
                    <a:pt x="15337" y="4531"/>
                    <a:pt x="15400" y="4384"/>
                    <a:pt x="15525" y="4342"/>
                  </a:cubicBezTo>
                  <a:cubicBezTo>
                    <a:pt x="15540" y="4340"/>
                    <a:pt x="15555" y="4339"/>
                    <a:pt x="15570" y="4339"/>
                  </a:cubicBezTo>
                  <a:close/>
                  <a:moveTo>
                    <a:pt x="24866" y="4980"/>
                  </a:moveTo>
                  <a:cubicBezTo>
                    <a:pt x="24890" y="4980"/>
                    <a:pt x="24915" y="4983"/>
                    <a:pt x="24941" y="4991"/>
                  </a:cubicBezTo>
                  <a:cubicBezTo>
                    <a:pt x="25067" y="5054"/>
                    <a:pt x="25108" y="5200"/>
                    <a:pt x="25067" y="5326"/>
                  </a:cubicBezTo>
                  <a:lnTo>
                    <a:pt x="25046" y="5326"/>
                  </a:lnTo>
                  <a:cubicBezTo>
                    <a:pt x="25009" y="5417"/>
                    <a:pt x="24909" y="5476"/>
                    <a:pt x="24801" y="5476"/>
                  </a:cubicBezTo>
                  <a:cubicBezTo>
                    <a:pt x="24785" y="5476"/>
                    <a:pt x="24769" y="5475"/>
                    <a:pt x="24753" y="5472"/>
                  </a:cubicBezTo>
                  <a:cubicBezTo>
                    <a:pt x="24505" y="5339"/>
                    <a:pt x="24622" y="4980"/>
                    <a:pt x="24866" y="4980"/>
                  </a:cubicBezTo>
                  <a:close/>
                  <a:moveTo>
                    <a:pt x="11251" y="6176"/>
                  </a:moveTo>
                  <a:cubicBezTo>
                    <a:pt x="11340" y="6176"/>
                    <a:pt x="11423" y="6222"/>
                    <a:pt x="11466" y="6309"/>
                  </a:cubicBezTo>
                  <a:cubicBezTo>
                    <a:pt x="11550" y="6414"/>
                    <a:pt x="11508" y="6560"/>
                    <a:pt x="11403" y="6644"/>
                  </a:cubicBezTo>
                  <a:cubicBezTo>
                    <a:pt x="11370" y="6657"/>
                    <a:pt x="11337" y="6663"/>
                    <a:pt x="11307" y="6663"/>
                  </a:cubicBezTo>
                  <a:cubicBezTo>
                    <a:pt x="11090" y="6663"/>
                    <a:pt x="10967" y="6369"/>
                    <a:pt x="11131" y="6205"/>
                  </a:cubicBezTo>
                  <a:cubicBezTo>
                    <a:pt x="11170" y="6185"/>
                    <a:pt x="11211" y="6176"/>
                    <a:pt x="11251" y="6176"/>
                  </a:cubicBezTo>
                  <a:close/>
                  <a:moveTo>
                    <a:pt x="28897" y="7389"/>
                  </a:moveTo>
                  <a:cubicBezTo>
                    <a:pt x="28948" y="7389"/>
                    <a:pt x="29000" y="7406"/>
                    <a:pt x="29042" y="7439"/>
                  </a:cubicBezTo>
                  <a:cubicBezTo>
                    <a:pt x="29147" y="7544"/>
                    <a:pt x="29147" y="7690"/>
                    <a:pt x="29042" y="7795"/>
                  </a:cubicBezTo>
                  <a:cubicBezTo>
                    <a:pt x="28993" y="7856"/>
                    <a:pt x="28923" y="7888"/>
                    <a:pt x="28853" y="7888"/>
                  </a:cubicBezTo>
                  <a:cubicBezTo>
                    <a:pt x="28802" y="7888"/>
                    <a:pt x="28751" y="7872"/>
                    <a:pt x="28707" y="7837"/>
                  </a:cubicBezTo>
                  <a:cubicBezTo>
                    <a:pt x="28624" y="7753"/>
                    <a:pt x="28624" y="7585"/>
                    <a:pt x="28707" y="7502"/>
                  </a:cubicBezTo>
                  <a:cubicBezTo>
                    <a:pt x="28745" y="7426"/>
                    <a:pt x="28820" y="7389"/>
                    <a:pt x="28897" y="7389"/>
                  </a:cubicBezTo>
                  <a:close/>
                  <a:moveTo>
                    <a:pt x="7710" y="9265"/>
                  </a:moveTo>
                  <a:cubicBezTo>
                    <a:pt x="7773" y="9265"/>
                    <a:pt x="7836" y="9291"/>
                    <a:pt x="7888" y="9343"/>
                  </a:cubicBezTo>
                  <a:cubicBezTo>
                    <a:pt x="7993" y="9427"/>
                    <a:pt x="7993" y="9573"/>
                    <a:pt x="7930" y="9678"/>
                  </a:cubicBezTo>
                  <a:cubicBezTo>
                    <a:pt x="7878" y="9720"/>
                    <a:pt x="7815" y="9741"/>
                    <a:pt x="7755" y="9741"/>
                  </a:cubicBezTo>
                  <a:cubicBezTo>
                    <a:pt x="7695" y="9741"/>
                    <a:pt x="7637" y="9720"/>
                    <a:pt x="7595" y="9678"/>
                  </a:cubicBezTo>
                  <a:cubicBezTo>
                    <a:pt x="7470" y="9594"/>
                    <a:pt x="7449" y="9448"/>
                    <a:pt x="7533" y="9343"/>
                  </a:cubicBezTo>
                  <a:cubicBezTo>
                    <a:pt x="7585" y="9291"/>
                    <a:pt x="7648" y="9265"/>
                    <a:pt x="7710" y="9265"/>
                  </a:cubicBezTo>
                  <a:close/>
                  <a:moveTo>
                    <a:pt x="31973" y="10931"/>
                  </a:moveTo>
                  <a:cubicBezTo>
                    <a:pt x="32049" y="10931"/>
                    <a:pt x="32128" y="10972"/>
                    <a:pt x="32181" y="11038"/>
                  </a:cubicBezTo>
                  <a:cubicBezTo>
                    <a:pt x="32243" y="11143"/>
                    <a:pt x="32202" y="11310"/>
                    <a:pt x="32076" y="11373"/>
                  </a:cubicBezTo>
                  <a:cubicBezTo>
                    <a:pt x="32037" y="11396"/>
                    <a:pt x="31992" y="11408"/>
                    <a:pt x="31946" y="11408"/>
                  </a:cubicBezTo>
                  <a:cubicBezTo>
                    <a:pt x="31870" y="11408"/>
                    <a:pt x="31794" y="11375"/>
                    <a:pt x="31741" y="11310"/>
                  </a:cubicBezTo>
                  <a:cubicBezTo>
                    <a:pt x="31678" y="11184"/>
                    <a:pt x="31720" y="11059"/>
                    <a:pt x="31846" y="10975"/>
                  </a:cubicBezTo>
                  <a:cubicBezTo>
                    <a:pt x="31884" y="10944"/>
                    <a:pt x="31928" y="10931"/>
                    <a:pt x="31973" y="10931"/>
                  </a:cubicBezTo>
                  <a:close/>
                  <a:moveTo>
                    <a:pt x="5279" y="13290"/>
                  </a:moveTo>
                  <a:cubicBezTo>
                    <a:pt x="5319" y="13290"/>
                    <a:pt x="5360" y="13299"/>
                    <a:pt x="5398" y="13319"/>
                  </a:cubicBezTo>
                  <a:cubicBezTo>
                    <a:pt x="5503" y="13360"/>
                    <a:pt x="5587" y="13486"/>
                    <a:pt x="5545" y="13611"/>
                  </a:cubicBezTo>
                  <a:cubicBezTo>
                    <a:pt x="5493" y="13701"/>
                    <a:pt x="5409" y="13740"/>
                    <a:pt x="5325" y="13740"/>
                  </a:cubicBezTo>
                  <a:cubicBezTo>
                    <a:pt x="5174" y="13740"/>
                    <a:pt x="5023" y="13612"/>
                    <a:pt x="5064" y="13423"/>
                  </a:cubicBezTo>
                  <a:cubicBezTo>
                    <a:pt x="5107" y="13337"/>
                    <a:pt x="5190" y="13290"/>
                    <a:pt x="5279" y="13290"/>
                  </a:cubicBezTo>
                  <a:close/>
                  <a:moveTo>
                    <a:pt x="33807" y="15186"/>
                  </a:moveTo>
                  <a:cubicBezTo>
                    <a:pt x="33932" y="15186"/>
                    <a:pt x="34051" y="15272"/>
                    <a:pt x="34064" y="15411"/>
                  </a:cubicBezTo>
                  <a:cubicBezTo>
                    <a:pt x="34085" y="15557"/>
                    <a:pt x="34001" y="15683"/>
                    <a:pt x="33875" y="15704"/>
                  </a:cubicBezTo>
                  <a:cubicBezTo>
                    <a:pt x="33850" y="15710"/>
                    <a:pt x="33826" y="15713"/>
                    <a:pt x="33803" y="15713"/>
                  </a:cubicBezTo>
                  <a:cubicBezTo>
                    <a:pt x="33594" y="15713"/>
                    <a:pt x="33469" y="15476"/>
                    <a:pt x="33582" y="15306"/>
                  </a:cubicBezTo>
                  <a:cubicBezTo>
                    <a:pt x="33641" y="15223"/>
                    <a:pt x="33725" y="15186"/>
                    <a:pt x="33807" y="15186"/>
                  </a:cubicBezTo>
                  <a:close/>
                  <a:moveTo>
                    <a:pt x="4269" y="17859"/>
                  </a:moveTo>
                  <a:cubicBezTo>
                    <a:pt x="4584" y="17859"/>
                    <a:pt x="4565" y="18325"/>
                    <a:pt x="4298" y="18325"/>
                  </a:cubicBezTo>
                  <a:cubicBezTo>
                    <a:pt x="4282" y="18325"/>
                    <a:pt x="4265" y="18323"/>
                    <a:pt x="4248" y="18319"/>
                  </a:cubicBezTo>
                  <a:cubicBezTo>
                    <a:pt x="4101" y="18319"/>
                    <a:pt x="3996" y="18215"/>
                    <a:pt x="3996" y="18089"/>
                  </a:cubicBezTo>
                  <a:cubicBezTo>
                    <a:pt x="4017" y="17943"/>
                    <a:pt x="4122" y="17859"/>
                    <a:pt x="4269" y="17859"/>
                  </a:cubicBezTo>
                  <a:close/>
                  <a:moveTo>
                    <a:pt x="34214" y="20053"/>
                  </a:moveTo>
                  <a:cubicBezTo>
                    <a:pt x="34226" y="20053"/>
                    <a:pt x="34239" y="20054"/>
                    <a:pt x="34252" y="20056"/>
                  </a:cubicBezTo>
                  <a:cubicBezTo>
                    <a:pt x="34573" y="20056"/>
                    <a:pt x="34548" y="20519"/>
                    <a:pt x="34249" y="20519"/>
                  </a:cubicBezTo>
                  <a:cubicBezTo>
                    <a:pt x="34237" y="20519"/>
                    <a:pt x="34224" y="20518"/>
                    <a:pt x="34210" y="20516"/>
                  </a:cubicBezTo>
                  <a:cubicBezTo>
                    <a:pt x="34085" y="20495"/>
                    <a:pt x="33980" y="20391"/>
                    <a:pt x="33980" y="20265"/>
                  </a:cubicBezTo>
                  <a:cubicBezTo>
                    <a:pt x="33999" y="20134"/>
                    <a:pt x="34102" y="20053"/>
                    <a:pt x="34214" y="20053"/>
                  </a:cubicBezTo>
                  <a:close/>
                  <a:moveTo>
                    <a:pt x="4671" y="22661"/>
                  </a:moveTo>
                  <a:cubicBezTo>
                    <a:pt x="4777" y="22661"/>
                    <a:pt x="4883" y="22736"/>
                    <a:pt x="4917" y="22839"/>
                  </a:cubicBezTo>
                  <a:cubicBezTo>
                    <a:pt x="4938" y="22964"/>
                    <a:pt x="4854" y="23090"/>
                    <a:pt x="4729" y="23111"/>
                  </a:cubicBezTo>
                  <a:cubicBezTo>
                    <a:pt x="4698" y="23120"/>
                    <a:pt x="4669" y="23124"/>
                    <a:pt x="4640" y="23124"/>
                  </a:cubicBezTo>
                  <a:cubicBezTo>
                    <a:pt x="4534" y="23124"/>
                    <a:pt x="4448" y="23064"/>
                    <a:pt x="4415" y="22964"/>
                  </a:cubicBezTo>
                  <a:cubicBezTo>
                    <a:pt x="4394" y="22818"/>
                    <a:pt x="4478" y="22692"/>
                    <a:pt x="4603" y="22671"/>
                  </a:cubicBezTo>
                  <a:cubicBezTo>
                    <a:pt x="4626" y="22664"/>
                    <a:pt x="4648" y="22661"/>
                    <a:pt x="4671" y="22661"/>
                  </a:cubicBezTo>
                  <a:close/>
                  <a:moveTo>
                    <a:pt x="33155" y="24606"/>
                  </a:moveTo>
                  <a:cubicBezTo>
                    <a:pt x="33312" y="24606"/>
                    <a:pt x="33469" y="24748"/>
                    <a:pt x="33415" y="24952"/>
                  </a:cubicBezTo>
                  <a:cubicBezTo>
                    <a:pt x="33370" y="25028"/>
                    <a:pt x="33280" y="25082"/>
                    <a:pt x="33187" y="25082"/>
                  </a:cubicBezTo>
                  <a:cubicBezTo>
                    <a:pt x="33151" y="25082"/>
                    <a:pt x="33115" y="25074"/>
                    <a:pt x="33080" y="25057"/>
                  </a:cubicBezTo>
                  <a:cubicBezTo>
                    <a:pt x="32955" y="25015"/>
                    <a:pt x="32892" y="24868"/>
                    <a:pt x="32934" y="24743"/>
                  </a:cubicBezTo>
                  <a:cubicBezTo>
                    <a:pt x="32985" y="24648"/>
                    <a:pt x="33070" y="24606"/>
                    <a:pt x="33155" y="24606"/>
                  </a:cubicBezTo>
                  <a:close/>
                  <a:moveTo>
                    <a:pt x="6548" y="26951"/>
                  </a:moveTo>
                  <a:cubicBezTo>
                    <a:pt x="6619" y="26951"/>
                    <a:pt x="6689" y="26984"/>
                    <a:pt x="6737" y="27044"/>
                  </a:cubicBezTo>
                  <a:cubicBezTo>
                    <a:pt x="6800" y="27170"/>
                    <a:pt x="6758" y="27316"/>
                    <a:pt x="6654" y="27379"/>
                  </a:cubicBezTo>
                  <a:cubicBezTo>
                    <a:pt x="6610" y="27414"/>
                    <a:pt x="6556" y="27431"/>
                    <a:pt x="6501" y="27431"/>
                  </a:cubicBezTo>
                  <a:cubicBezTo>
                    <a:pt x="6424" y="27431"/>
                    <a:pt x="6347" y="27398"/>
                    <a:pt x="6298" y="27337"/>
                  </a:cubicBezTo>
                  <a:cubicBezTo>
                    <a:pt x="6235" y="27212"/>
                    <a:pt x="6277" y="27065"/>
                    <a:pt x="6403" y="27003"/>
                  </a:cubicBezTo>
                  <a:cubicBezTo>
                    <a:pt x="6446" y="26968"/>
                    <a:pt x="6497" y="26951"/>
                    <a:pt x="6548" y="26951"/>
                  </a:cubicBezTo>
                  <a:close/>
                  <a:moveTo>
                    <a:pt x="30716" y="28619"/>
                  </a:moveTo>
                  <a:cubicBezTo>
                    <a:pt x="30779" y="28619"/>
                    <a:pt x="30841" y="28645"/>
                    <a:pt x="30883" y="28697"/>
                  </a:cubicBezTo>
                  <a:cubicBezTo>
                    <a:pt x="31009" y="28760"/>
                    <a:pt x="31030" y="28928"/>
                    <a:pt x="30946" y="29032"/>
                  </a:cubicBezTo>
                  <a:cubicBezTo>
                    <a:pt x="30894" y="29085"/>
                    <a:pt x="30831" y="29111"/>
                    <a:pt x="30768" y="29111"/>
                  </a:cubicBezTo>
                  <a:cubicBezTo>
                    <a:pt x="30705" y="29111"/>
                    <a:pt x="30643" y="29085"/>
                    <a:pt x="30590" y="29032"/>
                  </a:cubicBezTo>
                  <a:cubicBezTo>
                    <a:pt x="30486" y="28949"/>
                    <a:pt x="30465" y="28802"/>
                    <a:pt x="30549" y="28697"/>
                  </a:cubicBezTo>
                  <a:cubicBezTo>
                    <a:pt x="30590" y="28645"/>
                    <a:pt x="30653" y="28619"/>
                    <a:pt x="30716" y="28619"/>
                  </a:cubicBezTo>
                  <a:close/>
                  <a:moveTo>
                    <a:pt x="9615" y="30466"/>
                  </a:moveTo>
                  <a:cubicBezTo>
                    <a:pt x="9795" y="30466"/>
                    <a:pt x="9953" y="30692"/>
                    <a:pt x="9771" y="30873"/>
                  </a:cubicBezTo>
                  <a:cubicBezTo>
                    <a:pt x="9735" y="30934"/>
                    <a:pt x="9663" y="30967"/>
                    <a:pt x="9588" y="30967"/>
                  </a:cubicBezTo>
                  <a:cubicBezTo>
                    <a:pt x="9535" y="30967"/>
                    <a:pt x="9480" y="30950"/>
                    <a:pt x="9437" y="30915"/>
                  </a:cubicBezTo>
                  <a:cubicBezTo>
                    <a:pt x="9353" y="30832"/>
                    <a:pt x="9353" y="30664"/>
                    <a:pt x="9437" y="30581"/>
                  </a:cubicBezTo>
                  <a:lnTo>
                    <a:pt x="9416" y="30581"/>
                  </a:lnTo>
                  <a:cubicBezTo>
                    <a:pt x="9474" y="30499"/>
                    <a:pt x="9546" y="30466"/>
                    <a:pt x="9615" y="30466"/>
                  </a:cubicBezTo>
                  <a:close/>
                  <a:moveTo>
                    <a:pt x="27160" y="31697"/>
                  </a:moveTo>
                  <a:cubicBezTo>
                    <a:pt x="27383" y="31697"/>
                    <a:pt x="27513" y="31982"/>
                    <a:pt x="27326" y="32150"/>
                  </a:cubicBezTo>
                  <a:cubicBezTo>
                    <a:pt x="27293" y="32170"/>
                    <a:pt x="27255" y="32179"/>
                    <a:pt x="27217" y="32179"/>
                  </a:cubicBezTo>
                  <a:cubicBezTo>
                    <a:pt x="27136" y="32179"/>
                    <a:pt x="27055" y="32137"/>
                    <a:pt x="27012" y="32066"/>
                  </a:cubicBezTo>
                  <a:lnTo>
                    <a:pt x="26992" y="32066"/>
                  </a:lnTo>
                  <a:cubicBezTo>
                    <a:pt x="26929" y="31941"/>
                    <a:pt x="26971" y="31794"/>
                    <a:pt x="27075" y="31710"/>
                  </a:cubicBezTo>
                  <a:cubicBezTo>
                    <a:pt x="27105" y="31701"/>
                    <a:pt x="27133" y="31697"/>
                    <a:pt x="27160" y="31697"/>
                  </a:cubicBezTo>
                  <a:close/>
                  <a:moveTo>
                    <a:pt x="13677" y="32878"/>
                  </a:moveTo>
                  <a:cubicBezTo>
                    <a:pt x="13694" y="32878"/>
                    <a:pt x="13710" y="32879"/>
                    <a:pt x="13726" y="32882"/>
                  </a:cubicBezTo>
                  <a:cubicBezTo>
                    <a:pt x="13852" y="32945"/>
                    <a:pt x="13893" y="33091"/>
                    <a:pt x="13852" y="33217"/>
                  </a:cubicBezTo>
                  <a:cubicBezTo>
                    <a:pt x="13819" y="33313"/>
                    <a:pt x="13726" y="33385"/>
                    <a:pt x="13628" y="33385"/>
                  </a:cubicBezTo>
                  <a:cubicBezTo>
                    <a:pt x="13598" y="33385"/>
                    <a:pt x="13567" y="33378"/>
                    <a:pt x="13538" y="33363"/>
                  </a:cubicBezTo>
                  <a:cubicBezTo>
                    <a:pt x="13412" y="33322"/>
                    <a:pt x="13370" y="33175"/>
                    <a:pt x="13412" y="33050"/>
                  </a:cubicBezTo>
                  <a:cubicBezTo>
                    <a:pt x="13449" y="32940"/>
                    <a:pt x="13565" y="32878"/>
                    <a:pt x="13677" y="32878"/>
                  </a:cubicBezTo>
                  <a:close/>
                  <a:moveTo>
                    <a:pt x="19250" y="4876"/>
                  </a:moveTo>
                  <a:cubicBezTo>
                    <a:pt x="19951" y="4876"/>
                    <a:pt x="20652" y="4928"/>
                    <a:pt x="21342" y="5033"/>
                  </a:cubicBezTo>
                  <a:cubicBezTo>
                    <a:pt x="22033" y="5137"/>
                    <a:pt x="22723" y="5284"/>
                    <a:pt x="23372" y="5493"/>
                  </a:cubicBezTo>
                  <a:cubicBezTo>
                    <a:pt x="24669" y="5891"/>
                    <a:pt x="25904" y="6456"/>
                    <a:pt x="27033" y="7188"/>
                  </a:cubicBezTo>
                  <a:lnTo>
                    <a:pt x="27243" y="7334"/>
                  </a:lnTo>
                  <a:lnTo>
                    <a:pt x="27452" y="7481"/>
                  </a:lnTo>
                  <a:cubicBezTo>
                    <a:pt x="27577" y="7565"/>
                    <a:pt x="27724" y="7669"/>
                    <a:pt x="27849" y="7753"/>
                  </a:cubicBezTo>
                  <a:cubicBezTo>
                    <a:pt x="28100" y="7962"/>
                    <a:pt x="28352" y="8150"/>
                    <a:pt x="28582" y="8360"/>
                  </a:cubicBezTo>
                  <a:cubicBezTo>
                    <a:pt x="29063" y="8778"/>
                    <a:pt x="29502" y="9197"/>
                    <a:pt x="29921" y="9678"/>
                  </a:cubicBezTo>
                  <a:cubicBezTo>
                    <a:pt x="30674" y="10515"/>
                    <a:pt x="31323" y="11456"/>
                    <a:pt x="31867" y="12461"/>
                  </a:cubicBezTo>
                  <a:cubicBezTo>
                    <a:pt x="32662" y="13946"/>
                    <a:pt x="33185" y="15578"/>
                    <a:pt x="33415" y="17273"/>
                  </a:cubicBezTo>
                  <a:cubicBezTo>
                    <a:pt x="33436" y="17420"/>
                    <a:pt x="33457" y="17566"/>
                    <a:pt x="33478" y="17692"/>
                  </a:cubicBezTo>
                  <a:cubicBezTo>
                    <a:pt x="33478" y="17838"/>
                    <a:pt x="33499" y="17964"/>
                    <a:pt x="33499" y="18089"/>
                  </a:cubicBezTo>
                  <a:cubicBezTo>
                    <a:pt x="33520" y="18194"/>
                    <a:pt x="33520" y="18319"/>
                    <a:pt x="33520" y="18424"/>
                  </a:cubicBezTo>
                  <a:lnTo>
                    <a:pt x="33520" y="18675"/>
                  </a:lnTo>
                  <a:cubicBezTo>
                    <a:pt x="33541" y="19010"/>
                    <a:pt x="33541" y="19177"/>
                    <a:pt x="33541" y="19177"/>
                  </a:cubicBezTo>
                  <a:cubicBezTo>
                    <a:pt x="33541" y="19177"/>
                    <a:pt x="33520" y="19345"/>
                    <a:pt x="33520" y="19679"/>
                  </a:cubicBezTo>
                  <a:cubicBezTo>
                    <a:pt x="33520" y="19763"/>
                    <a:pt x="33520" y="19847"/>
                    <a:pt x="33520" y="19951"/>
                  </a:cubicBezTo>
                  <a:cubicBezTo>
                    <a:pt x="33520" y="20056"/>
                    <a:pt x="33499" y="20161"/>
                    <a:pt x="33499" y="20286"/>
                  </a:cubicBezTo>
                  <a:cubicBezTo>
                    <a:pt x="33478" y="20412"/>
                    <a:pt x="33478" y="20537"/>
                    <a:pt x="33457" y="20663"/>
                  </a:cubicBezTo>
                  <a:cubicBezTo>
                    <a:pt x="33457" y="20809"/>
                    <a:pt x="33436" y="20956"/>
                    <a:pt x="33415" y="21102"/>
                  </a:cubicBezTo>
                  <a:cubicBezTo>
                    <a:pt x="33185" y="22776"/>
                    <a:pt x="32641" y="24408"/>
                    <a:pt x="31846" y="25915"/>
                  </a:cubicBezTo>
                  <a:cubicBezTo>
                    <a:pt x="31302" y="26919"/>
                    <a:pt x="30653" y="27840"/>
                    <a:pt x="29900" y="28697"/>
                  </a:cubicBezTo>
                  <a:cubicBezTo>
                    <a:pt x="29481" y="29158"/>
                    <a:pt x="29042" y="29597"/>
                    <a:pt x="28582" y="29995"/>
                  </a:cubicBezTo>
                  <a:cubicBezTo>
                    <a:pt x="28352" y="30225"/>
                    <a:pt x="28100" y="30413"/>
                    <a:pt x="27828" y="30601"/>
                  </a:cubicBezTo>
                  <a:cubicBezTo>
                    <a:pt x="27703" y="30706"/>
                    <a:pt x="27556" y="30790"/>
                    <a:pt x="27431" y="30894"/>
                  </a:cubicBezTo>
                  <a:lnTo>
                    <a:pt x="27222" y="31041"/>
                  </a:lnTo>
                  <a:lnTo>
                    <a:pt x="27033" y="31166"/>
                  </a:lnTo>
                  <a:cubicBezTo>
                    <a:pt x="25904" y="31920"/>
                    <a:pt x="24669" y="32485"/>
                    <a:pt x="23372" y="32882"/>
                  </a:cubicBezTo>
                  <a:cubicBezTo>
                    <a:pt x="22702" y="33070"/>
                    <a:pt x="22012" y="33217"/>
                    <a:pt x="21321" y="33322"/>
                  </a:cubicBezTo>
                  <a:cubicBezTo>
                    <a:pt x="20631" y="33426"/>
                    <a:pt x="19930" y="33478"/>
                    <a:pt x="19229" y="33478"/>
                  </a:cubicBezTo>
                  <a:cubicBezTo>
                    <a:pt x="18528" y="33478"/>
                    <a:pt x="17827" y="33426"/>
                    <a:pt x="17137" y="33322"/>
                  </a:cubicBezTo>
                  <a:cubicBezTo>
                    <a:pt x="16446" y="33217"/>
                    <a:pt x="15756" y="33070"/>
                    <a:pt x="15107" y="32882"/>
                  </a:cubicBezTo>
                  <a:cubicBezTo>
                    <a:pt x="13810" y="32485"/>
                    <a:pt x="12575" y="31920"/>
                    <a:pt x="11445" y="31166"/>
                  </a:cubicBezTo>
                  <a:lnTo>
                    <a:pt x="11236" y="31041"/>
                  </a:lnTo>
                  <a:lnTo>
                    <a:pt x="11027" y="30894"/>
                  </a:lnTo>
                  <a:cubicBezTo>
                    <a:pt x="10901" y="30790"/>
                    <a:pt x="10755" y="30706"/>
                    <a:pt x="10629" y="30601"/>
                  </a:cubicBezTo>
                  <a:cubicBezTo>
                    <a:pt x="10378" y="30413"/>
                    <a:pt x="10127" y="30225"/>
                    <a:pt x="9897" y="29995"/>
                  </a:cubicBezTo>
                  <a:cubicBezTo>
                    <a:pt x="9416" y="29597"/>
                    <a:pt x="8976" y="29158"/>
                    <a:pt x="8558" y="28697"/>
                  </a:cubicBezTo>
                  <a:cubicBezTo>
                    <a:pt x="7805" y="27840"/>
                    <a:pt x="7156" y="26919"/>
                    <a:pt x="6612" y="25915"/>
                  </a:cubicBezTo>
                  <a:cubicBezTo>
                    <a:pt x="5817" y="24408"/>
                    <a:pt x="5273" y="22776"/>
                    <a:pt x="5064" y="21102"/>
                  </a:cubicBezTo>
                  <a:cubicBezTo>
                    <a:pt x="5043" y="20956"/>
                    <a:pt x="5022" y="20788"/>
                    <a:pt x="5001" y="20663"/>
                  </a:cubicBezTo>
                  <a:cubicBezTo>
                    <a:pt x="4980" y="20537"/>
                    <a:pt x="4980" y="20391"/>
                    <a:pt x="4980" y="20286"/>
                  </a:cubicBezTo>
                  <a:cubicBezTo>
                    <a:pt x="4959" y="20161"/>
                    <a:pt x="4938" y="20056"/>
                    <a:pt x="4938" y="19951"/>
                  </a:cubicBezTo>
                  <a:lnTo>
                    <a:pt x="4938" y="19679"/>
                  </a:lnTo>
                  <a:cubicBezTo>
                    <a:pt x="4938" y="19345"/>
                    <a:pt x="4938" y="19177"/>
                    <a:pt x="4938" y="19177"/>
                  </a:cubicBezTo>
                  <a:cubicBezTo>
                    <a:pt x="4938" y="19177"/>
                    <a:pt x="4938" y="18989"/>
                    <a:pt x="4938" y="18654"/>
                  </a:cubicBezTo>
                  <a:cubicBezTo>
                    <a:pt x="4938" y="18591"/>
                    <a:pt x="4938" y="18508"/>
                    <a:pt x="4938" y="18403"/>
                  </a:cubicBezTo>
                  <a:cubicBezTo>
                    <a:pt x="4959" y="18298"/>
                    <a:pt x="4959" y="18194"/>
                    <a:pt x="4980" y="18068"/>
                  </a:cubicBezTo>
                  <a:cubicBezTo>
                    <a:pt x="4980" y="17943"/>
                    <a:pt x="4980" y="17817"/>
                    <a:pt x="5001" y="17692"/>
                  </a:cubicBezTo>
                  <a:cubicBezTo>
                    <a:pt x="5022" y="17545"/>
                    <a:pt x="5043" y="17399"/>
                    <a:pt x="5064" y="17252"/>
                  </a:cubicBezTo>
                  <a:cubicBezTo>
                    <a:pt x="5294" y="15557"/>
                    <a:pt x="5817" y="13946"/>
                    <a:pt x="6612" y="12440"/>
                  </a:cubicBezTo>
                  <a:cubicBezTo>
                    <a:pt x="7156" y="11435"/>
                    <a:pt x="7826" y="10515"/>
                    <a:pt x="8579" y="9678"/>
                  </a:cubicBezTo>
                  <a:cubicBezTo>
                    <a:pt x="8997" y="9197"/>
                    <a:pt x="9437" y="8778"/>
                    <a:pt x="9897" y="8360"/>
                  </a:cubicBezTo>
                  <a:cubicBezTo>
                    <a:pt x="10127" y="8150"/>
                    <a:pt x="10378" y="7962"/>
                    <a:pt x="10650" y="7753"/>
                  </a:cubicBezTo>
                  <a:cubicBezTo>
                    <a:pt x="10776" y="7669"/>
                    <a:pt x="10922" y="7565"/>
                    <a:pt x="11048" y="7481"/>
                  </a:cubicBezTo>
                  <a:lnTo>
                    <a:pt x="11236" y="7334"/>
                  </a:lnTo>
                  <a:lnTo>
                    <a:pt x="11445" y="7188"/>
                  </a:lnTo>
                  <a:cubicBezTo>
                    <a:pt x="12575" y="6456"/>
                    <a:pt x="13810" y="5891"/>
                    <a:pt x="15107" y="5493"/>
                  </a:cubicBezTo>
                  <a:cubicBezTo>
                    <a:pt x="15776" y="5284"/>
                    <a:pt x="16467" y="5137"/>
                    <a:pt x="17157" y="5033"/>
                  </a:cubicBezTo>
                  <a:cubicBezTo>
                    <a:pt x="17848" y="4928"/>
                    <a:pt x="18549" y="4876"/>
                    <a:pt x="19250" y="4876"/>
                  </a:cubicBezTo>
                  <a:close/>
                  <a:moveTo>
                    <a:pt x="22828" y="33510"/>
                  </a:moveTo>
                  <a:cubicBezTo>
                    <a:pt x="22953" y="33510"/>
                    <a:pt x="23079" y="33594"/>
                    <a:pt x="23100" y="33719"/>
                  </a:cubicBezTo>
                  <a:cubicBezTo>
                    <a:pt x="23142" y="33845"/>
                    <a:pt x="23079" y="33991"/>
                    <a:pt x="22932" y="34012"/>
                  </a:cubicBezTo>
                  <a:cubicBezTo>
                    <a:pt x="22913" y="34018"/>
                    <a:pt x="22894" y="34021"/>
                    <a:pt x="22875" y="34021"/>
                  </a:cubicBezTo>
                  <a:cubicBezTo>
                    <a:pt x="22771" y="34021"/>
                    <a:pt x="22678" y="33930"/>
                    <a:pt x="22660" y="33824"/>
                  </a:cubicBezTo>
                  <a:cubicBezTo>
                    <a:pt x="22619" y="33698"/>
                    <a:pt x="22681" y="33552"/>
                    <a:pt x="22828" y="33510"/>
                  </a:cubicBezTo>
                  <a:close/>
                  <a:moveTo>
                    <a:pt x="18225" y="33907"/>
                  </a:moveTo>
                  <a:cubicBezTo>
                    <a:pt x="18350" y="33949"/>
                    <a:pt x="18434" y="34054"/>
                    <a:pt x="18434" y="34200"/>
                  </a:cubicBezTo>
                  <a:cubicBezTo>
                    <a:pt x="18434" y="34350"/>
                    <a:pt x="18320" y="34423"/>
                    <a:pt x="18205" y="34423"/>
                  </a:cubicBezTo>
                  <a:cubicBezTo>
                    <a:pt x="18079" y="34423"/>
                    <a:pt x="17952" y="34334"/>
                    <a:pt x="17973" y="34158"/>
                  </a:cubicBezTo>
                  <a:cubicBezTo>
                    <a:pt x="17973" y="34033"/>
                    <a:pt x="18078" y="33907"/>
                    <a:pt x="18225" y="33907"/>
                  </a:cubicBezTo>
                  <a:close/>
                  <a:moveTo>
                    <a:pt x="17053" y="0"/>
                  </a:moveTo>
                  <a:cubicBezTo>
                    <a:pt x="16921" y="0"/>
                    <a:pt x="16788" y="11"/>
                    <a:pt x="16655" y="32"/>
                  </a:cubicBezTo>
                  <a:cubicBezTo>
                    <a:pt x="16383" y="74"/>
                    <a:pt x="16111" y="137"/>
                    <a:pt x="15839" y="262"/>
                  </a:cubicBezTo>
                  <a:cubicBezTo>
                    <a:pt x="15253" y="471"/>
                    <a:pt x="14814" y="953"/>
                    <a:pt x="14626" y="1559"/>
                  </a:cubicBezTo>
                  <a:cubicBezTo>
                    <a:pt x="14521" y="1915"/>
                    <a:pt x="14437" y="2292"/>
                    <a:pt x="14396" y="2648"/>
                  </a:cubicBezTo>
                  <a:cubicBezTo>
                    <a:pt x="14354" y="3003"/>
                    <a:pt x="14291" y="3359"/>
                    <a:pt x="14207" y="3694"/>
                  </a:cubicBezTo>
                  <a:cubicBezTo>
                    <a:pt x="14124" y="3966"/>
                    <a:pt x="14019" y="4196"/>
                    <a:pt x="13852" y="4426"/>
                  </a:cubicBezTo>
                  <a:cubicBezTo>
                    <a:pt x="13663" y="4656"/>
                    <a:pt x="13412" y="4824"/>
                    <a:pt x="13119" y="4949"/>
                  </a:cubicBezTo>
                  <a:cubicBezTo>
                    <a:pt x="12910" y="5033"/>
                    <a:pt x="12680" y="5117"/>
                    <a:pt x="12450" y="5158"/>
                  </a:cubicBezTo>
                  <a:cubicBezTo>
                    <a:pt x="12345" y="5169"/>
                    <a:pt x="12246" y="5174"/>
                    <a:pt x="12146" y="5174"/>
                  </a:cubicBezTo>
                  <a:cubicBezTo>
                    <a:pt x="12047" y="5174"/>
                    <a:pt x="11947" y="5169"/>
                    <a:pt x="11843" y="5158"/>
                  </a:cubicBezTo>
                  <a:cubicBezTo>
                    <a:pt x="11424" y="5075"/>
                    <a:pt x="11069" y="4803"/>
                    <a:pt x="10859" y="4426"/>
                  </a:cubicBezTo>
                  <a:cubicBezTo>
                    <a:pt x="10671" y="4091"/>
                    <a:pt x="10587" y="3694"/>
                    <a:pt x="10671" y="3317"/>
                  </a:cubicBezTo>
                  <a:cubicBezTo>
                    <a:pt x="10776" y="2940"/>
                    <a:pt x="11048" y="2648"/>
                    <a:pt x="11403" y="2501"/>
                  </a:cubicBezTo>
                  <a:cubicBezTo>
                    <a:pt x="11644" y="2387"/>
                    <a:pt x="11835" y="2344"/>
                    <a:pt x="11986" y="2344"/>
                  </a:cubicBezTo>
                  <a:cubicBezTo>
                    <a:pt x="12333" y="2344"/>
                    <a:pt x="12469" y="2573"/>
                    <a:pt x="12512" y="2689"/>
                  </a:cubicBezTo>
                  <a:cubicBezTo>
                    <a:pt x="12638" y="2940"/>
                    <a:pt x="12638" y="3212"/>
                    <a:pt x="12366" y="3338"/>
                  </a:cubicBezTo>
                  <a:cubicBezTo>
                    <a:pt x="12301" y="3365"/>
                    <a:pt x="12244" y="3377"/>
                    <a:pt x="12194" y="3377"/>
                  </a:cubicBezTo>
                  <a:cubicBezTo>
                    <a:pt x="11938" y="3377"/>
                    <a:pt x="11867" y="3070"/>
                    <a:pt x="11885" y="2982"/>
                  </a:cubicBezTo>
                  <a:cubicBezTo>
                    <a:pt x="11878" y="2962"/>
                    <a:pt x="11858" y="2953"/>
                    <a:pt x="11831" y="2953"/>
                  </a:cubicBezTo>
                  <a:cubicBezTo>
                    <a:pt x="11772" y="2953"/>
                    <a:pt x="11677" y="2995"/>
                    <a:pt x="11592" y="3066"/>
                  </a:cubicBezTo>
                  <a:cubicBezTo>
                    <a:pt x="11445" y="3192"/>
                    <a:pt x="11403" y="3401"/>
                    <a:pt x="11508" y="3589"/>
                  </a:cubicBezTo>
                  <a:cubicBezTo>
                    <a:pt x="11613" y="3798"/>
                    <a:pt x="11822" y="3924"/>
                    <a:pt x="12052" y="3966"/>
                  </a:cubicBezTo>
                  <a:cubicBezTo>
                    <a:pt x="12104" y="3970"/>
                    <a:pt x="12154" y="3973"/>
                    <a:pt x="12204" y="3973"/>
                  </a:cubicBezTo>
                  <a:cubicBezTo>
                    <a:pt x="12375" y="3973"/>
                    <a:pt x="12534" y="3942"/>
                    <a:pt x="12680" y="3861"/>
                  </a:cubicBezTo>
                  <a:cubicBezTo>
                    <a:pt x="12910" y="3756"/>
                    <a:pt x="13119" y="3568"/>
                    <a:pt x="13224" y="3338"/>
                  </a:cubicBezTo>
                  <a:cubicBezTo>
                    <a:pt x="13391" y="3024"/>
                    <a:pt x="13412" y="2648"/>
                    <a:pt x="13287" y="2292"/>
                  </a:cubicBezTo>
                  <a:cubicBezTo>
                    <a:pt x="13140" y="1873"/>
                    <a:pt x="12784" y="1580"/>
                    <a:pt x="12366" y="1518"/>
                  </a:cubicBezTo>
                  <a:cubicBezTo>
                    <a:pt x="12240" y="1497"/>
                    <a:pt x="12115" y="1486"/>
                    <a:pt x="11992" y="1486"/>
                  </a:cubicBezTo>
                  <a:cubicBezTo>
                    <a:pt x="11869" y="1486"/>
                    <a:pt x="11749" y="1497"/>
                    <a:pt x="11634" y="1518"/>
                  </a:cubicBezTo>
                  <a:cubicBezTo>
                    <a:pt x="11362" y="1559"/>
                    <a:pt x="11090" y="1664"/>
                    <a:pt x="10859" y="1769"/>
                  </a:cubicBezTo>
                  <a:cubicBezTo>
                    <a:pt x="10587" y="1894"/>
                    <a:pt x="10357" y="2041"/>
                    <a:pt x="10148" y="2229"/>
                  </a:cubicBezTo>
                  <a:cubicBezTo>
                    <a:pt x="9960" y="2376"/>
                    <a:pt x="9813" y="2564"/>
                    <a:pt x="9709" y="2752"/>
                  </a:cubicBezTo>
                  <a:cubicBezTo>
                    <a:pt x="9499" y="3087"/>
                    <a:pt x="9395" y="3464"/>
                    <a:pt x="9395" y="3861"/>
                  </a:cubicBezTo>
                  <a:cubicBezTo>
                    <a:pt x="9374" y="4593"/>
                    <a:pt x="9625" y="5347"/>
                    <a:pt x="9646" y="6016"/>
                  </a:cubicBezTo>
                  <a:cubicBezTo>
                    <a:pt x="9667" y="6288"/>
                    <a:pt x="9625" y="6560"/>
                    <a:pt x="9541" y="6811"/>
                  </a:cubicBezTo>
                  <a:cubicBezTo>
                    <a:pt x="9499" y="6937"/>
                    <a:pt x="9437" y="7062"/>
                    <a:pt x="9353" y="7167"/>
                  </a:cubicBezTo>
                  <a:cubicBezTo>
                    <a:pt x="9248" y="7293"/>
                    <a:pt x="9144" y="7418"/>
                    <a:pt x="9018" y="7523"/>
                  </a:cubicBezTo>
                  <a:cubicBezTo>
                    <a:pt x="8851" y="7669"/>
                    <a:pt x="8662" y="7816"/>
                    <a:pt x="8453" y="7920"/>
                  </a:cubicBezTo>
                  <a:cubicBezTo>
                    <a:pt x="8286" y="8004"/>
                    <a:pt x="8077" y="8088"/>
                    <a:pt x="7867" y="8109"/>
                  </a:cubicBezTo>
                  <a:cubicBezTo>
                    <a:pt x="7804" y="8118"/>
                    <a:pt x="7740" y="8123"/>
                    <a:pt x="7677" y="8123"/>
                  </a:cubicBezTo>
                  <a:cubicBezTo>
                    <a:pt x="7324" y="8123"/>
                    <a:pt x="6983" y="7977"/>
                    <a:pt x="6717" y="7711"/>
                  </a:cubicBezTo>
                  <a:cubicBezTo>
                    <a:pt x="6424" y="7481"/>
                    <a:pt x="6235" y="7125"/>
                    <a:pt x="6193" y="6728"/>
                  </a:cubicBezTo>
                  <a:cubicBezTo>
                    <a:pt x="6193" y="6560"/>
                    <a:pt x="6214" y="6372"/>
                    <a:pt x="6277" y="6205"/>
                  </a:cubicBezTo>
                  <a:cubicBezTo>
                    <a:pt x="6361" y="6037"/>
                    <a:pt x="6486" y="5870"/>
                    <a:pt x="6633" y="5723"/>
                  </a:cubicBezTo>
                  <a:cubicBezTo>
                    <a:pt x="6696" y="5661"/>
                    <a:pt x="6779" y="5598"/>
                    <a:pt x="6863" y="5556"/>
                  </a:cubicBezTo>
                  <a:cubicBezTo>
                    <a:pt x="6926" y="5493"/>
                    <a:pt x="6989" y="5472"/>
                    <a:pt x="7072" y="5430"/>
                  </a:cubicBezTo>
                  <a:cubicBezTo>
                    <a:pt x="7156" y="5389"/>
                    <a:pt x="7282" y="5368"/>
                    <a:pt x="7386" y="5368"/>
                  </a:cubicBezTo>
                  <a:cubicBezTo>
                    <a:pt x="7533" y="5389"/>
                    <a:pt x="7658" y="5451"/>
                    <a:pt x="7763" y="5577"/>
                  </a:cubicBezTo>
                  <a:cubicBezTo>
                    <a:pt x="7930" y="5765"/>
                    <a:pt x="8035" y="6037"/>
                    <a:pt x="7805" y="6225"/>
                  </a:cubicBezTo>
                  <a:cubicBezTo>
                    <a:pt x="7742" y="6301"/>
                    <a:pt x="7656" y="6338"/>
                    <a:pt x="7571" y="6338"/>
                  </a:cubicBezTo>
                  <a:cubicBezTo>
                    <a:pt x="7514" y="6338"/>
                    <a:pt x="7457" y="6322"/>
                    <a:pt x="7407" y="6288"/>
                  </a:cubicBezTo>
                  <a:cubicBezTo>
                    <a:pt x="7323" y="6225"/>
                    <a:pt x="7261" y="6142"/>
                    <a:pt x="7240" y="6037"/>
                  </a:cubicBezTo>
                  <a:cubicBezTo>
                    <a:pt x="7232" y="6030"/>
                    <a:pt x="7221" y="6026"/>
                    <a:pt x="7209" y="6026"/>
                  </a:cubicBezTo>
                  <a:cubicBezTo>
                    <a:pt x="7082" y="6026"/>
                    <a:pt x="6749" y="6385"/>
                    <a:pt x="7072" y="6728"/>
                  </a:cubicBezTo>
                  <a:cubicBezTo>
                    <a:pt x="7211" y="6866"/>
                    <a:pt x="7393" y="6948"/>
                    <a:pt x="7582" y="6948"/>
                  </a:cubicBezTo>
                  <a:cubicBezTo>
                    <a:pt x="7621" y="6948"/>
                    <a:pt x="7660" y="6944"/>
                    <a:pt x="7700" y="6937"/>
                  </a:cubicBezTo>
                  <a:cubicBezTo>
                    <a:pt x="7826" y="6916"/>
                    <a:pt x="7930" y="6874"/>
                    <a:pt x="8014" y="6832"/>
                  </a:cubicBezTo>
                  <a:cubicBezTo>
                    <a:pt x="8118" y="6769"/>
                    <a:pt x="8202" y="6728"/>
                    <a:pt x="8286" y="6665"/>
                  </a:cubicBezTo>
                  <a:cubicBezTo>
                    <a:pt x="8474" y="6477"/>
                    <a:pt x="8600" y="6246"/>
                    <a:pt x="8642" y="5995"/>
                  </a:cubicBezTo>
                  <a:cubicBezTo>
                    <a:pt x="8704" y="5619"/>
                    <a:pt x="8600" y="5263"/>
                    <a:pt x="8370" y="4970"/>
                  </a:cubicBezTo>
                  <a:cubicBezTo>
                    <a:pt x="8153" y="4663"/>
                    <a:pt x="7797" y="4497"/>
                    <a:pt x="7421" y="4497"/>
                  </a:cubicBezTo>
                  <a:cubicBezTo>
                    <a:pt x="7361" y="4497"/>
                    <a:pt x="7300" y="4501"/>
                    <a:pt x="7240" y="4510"/>
                  </a:cubicBezTo>
                  <a:cubicBezTo>
                    <a:pt x="7009" y="4531"/>
                    <a:pt x="6779" y="4614"/>
                    <a:pt x="6570" y="4719"/>
                  </a:cubicBezTo>
                  <a:cubicBezTo>
                    <a:pt x="6445" y="4782"/>
                    <a:pt x="6319" y="4865"/>
                    <a:pt x="6214" y="4928"/>
                  </a:cubicBezTo>
                  <a:cubicBezTo>
                    <a:pt x="6110" y="5033"/>
                    <a:pt x="5984" y="5117"/>
                    <a:pt x="5901" y="5221"/>
                  </a:cubicBezTo>
                  <a:cubicBezTo>
                    <a:pt x="5775" y="5326"/>
                    <a:pt x="5670" y="5430"/>
                    <a:pt x="5587" y="5535"/>
                  </a:cubicBezTo>
                  <a:cubicBezTo>
                    <a:pt x="5503" y="5640"/>
                    <a:pt x="5419" y="5744"/>
                    <a:pt x="5357" y="5870"/>
                  </a:cubicBezTo>
                  <a:cubicBezTo>
                    <a:pt x="5231" y="6058"/>
                    <a:pt x="5147" y="6267"/>
                    <a:pt x="5105" y="6497"/>
                  </a:cubicBezTo>
                  <a:cubicBezTo>
                    <a:pt x="5001" y="6853"/>
                    <a:pt x="5022" y="7251"/>
                    <a:pt x="5126" y="7627"/>
                  </a:cubicBezTo>
                  <a:cubicBezTo>
                    <a:pt x="5231" y="7983"/>
                    <a:pt x="5398" y="8318"/>
                    <a:pt x="5566" y="8653"/>
                  </a:cubicBezTo>
                  <a:cubicBezTo>
                    <a:pt x="5754" y="8966"/>
                    <a:pt x="5901" y="9280"/>
                    <a:pt x="6047" y="9615"/>
                  </a:cubicBezTo>
                  <a:cubicBezTo>
                    <a:pt x="6131" y="9845"/>
                    <a:pt x="6173" y="10117"/>
                    <a:pt x="6173" y="10389"/>
                  </a:cubicBezTo>
                  <a:cubicBezTo>
                    <a:pt x="6152" y="10682"/>
                    <a:pt x="6068" y="10975"/>
                    <a:pt x="5901" y="11247"/>
                  </a:cubicBezTo>
                  <a:cubicBezTo>
                    <a:pt x="5796" y="11435"/>
                    <a:pt x="5649" y="11624"/>
                    <a:pt x="5482" y="11812"/>
                  </a:cubicBezTo>
                  <a:cubicBezTo>
                    <a:pt x="5336" y="11959"/>
                    <a:pt x="5168" y="12084"/>
                    <a:pt x="5001" y="12168"/>
                  </a:cubicBezTo>
                  <a:cubicBezTo>
                    <a:pt x="4813" y="12257"/>
                    <a:pt x="4616" y="12299"/>
                    <a:pt x="4421" y="12299"/>
                  </a:cubicBezTo>
                  <a:cubicBezTo>
                    <a:pt x="4202" y="12299"/>
                    <a:pt x="3986" y="12246"/>
                    <a:pt x="3787" y="12147"/>
                  </a:cubicBezTo>
                  <a:cubicBezTo>
                    <a:pt x="3411" y="12000"/>
                    <a:pt x="3139" y="11728"/>
                    <a:pt x="2971" y="11373"/>
                  </a:cubicBezTo>
                  <a:cubicBezTo>
                    <a:pt x="2846" y="10996"/>
                    <a:pt x="2888" y="10598"/>
                    <a:pt x="3076" y="10285"/>
                  </a:cubicBezTo>
                  <a:cubicBezTo>
                    <a:pt x="3343" y="9813"/>
                    <a:pt x="3603" y="9691"/>
                    <a:pt x="3803" y="9691"/>
                  </a:cubicBezTo>
                  <a:cubicBezTo>
                    <a:pt x="3932" y="9691"/>
                    <a:pt x="4036" y="9742"/>
                    <a:pt x="4101" y="9782"/>
                  </a:cubicBezTo>
                  <a:cubicBezTo>
                    <a:pt x="4331" y="9908"/>
                    <a:pt x="4520" y="10117"/>
                    <a:pt x="4373" y="10389"/>
                  </a:cubicBezTo>
                  <a:cubicBezTo>
                    <a:pt x="4310" y="10515"/>
                    <a:pt x="4190" y="10578"/>
                    <a:pt x="4070" y="10578"/>
                  </a:cubicBezTo>
                  <a:cubicBezTo>
                    <a:pt x="3949" y="10578"/>
                    <a:pt x="3829" y="10515"/>
                    <a:pt x="3766" y="10389"/>
                  </a:cubicBezTo>
                  <a:cubicBezTo>
                    <a:pt x="3763" y="10387"/>
                    <a:pt x="3759" y="10387"/>
                    <a:pt x="3754" y="10387"/>
                  </a:cubicBezTo>
                  <a:cubicBezTo>
                    <a:pt x="3707" y="10387"/>
                    <a:pt x="3616" y="10486"/>
                    <a:pt x="3578" y="10619"/>
                  </a:cubicBezTo>
                  <a:cubicBezTo>
                    <a:pt x="3536" y="10808"/>
                    <a:pt x="3641" y="11017"/>
                    <a:pt x="3808" y="11080"/>
                  </a:cubicBezTo>
                  <a:cubicBezTo>
                    <a:pt x="3923" y="11143"/>
                    <a:pt x="4044" y="11174"/>
                    <a:pt x="4164" y="11174"/>
                  </a:cubicBezTo>
                  <a:cubicBezTo>
                    <a:pt x="4284" y="11174"/>
                    <a:pt x="4405" y="11143"/>
                    <a:pt x="4520" y="11080"/>
                  </a:cubicBezTo>
                  <a:cubicBezTo>
                    <a:pt x="4708" y="10975"/>
                    <a:pt x="4854" y="10829"/>
                    <a:pt x="4959" y="10640"/>
                  </a:cubicBezTo>
                  <a:cubicBezTo>
                    <a:pt x="5273" y="10075"/>
                    <a:pt x="5085" y="9364"/>
                    <a:pt x="4520" y="9008"/>
                  </a:cubicBezTo>
                  <a:cubicBezTo>
                    <a:pt x="4312" y="8862"/>
                    <a:pt x="4069" y="8787"/>
                    <a:pt x="3824" y="8787"/>
                  </a:cubicBezTo>
                  <a:cubicBezTo>
                    <a:pt x="3648" y="8787"/>
                    <a:pt x="3472" y="8825"/>
                    <a:pt x="3306" y="8904"/>
                  </a:cubicBezTo>
                  <a:cubicBezTo>
                    <a:pt x="3097" y="9008"/>
                    <a:pt x="2888" y="9155"/>
                    <a:pt x="2720" y="9343"/>
                  </a:cubicBezTo>
                  <a:cubicBezTo>
                    <a:pt x="2532" y="9531"/>
                    <a:pt x="2364" y="9762"/>
                    <a:pt x="2218" y="10013"/>
                  </a:cubicBezTo>
                  <a:cubicBezTo>
                    <a:pt x="2092" y="10264"/>
                    <a:pt x="1988" y="10536"/>
                    <a:pt x="1925" y="10808"/>
                  </a:cubicBezTo>
                  <a:cubicBezTo>
                    <a:pt x="1862" y="11017"/>
                    <a:pt x="1841" y="11247"/>
                    <a:pt x="1862" y="11477"/>
                  </a:cubicBezTo>
                  <a:cubicBezTo>
                    <a:pt x="1883" y="11875"/>
                    <a:pt x="2030" y="12231"/>
                    <a:pt x="2260" y="12544"/>
                  </a:cubicBezTo>
                  <a:cubicBezTo>
                    <a:pt x="2678" y="13172"/>
                    <a:pt x="3327" y="13632"/>
                    <a:pt x="3724" y="14156"/>
                  </a:cubicBezTo>
                  <a:cubicBezTo>
                    <a:pt x="3913" y="14365"/>
                    <a:pt x="4038" y="14595"/>
                    <a:pt x="4122" y="14867"/>
                  </a:cubicBezTo>
                  <a:cubicBezTo>
                    <a:pt x="4143" y="14992"/>
                    <a:pt x="4164" y="15139"/>
                    <a:pt x="4164" y="15264"/>
                  </a:cubicBezTo>
                  <a:cubicBezTo>
                    <a:pt x="4164" y="15432"/>
                    <a:pt x="4143" y="15599"/>
                    <a:pt x="4122" y="15746"/>
                  </a:cubicBezTo>
                  <a:cubicBezTo>
                    <a:pt x="4080" y="15871"/>
                    <a:pt x="4038" y="15997"/>
                    <a:pt x="4017" y="16101"/>
                  </a:cubicBezTo>
                  <a:cubicBezTo>
                    <a:pt x="3976" y="16206"/>
                    <a:pt x="3934" y="16311"/>
                    <a:pt x="3892" y="16415"/>
                  </a:cubicBezTo>
                  <a:cubicBezTo>
                    <a:pt x="3787" y="16604"/>
                    <a:pt x="3683" y="16771"/>
                    <a:pt x="3536" y="16917"/>
                  </a:cubicBezTo>
                  <a:cubicBezTo>
                    <a:pt x="3262" y="17174"/>
                    <a:pt x="2891" y="17302"/>
                    <a:pt x="2522" y="17302"/>
                  </a:cubicBezTo>
                  <a:cubicBezTo>
                    <a:pt x="2469" y="17302"/>
                    <a:pt x="2417" y="17299"/>
                    <a:pt x="2364" y="17294"/>
                  </a:cubicBezTo>
                  <a:cubicBezTo>
                    <a:pt x="1988" y="17252"/>
                    <a:pt x="1632" y="17085"/>
                    <a:pt x="1381" y="16792"/>
                  </a:cubicBezTo>
                  <a:cubicBezTo>
                    <a:pt x="1255" y="16645"/>
                    <a:pt x="1172" y="16478"/>
                    <a:pt x="1130" y="16311"/>
                  </a:cubicBezTo>
                  <a:cubicBezTo>
                    <a:pt x="1088" y="16122"/>
                    <a:pt x="1088" y="15913"/>
                    <a:pt x="1130" y="15725"/>
                  </a:cubicBezTo>
                  <a:cubicBezTo>
                    <a:pt x="1151" y="15536"/>
                    <a:pt x="1214" y="15369"/>
                    <a:pt x="1297" y="15223"/>
                  </a:cubicBezTo>
                  <a:cubicBezTo>
                    <a:pt x="1360" y="15118"/>
                    <a:pt x="1444" y="15034"/>
                    <a:pt x="1548" y="14972"/>
                  </a:cubicBezTo>
                  <a:cubicBezTo>
                    <a:pt x="1629" y="14931"/>
                    <a:pt x="1719" y="14908"/>
                    <a:pt x="1807" y="14908"/>
                  </a:cubicBezTo>
                  <a:cubicBezTo>
                    <a:pt x="1854" y="14908"/>
                    <a:pt x="1902" y="14915"/>
                    <a:pt x="1946" y="14930"/>
                  </a:cubicBezTo>
                  <a:cubicBezTo>
                    <a:pt x="2197" y="14992"/>
                    <a:pt x="2448" y="15139"/>
                    <a:pt x="2385" y="15432"/>
                  </a:cubicBezTo>
                  <a:cubicBezTo>
                    <a:pt x="2345" y="15605"/>
                    <a:pt x="2196" y="15710"/>
                    <a:pt x="2043" y="15710"/>
                  </a:cubicBezTo>
                  <a:cubicBezTo>
                    <a:pt x="1956" y="15710"/>
                    <a:pt x="1868" y="15675"/>
                    <a:pt x="1800" y="15599"/>
                  </a:cubicBezTo>
                  <a:cubicBezTo>
                    <a:pt x="1798" y="15599"/>
                    <a:pt x="1796" y="15599"/>
                    <a:pt x="1794" y="15599"/>
                  </a:cubicBezTo>
                  <a:cubicBezTo>
                    <a:pt x="1690" y="15599"/>
                    <a:pt x="1558" y="16166"/>
                    <a:pt x="2072" y="16248"/>
                  </a:cubicBezTo>
                  <a:cubicBezTo>
                    <a:pt x="2123" y="16257"/>
                    <a:pt x="2172" y="16261"/>
                    <a:pt x="2219" y="16261"/>
                  </a:cubicBezTo>
                  <a:cubicBezTo>
                    <a:pt x="2704" y="16261"/>
                    <a:pt x="2937" y="15798"/>
                    <a:pt x="3013" y="15474"/>
                  </a:cubicBezTo>
                  <a:cubicBezTo>
                    <a:pt x="3055" y="15223"/>
                    <a:pt x="3034" y="14951"/>
                    <a:pt x="2908" y="14720"/>
                  </a:cubicBezTo>
                  <a:cubicBezTo>
                    <a:pt x="2741" y="14386"/>
                    <a:pt x="2448" y="14156"/>
                    <a:pt x="2113" y="14072"/>
                  </a:cubicBezTo>
                  <a:cubicBezTo>
                    <a:pt x="1988" y="14030"/>
                    <a:pt x="1863" y="14010"/>
                    <a:pt x="1741" y="14010"/>
                  </a:cubicBezTo>
                  <a:cubicBezTo>
                    <a:pt x="1434" y="14010"/>
                    <a:pt x="1145" y="14134"/>
                    <a:pt x="921" y="14344"/>
                  </a:cubicBezTo>
                  <a:cubicBezTo>
                    <a:pt x="732" y="14511"/>
                    <a:pt x="607" y="14700"/>
                    <a:pt x="502" y="14930"/>
                  </a:cubicBezTo>
                  <a:cubicBezTo>
                    <a:pt x="439" y="15055"/>
                    <a:pt x="398" y="15160"/>
                    <a:pt x="356" y="15306"/>
                  </a:cubicBezTo>
                  <a:cubicBezTo>
                    <a:pt x="314" y="15432"/>
                    <a:pt x="272" y="15578"/>
                    <a:pt x="251" y="15704"/>
                  </a:cubicBezTo>
                  <a:cubicBezTo>
                    <a:pt x="147" y="16206"/>
                    <a:pt x="167" y="16729"/>
                    <a:pt x="356" y="17210"/>
                  </a:cubicBezTo>
                  <a:cubicBezTo>
                    <a:pt x="502" y="17566"/>
                    <a:pt x="753" y="17880"/>
                    <a:pt x="1067" y="18110"/>
                  </a:cubicBezTo>
                  <a:cubicBezTo>
                    <a:pt x="1653" y="18570"/>
                    <a:pt x="2406" y="18801"/>
                    <a:pt x="2971" y="19177"/>
                  </a:cubicBezTo>
                  <a:cubicBezTo>
                    <a:pt x="3473" y="19470"/>
                    <a:pt x="3787" y="19993"/>
                    <a:pt x="3808" y="20579"/>
                  </a:cubicBezTo>
                  <a:lnTo>
                    <a:pt x="3808" y="20956"/>
                  </a:lnTo>
                  <a:cubicBezTo>
                    <a:pt x="3808" y="21060"/>
                    <a:pt x="3808" y="21165"/>
                    <a:pt x="3787" y="21290"/>
                  </a:cubicBezTo>
                  <a:cubicBezTo>
                    <a:pt x="3766" y="21395"/>
                    <a:pt x="3745" y="21500"/>
                    <a:pt x="3724" y="21604"/>
                  </a:cubicBezTo>
                  <a:cubicBezTo>
                    <a:pt x="3578" y="22106"/>
                    <a:pt x="3139" y="22504"/>
                    <a:pt x="2616" y="22567"/>
                  </a:cubicBezTo>
                  <a:cubicBezTo>
                    <a:pt x="2493" y="22601"/>
                    <a:pt x="2368" y="22617"/>
                    <a:pt x="2244" y="22617"/>
                  </a:cubicBezTo>
                  <a:cubicBezTo>
                    <a:pt x="1987" y="22617"/>
                    <a:pt x="1732" y="22547"/>
                    <a:pt x="1507" y="22420"/>
                  </a:cubicBezTo>
                  <a:cubicBezTo>
                    <a:pt x="1360" y="22316"/>
                    <a:pt x="1214" y="22190"/>
                    <a:pt x="1130" y="22044"/>
                  </a:cubicBezTo>
                  <a:cubicBezTo>
                    <a:pt x="1025" y="21855"/>
                    <a:pt x="963" y="21667"/>
                    <a:pt x="942" y="21479"/>
                  </a:cubicBezTo>
                  <a:cubicBezTo>
                    <a:pt x="858" y="21186"/>
                    <a:pt x="921" y="20893"/>
                    <a:pt x="1109" y="20642"/>
                  </a:cubicBezTo>
                  <a:cubicBezTo>
                    <a:pt x="1193" y="20537"/>
                    <a:pt x="1339" y="20474"/>
                    <a:pt x="1465" y="20474"/>
                  </a:cubicBezTo>
                  <a:cubicBezTo>
                    <a:pt x="1496" y="20472"/>
                    <a:pt x="1527" y="20471"/>
                    <a:pt x="1557" y="20471"/>
                  </a:cubicBezTo>
                  <a:cubicBezTo>
                    <a:pt x="1795" y="20471"/>
                    <a:pt x="2011" y="20550"/>
                    <a:pt x="2030" y="20809"/>
                  </a:cubicBezTo>
                  <a:cubicBezTo>
                    <a:pt x="2059" y="21119"/>
                    <a:pt x="1860" y="21190"/>
                    <a:pt x="1703" y="21190"/>
                  </a:cubicBezTo>
                  <a:cubicBezTo>
                    <a:pt x="1637" y="21190"/>
                    <a:pt x="1579" y="21177"/>
                    <a:pt x="1548" y="21165"/>
                  </a:cubicBezTo>
                  <a:cubicBezTo>
                    <a:pt x="1431" y="21165"/>
                    <a:pt x="1460" y="21696"/>
                    <a:pt x="1893" y="21696"/>
                  </a:cubicBezTo>
                  <a:cubicBezTo>
                    <a:pt x="1922" y="21696"/>
                    <a:pt x="1954" y="21693"/>
                    <a:pt x="1988" y="21688"/>
                  </a:cubicBezTo>
                  <a:cubicBezTo>
                    <a:pt x="2239" y="21667"/>
                    <a:pt x="2448" y="21521"/>
                    <a:pt x="2553" y="21290"/>
                  </a:cubicBezTo>
                  <a:cubicBezTo>
                    <a:pt x="2636" y="21081"/>
                    <a:pt x="2678" y="20872"/>
                    <a:pt x="2657" y="20663"/>
                  </a:cubicBezTo>
                  <a:cubicBezTo>
                    <a:pt x="2636" y="20412"/>
                    <a:pt x="2511" y="20161"/>
                    <a:pt x="2323" y="19993"/>
                  </a:cubicBezTo>
                  <a:cubicBezTo>
                    <a:pt x="2089" y="19741"/>
                    <a:pt x="1766" y="19614"/>
                    <a:pt x="1436" y="19614"/>
                  </a:cubicBezTo>
                  <a:cubicBezTo>
                    <a:pt x="1411" y="19614"/>
                    <a:pt x="1386" y="19615"/>
                    <a:pt x="1360" y="19617"/>
                  </a:cubicBezTo>
                  <a:cubicBezTo>
                    <a:pt x="921" y="19617"/>
                    <a:pt x="523" y="19847"/>
                    <a:pt x="314" y="20244"/>
                  </a:cubicBezTo>
                  <a:cubicBezTo>
                    <a:pt x="84" y="20705"/>
                    <a:pt x="0" y="21249"/>
                    <a:pt x="84" y="21751"/>
                  </a:cubicBezTo>
                  <a:cubicBezTo>
                    <a:pt x="126" y="22044"/>
                    <a:pt x="188" y="22316"/>
                    <a:pt x="293" y="22567"/>
                  </a:cubicBezTo>
                  <a:cubicBezTo>
                    <a:pt x="377" y="22776"/>
                    <a:pt x="502" y="22985"/>
                    <a:pt x="649" y="23153"/>
                  </a:cubicBezTo>
                  <a:cubicBezTo>
                    <a:pt x="900" y="23446"/>
                    <a:pt x="1214" y="23676"/>
                    <a:pt x="1590" y="23822"/>
                  </a:cubicBezTo>
                  <a:cubicBezTo>
                    <a:pt x="1946" y="23927"/>
                    <a:pt x="2323" y="24011"/>
                    <a:pt x="2678" y="24052"/>
                  </a:cubicBezTo>
                  <a:cubicBezTo>
                    <a:pt x="3034" y="24094"/>
                    <a:pt x="3390" y="24157"/>
                    <a:pt x="3724" y="24241"/>
                  </a:cubicBezTo>
                  <a:cubicBezTo>
                    <a:pt x="3996" y="24303"/>
                    <a:pt x="4227" y="24429"/>
                    <a:pt x="4457" y="24596"/>
                  </a:cubicBezTo>
                  <a:cubicBezTo>
                    <a:pt x="4687" y="24785"/>
                    <a:pt x="4854" y="25036"/>
                    <a:pt x="4980" y="25308"/>
                  </a:cubicBezTo>
                  <a:cubicBezTo>
                    <a:pt x="5064" y="25538"/>
                    <a:pt x="5147" y="25747"/>
                    <a:pt x="5189" y="25977"/>
                  </a:cubicBezTo>
                  <a:cubicBezTo>
                    <a:pt x="5210" y="26187"/>
                    <a:pt x="5210" y="26396"/>
                    <a:pt x="5189" y="26605"/>
                  </a:cubicBezTo>
                  <a:cubicBezTo>
                    <a:pt x="5105" y="27024"/>
                    <a:pt x="4833" y="27379"/>
                    <a:pt x="4457" y="27568"/>
                  </a:cubicBezTo>
                  <a:cubicBezTo>
                    <a:pt x="4218" y="27717"/>
                    <a:pt x="3947" y="27792"/>
                    <a:pt x="3674" y="27792"/>
                  </a:cubicBezTo>
                  <a:cubicBezTo>
                    <a:pt x="3565" y="27792"/>
                    <a:pt x="3455" y="27780"/>
                    <a:pt x="3348" y="27756"/>
                  </a:cubicBezTo>
                  <a:cubicBezTo>
                    <a:pt x="2992" y="27651"/>
                    <a:pt x="2678" y="27400"/>
                    <a:pt x="2532" y="27044"/>
                  </a:cubicBezTo>
                  <a:cubicBezTo>
                    <a:pt x="2155" y="26228"/>
                    <a:pt x="2553" y="25998"/>
                    <a:pt x="2720" y="25915"/>
                  </a:cubicBezTo>
                  <a:cubicBezTo>
                    <a:pt x="2821" y="25872"/>
                    <a:pt x="2926" y="25844"/>
                    <a:pt x="3023" y="25844"/>
                  </a:cubicBezTo>
                  <a:cubicBezTo>
                    <a:pt x="3166" y="25844"/>
                    <a:pt x="3294" y="25907"/>
                    <a:pt x="3369" y="26082"/>
                  </a:cubicBezTo>
                  <a:cubicBezTo>
                    <a:pt x="3521" y="26443"/>
                    <a:pt x="3189" y="26545"/>
                    <a:pt x="3049" y="26545"/>
                  </a:cubicBezTo>
                  <a:cubicBezTo>
                    <a:pt x="3035" y="26545"/>
                    <a:pt x="3023" y="26544"/>
                    <a:pt x="3013" y="26542"/>
                  </a:cubicBezTo>
                  <a:lnTo>
                    <a:pt x="3013" y="26542"/>
                  </a:lnTo>
                  <a:cubicBezTo>
                    <a:pt x="2950" y="26584"/>
                    <a:pt x="2971" y="26731"/>
                    <a:pt x="3076" y="26856"/>
                  </a:cubicBezTo>
                  <a:cubicBezTo>
                    <a:pt x="3163" y="26943"/>
                    <a:pt x="3272" y="26993"/>
                    <a:pt x="3381" y="26993"/>
                  </a:cubicBezTo>
                  <a:cubicBezTo>
                    <a:pt x="3456" y="26993"/>
                    <a:pt x="3531" y="26970"/>
                    <a:pt x="3599" y="26919"/>
                  </a:cubicBezTo>
                  <a:cubicBezTo>
                    <a:pt x="3829" y="26814"/>
                    <a:pt x="3996" y="26605"/>
                    <a:pt x="4017" y="26354"/>
                  </a:cubicBezTo>
                  <a:cubicBezTo>
                    <a:pt x="4038" y="26145"/>
                    <a:pt x="4017" y="25936"/>
                    <a:pt x="3913" y="25726"/>
                  </a:cubicBezTo>
                  <a:cubicBezTo>
                    <a:pt x="3808" y="25496"/>
                    <a:pt x="3620" y="25308"/>
                    <a:pt x="3390" y="25182"/>
                  </a:cubicBezTo>
                  <a:cubicBezTo>
                    <a:pt x="3222" y="25093"/>
                    <a:pt x="3035" y="25051"/>
                    <a:pt x="2844" y="25051"/>
                  </a:cubicBezTo>
                  <a:cubicBezTo>
                    <a:pt x="2678" y="25051"/>
                    <a:pt x="2509" y="25082"/>
                    <a:pt x="2344" y="25140"/>
                  </a:cubicBezTo>
                  <a:cubicBezTo>
                    <a:pt x="1946" y="25287"/>
                    <a:pt x="1632" y="25643"/>
                    <a:pt x="1569" y="26061"/>
                  </a:cubicBezTo>
                  <a:cubicBezTo>
                    <a:pt x="1528" y="26312"/>
                    <a:pt x="1528" y="26542"/>
                    <a:pt x="1569" y="26793"/>
                  </a:cubicBezTo>
                  <a:cubicBezTo>
                    <a:pt x="1611" y="27065"/>
                    <a:pt x="1716" y="27316"/>
                    <a:pt x="1820" y="27568"/>
                  </a:cubicBezTo>
                  <a:cubicBezTo>
                    <a:pt x="1946" y="27819"/>
                    <a:pt x="2113" y="28070"/>
                    <a:pt x="2281" y="28279"/>
                  </a:cubicBezTo>
                  <a:cubicBezTo>
                    <a:pt x="2427" y="28446"/>
                    <a:pt x="2616" y="28593"/>
                    <a:pt x="2804" y="28718"/>
                  </a:cubicBezTo>
                  <a:cubicBezTo>
                    <a:pt x="3139" y="28928"/>
                    <a:pt x="3515" y="29032"/>
                    <a:pt x="3913" y="29032"/>
                  </a:cubicBezTo>
                  <a:cubicBezTo>
                    <a:pt x="3940" y="29033"/>
                    <a:pt x="3967" y="29033"/>
                    <a:pt x="3994" y="29033"/>
                  </a:cubicBezTo>
                  <a:cubicBezTo>
                    <a:pt x="4701" y="29033"/>
                    <a:pt x="5423" y="28780"/>
                    <a:pt x="6068" y="28760"/>
                  </a:cubicBezTo>
                  <a:cubicBezTo>
                    <a:pt x="6340" y="28760"/>
                    <a:pt x="6612" y="28802"/>
                    <a:pt x="6863" y="28886"/>
                  </a:cubicBezTo>
                  <a:cubicBezTo>
                    <a:pt x="6989" y="28928"/>
                    <a:pt x="7114" y="28990"/>
                    <a:pt x="7219" y="29074"/>
                  </a:cubicBezTo>
                  <a:cubicBezTo>
                    <a:pt x="7344" y="29179"/>
                    <a:pt x="7470" y="29283"/>
                    <a:pt x="7574" y="29409"/>
                  </a:cubicBezTo>
                  <a:cubicBezTo>
                    <a:pt x="7742" y="29576"/>
                    <a:pt x="7867" y="29785"/>
                    <a:pt x="7993" y="29974"/>
                  </a:cubicBezTo>
                  <a:cubicBezTo>
                    <a:pt x="8077" y="30162"/>
                    <a:pt x="8139" y="30371"/>
                    <a:pt x="8181" y="30560"/>
                  </a:cubicBezTo>
                  <a:cubicBezTo>
                    <a:pt x="8223" y="30999"/>
                    <a:pt x="8098" y="31417"/>
                    <a:pt x="7784" y="31710"/>
                  </a:cubicBezTo>
                  <a:cubicBezTo>
                    <a:pt x="7533" y="32024"/>
                    <a:pt x="7177" y="32213"/>
                    <a:pt x="6800" y="32234"/>
                  </a:cubicBezTo>
                  <a:cubicBezTo>
                    <a:pt x="6761" y="32238"/>
                    <a:pt x="6720" y="32241"/>
                    <a:pt x="6679" y="32241"/>
                  </a:cubicBezTo>
                  <a:cubicBezTo>
                    <a:pt x="6545" y="32241"/>
                    <a:pt x="6405" y="32214"/>
                    <a:pt x="6277" y="32150"/>
                  </a:cubicBezTo>
                  <a:cubicBezTo>
                    <a:pt x="6089" y="32066"/>
                    <a:pt x="5942" y="31962"/>
                    <a:pt x="5796" y="31815"/>
                  </a:cubicBezTo>
                  <a:cubicBezTo>
                    <a:pt x="5733" y="31752"/>
                    <a:pt x="5670" y="31669"/>
                    <a:pt x="5608" y="31585"/>
                  </a:cubicBezTo>
                  <a:cubicBezTo>
                    <a:pt x="5566" y="31522"/>
                    <a:pt x="5524" y="31459"/>
                    <a:pt x="5503" y="31376"/>
                  </a:cubicBezTo>
                  <a:cubicBezTo>
                    <a:pt x="5461" y="31271"/>
                    <a:pt x="5440" y="31166"/>
                    <a:pt x="5440" y="31041"/>
                  </a:cubicBezTo>
                  <a:cubicBezTo>
                    <a:pt x="5461" y="30915"/>
                    <a:pt x="5524" y="30769"/>
                    <a:pt x="5629" y="30685"/>
                  </a:cubicBezTo>
                  <a:cubicBezTo>
                    <a:pt x="5756" y="30583"/>
                    <a:pt x="5899" y="30497"/>
                    <a:pt x="6038" y="30497"/>
                  </a:cubicBezTo>
                  <a:cubicBezTo>
                    <a:pt x="6128" y="30497"/>
                    <a:pt x="6216" y="30532"/>
                    <a:pt x="6298" y="30622"/>
                  </a:cubicBezTo>
                  <a:cubicBezTo>
                    <a:pt x="6424" y="30727"/>
                    <a:pt x="6445" y="30915"/>
                    <a:pt x="6361" y="31041"/>
                  </a:cubicBezTo>
                  <a:cubicBezTo>
                    <a:pt x="6298" y="31125"/>
                    <a:pt x="6193" y="31187"/>
                    <a:pt x="6089" y="31208"/>
                  </a:cubicBezTo>
                  <a:cubicBezTo>
                    <a:pt x="6028" y="31254"/>
                    <a:pt x="6221" y="31509"/>
                    <a:pt x="6476" y="31509"/>
                  </a:cubicBezTo>
                  <a:cubicBezTo>
                    <a:pt x="6572" y="31509"/>
                    <a:pt x="6676" y="31473"/>
                    <a:pt x="6779" y="31376"/>
                  </a:cubicBezTo>
                  <a:cubicBezTo>
                    <a:pt x="6947" y="31208"/>
                    <a:pt x="7030" y="30957"/>
                    <a:pt x="6989" y="30706"/>
                  </a:cubicBezTo>
                  <a:cubicBezTo>
                    <a:pt x="6968" y="30601"/>
                    <a:pt x="6926" y="30497"/>
                    <a:pt x="6863" y="30392"/>
                  </a:cubicBezTo>
                  <a:cubicBezTo>
                    <a:pt x="6821" y="30309"/>
                    <a:pt x="6779" y="30225"/>
                    <a:pt x="6696" y="30141"/>
                  </a:cubicBezTo>
                  <a:cubicBezTo>
                    <a:pt x="6528" y="29953"/>
                    <a:pt x="6298" y="29827"/>
                    <a:pt x="6026" y="29785"/>
                  </a:cubicBezTo>
                  <a:cubicBezTo>
                    <a:pt x="5950" y="29772"/>
                    <a:pt x="5874" y="29765"/>
                    <a:pt x="5798" y="29765"/>
                  </a:cubicBezTo>
                  <a:cubicBezTo>
                    <a:pt x="5521" y="29765"/>
                    <a:pt x="5252" y="29856"/>
                    <a:pt x="5022" y="30037"/>
                  </a:cubicBezTo>
                  <a:cubicBezTo>
                    <a:pt x="4666" y="30309"/>
                    <a:pt x="4499" y="30727"/>
                    <a:pt x="4561" y="31166"/>
                  </a:cubicBezTo>
                  <a:cubicBezTo>
                    <a:pt x="4582" y="31417"/>
                    <a:pt x="4666" y="31648"/>
                    <a:pt x="4771" y="31857"/>
                  </a:cubicBezTo>
                  <a:cubicBezTo>
                    <a:pt x="4833" y="31982"/>
                    <a:pt x="4917" y="32087"/>
                    <a:pt x="4980" y="32192"/>
                  </a:cubicBezTo>
                  <a:cubicBezTo>
                    <a:pt x="5064" y="32317"/>
                    <a:pt x="5147" y="32422"/>
                    <a:pt x="5252" y="32526"/>
                  </a:cubicBezTo>
                  <a:cubicBezTo>
                    <a:pt x="5377" y="32631"/>
                    <a:pt x="5482" y="32736"/>
                    <a:pt x="5587" y="32840"/>
                  </a:cubicBezTo>
                  <a:cubicBezTo>
                    <a:pt x="5691" y="32924"/>
                    <a:pt x="5796" y="32987"/>
                    <a:pt x="5921" y="33050"/>
                  </a:cubicBezTo>
                  <a:cubicBezTo>
                    <a:pt x="6110" y="33175"/>
                    <a:pt x="6319" y="33259"/>
                    <a:pt x="6528" y="33322"/>
                  </a:cubicBezTo>
                  <a:cubicBezTo>
                    <a:pt x="6685" y="33356"/>
                    <a:pt x="6846" y="33373"/>
                    <a:pt x="7008" y="33373"/>
                  </a:cubicBezTo>
                  <a:cubicBezTo>
                    <a:pt x="7233" y="33373"/>
                    <a:pt x="7460" y="33341"/>
                    <a:pt x="7679" y="33280"/>
                  </a:cubicBezTo>
                  <a:cubicBezTo>
                    <a:pt x="8035" y="33154"/>
                    <a:pt x="8370" y="33008"/>
                    <a:pt x="8704" y="32819"/>
                  </a:cubicBezTo>
                  <a:cubicBezTo>
                    <a:pt x="9018" y="32652"/>
                    <a:pt x="9332" y="32506"/>
                    <a:pt x="9667" y="32359"/>
                  </a:cubicBezTo>
                  <a:cubicBezTo>
                    <a:pt x="9876" y="32272"/>
                    <a:pt x="10085" y="32228"/>
                    <a:pt x="10307" y="32228"/>
                  </a:cubicBezTo>
                  <a:cubicBezTo>
                    <a:pt x="10351" y="32228"/>
                    <a:pt x="10396" y="32230"/>
                    <a:pt x="10441" y="32234"/>
                  </a:cubicBezTo>
                  <a:cubicBezTo>
                    <a:pt x="10755" y="32234"/>
                    <a:pt x="11048" y="32338"/>
                    <a:pt x="11299" y="32506"/>
                  </a:cubicBezTo>
                  <a:cubicBezTo>
                    <a:pt x="11508" y="32610"/>
                    <a:pt x="11696" y="32757"/>
                    <a:pt x="11864" y="32924"/>
                  </a:cubicBezTo>
                  <a:cubicBezTo>
                    <a:pt x="12010" y="33070"/>
                    <a:pt x="12136" y="33238"/>
                    <a:pt x="12219" y="33426"/>
                  </a:cubicBezTo>
                  <a:cubicBezTo>
                    <a:pt x="12408" y="33803"/>
                    <a:pt x="12387" y="34263"/>
                    <a:pt x="12199" y="34640"/>
                  </a:cubicBezTo>
                  <a:cubicBezTo>
                    <a:pt x="12052" y="34995"/>
                    <a:pt x="11780" y="35288"/>
                    <a:pt x="11424" y="35435"/>
                  </a:cubicBezTo>
                  <a:cubicBezTo>
                    <a:pt x="11288" y="35483"/>
                    <a:pt x="11142" y="35507"/>
                    <a:pt x="10996" y="35507"/>
                  </a:cubicBezTo>
                  <a:cubicBezTo>
                    <a:pt x="10763" y="35507"/>
                    <a:pt x="10530" y="35446"/>
                    <a:pt x="10336" y="35330"/>
                  </a:cubicBezTo>
                  <a:cubicBezTo>
                    <a:pt x="9562" y="34891"/>
                    <a:pt x="9730" y="34472"/>
                    <a:pt x="9834" y="34305"/>
                  </a:cubicBezTo>
                  <a:cubicBezTo>
                    <a:pt x="9926" y="34136"/>
                    <a:pt x="10063" y="33990"/>
                    <a:pt x="10237" y="33990"/>
                  </a:cubicBezTo>
                  <a:cubicBezTo>
                    <a:pt x="10300" y="33990"/>
                    <a:pt x="10368" y="34009"/>
                    <a:pt x="10441" y="34054"/>
                  </a:cubicBezTo>
                  <a:cubicBezTo>
                    <a:pt x="10692" y="34179"/>
                    <a:pt x="10692" y="34514"/>
                    <a:pt x="10441" y="34640"/>
                  </a:cubicBezTo>
                  <a:cubicBezTo>
                    <a:pt x="10420" y="34703"/>
                    <a:pt x="10525" y="34807"/>
                    <a:pt x="10671" y="34828"/>
                  </a:cubicBezTo>
                  <a:cubicBezTo>
                    <a:pt x="10703" y="34835"/>
                    <a:pt x="10735" y="34839"/>
                    <a:pt x="10768" y="34839"/>
                  </a:cubicBezTo>
                  <a:cubicBezTo>
                    <a:pt x="10926" y="34839"/>
                    <a:pt x="11079" y="34754"/>
                    <a:pt x="11131" y="34598"/>
                  </a:cubicBezTo>
                  <a:cubicBezTo>
                    <a:pt x="11257" y="34389"/>
                    <a:pt x="11257" y="34117"/>
                    <a:pt x="11131" y="33907"/>
                  </a:cubicBezTo>
                  <a:cubicBezTo>
                    <a:pt x="11027" y="33719"/>
                    <a:pt x="10880" y="33552"/>
                    <a:pt x="10692" y="33447"/>
                  </a:cubicBezTo>
                  <a:cubicBezTo>
                    <a:pt x="10513" y="33354"/>
                    <a:pt x="10319" y="33310"/>
                    <a:pt x="10126" y="33310"/>
                  </a:cubicBezTo>
                  <a:cubicBezTo>
                    <a:pt x="9713" y="33310"/>
                    <a:pt x="9309" y="33515"/>
                    <a:pt x="9081" y="33886"/>
                  </a:cubicBezTo>
                  <a:cubicBezTo>
                    <a:pt x="8809" y="34242"/>
                    <a:pt x="8788" y="34703"/>
                    <a:pt x="8976" y="35100"/>
                  </a:cubicBezTo>
                  <a:cubicBezTo>
                    <a:pt x="9081" y="35330"/>
                    <a:pt x="9227" y="35519"/>
                    <a:pt x="9395" y="35686"/>
                  </a:cubicBezTo>
                  <a:cubicBezTo>
                    <a:pt x="9604" y="35874"/>
                    <a:pt x="9813" y="36042"/>
                    <a:pt x="10064" y="36188"/>
                  </a:cubicBezTo>
                  <a:cubicBezTo>
                    <a:pt x="10315" y="36314"/>
                    <a:pt x="10567" y="36418"/>
                    <a:pt x="10839" y="36481"/>
                  </a:cubicBezTo>
                  <a:cubicBezTo>
                    <a:pt x="11011" y="36528"/>
                    <a:pt x="11184" y="36552"/>
                    <a:pt x="11356" y="36552"/>
                  </a:cubicBezTo>
                  <a:cubicBezTo>
                    <a:pt x="11414" y="36552"/>
                    <a:pt x="11471" y="36549"/>
                    <a:pt x="11529" y="36544"/>
                  </a:cubicBezTo>
                  <a:cubicBezTo>
                    <a:pt x="11927" y="36523"/>
                    <a:pt x="12282" y="36376"/>
                    <a:pt x="12596" y="36146"/>
                  </a:cubicBezTo>
                  <a:cubicBezTo>
                    <a:pt x="13224" y="35728"/>
                    <a:pt x="13684" y="35079"/>
                    <a:pt x="14207" y="34661"/>
                  </a:cubicBezTo>
                  <a:cubicBezTo>
                    <a:pt x="14416" y="34493"/>
                    <a:pt x="14647" y="34368"/>
                    <a:pt x="14919" y="34284"/>
                  </a:cubicBezTo>
                  <a:cubicBezTo>
                    <a:pt x="15044" y="34263"/>
                    <a:pt x="15191" y="34242"/>
                    <a:pt x="15316" y="34242"/>
                  </a:cubicBezTo>
                  <a:cubicBezTo>
                    <a:pt x="15484" y="34242"/>
                    <a:pt x="15651" y="34263"/>
                    <a:pt x="15797" y="34284"/>
                  </a:cubicBezTo>
                  <a:cubicBezTo>
                    <a:pt x="15923" y="34326"/>
                    <a:pt x="16048" y="34347"/>
                    <a:pt x="16153" y="34389"/>
                  </a:cubicBezTo>
                  <a:cubicBezTo>
                    <a:pt x="16258" y="34430"/>
                    <a:pt x="16362" y="34472"/>
                    <a:pt x="16467" y="34514"/>
                  </a:cubicBezTo>
                  <a:cubicBezTo>
                    <a:pt x="16655" y="34619"/>
                    <a:pt x="16823" y="34723"/>
                    <a:pt x="16969" y="34870"/>
                  </a:cubicBezTo>
                  <a:cubicBezTo>
                    <a:pt x="17262" y="35184"/>
                    <a:pt x="17388" y="35623"/>
                    <a:pt x="17325" y="36042"/>
                  </a:cubicBezTo>
                  <a:cubicBezTo>
                    <a:pt x="17304" y="36418"/>
                    <a:pt x="17137" y="36774"/>
                    <a:pt x="16844" y="37025"/>
                  </a:cubicBezTo>
                  <a:cubicBezTo>
                    <a:pt x="16697" y="37151"/>
                    <a:pt x="16530" y="37234"/>
                    <a:pt x="16362" y="37276"/>
                  </a:cubicBezTo>
                  <a:cubicBezTo>
                    <a:pt x="16268" y="37297"/>
                    <a:pt x="16169" y="37307"/>
                    <a:pt x="16069" y="37307"/>
                  </a:cubicBezTo>
                  <a:cubicBezTo>
                    <a:pt x="15970" y="37307"/>
                    <a:pt x="15871" y="37297"/>
                    <a:pt x="15776" y="37276"/>
                  </a:cubicBezTo>
                  <a:cubicBezTo>
                    <a:pt x="15588" y="37255"/>
                    <a:pt x="15421" y="37192"/>
                    <a:pt x="15274" y="37109"/>
                  </a:cubicBezTo>
                  <a:cubicBezTo>
                    <a:pt x="15170" y="37046"/>
                    <a:pt x="15086" y="36962"/>
                    <a:pt x="15023" y="36858"/>
                  </a:cubicBezTo>
                  <a:cubicBezTo>
                    <a:pt x="14960" y="36753"/>
                    <a:pt x="14940" y="36586"/>
                    <a:pt x="14981" y="36460"/>
                  </a:cubicBezTo>
                  <a:cubicBezTo>
                    <a:pt x="15038" y="36236"/>
                    <a:pt x="15144" y="36011"/>
                    <a:pt x="15390" y="36011"/>
                  </a:cubicBezTo>
                  <a:cubicBezTo>
                    <a:pt x="15419" y="36011"/>
                    <a:pt x="15450" y="36014"/>
                    <a:pt x="15484" y="36021"/>
                  </a:cubicBezTo>
                  <a:cubicBezTo>
                    <a:pt x="15756" y="36083"/>
                    <a:pt x="15860" y="36418"/>
                    <a:pt x="15651" y="36607"/>
                  </a:cubicBezTo>
                  <a:cubicBezTo>
                    <a:pt x="15642" y="36662"/>
                    <a:pt x="15750" y="36717"/>
                    <a:pt x="15881" y="36717"/>
                  </a:cubicBezTo>
                  <a:cubicBezTo>
                    <a:pt x="16048" y="36717"/>
                    <a:pt x="16253" y="36628"/>
                    <a:pt x="16300" y="36335"/>
                  </a:cubicBezTo>
                  <a:cubicBezTo>
                    <a:pt x="16404" y="35749"/>
                    <a:pt x="15881" y="35477"/>
                    <a:pt x="15525" y="35393"/>
                  </a:cubicBezTo>
                  <a:cubicBezTo>
                    <a:pt x="15449" y="35380"/>
                    <a:pt x="15371" y="35373"/>
                    <a:pt x="15293" y="35373"/>
                  </a:cubicBezTo>
                  <a:cubicBezTo>
                    <a:pt x="15113" y="35373"/>
                    <a:pt x="14933" y="35410"/>
                    <a:pt x="14772" y="35498"/>
                  </a:cubicBezTo>
                  <a:cubicBezTo>
                    <a:pt x="14437" y="35665"/>
                    <a:pt x="14207" y="35958"/>
                    <a:pt x="14124" y="36314"/>
                  </a:cubicBezTo>
                  <a:cubicBezTo>
                    <a:pt x="13977" y="36732"/>
                    <a:pt x="14082" y="37192"/>
                    <a:pt x="14396" y="37506"/>
                  </a:cubicBezTo>
                  <a:cubicBezTo>
                    <a:pt x="14563" y="37674"/>
                    <a:pt x="14772" y="37820"/>
                    <a:pt x="14981" y="37925"/>
                  </a:cubicBezTo>
                  <a:cubicBezTo>
                    <a:pt x="15107" y="37988"/>
                    <a:pt x="15232" y="38029"/>
                    <a:pt x="15358" y="38071"/>
                  </a:cubicBezTo>
                  <a:cubicBezTo>
                    <a:pt x="15484" y="38113"/>
                    <a:pt x="15630" y="38155"/>
                    <a:pt x="15776" y="38176"/>
                  </a:cubicBezTo>
                  <a:cubicBezTo>
                    <a:pt x="15973" y="38217"/>
                    <a:pt x="16169" y="38238"/>
                    <a:pt x="16365" y="38238"/>
                  </a:cubicBezTo>
                  <a:cubicBezTo>
                    <a:pt x="16668" y="38238"/>
                    <a:pt x="16969" y="38186"/>
                    <a:pt x="17262" y="38071"/>
                  </a:cubicBezTo>
                  <a:cubicBezTo>
                    <a:pt x="17618" y="37925"/>
                    <a:pt x="17932" y="37674"/>
                    <a:pt x="18162" y="37360"/>
                  </a:cubicBezTo>
                  <a:cubicBezTo>
                    <a:pt x="18622" y="36774"/>
                    <a:pt x="18852" y="36021"/>
                    <a:pt x="19229" y="35477"/>
                  </a:cubicBezTo>
                  <a:cubicBezTo>
                    <a:pt x="19522" y="34954"/>
                    <a:pt x="20066" y="34640"/>
                    <a:pt x="20631" y="34619"/>
                  </a:cubicBezTo>
                  <a:lnTo>
                    <a:pt x="21007" y="34598"/>
                  </a:lnTo>
                  <a:cubicBezTo>
                    <a:pt x="21112" y="34598"/>
                    <a:pt x="21238" y="34598"/>
                    <a:pt x="21342" y="34619"/>
                  </a:cubicBezTo>
                  <a:cubicBezTo>
                    <a:pt x="21447" y="34640"/>
                    <a:pt x="21551" y="34661"/>
                    <a:pt x="21656" y="34703"/>
                  </a:cubicBezTo>
                  <a:cubicBezTo>
                    <a:pt x="22158" y="34849"/>
                    <a:pt x="22556" y="35267"/>
                    <a:pt x="22639" y="35811"/>
                  </a:cubicBezTo>
                  <a:cubicBezTo>
                    <a:pt x="22723" y="36188"/>
                    <a:pt x="22660" y="36565"/>
                    <a:pt x="22472" y="36899"/>
                  </a:cubicBezTo>
                  <a:cubicBezTo>
                    <a:pt x="22367" y="37046"/>
                    <a:pt x="22242" y="37192"/>
                    <a:pt x="22074" y="37276"/>
                  </a:cubicBezTo>
                  <a:cubicBezTo>
                    <a:pt x="21907" y="37381"/>
                    <a:pt x="21719" y="37443"/>
                    <a:pt x="21530" y="37464"/>
                  </a:cubicBezTo>
                  <a:cubicBezTo>
                    <a:pt x="21447" y="37482"/>
                    <a:pt x="21364" y="37492"/>
                    <a:pt x="21282" y="37492"/>
                  </a:cubicBezTo>
                  <a:cubicBezTo>
                    <a:pt x="21075" y="37492"/>
                    <a:pt x="20873" y="37432"/>
                    <a:pt x="20694" y="37297"/>
                  </a:cubicBezTo>
                  <a:cubicBezTo>
                    <a:pt x="20589" y="37213"/>
                    <a:pt x="20526" y="37067"/>
                    <a:pt x="20526" y="36920"/>
                  </a:cubicBezTo>
                  <a:cubicBezTo>
                    <a:pt x="20505" y="36669"/>
                    <a:pt x="20547" y="36397"/>
                    <a:pt x="20861" y="36376"/>
                  </a:cubicBezTo>
                  <a:cubicBezTo>
                    <a:pt x="20882" y="36374"/>
                    <a:pt x="20901" y="36373"/>
                    <a:pt x="20920" y="36373"/>
                  </a:cubicBezTo>
                  <a:cubicBezTo>
                    <a:pt x="21296" y="36373"/>
                    <a:pt x="21256" y="36758"/>
                    <a:pt x="21217" y="36858"/>
                  </a:cubicBezTo>
                  <a:cubicBezTo>
                    <a:pt x="21217" y="36895"/>
                    <a:pt x="21269" y="36917"/>
                    <a:pt x="21341" y="36917"/>
                  </a:cubicBezTo>
                  <a:cubicBezTo>
                    <a:pt x="21514" y="36917"/>
                    <a:pt x="21799" y="36788"/>
                    <a:pt x="21740" y="36418"/>
                  </a:cubicBezTo>
                  <a:cubicBezTo>
                    <a:pt x="21719" y="36167"/>
                    <a:pt x="21572" y="35958"/>
                    <a:pt x="21342" y="35832"/>
                  </a:cubicBezTo>
                  <a:cubicBezTo>
                    <a:pt x="21182" y="35768"/>
                    <a:pt x="21022" y="35741"/>
                    <a:pt x="20863" y="35741"/>
                  </a:cubicBezTo>
                  <a:cubicBezTo>
                    <a:pt x="20813" y="35741"/>
                    <a:pt x="20764" y="35744"/>
                    <a:pt x="20714" y="35749"/>
                  </a:cubicBezTo>
                  <a:cubicBezTo>
                    <a:pt x="20463" y="35770"/>
                    <a:pt x="20212" y="35895"/>
                    <a:pt x="20024" y="36083"/>
                  </a:cubicBezTo>
                  <a:cubicBezTo>
                    <a:pt x="19773" y="36335"/>
                    <a:pt x="19626" y="36690"/>
                    <a:pt x="19647" y="37046"/>
                  </a:cubicBezTo>
                  <a:cubicBezTo>
                    <a:pt x="19668" y="37485"/>
                    <a:pt x="19898" y="37883"/>
                    <a:pt x="20296" y="38092"/>
                  </a:cubicBezTo>
                  <a:cubicBezTo>
                    <a:pt x="20639" y="38264"/>
                    <a:pt x="21029" y="38354"/>
                    <a:pt x="21414" y="38354"/>
                  </a:cubicBezTo>
                  <a:cubicBezTo>
                    <a:pt x="21545" y="38354"/>
                    <a:pt x="21675" y="38344"/>
                    <a:pt x="21802" y="38322"/>
                  </a:cubicBezTo>
                  <a:cubicBezTo>
                    <a:pt x="22095" y="38280"/>
                    <a:pt x="22367" y="38218"/>
                    <a:pt x="22619" y="38113"/>
                  </a:cubicBezTo>
                  <a:cubicBezTo>
                    <a:pt x="22849" y="38029"/>
                    <a:pt x="23037" y="37904"/>
                    <a:pt x="23225" y="37757"/>
                  </a:cubicBezTo>
                  <a:cubicBezTo>
                    <a:pt x="23518" y="37506"/>
                    <a:pt x="23748" y="37171"/>
                    <a:pt x="23874" y="36795"/>
                  </a:cubicBezTo>
                  <a:cubicBezTo>
                    <a:pt x="23979" y="36439"/>
                    <a:pt x="24062" y="36083"/>
                    <a:pt x="24104" y="35707"/>
                  </a:cubicBezTo>
                  <a:cubicBezTo>
                    <a:pt x="24146" y="35351"/>
                    <a:pt x="24209" y="35016"/>
                    <a:pt x="24292" y="34661"/>
                  </a:cubicBezTo>
                  <a:cubicBezTo>
                    <a:pt x="24355" y="34410"/>
                    <a:pt x="24481" y="34158"/>
                    <a:pt x="24648" y="33949"/>
                  </a:cubicBezTo>
                  <a:cubicBezTo>
                    <a:pt x="24836" y="33719"/>
                    <a:pt x="25087" y="33531"/>
                    <a:pt x="25360" y="33426"/>
                  </a:cubicBezTo>
                  <a:cubicBezTo>
                    <a:pt x="25569" y="33322"/>
                    <a:pt x="25799" y="33259"/>
                    <a:pt x="26029" y="33217"/>
                  </a:cubicBezTo>
                  <a:cubicBezTo>
                    <a:pt x="26134" y="33196"/>
                    <a:pt x="26238" y="33186"/>
                    <a:pt x="26343" y="33186"/>
                  </a:cubicBezTo>
                  <a:cubicBezTo>
                    <a:pt x="26448" y="33186"/>
                    <a:pt x="26552" y="33196"/>
                    <a:pt x="26657" y="33217"/>
                  </a:cubicBezTo>
                  <a:cubicBezTo>
                    <a:pt x="27075" y="33301"/>
                    <a:pt x="27431" y="33573"/>
                    <a:pt x="27619" y="33949"/>
                  </a:cubicBezTo>
                  <a:cubicBezTo>
                    <a:pt x="27828" y="34263"/>
                    <a:pt x="27891" y="34661"/>
                    <a:pt x="27808" y="35037"/>
                  </a:cubicBezTo>
                  <a:cubicBezTo>
                    <a:pt x="27703" y="35414"/>
                    <a:pt x="27452" y="35707"/>
                    <a:pt x="27096" y="35874"/>
                  </a:cubicBezTo>
                  <a:cubicBezTo>
                    <a:pt x="26851" y="35987"/>
                    <a:pt x="26657" y="36031"/>
                    <a:pt x="26503" y="36031"/>
                  </a:cubicBezTo>
                  <a:cubicBezTo>
                    <a:pt x="26146" y="36031"/>
                    <a:pt x="26010" y="35797"/>
                    <a:pt x="25966" y="35665"/>
                  </a:cubicBezTo>
                  <a:cubicBezTo>
                    <a:pt x="25862" y="35435"/>
                    <a:pt x="25841" y="35163"/>
                    <a:pt x="26134" y="35037"/>
                  </a:cubicBezTo>
                  <a:cubicBezTo>
                    <a:pt x="26201" y="35004"/>
                    <a:pt x="26260" y="34989"/>
                    <a:pt x="26311" y="34989"/>
                  </a:cubicBezTo>
                  <a:cubicBezTo>
                    <a:pt x="26544" y="34989"/>
                    <a:pt x="26611" y="35290"/>
                    <a:pt x="26594" y="35393"/>
                  </a:cubicBezTo>
                  <a:cubicBezTo>
                    <a:pt x="26607" y="35406"/>
                    <a:pt x="26631" y="35413"/>
                    <a:pt x="26661" y="35413"/>
                  </a:cubicBezTo>
                  <a:cubicBezTo>
                    <a:pt x="26724" y="35413"/>
                    <a:pt x="26815" y="35381"/>
                    <a:pt x="26887" y="35309"/>
                  </a:cubicBezTo>
                  <a:cubicBezTo>
                    <a:pt x="27054" y="35184"/>
                    <a:pt x="27075" y="34954"/>
                    <a:pt x="26971" y="34786"/>
                  </a:cubicBezTo>
                  <a:cubicBezTo>
                    <a:pt x="26866" y="34556"/>
                    <a:pt x="26657" y="34410"/>
                    <a:pt x="26406" y="34389"/>
                  </a:cubicBezTo>
                  <a:cubicBezTo>
                    <a:pt x="26350" y="34377"/>
                    <a:pt x="26294" y="34372"/>
                    <a:pt x="26237" y="34372"/>
                  </a:cubicBezTo>
                  <a:cubicBezTo>
                    <a:pt x="26084" y="34372"/>
                    <a:pt x="25931" y="34411"/>
                    <a:pt x="25778" y="34472"/>
                  </a:cubicBezTo>
                  <a:cubicBezTo>
                    <a:pt x="25548" y="34577"/>
                    <a:pt x="25360" y="34765"/>
                    <a:pt x="25234" y="34995"/>
                  </a:cubicBezTo>
                  <a:cubicBezTo>
                    <a:pt x="25067" y="35330"/>
                    <a:pt x="25046" y="35707"/>
                    <a:pt x="25192" y="36042"/>
                  </a:cubicBezTo>
                  <a:cubicBezTo>
                    <a:pt x="25318" y="36460"/>
                    <a:pt x="25673" y="36774"/>
                    <a:pt x="26113" y="36837"/>
                  </a:cubicBezTo>
                  <a:cubicBezTo>
                    <a:pt x="26228" y="36868"/>
                    <a:pt x="26348" y="36884"/>
                    <a:pt x="26471" y="36884"/>
                  </a:cubicBezTo>
                  <a:cubicBezTo>
                    <a:pt x="26594" y="36884"/>
                    <a:pt x="26720" y="36868"/>
                    <a:pt x="26845" y="36837"/>
                  </a:cubicBezTo>
                  <a:cubicBezTo>
                    <a:pt x="27117" y="36795"/>
                    <a:pt x="27368" y="36711"/>
                    <a:pt x="27619" y="36586"/>
                  </a:cubicBezTo>
                  <a:cubicBezTo>
                    <a:pt x="27870" y="36460"/>
                    <a:pt x="28100" y="36314"/>
                    <a:pt x="28331" y="36125"/>
                  </a:cubicBezTo>
                  <a:cubicBezTo>
                    <a:pt x="28498" y="35979"/>
                    <a:pt x="28645" y="35791"/>
                    <a:pt x="28770" y="35602"/>
                  </a:cubicBezTo>
                  <a:cubicBezTo>
                    <a:pt x="28979" y="35267"/>
                    <a:pt x="29084" y="34891"/>
                    <a:pt x="29084" y="34514"/>
                  </a:cubicBezTo>
                  <a:cubicBezTo>
                    <a:pt x="29105" y="33761"/>
                    <a:pt x="28833" y="33008"/>
                    <a:pt x="28812" y="32338"/>
                  </a:cubicBezTo>
                  <a:cubicBezTo>
                    <a:pt x="28812" y="32066"/>
                    <a:pt x="28854" y="31815"/>
                    <a:pt x="28937" y="31564"/>
                  </a:cubicBezTo>
                  <a:cubicBezTo>
                    <a:pt x="28979" y="31417"/>
                    <a:pt x="29042" y="31292"/>
                    <a:pt x="29126" y="31187"/>
                  </a:cubicBezTo>
                  <a:cubicBezTo>
                    <a:pt x="29230" y="31062"/>
                    <a:pt x="29335" y="30936"/>
                    <a:pt x="29461" y="30832"/>
                  </a:cubicBezTo>
                  <a:cubicBezTo>
                    <a:pt x="29628" y="30685"/>
                    <a:pt x="29837" y="30539"/>
                    <a:pt x="30025" y="30434"/>
                  </a:cubicBezTo>
                  <a:cubicBezTo>
                    <a:pt x="30214" y="30329"/>
                    <a:pt x="30423" y="30267"/>
                    <a:pt x="30611" y="30225"/>
                  </a:cubicBezTo>
                  <a:cubicBezTo>
                    <a:pt x="30661" y="30220"/>
                    <a:pt x="30710" y="30218"/>
                    <a:pt x="30759" y="30218"/>
                  </a:cubicBezTo>
                  <a:cubicBezTo>
                    <a:pt x="31143" y="30218"/>
                    <a:pt x="31502" y="30362"/>
                    <a:pt x="31762" y="30622"/>
                  </a:cubicBezTo>
                  <a:cubicBezTo>
                    <a:pt x="32076" y="30873"/>
                    <a:pt x="32264" y="31229"/>
                    <a:pt x="32285" y="31606"/>
                  </a:cubicBezTo>
                  <a:cubicBezTo>
                    <a:pt x="32306" y="31794"/>
                    <a:pt x="32264" y="31962"/>
                    <a:pt x="32202" y="32129"/>
                  </a:cubicBezTo>
                  <a:cubicBezTo>
                    <a:pt x="32118" y="32317"/>
                    <a:pt x="32013" y="32485"/>
                    <a:pt x="31867" y="32610"/>
                  </a:cubicBezTo>
                  <a:cubicBezTo>
                    <a:pt x="31783" y="32673"/>
                    <a:pt x="31720" y="32757"/>
                    <a:pt x="31637" y="32798"/>
                  </a:cubicBezTo>
                  <a:cubicBezTo>
                    <a:pt x="31574" y="32840"/>
                    <a:pt x="31490" y="32882"/>
                    <a:pt x="31427" y="32924"/>
                  </a:cubicBezTo>
                  <a:cubicBezTo>
                    <a:pt x="31351" y="32955"/>
                    <a:pt x="31274" y="32974"/>
                    <a:pt x="31189" y="32974"/>
                  </a:cubicBezTo>
                  <a:cubicBezTo>
                    <a:pt x="31158" y="32974"/>
                    <a:pt x="31126" y="32971"/>
                    <a:pt x="31093" y="32966"/>
                  </a:cubicBezTo>
                  <a:cubicBezTo>
                    <a:pt x="30946" y="32966"/>
                    <a:pt x="30821" y="32882"/>
                    <a:pt x="30737" y="32778"/>
                  </a:cubicBezTo>
                  <a:cubicBezTo>
                    <a:pt x="30569" y="32589"/>
                    <a:pt x="30444" y="32317"/>
                    <a:pt x="30674" y="32108"/>
                  </a:cubicBezTo>
                  <a:cubicBezTo>
                    <a:pt x="30735" y="32047"/>
                    <a:pt x="30817" y="32014"/>
                    <a:pt x="30904" y="32014"/>
                  </a:cubicBezTo>
                  <a:cubicBezTo>
                    <a:pt x="30967" y="32014"/>
                    <a:pt x="31031" y="32031"/>
                    <a:pt x="31093" y="32066"/>
                  </a:cubicBezTo>
                  <a:cubicBezTo>
                    <a:pt x="31176" y="32129"/>
                    <a:pt x="31218" y="32213"/>
                    <a:pt x="31260" y="32317"/>
                  </a:cubicBezTo>
                  <a:cubicBezTo>
                    <a:pt x="31267" y="32328"/>
                    <a:pt x="31278" y="32334"/>
                    <a:pt x="31292" y="32334"/>
                  </a:cubicBezTo>
                  <a:cubicBezTo>
                    <a:pt x="31411" y="32334"/>
                    <a:pt x="31745" y="31966"/>
                    <a:pt x="31427" y="31648"/>
                  </a:cubicBezTo>
                  <a:cubicBezTo>
                    <a:pt x="31288" y="31491"/>
                    <a:pt x="31091" y="31407"/>
                    <a:pt x="30885" y="31407"/>
                  </a:cubicBezTo>
                  <a:cubicBezTo>
                    <a:pt x="30843" y="31407"/>
                    <a:pt x="30800" y="31410"/>
                    <a:pt x="30758" y="31417"/>
                  </a:cubicBezTo>
                  <a:cubicBezTo>
                    <a:pt x="30653" y="31438"/>
                    <a:pt x="30549" y="31480"/>
                    <a:pt x="30444" y="31543"/>
                  </a:cubicBezTo>
                  <a:cubicBezTo>
                    <a:pt x="30360" y="31585"/>
                    <a:pt x="30256" y="31648"/>
                    <a:pt x="30193" y="31710"/>
                  </a:cubicBezTo>
                  <a:cubicBezTo>
                    <a:pt x="30005" y="31899"/>
                    <a:pt x="29879" y="32129"/>
                    <a:pt x="29837" y="32380"/>
                  </a:cubicBezTo>
                  <a:cubicBezTo>
                    <a:pt x="29774" y="32736"/>
                    <a:pt x="29858" y="33112"/>
                    <a:pt x="30088" y="33384"/>
                  </a:cubicBezTo>
                  <a:cubicBezTo>
                    <a:pt x="30326" y="33695"/>
                    <a:pt x="30674" y="33877"/>
                    <a:pt x="31051" y="33877"/>
                  </a:cubicBezTo>
                  <a:cubicBezTo>
                    <a:pt x="31106" y="33877"/>
                    <a:pt x="31162" y="33874"/>
                    <a:pt x="31218" y="33866"/>
                  </a:cubicBezTo>
                  <a:cubicBezTo>
                    <a:pt x="31469" y="33824"/>
                    <a:pt x="31699" y="33761"/>
                    <a:pt x="31909" y="33635"/>
                  </a:cubicBezTo>
                  <a:cubicBezTo>
                    <a:pt x="32034" y="33573"/>
                    <a:pt x="32139" y="33510"/>
                    <a:pt x="32243" y="33426"/>
                  </a:cubicBezTo>
                  <a:cubicBezTo>
                    <a:pt x="32369" y="33342"/>
                    <a:pt x="32474" y="33238"/>
                    <a:pt x="32578" y="33154"/>
                  </a:cubicBezTo>
                  <a:cubicBezTo>
                    <a:pt x="32683" y="33050"/>
                    <a:pt x="32787" y="32924"/>
                    <a:pt x="32871" y="32819"/>
                  </a:cubicBezTo>
                  <a:cubicBezTo>
                    <a:pt x="32955" y="32715"/>
                    <a:pt x="33038" y="32610"/>
                    <a:pt x="33101" y="32506"/>
                  </a:cubicBezTo>
                  <a:cubicBezTo>
                    <a:pt x="33436" y="31982"/>
                    <a:pt x="33520" y="31334"/>
                    <a:pt x="33331" y="30727"/>
                  </a:cubicBezTo>
                  <a:cubicBezTo>
                    <a:pt x="33206" y="30371"/>
                    <a:pt x="33059" y="30037"/>
                    <a:pt x="32871" y="29702"/>
                  </a:cubicBezTo>
                  <a:cubicBezTo>
                    <a:pt x="32704" y="29409"/>
                    <a:pt x="32557" y="29074"/>
                    <a:pt x="32411" y="28760"/>
                  </a:cubicBezTo>
                  <a:cubicBezTo>
                    <a:pt x="32327" y="28509"/>
                    <a:pt x="32264" y="28237"/>
                    <a:pt x="32285" y="27965"/>
                  </a:cubicBezTo>
                  <a:cubicBezTo>
                    <a:pt x="32306" y="27672"/>
                    <a:pt x="32390" y="27379"/>
                    <a:pt x="32557" y="27128"/>
                  </a:cubicBezTo>
                  <a:cubicBezTo>
                    <a:pt x="32662" y="26898"/>
                    <a:pt x="32808" y="26710"/>
                    <a:pt x="32976" y="26542"/>
                  </a:cubicBezTo>
                  <a:cubicBezTo>
                    <a:pt x="33122" y="26396"/>
                    <a:pt x="33290" y="26270"/>
                    <a:pt x="33457" y="26187"/>
                  </a:cubicBezTo>
                  <a:cubicBezTo>
                    <a:pt x="33656" y="26092"/>
                    <a:pt x="33865" y="26045"/>
                    <a:pt x="34074" y="26045"/>
                  </a:cubicBezTo>
                  <a:cubicBezTo>
                    <a:pt x="34283" y="26045"/>
                    <a:pt x="34493" y="26092"/>
                    <a:pt x="34691" y="26187"/>
                  </a:cubicBezTo>
                  <a:cubicBezTo>
                    <a:pt x="35047" y="26333"/>
                    <a:pt x="35319" y="26626"/>
                    <a:pt x="35487" y="26982"/>
                  </a:cubicBezTo>
                  <a:cubicBezTo>
                    <a:pt x="35612" y="27337"/>
                    <a:pt x="35570" y="27735"/>
                    <a:pt x="35382" y="28070"/>
                  </a:cubicBezTo>
                  <a:cubicBezTo>
                    <a:pt x="35114" y="28541"/>
                    <a:pt x="34855" y="28663"/>
                    <a:pt x="34655" y="28663"/>
                  </a:cubicBezTo>
                  <a:cubicBezTo>
                    <a:pt x="34526" y="28663"/>
                    <a:pt x="34422" y="28613"/>
                    <a:pt x="34357" y="28572"/>
                  </a:cubicBezTo>
                  <a:cubicBezTo>
                    <a:pt x="34126" y="28446"/>
                    <a:pt x="33938" y="28216"/>
                    <a:pt x="34085" y="27965"/>
                  </a:cubicBezTo>
                  <a:cubicBezTo>
                    <a:pt x="34147" y="27840"/>
                    <a:pt x="34268" y="27777"/>
                    <a:pt x="34388" y="27777"/>
                  </a:cubicBezTo>
                  <a:cubicBezTo>
                    <a:pt x="34508" y="27777"/>
                    <a:pt x="34629" y="27840"/>
                    <a:pt x="34691" y="27965"/>
                  </a:cubicBezTo>
                  <a:cubicBezTo>
                    <a:pt x="34695" y="27967"/>
                    <a:pt x="34699" y="27968"/>
                    <a:pt x="34704" y="27968"/>
                  </a:cubicBezTo>
                  <a:cubicBezTo>
                    <a:pt x="34751" y="27968"/>
                    <a:pt x="34841" y="27869"/>
                    <a:pt x="34880" y="27735"/>
                  </a:cubicBezTo>
                  <a:cubicBezTo>
                    <a:pt x="34922" y="27526"/>
                    <a:pt x="34817" y="27337"/>
                    <a:pt x="34650" y="27254"/>
                  </a:cubicBezTo>
                  <a:cubicBezTo>
                    <a:pt x="34535" y="27201"/>
                    <a:pt x="34414" y="27175"/>
                    <a:pt x="34294" y="27175"/>
                  </a:cubicBezTo>
                  <a:cubicBezTo>
                    <a:pt x="34174" y="27175"/>
                    <a:pt x="34053" y="27201"/>
                    <a:pt x="33938" y="27254"/>
                  </a:cubicBezTo>
                  <a:cubicBezTo>
                    <a:pt x="33771" y="27358"/>
                    <a:pt x="33603" y="27526"/>
                    <a:pt x="33499" y="27714"/>
                  </a:cubicBezTo>
                  <a:cubicBezTo>
                    <a:pt x="33185" y="28279"/>
                    <a:pt x="33373" y="28990"/>
                    <a:pt x="33938" y="29325"/>
                  </a:cubicBezTo>
                  <a:cubicBezTo>
                    <a:pt x="34146" y="29472"/>
                    <a:pt x="34388" y="29547"/>
                    <a:pt x="34634" y="29547"/>
                  </a:cubicBezTo>
                  <a:cubicBezTo>
                    <a:pt x="34809" y="29547"/>
                    <a:pt x="34986" y="29508"/>
                    <a:pt x="35152" y="29430"/>
                  </a:cubicBezTo>
                  <a:cubicBezTo>
                    <a:pt x="35382" y="29325"/>
                    <a:pt x="35570" y="29179"/>
                    <a:pt x="35738" y="29011"/>
                  </a:cubicBezTo>
                  <a:cubicBezTo>
                    <a:pt x="35926" y="28802"/>
                    <a:pt x="36093" y="28572"/>
                    <a:pt x="36219" y="28342"/>
                  </a:cubicBezTo>
                  <a:cubicBezTo>
                    <a:pt x="36365" y="28091"/>
                    <a:pt x="36470" y="27819"/>
                    <a:pt x="36533" y="27547"/>
                  </a:cubicBezTo>
                  <a:cubicBezTo>
                    <a:pt x="36595" y="27337"/>
                    <a:pt x="36595" y="27107"/>
                    <a:pt x="36595" y="26877"/>
                  </a:cubicBezTo>
                  <a:cubicBezTo>
                    <a:pt x="36554" y="26480"/>
                    <a:pt x="36428" y="26124"/>
                    <a:pt x="36198" y="25810"/>
                  </a:cubicBezTo>
                  <a:cubicBezTo>
                    <a:pt x="35779" y="25182"/>
                    <a:pt x="35131" y="24722"/>
                    <a:pt x="34712" y="24199"/>
                  </a:cubicBezTo>
                  <a:cubicBezTo>
                    <a:pt x="34545" y="23990"/>
                    <a:pt x="34419" y="23759"/>
                    <a:pt x="34336" y="23487"/>
                  </a:cubicBezTo>
                  <a:cubicBezTo>
                    <a:pt x="34294" y="23362"/>
                    <a:pt x="34273" y="23215"/>
                    <a:pt x="34294" y="23069"/>
                  </a:cubicBezTo>
                  <a:cubicBezTo>
                    <a:pt x="34294" y="22923"/>
                    <a:pt x="34294" y="22755"/>
                    <a:pt x="34336" y="22609"/>
                  </a:cubicBezTo>
                  <a:cubicBezTo>
                    <a:pt x="34357" y="22483"/>
                    <a:pt x="34399" y="22358"/>
                    <a:pt x="34440" y="22253"/>
                  </a:cubicBezTo>
                  <a:cubicBezTo>
                    <a:pt x="34482" y="22148"/>
                    <a:pt x="34524" y="22044"/>
                    <a:pt x="34566" y="21939"/>
                  </a:cubicBezTo>
                  <a:cubicBezTo>
                    <a:pt x="34650" y="21751"/>
                    <a:pt x="34775" y="21583"/>
                    <a:pt x="34922" y="21437"/>
                  </a:cubicBezTo>
                  <a:cubicBezTo>
                    <a:pt x="35176" y="21199"/>
                    <a:pt x="35500" y="21058"/>
                    <a:pt x="35848" y="21058"/>
                  </a:cubicBezTo>
                  <a:cubicBezTo>
                    <a:pt x="35929" y="21058"/>
                    <a:pt x="36011" y="21065"/>
                    <a:pt x="36093" y="21081"/>
                  </a:cubicBezTo>
                  <a:cubicBezTo>
                    <a:pt x="36470" y="21102"/>
                    <a:pt x="36826" y="21270"/>
                    <a:pt x="37077" y="21562"/>
                  </a:cubicBezTo>
                  <a:cubicBezTo>
                    <a:pt x="37202" y="21709"/>
                    <a:pt x="37286" y="21876"/>
                    <a:pt x="37328" y="22044"/>
                  </a:cubicBezTo>
                  <a:cubicBezTo>
                    <a:pt x="37370" y="22232"/>
                    <a:pt x="37370" y="22441"/>
                    <a:pt x="37328" y="22630"/>
                  </a:cubicBezTo>
                  <a:cubicBezTo>
                    <a:pt x="37307" y="22818"/>
                    <a:pt x="37244" y="22985"/>
                    <a:pt x="37139" y="23132"/>
                  </a:cubicBezTo>
                  <a:cubicBezTo>
                    <a:pt x="37098" y="23236"/>
                    <a:pt x="37014" y="23320"/>
                    <a:pt x="36909" y="23383"/>
                  </a:cubicBezTo>
                  <a:cubicBezTo>
                    <a:pt x="36828" y="23423"/>
                    <a:pt x="36738" y="23446"/>
                    <a:pt x="36651" y="23446"/>
                  </a:cubicBezTo>
                  <a:cubicBezTo>
                    <a:pt x="36603" y="23446"/>
                    <a:pt x="36556" y="23439"/>
                    <a:pt x="36512" y="23425"/>
                  </a:cubicBezTo>
                  <a:cubicBezTo>
                    <a:pt x="36261" y="23362"/>
                    <a:pt x="36010" y="23215"/>
                    <a:pt x="36072" y="22923"/>
                  </a:cubicBezTo>
                  <a:cubicBezTo>
                    <a:pt x="36099" y="22750"/>
                    <a:pt x="36244" y="22644"/>
                    <a:pt x="36400" y="22644"/>
                  </a:cubicBezTo>
                  <a:cubicBezTo>
                    <a:pt x="36489" y="22644"/>
                    <a:pt x="36582" y="22679"/>
                    <a:pt x="36658" y="22755"/>
                  </a:cubicBezTo>
                  <a:cubicBezTo>
                    <a:pt x="36660" y="22755"/>
                    <a:pt x="36662" y="22756"/>
                    <a:pt x="36664" y="22756"/>
                  </a:cubicBezTo>
                  <a:cubicBezTo>
                    <a:pt x="36767" y="22756"/>
                    <a:pt x="36880" y="22189"/>
                    <a:pt x="36386" y="22106"/>
                  </a:cubicBezTo>
                  <a:cubicBezTo>
                    <a:pt x="36335" y="22097"/>
                    <a:pt x="36285" y="22093"/>
                    <a:pt x="36238" y="22093"/>
                  </a:cubicBezTo>
                  <a:cubicBezTo>
                    <a:pt x="35754" y="22093"/>
                    <a:pt x="35521" y="22556"/>
                    <a:pt x="35445" y="22881"/>
                  </a:cubicBezTo>
                  <a:cubicBezTo>
                    <a:pt x="35382" y="23132"/>
                    <a:pt x="35424" y="23404"/>
                    <a:pt x="35549" y="23634"/>
                  </a:cubicBezTo>
                  <a:cubicBezTo>
                    <a:pt x="35717" y="23969"/>
                    <a:pt x="36010" y="24199"/>
                    <a:pt x="36365" y="24283"/>
                  </a:cubicBezTo>
                  <a:cubicBezTo>
                    <a:pt x="36490" y="24326"/>
                    <a:pt x="36618" y="24348"/>
                    <a:pt x="36743" y="24348"/>
                  </a:cubicBezTo>
                  <a:cubicBezTo>
                    <a:pt x="37037" y="24348"/>
                    <a:pt x="37323" y="24231"/>
                    <a:pt x="37558" y="24011"/>
                  </a:cubicBezTo>
                  <a:cubicBezTo>
                    <a:pt x="37725" y="23843"/>
                    <a:pt x="37872" y="23634"/>
                    <a:pt x="37976" y="23425"/>
                  </a:cubicBezTo>
                  <a:cubicBezTo>
                    <a:pt x="38039" y="23299"/>
                    <a:pt x="38081" y="23174"/>
                    <a:pt x="38123" y="23048"/>
                  </a:cubicBezTo>
                  <a:cubicBezTo>
                    <a:pt x="38165" y="22923"/>
                    <a:pt x="38207" y="22776"/>
                    <a:pt x="38228" y="22630"/>
                  </a:cubicBezTo>
                  <a:cubicBezTo>
                    <a:pt x="38332" y="22127"/>
                    <a:pt x="38290" y="21604"/>
                    <a:pt x="38123" y="21123"/>
                  </a:cubicBezTo>
                  <a:cubicBezTo>
                    <a:pt x="37976" y="20767"/>
                    <a:pt x="37725" y="20474"/>
                    <a:pt x="37412" y="20244"/>
                  </a:cubicBezTo>
                  <a:cubicBezTo>
                    <a:pt x="36826" y="19784"/>
                    <a:pt x="36051" y="19554"/>
                    <a:pt x="35507" y="19177"/>
                  </a:cubicBezTo>
                  <a:lnTo>
                    <a:pt x="35528" y="19177"/>
                  </a:lnTo>
                  <a:cubicBezTo>
                    <a:pt x="35005" y="18884"/>
                    <a:pt x="34691" y="18340"/>
                    <a:pt x="34671" y="17754"/>
                  </a:cubicBezTo>
                  <a:cubicBezTo>
                    <a:pt x="34650" y="17629"/>
                    <a:pt x="34650" y="17503"/>
                    <a:pt x="34650" y="17378"/>
                  </a:cubicBezTo>
                  <a:cubicBezTo>
                    <a:pt x="34650" y="17273"/>
                    <a:pt x="34650" y="17148"/>
                    <a:pt x="34671" y="17043"/>
                  </a:cubicBezTo>
                  <a:cubicBezTo>
                    <a:pt x="34691" y="16938"/>
                    <a:pt x="34712" y="16834"/>
                    <a:pt x="34754" y="16729"/>
                  </a:cubicBezTo>
                  <a:cubicBezTo>
                    <a:pt x="34775" y="16645"/>
                    <a:pt x="34817" y="16541"/>
                    <a:pt x="34859" y="16457"/>
                  </a:cubicBezTo>
                  <a:cubicBezTo>
                    <a:pt x="35068" y="16080"/>
                    <a:pt x="35445" y="15829"/>
                    <a:pt x="35863" y="15767"/>
                  </a:cubicBezTo>
                  <a:cubicBezTo>
                    <a:pt x="35986" y="15733"/>
                    <a:pt x="36109" y="15716"/>
                    <a:pt x="36230" y="15716"/>
                  </a:cubicBezTo>
                  <a:cubicBezTo>
                    <a:pt x="36481" y="15716"/>
                    <a:pt x="36725" y="15786"/>
                    <a:pt x="36951" y="15913"/>
                  </a:cubicBezTo>
                  <a:cubicBezTo>
                    <a:pt x="37098" y="16018"/>
                    <a:pt x="37244" y="16143"/>
                    <a:pt x="37328" y="16311"/>
                  </a:cubicBezTo>
                  <a:cubicBezTo>
                    <a:pt x="37432" y="16478"/>
                    <a:pt x="37495" y="16666"/>
                    <a:pt x="37516" y="16855"/>
                  </a:cubicBezTo>
                  <a:cubicBezTo>
                    <a:pt x="37600" y="17148"/>
                    <a:pt x="37537" y="17461"/>
                    <a:pt x="37370" y="17692"/>
                  </a:cubicBezTo>
                  <a:cubicBezTo>
                    <a:pt x="37265" y="17796"/>
                    <a:pt x="37119" y="17859"/>
                    <a:pt x="36993" y="17880"/>
                  </a:cubicBezTo>
                  <a:cubicBezTo>
                    <a:pt x="36721" y="17880"/>
                    <a:pt x="36449" y="17838"/>
                    <a:pt x="36428" y="17524"/>
                  </a:cubicBezTo>
                  <a:cubicBezTo>
                    <a:pt x="36400" y="17228"/>
                    <a:pt x="36580" y="17151"/>
                    <a:pt x="36733" y="17151"/>
                  </a:cubicBezTo>
                  <a:cubicBezTo>
                    <a:pt x="36808" y="17151"/>
                    <a:pt x="36875" y="17169"/>
                    <a:pt x="36909" y="17189"/>
                  </a:cubicBezTo>
                  <a:cubicBezTo>
                    <a:pt x="37027" y="17189"/>
                    <a:pt x="36979" y="16658"/>
                    <a:pt x="36562" y="16658"/>
                  </a:cubicBezTo>
                  <a:cubicBezTo>
                    <a:pt x="36533" y="16658"/>
                    <a:pt x="36502" y="16661"/>
                    <a:pt x="36470" y="16666"/>
                  </a:cubicBezTo>
                  <a:cubicBezTo>
                    <a:pt x="36219" y="16687"/>
                    <a:pt x="35989" y="16855"/>
                    <a:pt x="35884" y="17085"/>
                  </a:cubicBezTo>
                  <a:cubicBezTo>
                    <a:pt x="35800" y="17273"/>
                    <a:pt x="35779" y="17482"/>
                    <a:pt x="35800" y="17713"/>
                  </a:cubicBezTo>
                  <a:cubicBezTo>
                    <a:pt x="35821" y="17964"/>
                    <a:pt x="35947" y="18194"/>
                    <a:pt x="36135" y="18382"/>
                  </a:cubicBezTo>
                  <a:cubicBezTo>
                    <a:pt x="36370" y="18617"/>
                    <a:pt x="36697" y="18761"/>
                    <a:pt x="37030" y="18761"/>
                  </a:cubicBezTo>
                  <a:cubicBezTo>
                    <a:pt x="37053" y="18761"/>
                    <a:pt x="37075" y="18760"/>
                    <a:pt x="37098" y="18759"/>
                  </a:cubicBezTo>
                  <a:cubicBezTo>
                    <a:pt x="37537" y="18759"/>
                    <a:pt x="37935" y="18508"/>
                    <a:pt x="38144" y="18131"/>
                  </a:cubicBezTo>
                  <a:cubicBezTo>
                    <a:pt x="38374" y="17650"/>
                    <a:pt x="38458" y="17127"/>
                    <a:pt x="38374" y="16604"/>
                  </a:cubicBezTo>
                  <a:cubicBezTo>
                    <a:pt x="38332" y="16332"/>
                    <a:pt x="38269" y="16060"/>
                    <a:pt x="38144" y="15808"/>
                  </a:cubicBezTo>
                  <a:cubicBezTo>
                    <a:pt x="38060" y="15578"/>
                    <a:pt x="37956" y="15390"/>
                    <a:pt x="37809" y="15223"/>
                  </a:cubicBezTo>
                  <a:cubicBezTo>
                    <a:pt x="37558" y="14930"/>
                    <a:pt x="37223" y="14700"/>
                    <a:pt x="36867" y="14574"/>
                  </a:cubicBezTo>
                  <a:cubicBezTo>
                    <a:pt x="36491" y="14469"/>
                    <a:pt x="36135" y="14386"/>
                    <a:pt x="35759" y="14344"/>
                  </a:cubicBezTo>
                  <a:cubicBezTo>
                    <a:pt x="35403" y="14302"/>
                    <a:pt x="35068" y="14239"/>
                    <a:pt x="34712" y="14156"/>
                  </a:cubicBezTo>
                  <a:cubicBezTo>
                    <a:pt x="34461" y="14093"/>
                    <a:pt x="34210" y="13967"/>
                    <a:pt x="34001" y="13800"/>
                  </a:cubicBezTo>
                  <a:cubicBezTo>
                    <a:pt x="33771" y="13611"/>
                    <a:pt x="33582" y="13360"/>
                    <a:pt x="33478" y="13067"/>
                  </a:cubicBezTo>
                  <a:cubicBezTo>
                    <a:pt x="33373" y="12858"/>
                    <a:pt x="33310" y="12628"/>
                    <a:pt x="33269" y="12398"/>
                  </a:cubicBezTo>
                  <a:cubicBezTo>
                    <a:pt x="33227" y="12210"/>
                    <a:pt x="33227" y="12000"/>
                    <a:pt x="33269" y="11791"/>
                  </a:cubicBezTo>
                  <a:cubicBezTo>
                    <a:pt x="33352" y="11373"/>
                    <a:pt x="33624" y="11017"/>
                    <a:pt x="34001" y="10808"/>
                  </a:cubicBezTo>
                  <a:cubicBezTo>
                    <a:pt x="34232" y="10669"/>
                    <a:pt x="34509" y="10587"/>
                    <a:pt x="34789" y="10587"/>
                  </a:cubicBezTo>
                  <a:cubicBezTo>
                    <a:pt x="34889" y="10587"/>
                    <a:pt x="34990" y="10597"/>
                    <a:pt x="35089" y="10619"/>
                  </a:cubicBezTo>
                  <a:cubicBezTo>
                    <a:pt x="35466" y="10724"/>
                    <a:pt x="35759" y="10996"/>
                    <a:pt x="35926" y="11352"/>
                  </a:cubicBezTo>
                  <a:cubicBezTo>
                    <a:pt x="36303" y="12147"/>
                    <a:pt x="35905" y="12398"/>
                    <a:pt x="35717" y="12482"/>
                  </a:cubicBezTo>
                  <a:cubicBezTo>
                    <a:pt x="35624" y="12524"/>
                    <a:pt x="35525" y="12552"/>
                    <a:pt x="35431" y="12552"/>
                  </a:cubicBezTo>
                  <a:cubicBezTo>
                    <a:pt x="35291" y="12552"/>
                    <a:pt x="35164" y="12489"/>
                    <a:pt x="35089" y="12314"/>
                  </a:cubicBezTo>
                  <a:cubicBezTo>
                    <a:pt x="34935" y="11948"/>
                    <a:pt x="35260" y="11830"/>
                    <a:pt x="35410" y="11830"/>
                  </a:cubicBezTo>
                  <a:cubicBezTo>
                    <a:pt x="35423" y="11830"/>
                    <a:pt x="35435" y="11831"/>
                    <a:pt x="35445" y="11833"/>
                  </a:cubicBezTo>
                  <a:cubicBezTo>
                    <a:pt x="35487" y="11812"/>
                    <a:pt x="35466" y="11666"/>
                    <a:pt x="35361" y="11540"/>
                  </a:cubicBezTo>
                  <a:cubicBezTo>
                    <a:pt x="35286" y="11453"/>
                    <a:pt x="35175" y="11403"/>
                    <a:pt x="35062" y="11403"/>
                  </a:cubicBezTo>
                  <a:cubicBezTo>
                    <a:pt x="34984" y="11403"/>
                    <a:pt x="34906" y="11426"/>
                    <a:pt x="34838" y="11477"/>
                  </a:cubicBezTo>
                  <a:cubicBezTo>
                    <a:pt x="34608" y="11582"/>
                    <a:pt x="34461" y="11791"/>
                    <a:pt x="34440" y="12042"/>
                  </a:cubicBezTo>
                  <a:cubicBezTo>
                    <a:pt x="34399" y="12251"/>
                    <a:pt x="34440" y="12461"/>
                    <a:pt x="34524" y="12649"/>
                  </a:cubicBezTo>
                  <a:cubicBezTo>
                    <a:pt x="34629" y="12900"/>
                    <a:pt x="34817" y="13088"/>
                    <a:pt x="35047" y="13193"/>
                  </a:cubicBezTo>
                  <a:cubicBezTo>
                    <a:pt x="35238" y="13289"/>
                    <a:pt x="35443" y="13337"/>
                    <a:pt x="35646" y="13337"/>
                  </a:cubicBezTo>
                  <a:cubicBezTo>
                    <a:pt x="35799" y="13337"/>
                    <a:pt x="35950" y="13310"/>
                    <a:pt x="36093" y="13256"/>
                  </a:cubicBezTo>
                  <a:cubicBezTo>
                    <a:pt x="36533" y="13130"/>
                    <a:pt x="36826" y="12754"/>
                    <a:pt x="36909" y="12314"/>
                  </a:cubicBezTo>
                  <a:cubicBezTo>
                    <a:pt x="36951" y="12084"/>
                    <a:pt x="36951" y="11833"/>
                    <a:pt x="36909" y="11603"/>
                  </a:cubicBezTo>
                  <a:cubicBezTo>
                    <a:pt x="36847" y="11331"/>
                    <a:pt x="36763" y="11059"/>
                    <a:pt x="36637" y="10808"/>
                  </a:cubicBezTo>
                  <a:cubicBezTo>
                    <a:pt x="36512" y="10557"/>
                    <a:pt x="36365" y="10326"/>
                    <a:pt x="36198" y="10096"/>
                  </a:cubicBezTo>
                  <a:cubicBezTo>
                    <a:pt x="36031" y="9929"/>
                    <a:pt x="35863" y="9782"/>
                    <a:pt x="35675" y="9657"/>
                  </a:cubicBezTo>
                  <a:cubicBezTo>
                    <a:pt x="35340" y="9448"/>
                    <a:pt x="34943" y="9343"/>
                    <a:pt x="34566" y="9343"/>
                  </a:cubicBezTo>
                  <a:cubicBezTo>
                    <a:pt x="33834" y="9343"/>
                    <a:pt x="33080" y="9594"/>
                    <a:pt x="32411" y="9615"/>
                  </a:cubicBezTo>
                  <a:cubicBezTo>
                    <a:pt x="32139" y="9615"/>
                    <a:pt x="31867" y="9594"/>
                    <a:pt x="31616" y="9510"/>
                  </a:cubicBezTo>
                  <a:cubicBezTo>
                    <a:pt x="31490" y="9448"/>
                    <a:pt x="31365" y="9385"/>
                    <a:pt x="31260" y="9301"/>
                  </a:cubicBezTo>
                  <a:cubicBezTo>
                    <a:pt x="31113" y="9197"/>
                    <a:pt x="31009" y="9092"/>
                    <a:pt x="30904" y="8966"/>
                  </a:cubicBezTo>
                  <a:cubicBezTo>
                    <a:pt x="30737" y="8799"/>
                    <a:pt x="30611" y="8611"/>
                    <a:pt x="30486" y="8402"/>
                  </a:cubicBezTo>
                  <a:cubicBezTo>
                    <a:pt x="30402" y="8213"/>
                    <a:pt x="30318" y="8025"/>
                    <a:pt x="30297" y="7816"/>
                  </a:cubicBezTo>
                  <a:cubicBezTo>
                    <a:pt x="30235" y="7397"/>
                    <a:pt x="30381" y="6958"/>
                    <a:pt x="30695" y="6665"/>
                  </a:cubicBezTo>
                  <a:cubicBezTo>
                    <a:pt x="30925" y="6372"/>
                    <a:pt x="31281" y="6184"/>
                    <a:pt x="31678" y="6142"/>
                  </a:cubicBezTo>
                  <a:cubicBezTo>
                    <a:pt x="31708" y="6138"/>
                    <a:pt x="31738" y="6136"/>
                    <a:pt x="31769" y="6136"/>
                  </a:cubicBezTo>
                  <a:cubicBezTo>
                    <a:pt x="31912" y="6136"/>
                    <a:pt x="32064" y="6174"/>
                    <a:pt x="32202" y="6225"/>
                  </a:cubicBezTo>
                  <a:cubicBezTo>
                    <a:pt x="32369" y="6309"/>
                    <a:pt x="32536" y="6414"/>
                    <a:pt x="32683" y="6560"/>
                  </a:cubicBezTo>
                  <a:cubicBezTo>
                    <a:pt x="32746" y="6644"/>
                    <a:pt x="32808" y="6707"/>
                    <a:pt x="32871" y="6790"/>
                  </a:cubicBezTo>
                  <a:cubicBezTo>
                    <a:pt x="32913" y="6853"/>
                    <a:pt x="32955" y="6937"/>
                    <a:pt x="32976" y="7000"/>
                  </a:cubicBezTo>
                  <a:cubicBezTo>
                    <a:pt x="33018" y="7104"/>
                    <a:pt x="33038" y="7230"/>
                    <a:pt x="33038" y="7334"/>
                  </a:cubicBezTo>
                  <a:cubicBezTo>
                    <a:pt x="33018" y="7481"/>
                    <a:pt x="32955" y="7606"/>
                    <a:pt x="32829" y="7690"/>
                  </a:cubicBezTo>
                  <a:cubicBezTo>
                    <a:pt x="32715" y="7792"/>
                    <a:pt x="32577" y="7878"/>
                    <a:pt x="32439" y="7878"/>
                  </a:cubicBezTo>
                  <a:cubicBezTo>
                    <a:pt x="32351" y="7878"/>
                    <a:pt x="32262" y="7843"/>
                    <a:pt x="32181" y="7753"/>
                  </a:cubicBezTo>
                  <a:cubicBezTo>
                    <a:pt x="32055" y="7648"/>
                    <a:pt x="32034" y="7481"/>
                    <a:pt x="32118" y="7355"/>
                  </a:cubicBezTo>
                  <a:cubicBezTo>
                    <a:pt x="32181" y="7272"/>
                    <a:pt x="32285" y="7209"/>
                    <a:pt x="32390" y="7188"/>
                  </a:cubicBezTo>
                  <a:cubicBezTo>
                    <a:pt x="32450" y="7128"/>
                    <a:pt x="32263" y="6874"/>
                    <a:pt x="32013" y="6874"/>
                  </a:cubicBezTo>
                  <a:cubicBezTo>
                    <a:pt x="31914" y="6874"/>
                    <a:pt x="31806" y="6914"/>
                    <a:pt x="31699" y="7021"/>
                  </a:cubicBezTo>
                  <a:cubicBezTo>
                    <a:pt x="31511" y="7188"/>
                    <a:pt x="31448" y="7439"/>
                    <a:pt x="31490" y="7669"/>
                  </a:cubicBezTo>
                  <a:cubicBezTo>
                    <a:pt x="31511" y="7795"/>
                    <a:pt x="31553" y="7878"/>
                    <a:pt x="31595" y="7983"/>
                  </a:cubicBezTo>
                  <a:cubicBezTo>
                    <a:pt x="31637" y="8088"/>
                    <a:pt x="31699" y="8171"/>
                    <a:pt x="31783" y="8255"/>
                  </a:cubicBezTo>
                  <a:cubicBezTo>
                    <a:pt x="31950" y="8422"/>
                    <a:pt x="32181" y="8527"/>
                    <a:pt x="32432" y="8569"/>
                  </a:cubicBezTo>
                  <a:cubicBezTo>
                    <a:pt x="32500" y="8581"/>
                    <a:pt x="32569" y="8587"/>
                    <a:pt x="32638" y="8587"/>
                  </a:cubicBezTo>
                  <a:cubicBezTo>
                    <a:pt x="32928" y="8587"/>
                    <a:pt x="33216" y="8483"/>
                    <a:pt x="33436" y="8297"/>
                  </a:cubicBezTo>
                  <a:cubicBezTo>
                    <a:pt x="33792" y="8046"/>
                    <a:pt x="33980" y="7606"/>
                    <a:pt x="33917" y="7167"/>
                  </a:cubicBezTo>
                  <a:cubicBezTo>
                    <a:pt x="33875" y="6937"/>
                    <a:pt x="33813" y="6707"/>
                    <a:pt x="33687" y="6477"/>
                  </a:cubicBezTo>
                  <a:cubicBezTo>
                    <a:pt x="33624" y="6372"/>
                    <a:pt x="33562" y="6246"/>
                    <a:pt x="33478" y="6142"/>
                  </a:cubicBezTo>
                  <a:cubicBezTo>
                    <a:pt x="33394" y="6037"/>
                    <a:pt x="33310" y="5912"/>
                    <a:pt x="33206" y="5807"/>
                  </a:cubicBezTo>
                  <a:cubicBezTo>
                    <a:pt x="33101" y="5702"/>
                    <a:pt x="32997" y="5598"/>
                    <a:pt x="32892" y="5514"/>
                  </a:cubicBezTo>
                  <a:cubicBezTo>
                    <a:pt x="32787" y="5430"/>
                    <a:pt x="32662" y="5347"/>
                    <a:pt x="32557" y="5284"/>
                  </a:cubicBezTo>
                  <a:cubicBezTo>
                    <a:pt x="32369" y="5158"/>
                    <a:pt x="32160" y="5075"/>
                    <a:pt x="31930" y="5012"/>
                  </a:cubicBezTo>
                  <a:cubicBezTo>
                    <a:pt x="31779" y="4978"/>
                    <a:pt x="31625" y="4962"/>
                    <a:pt x="31472" y="4962"/>
                  </a:cubicBezTo>
                  <a:cubicBezTo>
                    <a:pt x="31242" y="4962"/>
                    <a:pt x="31013" y="4999"/>
                    <a:pt x="30800" y="5075"/>
                  </a:cubicBezTo>
                  <a:cubicBezTo>
                    <a:pt x="30444" y="5179"/>
                    <a:pt x="30088" y="5347"/>
                    <a:pt x="29774" y="5514"/>
                  </a:cubicBezTo>
                  <a:cubicBezTo>
                    <a:pt x="29461" y="5702"/>
                    <a:pt x="29126" y="5849"/>
                    <a:pt x="28812" y="5974"/>
                  </a:cubicBezTo>
                  <a:cubicBezTo>
                    <a:pt x="28561" y="6079"/>
                    <a:pt x="28289" y="6121"/>
                    <a:pt x="28017" y="6121"/>
                  </a:cubicBezTo>
                  <a:cubicBezTo>
                    <a:pt x="27724" y="6100"/>
                    <a:pt x="27431" y="6016"/>
                    <a:pt x="27180" y="5849"/>
                  </a:cubicBezTo>
                  <a:cubicBezTo>
                    <a:pt x="26971" y="5744"/>
                    <a:pt x="26782" y="5598"/>
                    <a:pt x="26615" y="5430"/>
                  </a:cubicBezTo>
                  <a:cubicBezTo>
                    <a:pt x="26448" y="5284"/>
                    <a:pt x="26343" y="5117"/>
                    <a:pt x="26238" y="4928"/>
                  </a:cubicBezTo>
                  <a:cubicBezTo>
                    <a:pt x="26071" y="4552"/>
                    <a:pt x="26071" y="4112"/>
                    <a:pt x="26259" y="3715"/>
                  </a:cubicBezTo>
                  <a:cubicBezTo>
                    <a:pt x="26406" y="3359"/>
                    <a:pt x="26678" y="3087"/>
                    <a:pt x="27054" y="2920"/>
                  </a:cubicBezTo>
                  <a:cubicBezTo>
                    <a:pt x="27191" y="2871"/>
                    <a:pt x="27334" y="2848"/>
                    <a:pt x="27477" y="2848"/>
                  </a:cubicBezTo>
                  <a:cubicBezTo>
                    <a:pt x="27706" y="2848"/>
                    <a:pt x="27936" y="2908"/>
                    <a:pt x="28142" y="3024"/>
                  </a:cubicBezTo>
                  <a:cubicBezTo>
                    <a:pt x="28896" y="3464"/>
                    <a:pt x="28749" y="3882"/>
                    <a:pt x="28645" y="4049"/>
                  </a:cubicBezTo>
                  <a:cubicBezTo>
                    <a:pt x="28537" y="4218"/>
                    <a:pt x="28396" y="4364"/>
                    <a:pt x="28221" y="4364"/>
                  </a:cubicBezTo>
                  <a:cubicBezTo>
                    <a:pt x="28157" y="4364"/>
                    <a:pt x="28089" y="4345"/>
                    <a:pt x="28017" y="4300"/>
                  </a:cubicBezTo>
                  <a:cubicBezTo>
                    <a:pt x="27787" y="4196"/>
                    <a:pt x="27787" y="3840"/>
                    <a:pt x="28017" y="3715"/>
                  </a:cubicBezTo>
                  <a:cubicBezTo>
                    <a:pt x="28059" y="3652"/>
                    <a:pt x="27933" y="3547"/>
                    <a:pt x="27787" y="3526"/>
                  </a:cubicBezTo>
                  <a:cubicBezTo>
                    <a:pt x="27755" y="3519"/>
                    <a:pt x="27723" y="3516"/>
                    <a:pt x="27692" y="3516"/>
                  </a:cubicBezTo>
                  <a:cubicBezTo>
                    <a:pt x="27538" y="3516"/>
                    <a:pt x="27396" y="3600"/>
                    <a:pt x="27326" y="3756"/>
                  </a:cubicBezTo>
                  <a:cubicBezTo>
                    <a:pt x="27201" y="3966"/>
                    <a:pt x="27201" y="4238"/>
                    <a:pt x="27326" y="4447"/>
                  </a:cubicBezTo>
                  <a:cubicBezTo>
                    <a:pt x="27431" y="4635"/>
                    <a:pt x="27577" y="4803"/>
                    <a:pt x="27766" y="4907"/>
                  </a:cubicBezTo>
                  <a:cubicBezTo>
                    <a:pt x="27945" y="5007"/>
                    <a:pt x="28140" y="5054"/>
                    <a:pt x="28333" y="5054"/>
                  </a:cubicBezTo>
                  <a:cubicBezTo>
                    <a:pt x="28747" y="5054"/>
                    <a:pt x="29155" y="4839"/>
                    <a:pt x="29398" y="4468"/>
                  </a:cubicBezTo>
                  <a:cubicBezTo>
                    <a:pt x="29649" y="4112"/>
                    <a:pt x="29691" y="3652"/>
                    <a:pt x="29502" y="3254"/>
                  </a:cubicBezTo>
                  <a:cubicBezTo>
                    <a:pt x="29398" y="3024"/>
                    <a:pt x="29251" y="2836"/>
                    <a:pt x="29063" y="2668"/>
                  </a:cubicBezTo>
                  <a:cubicBezTo>
                    <a:pt x="28875" y="2480"/>
                    <a:pt x="28645" y="2313"/>
                    <a:pt x="28414" y="2166"/>
                  </a:cubicBezTo>
                  <a:cubicBezTo>
                    <a:pt x="28163" y="2041"/>
                    <a:pt x="27891" y="1936"/>
                    <a:pt x="27619" y="1873"/>
                  </a:cubicBezTo>
                  <a:cubicBezTo>
                    <a:pt x="27447" y="1826"/>
                    <a:pt x="27274" y="1803"/>
                    <a:pt x="27110" y="1803"/>
                  </a:cubicBezTo>
                  <a:cubicBezTo>
                    <a:pt x="27056" y="1803"/>
                    <a:pt x="27002" y="1805"/>
                    <a:pt x="26950" y="1811"/>
                  </a:cubicBezTo>
                  <a:cubicBezTo>
                    <a:pt x="26552" y="1852"/>
                    <a:pt x="26176" y="1978"/>
                    <a:pt x="25862" y="2208"/>
                  </a:cubicBezTo>
                  <a:cubicBezTo>
                    <a:pt x="25255" y="2627"/>
                    <a:pt x="24795" y="3275"/>
                    <a:pt x="24271" y="3694"/>
                  </a:cubicBezTo>
                  <a:cubicBezTo>
                    <a:pt x="24062" y="3861"/>
                    <a:pt x="23811" y="3987"/>
                    <a:pt x="23560" y="4070"/>
                  </a:cubicBezTo>
                  <a:cubicBezTo>
                    <a:pt x="23414" y="4112"/>
                    <a:pt x="23288" y="4112"/>
                    <a:pt x="23142" y="4112"/>
                  </a:cubicBezTo>
                  <a:cubicBezTo>
                    <a:pt x="22974" y="4112"/>
                    <a:pt x="22828" y="4112"/>
                    <a:pt x="22660" y="4070"/>
                  </a:cubicBezTo>
                  <a:cubicBezTo>
                    <a:pt x="22535" y="4049"/>
                    <a:pt x="22430" y="4008"/>
                    <a:pt x="22326" y="3966"/>
                  </a:cubicBezTo>
                  <a:cubicBezTo>
                    <a:pt x="22200" y="3924"/>
                    <a:pt x="22095" y="3882"/>
                    <a:pt x="21991" y="3840"/>
                  </a:cubicBezTo>
                  <a:cubicBezTo>
                    <a:pt x="21802" y="3756"/>
                    <a:pt x="21635" y="3631"/>
                    <a:pt x="21489" y="3484"/>
                  </a:cubicBezTo>
                  <a:cubicBezTo>
                    <a:pt x="21196" y="3171"/>
                    <a:pt x="21049" y="2752"/>
                    <a:pt x="21112" y="2313"/>
                  </a:cubicBezTo>
                  <a:cubicBezTo>
                    <a:pt x="21154" y="1936"/>
                    <a:pt x="21321" y="1580"/>
                    <a:pt x="21614" y="1329"/>
                  </a:cubicBezTo>
                  <a:cubicBezTo>
                    <a:pt x="21740" y="1204"/>
                    <a:pt x="21907" y="1120"/>
                    <a:pt x="22095" y="1078"/>
                  </a:cubicBezTo>
                  <a:cubicBezTo>
                    <a:pt x="22190" y="1057"/>
                    <a:pt x="22289" y="1047"/>
                    <a:pt x="22388" y="1047"/>
                  </a:cubicBezTo>
                  <a:cubicBezTo>
                    <a:pt x="22488" y="1047"/>
                    <a:pt x="22587" y="1057"/>
                    <a:pt x="22681" y="1078"/>
                  </a:cubicBezTo>
                  <a:cubicBezTo>
                    <a:pt x="22849" y="1099"/>
                    <a:pt x="23016" y="1162"/>
                    <a:pt x="23183" y="1267"/>
                  </a:cubicBezTo>
                  <a:cubicBezTo>
                    <a:pt x="23267" y="1308"/>
                    <a:pt x="23351" y="1392"/>
                    <a:pt x="23414" y="1497"/>
                  </a:cubicBezTo>
                  <a:cubicBezTo>
                    <a:pt x="23497" y="1622"/>
                    <a:pt x="23518" y="1769"/>
                    <a:pt x="23476" y="1894"/>
                  </a:cubicBezTo>
                  <a:cubicBezTo>
                    <a:pt x="23420" y="2119"/>
                    <a:pt x="23297" y="2343"/>
                    <a:pt x="23062" y="2343"/>
                  </a:cubicBezTo>
                  <a:cubicBezTo>
                    <a:pt x="23034" y="2343"/>
                    <a:pt x="23005" y="2340"/>
                    <a:pt x="22974" y="2334"/>
                  </a:cubicBezTo>
                  <a:cubicBezTo>
                    <a:pt x="22702" y="2292"/>
                    <a:pt x="22598" y="1957"/>
                    <a:pt x="22807" y="1748"/>
                  </a:cubicBezTo>
                  <a:cubicBezTo>
                    <a:pt x="22816" y="1701"/>
                    <a:pt x="22700" y="1646"/>
                    <a:pt x="22562" y="1646"/>
                  </a:cubicBezTo>
                  <a:cubicBezTo>
                    <a:pt x="22390" y="1646"/>
                    <a:pt x="22184" y="1730"/>
                    <a:pt x="22137" y="2020"/>
                  </a:cubicBezTo>
                  <a:cubicBezTo>
                    <a:pt x="22054" y="2606"/>
                    <a:pt x="22577" y="2878"/>
                    <a:pt x="22932" y="2961"/>
                  </a:cubicBezTo>
                  <a:cubicBezTo>
                    <a:pt x="23010" y="2981"/>
                    <a:pt x="23090" y="2990"/>
                    <a:pt x="23170" y="2990"/>
                  </a:cubicBezTo>
                  <a:cubicBezTo>
                    <a:pt x="23348" y="2990"/>
                    <a:pt x="23527" y="2943"/>
                    <a:pt x="23686" y="2857"/>
                  </a:cubicBezTo>
                  <a:cubicBezTo>
                    <a:pt x="23999" y="2710"/>
                    <a:pt x="24251" y="2396"/>
                    <a:pt x="24334" y="2062"/>
                  </a:cubicBezTo>
                  <a:cubicBezTo>
                    <a:pt x="24481" y="1643"/>
                    <a:pt x="24355" y="1183"/>
                    <a:pt x="24062" y="869"/>
                  </a:cubicBezTo>
                  <a:cubicBezTo>
                    <a:pt x="23895" y="681"/>
                    <a:pt x="23686" y="534"/>
                    <a:pt x="23476" y="430"/>
                  </a:cubicBezTo>
                  <a:cubicBezTo>
                    <a:pt x="23351" y="367"/>
                    <a:pt x="23225" y="325"/>
                    <a:pt x="23100" y="283"/>
                  </a:cubicBezTo>
                  <a:cubicBezTo>
                    <a:pt x="22953" y="241"/>
                    <a:pt x="22828" y="199"/>
                    <a:pt x="22681" y="179"/>
                  </a:cubicBezTo>
                  <a:cubicBezTo>
                    <a:pt x="22497" y="140"/>
                    <a:pt x="22310" y="122"/>
                    <a:pt x="22123" y="122"/>
                  </a:cubicBezTo>
                  <a:cubicBezTo>
                    <a:pt x="21801" y="122"/>
                    <a:pt x="21480" y="177"/>
                    <a:pt x="21175" y="283"/>
                  </a:cubicBezTo>
                  <a:cubicBezTo>
                    <a:pt x="20819" y="430"/>
                    <a:pt x="20505" y="681"/>
                    <a:pt x="20275" y="995"/>
                  </a:cubicBezTo>
                  <a:cubicBezTo>
                    <a:pt x="19836" y="1580"/>
                    <a:pt x="19606" y="2355"/>
                    <a:pt x="19229" y="2899"/>
                  </a:cubicBezTo>
                  <a:cubicBezTo>
                    <a:pt x="18915" y="3401"/>
                    <a:pt x="18392" y="3715"/>
                    <a:pt x="17806" y="3756"/>
                  </a:cubicBezTo>
                  <a:lnTo>
                    <a:pt x="17450" y="3756"/>
                  </a:lnTo>
                  <a:cubicBezTo>
                    <a:pt x="17325" y="3756"/>
                    <a:pt x="17220" y="3756"/>
                    <a:pt x="17116" y="3736"/>
                  </a:cubicBezTo>
                  <a:cubicBezTo>
                    <a:pt x="17011" y="3715"/>
                    <a:pt x="16906" y="3694"/>
                    <a:pt x="16802" y="3673"/>
                  </a:cubicBezTo>
                  <a:cubicBezTo>
                    <a:pt x="16697" y="3631"/>
                    <a:pt x="16613" y="3610"/>
                    <a:pt x="16530" y="3547"/>
                  </a:cubicBezTo>
                  <a:cubicBezTo>
                    <a:pt x="16153" y="3338"/>
                    <a:pt x="15881" y="2982"/>
                    <a:pt x="15818" y="2564"/>
                  </a:cubicBezTo>
                  <a:cubicBezTo>
                    <a:pt x="15735" y="2187"/>
                    <a:pt x="15776" y="1790"/>
                    <a:pt x="15986" y="1455"/>
                  </a:cubicBezTo>
                  <a:cubicBezTo>
                    <a:pt x="16090" y="1308"/>
                    <a:pt x="16216" y="1183"/>
                    <a:pt x="16362" y="1078"/>
                  </a:cubicBezTo>
                  <a:cubicBezTo>
                    <a:pt x="16530" y="974"/>
                    <a:pt x="16718" y="911"/>
                    <a:pt x="16927" y="890"/>
                  </a:cubicBezTo>
                  <a:cubicBezTo>
                    <a:pt x="17002" y="874"/>
                    <a:pt x="17077" y="866"/>
                    <a:pt x="17151" y="866"/>
                  </a:cubicBezTo>
                  <a:cubicBezTo>
                    <a:pt x="17367" y="866"/>
                    <a:pt x="17577" y="933"/>
                    <a:pt x="17764" y="1057"/>
                  </a:cubicBezTo>
                  <a:cubicBezTo>
                    <a:pt x="17869" y="1162"/>
                    <a:pt x="17932" y="1287"/>
                    <a:pt x="17932" y="1434"/>
                  </a:cubicBezTo>
                  <a:cubicBezTo>
                    <a:pt x="17953" y="1685"/>
                    <a:pt x="17890" y="1978"/>
                    <a:pt x="17597" y="1999"/>
                  </a:cubicBezTo>
                  <a:cubicBezTo>
                    <a:pt x="17586" y="1999"/>
                    <a:pt x="17576" y="2000"/>
                    <a:pt x="17566" y="2000"/>
                  </a:cubicBezTo>
                  <a:cubicBezTo>
                    <a:pt x="17159" y="2000"/>
                    <a:pt x="17200" y="1599"/>
                    <a:pt x="17241" y="1497"/>
                  </a:cubicBezTo>
                  <a:cubicBezTo>
                    <a:pt x="17241" y="1468"/>
                    <a:pt x="17196" y="1451"/>
                    <a:pt x="17132" y="1451"/>
                  </a:cubicBezTo>
                  <a:cubicBezTo>
                    <a:pt x="16962" y="1451"/>
                    <a:pt x="16657" y="1576"/>
                    <a:pt x="16718" y="1957"/>
                  </a:cubicBezTo>
                  <a:cubicBezTo>
                    <a:pt x="16739" y="2208"/>
                    <a:pt x="16906" y="2417"/>
                    <a:pt x="17137" y="2522"/>
                  </a:cubicBezTo>
                  <a:cubicBezTo>
                    <a:pt x="17325" y="2606"/>
                    <a:pt x="17534" y="2627"/>
                    <a:pt x="17743" y="2627"/>
                  </a:cubicBezTo>
                  <a:cubicBezTo>
                    <a:pt x="18015" y="2585"/>
                    <a:pt x="18245" y="2480"/>
                    <a:pt x="18434" y="2292"/>
                  </a:cubicBezTo>
                  <a:cubicBezTo>
                    <a:pt x="18685" y="2041"/>
                    <a:pt x="18831" y="1685"/>
                    <a:pt x="18810" y="1308"/>
                  </a:cubicBezTo>
                  <a:cubicBezTo>
                    <a:pt x="18810" y="869"/>
                    <a:pt x="18559" y="471"/>
                    <a:pt x="18183" y="262"/>
                  </a:cubicBezTo>
                  <a:cubicBezTo>
                    <a:pt x="17824" y="91"/>
                    <a:pt x="17441" y="0"/>
                    <a:pt x="17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2" name="Google Shape;2632;p26"/>
            <p:cNvSpPr/>
            <p:nvPr/>
          </p:nvSpPr>
          <p:spPr>
            <a:xfrm>
              <a:off x="1592727" y="735385"/>
              <a:ext cx="13679" cy="11428"/>
            </a:xfrm>
            <a:custGeom>
              <a:rect b="b" l="l" r="r" t="t"/>
              <a:pathLst>
                <a:path extrusionOk="0" h="518" w="620">
                  <a:moveTo>
                    <a:pt x="341" y="1"/>
                  </a:moveTo>
                  <a:cubicBezTo>
                    <a:pt x="223" y="1"/>
                    <a:pt x="113" y="91"/>
                    <a:pt x="96" y="208"/>
                  </a:cubicBezTo>
                  <a:cubicBezTo>
                    <a:pt x="1" y="372"/>
                    <a:pt x="209" y="518"/>
                    <a:pt x="382" y="518"/>
                  </a:cubicBezTo>
                  <a:cubicBezTo>
                    <a:pt x="474" y="518"/>
                    <a:pt x="556" y="477"/>
                    <a:pt x="578" y="375"/>
                  </a:cubicBezTo>
                  <a:cubicBezTo>
                    <a:pt x="620" y="228"/>
                    <a:pt x="557" y="82"/>
                    <a:pt x="431" y="19"/>
                  </a:cubicBezTo>
                  <a:cubicBezTo>
                    <a:pt x="401" y="7"/>
                    <a:pt x="371" y="1"/>
                    <a:pt x="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3" name="Google Shape;2633;p26"/>
            <p:cNvSpPr/>
            <p:nvPr/>
          </p:nvSpPr>
          <p:spPr>
            <a:xfrm>
              <a:off x="1569914" y="862752"/>
              <a:ext cx="14341" cy="12487"/>
            </a:xfrm>
            <a:custGeom>
              <a:rect b="b" l="l" r="r" t="t"/>
              <a:pathLst>
                <a:path extrusionOk="0" h="566" w="650">
                  <a:moveTo>
                    <a:pt x="377" y="0"/>
                  </a:moveTo>
                  <a:cubicBezTo>
                    <a:pt x="1" y="0"/>
                    <a:pt x="1" y="565"/>
                    <a:pt x="377" y="565"/>
                  </a:cubicBezTo>
                  <a:cubicBezTo>
                    <a:pt x="524" y="565"/>
                    <a:pt x="628" y="440"/>
                    <a:pt x="628" y="293"/>
                  </a:cubicBezTo>
                  <a:cubicBezTo>
                    <a:pt x="649" y="126"/>
                    <a:pt x="524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4" name="Google Shape;2634;p26"/>
            <p:cNvSpPr/>
            <p:nvPr/>
          </p:nvSpPr>
          <p:spPr>
            <a:xfrm>
              <a:off x="1653465" y="621278"/>
              <a:ext cx="15664" cy="12178"/>
            </a:xfrm>
            <a:custGeom>
              <a:rect b="b" l="l" r="r" t="t"/>
              <a:pathLst>
                <a:path extrusionOk="0" h="552" w="710">
                  <a:moveTo>
                    <a:pt x="359" y="0"/>
                  </a:moveTo>
                  <a:cubicBezTo>
                    <a:pt x="269" y="0"/>
                    <a:pt x="180" y="47"/>
                    <a:pt x="126" y="128"/>
                  </a:cubicBezTo>
                  <a:cubicBezTo>
                    <a:pt x="1" y="232"/>
                    <a:pt x="22" y="421"/>
                    <a:pt x="147" y="504"/>
                  </a:cubicBezTo>
                  <a:cubicBezTo>
                    <a:pt x="199" y="537"/>
                    <a:pt x="251" y="552"/>
                    <a:pt x="300" y="552"/>
                  </a:cubicBezTo>
                  <a:cubicBezTo>
                    <a:pt x="533" y="552"/>
                    <a:pt x="710" y="234"/>
                    <a:pt x="503" y="44"/>
                  </a:cubicBezTo>
                  <a:cubicBezTo>
                    <a:pt x="458" y="14"/>
                    <a:pt x="409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5" name="Google Shape;2635;p26"/>
            <p:cNvSpPr/>
            <p:nvPr/>
          </p:nvSpPr>
          <p:spPr>
            <a:xfrm>
              <a:off x="1745841" y="531704"/>
              <a:ext cx="14297" cy="11362"/>
            </a:xfrm>
            <a:custGeom>
              <a:rect b="b" l="l" r="r" t="t"/>
              <a:pathLst>
                <a:path extrusionOk="0" h="515" w="648">
                  <a:moveTo>
                    <a:pt x="382" y="1"/>
                  </a:moveTo>
                  <a:cubicBezTo>
                    <a:pt x="185" y="1"/>
                    <a:pt x="0" y="205"/>
                    <a:pt x="124" y="421"/>
                  </a:cubicBezTo>
                  <a:cubicBezTo>
                    <a:pt x="173" y="482"/>
                    <a:pt x="250" y="515"/>
                    <a:pt x="327" y="515"/>
                  </a:cubicBezTo>
                  <a:cubicBezTo>
                    <a:pt x="381" y="515"/>
                    <a:pt x="436" y="498"/>
                    <a:pt x="480" y="463"/>
                  </a:cubicBezTo>
                  <a:cubicBezTo>
                    <a:pt x="605" y="380"/>
                    <a:pt x="647" y="212"/>
                    <a:pt x="563" y="87"/>
                  </a:cubicBezTo>
                  <a:lnTo>
                    <a:pt x="584" y="87"/>
                  </a:lnTo>
                  <a:cubicBezTo>
                    <a:pt x="524" y="26"/>
                    <a:pt x="452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6" name="Google Shape;2636;p26"/>
            <p:cNvSpPr/>
            <p:nvPr/>
          </p:nvSpPr>
          <p:spPr>
            <a:xfrm>
              <a:off x="1862198" y="474849"/>
              <a:ext cx="13899" cy="11362"/>
            </a:xfrm>
            <a:custGeom>
              <a:rect b="b" l="l" r="r" t="t"/>
              <a:pathLst>
                <a:path extrusionOk="0" h="515" w="630">
                  <a:moveTo>
                    <a:pt x="336" y="0"/>
                  </a:moveTo>
                  <a:cubicBezTo>
                    <a:pt x="168" y="0"/>
                    <a:pt x="0" y="135"/>
                    <a:pt x="39" y="341"/>
                  </a:cubicBezTo>
                  <a:cubicBezTo>
                    <a:pt x="95" y="462"/>
                    <a:pt x="198" y="515"/>
                    <a:pt x="301" y="515"/>
                  </a:cubicBezTo>
                  <a:cubicBezTo>
                    <a:pt x="465" y="515"/>
                    <a:pt x="630" y="380"/>
                    <a:pt x="604" y="174"/>
                  </a:cubicBezTo>
                  <a:cubicBezTo>
                    <a:pt x="548" y="53"/>
                    <a:pt x="442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7" name="Google Shape;2637;p26"/>
            <p:cNvSpPr/>
            <p:nvPr/>
          </p:nvSpPr>
          <p:spPr>
            <a:xfrm>
              <a:off x="1990911" y="456471"/>
              <a:ext cx="12951" cy="11384"/>
            </a:xfrm>
            <a:custGeom>
              <a:rect b="b" l="l" r="r" t="t"/>
              <a:pathLst>
                <a:path extrusionOk="0" h="516" w="587">
                  <a:moveTo>
                    <a:pt x="261" y="0"/>
                  </a:moveTo>
                  <a:cubicBezTo>
                    <a:pt x="127" y="0"/>
                    <a:pt x="1" y="118"/>
                    <a:pt x="1" y="254"/>
                  </a:cubicBezTo>
                  <a:cubicBezTo>
                    <a:pt x="22" y="426"/>
                    <a:pt x="161" y="515"/>
                    <a:pt x="298" y="515"/>
                  </a:cubicBezTo>
                  <a:cubicBezTo>
                    <a:pt x="428" y="515"/>
                    <a:pt x="556" y="437"/>
                    <a:pt x="587" y="274"/>
                  </a:cubicBezTo>
                  <a:cubicBezTo>
                    <a:pt x="567" y="119"/>
                    <a:pt x="458" y="0"/>
                    <a:pt x="326" y="0"/>
                  </a:cubicBezTo>
                  <a:cubicBezTo>
                    <a:pt x="315" y="0"/>
                    <a:pt x="305" y="1"/>
                    <a:pt x="294" y="2"/>
                  </a:cubicBezTo>
                  <a:cubicBezTo>
                    <a:pt x="283" y="1"/>
                    <a:pt x="272" y="0"/>
                    <a:pt x="2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8" name="Google Shape;2638;p26"/>
            <p:cNvSpPr/>
            <p:nvPr/>
          </p:nvSpPr>
          <p:spPr>
            <a:xfrm>
              <a:off x="2117859" y="478401"/>
              <a:ext cx="13877" cy="11649"/>
            </a:xfrm>
            <a:custGeom>
              <a:rect b="b" l="l" r="r" t="t"/>
              <a:pathLst>
                <a:path extrusionOk="0" h="528" w="629">
                  <a:moveTo>
                    <a:pt x="307" y="0"/>
                  </a:moveTo>
                  <a:cubicBezTo>
                    <a:pt x="189" y="0"/>
                    <a:pt x="76" y="64"/>
                    <a:pt x="43" y="180"/>
                  </a:cubicBezTo>
                  <a:cubicBezTo>
                    <a:pt x="1" y="327"/>
                    <a:pt x="85" y="473"/>
                    <a:pt x="231" y="515"/>
                  </a:cubicBezTo>
                  <a:cubicBezTo>
                    <a:pt x="257" y="524"/>
                    <a:pt x="285" y="528"/>
                    <a:pt x="314" y="528"/>
                  </a:cubicBezTo>
                  <a:cubicBezTo>
                    <a:pt x="422" y="528"/>
                    <a:pt x="537" y="468"/>
                    <a:pt x="587" y="368"/>
                  </a:cubicBezTo>
                  <a:cubicBezTo>
                    <a:pt x="629" y="222"/>
                    <a:pt x="545" y="55"/>
                    <a:pt x="398" y="13"/>
                  </a:cubicBezTo>
                  <a:cubicBezTo>
                    <a:pt x="369" y="4"/>
                    <a:pt x="338" y="0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9" name="Google Shape;2639;p26"/>
            <p:cNvSpPr/>
            <p:nvPr/>
          </p:nvSpPr>
          <p:spPr>
            <a:xfrm>
              <a:off x="2230973" y="538588"/>
              <a:ext cx="14782" cy="12090"/>
            </a:xfrm>
            <a:custGeom>
              <a:rect b="b" l="l" r="r" t="t"/>
              <a:pathLst>
                <a:path extrusionOk="0" h="548" w="670">
                  <a:moveTo>
                    <a:pt x="345" y="1"/>
                  </a:moveTo>
                  <a:cubicBezTo>
                    <a:pt x="265" y="1"/>
                    <a:pt x="185" y="38"/>
                    <a:pt x="126" y="109"/>
                  </a:cubicBezTo>
                  <a:cubicBezTo>
                    <a:pt x="0" y="329"/>
                    <a:pt x="192" y="548"/>
                    <a:pt x="392" y="548"/>
                  </a:cubicBezTo>
                  <a:cubicBezTo>
                    <a:pt x="460" y="548"/>
                    <a:pt x="528" y="523"/>
                    <a:pt x="586" y="465"/>
                  </a:cubicBezTo>
                  <a:cubicBezTo>
                    <a:pt x="670" y="340"/>
                    <a:pt x="649" y="151"/>
                    <a:pt x="523" y="68"/>
                  </a:cubicBezTo>
                  <a:cubicBezTo>
                    <a:pt x="469" y="22"/>
                    <a:pt x="407" y="1"/>
                    <a:pt x="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0" name="Google Shape;2640;p26"/>
            <p:cNvSpPr/>
            <p:nvPr/>
          </p:nvSpPr>
          <p:spPr>
            <a:xfrm>
              <a:off x="2322091" y="632287"/>
              <a:ext cx="14605" cy="11252"/>
            </a:xfrm>
            <a:custGeom>
              <a:rect b="b" l="l" r="r" t="t"/>
              <a:pathLst>
                <a:path extrusionOk="0" h="510" w="662">
                  <a:moveTo>
                    <a:pt x="335" y="0"/>
                  </a:moveTo>
                  <a:cubicBezTo>
                    <a:pt x="134" y="0"/>
                    <a:pt x="1" y="209"/>
                    <a:pt x="97" y="382"/>
                  </a:cubicBezTo>
                  <a:cubicBezTo>
                    <a:pt x="151" y="463"/>
                    <a:pt x="240" y="509"/>
                    <a:pt x="330" y="509"/>
                  </a:cubicBezTo>
                  <a:cubicBezTo>
                    <a:pt x="379" y="509"/>
                    <a:pt x="429" y="495"/>
                    <a:pt x="473" y="466"/>
                  </a:cubicBezTo>
                  <a:cubicBezTo>
                    <a:pt x="662" y="340"/>
                    <a:pt x="599" y="47"/>
                    <a:pt x="390" y="5"/>
                  </a:cubicBezTo>
                  <a:cubicBezTo>
                    <a:pt x="371" y="2"/>
                    <a:pt x="353" y="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1" name="Google Shape;2641;p26"/>
            <p:cNvSpPr/>
            <p:nvPr/>
          </p:nvSpPr>
          <p:spPr>
            <a:xfrm>
              <a:off x="2379807" y="748292"/>
              <a:ext cx="13679" cy="11737"/>
            </a:xfrm>
            <a:custGeom>
              <a:rect b="b" l="l" r="r" t="t"/>
              <a:pathLst>
                <a:path extrusionOk="0" h="532" w="620">
                  <a:moveTo>
                    <a:pt x="291" y="1"/>
                  </a:moveTo>
                  <a:cubicBezTo>
                    <a:pt x="133" y="1"/>
                    <a:pt x="1" y="151"/>
                    <a:pt x="33" y="313"/>
                  </a:cubicBezTo>
                  <a:cubicBezTo>
                    <a:pt x="51" y="437"/>
                    <a:pt x="175" y="532"/>
                    <a:pt x="301" y="532"/>
                  </a:cubicBezTo>
                  <a:cubicBezTo>
                    <a:pt x="323" y="532"/>
                    <a:pt x="346" y="529"/>
                    <a:pt x="368" y="522"/>
                  </a:cubicBezTo>
                  <a:cubicBezTo>
                    <a:pt x="577" y="460"/>
                    <a:pt x="619" y="167"/>
                    <a:pt x="431" y="41"/>
                  </a:cubicBezTo>
                  <a:cubicBezTo>
                    <a:pt x="384" y="13"/>
                    <a:pt x="336" y="1"/>
                    <a:pt x="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42" name="Google Shape;2642;p26"/>
          <p:cNvGrpSpPr/>
          <p:nvPr/>
        </p:nvGrpSpPr>
        <p:grpSpPr>
          <a:xfrm>
            <a:off x="6689809" y="4244396"/>
            <a:ext cx="3177132" cy="3168623"/>
            <a:chOff x="1566693" y="452125"/>
            <a:chExt cx="848480" cy="846207"/>
          </a:xfrm>
        </p:grpSpPr>
        <p:sp>
          <p:nvSpPr>
            <p:cNvPr id="2643" name="Google Shape;2643;p26"/>
            <p:cNvSpPr/>
            <p:nvPr/>
          </p:nvSpPr>
          <p:spPr>
            <a:xfrm>
              <a:off x="2375460" y="1002849"/>
              <a:ext cx="14848" cy="12377"/>
            </a:xfrm>
            <a:custGeom>
              <a:rect b="b" l="l" r="r" t="t"/>
              <a:pathLst>
                <a:path extrusionOk="0" h="561" w="673">
                  <a:moveTo>
                    <a:pt x="322" y="0"/>
                  </a:moveTo>
                  <a:cubicBezTo>
                    <a:pt x="203" y="0"/>
                    <a:pt x="98" y="78"/>
                    <a:pt x="63" y="199"/>
                  </a:cubicBezTo>
                  <a:cubicBezTo>
                    <a:pt x="0" y="325"/>
                    <a:pt x="63" y="492"/>
                    <a:pt x="209" y="555"/>
                  </a:cubicBezTo>
                  <a:cubicBezTo>
                    <a:pt x="231" y="559"/>
                    <a:pt x="251" y="561"/>
                    <a:pt x="271" y="561"/>
                  </a:cubicBezTo>
                  <a:cubicBezTo>
                    <a:pt x="561" y="561"/>
                    <a:pt x="672" y="148"/>
                    <a:pt x="398" y="11"/>
                  </a:cubicBezTo>
                  <a:cubicBezTo>
                    <a:pt x="372" y="4"/>
                    <a:pt x="347" y="0"/>
                    <a:pt x="3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4" name="Google Shape;2644;p26"/>
            <p:cNvSpPr/>
            <p:nvPr/>
          </p:nvSpPr>
          <p:spPr>
            <a:xfrm>
              <a:off x="2398074" y="875217"/>
              <a:ext cx="12024" cy="12951"/>
            </a:xfrm>
            <a:custGeom>
              <a:rect b="b" l="l" r="r" t="t"/>
              <a:pathLst>
                <a:path extrusionOk="0" h="587" w="545">
                  <a:moveTo>
                    <a:pt x="273" y="0"/>
                  </a:moveTo>
                  <a:cubicBezTo>
                    <a:pt x="126" y="21"/>
                    <a:pt x="1" y="147"/>
                    <a:pt x="1" y="293"/>
                  </a:cubicBezTo>
                  <a:cubicBezTo>
                    <a:pt x="1" y="440"/>
                    <a:pt x="105" y="565"/>
                    <a:pt x="273" y="586"/>
                  </a:cubicBezTo>
                  <a:cubicBezTo>
                    <a:pt x="419" y="565"/>
                    <a:pt x="524" y="440"/>
                    <a:pt x="524" y="293"/>
                  </a:cubicBezTo>
                  <a:cubicBezTo>
                    <a:pt x="545" y="147"/>
                    <a:pt x="419" y="0"/>
                    <a:pt x="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5" name="Google Shape;2645;p26"/>
            <p:cNvSpPr/>
            <p:nvPr/>
          </p:nvSpPr>
          <p:spPr>
            <a:xfrm>
              <a:off x="2313465" y="1117309"/>
              <a:ext cx="16966" cy="12112"/>
            </a:xfrm>
            <a:custGeom>
              <a:rect b="b" l="l" r="r" t="t"/>
              <a:pathLst>
                <a:path extrusionOk="0" h="549" w="769">
                  <a:moveTo>
                    <a:pt x="396" y="0"/>
                  </a:moveTo>
                  <a:cubicBezTo>
                    <a:pt x="164" y="0"/>
                    <a:pt x="0" y="299"/>
                    <a:pt x="195" y="493"/>
                  </a:cubicBezTo>
                  <a:cubicBezTo>
                    <a:pt x="249" y="532"/>
                    <a:pt x="304" y="548"/>
                    <a:pt x="356" y="548"/>
                  </a:cubicBezTo>
                  <a:cubicBezTo>
                    <a:pt x="589" y="548"/>
                    <a:pt x="769" y="221"/>
                    <a:pt x="530" y="33"/>
                  </a:cubicBezTo>
                  <a:cubicBezTo>
                    <a:pt x="484" y="10"/>
                    <a:pt x="439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6" name="Google Shape;2646;p26"/>
            <p:cNvSpPr/>
            <p:nvPr/>
          </p:nvSpPr>
          <p:spPr>
            <a:xfrm>
              <a:off x="2221729" y="1207390"/>
              <a:ext cx="15179" cy="11848"/>
            </a:xfrm>
            <a:custGeom>
              <a:rect b="b" l="l" r="r" t="t"/>
              <a:pathLst>
                <a:path extrusionOk="0" h="537" w="688">
                  <a:moveTo>
                    <a:pt x="283" y="1"/>
                  </a:moveTo>
                  <a:cubicBezTo>
                    <a:pt x="243" y="1"/>
                    <a:pt x="203" y="16"/>
                    <a:pt x="168" y="51"/>
                  </a:cubicBezTo>
                  <a:cubicBezTo>
                    <a:pt x="43" y="135"/>
                    <a:pt x="1" y="302"/>
                    <a:pt x="84" y="428"/>
                  </a:cubicBezTo>
                  <a:cubicBezTo>
                    <a:pt x="132" y="499"/>
                    <a:pt x="213" y="536"/>
                    <a:pt x="294" y="536"/>
                  </a:cubicBezTo>
                  <a:cubicBezTo>
                    <a:pt x="355" y="536"/>
                    <a:pt x="416" y="515"/>
                    <a:pt x="461" y="470"/>
                  </a:cubicBezTo>
                  <a:cubicBezTo>
                    <a:pt x="687" y="365"/>
                    <a:pt x="480" y="1"/>
                    <a:pt x="2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7" name="Google Shape;2647;p26"/>
            <p:cNvSpPr/>
            <p:nvPr/>
          </p:nvSpPr>
          <p:spPr>
            <a:xfrm>
              <a:off x="2104864" y="1263319"/>
              <a:ext cx="15797" cy="12840"/>
            </a:xfrm>
            <a:custGeom>
              <a:rect b="b" l="l" r="r" t="t"/>
              <a:pathLst>
                <a:path extrusionOk="0" h="582" w="716">
                  <a:moveTo>
                    <a:pt x="347" y="1"/>
                  </a:moveTo>
                  <a:cubicBezTo>
                    <a:pt x="159" y="1"/>
                    <a:pt x="1" y="195"/>
                    <a:pt x="88" y="403"/>
                  </a:cubicBezTo>
                  <a:cubicBezTo>
                    <a:pt x="122" y="507"/>
                    <a:pt x="242" y="582"/>
                    <a:pt x="364" y="582"/>
                  </a:cubicBezTo>
                  <a:cubicBezTo>
                    <a:pt x="391" y="582"/>
                    <a:pt x="417" y="578"/>
                    <a:pt x="443" y="571"/>
                  </a:cubicBezTo>
                  <a:cubicBezTo>
                    <a:pt x="694" y="487"/>
                    <a:pt x="715" y="131"/>
                    <a:pt x="464" y="27"/>
                  </a:cubicBezTo>
                  <a:cubicBezTo>
                    <a:pt x="425" y="9"/>
                    <a:pt x="3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8" name="Google Shape;2648;p26"/>
            <p:cNvSpPr/>
            <p:nvPr/>
          </p:nvSpPr>
          <p:spPr>
            <a:xfrm>
              <a:off x="1978446" y="1282359"/>
              <a:ext cx="12487" cy="11627"/>
            </a:xfrm>
            <a:custGeom>
              <a:rect b="b" l="l" r="r" t="t"/>
              <a:pathLst>
                <a:path extrusionOk="0" h="527" w="566">
                  <a:moveTo>
                    <a:pt x="294" y="1"/>
                  </a:moveTo>
                  <a:cubicBezTo>
                    <a:pt x="126" y="1"/>
                    <a:pt x="1" y="105"/>
                    <a:pt x="1" y="273"/>
                  </a:cubicBezTo>
                  <a:cubicBezTo>
                    <a:pt x="1" y="408"/>
                    <a:pt x="109" y="526"/>
                    <a:pt x="241" y="526"/>
                  </a:cubicBezTo>
                  <a:cubicBezTo>
                    <a:pt x="251" y="526"/>
                    <a:pt x="262" y="525"/>
                    <a:pt x="273" y="524"/>
                  </a:cubicBezTo>
                  <a:cubicBezTo>
                    <a:pt x="285" y="525"/>
                    <a:pt x="297" y="526"/>
                    <a:pt x="309" y="526"/>
                  </a:cubicBezTo>
                  <a:cubicBezTo>
                    <a:pt x="458" y="526"/>
                    <a:pt x="566" y="408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9" name="Google Shape;2649;p26"/>
            <p:cNvSpPr/>
            <p:nvPr/>
          </p:nvSpPr>
          <p:spPr>
            <a:xfrm>
              <a:off x="1850130" y="1259370"/>
              <a:ext cx="15356" cy="12752"/>
            </a:xfrm>
            <a:custGeom>
              <a:rect b="b" l="l" r="r" t="t"/>
              <a:pathLst>
                <a:path extrusionOk="0" h="578" w="696">
                  <a:moveTo>
                    <a:pt x="349" y="0"/>
                  </a:moveTo>
                  <a:cubicBezTo>
                    <a:pt x="225" y="0"/>
                    <a:pt x="99" y="82"/>
                    <a:pt x="63" y="227"/>
                  </a:cubicBezTo>
                  <a:cubicBezTo>
                    <a:pt x="0" y="373"/>
                    <a:pt x="105" y="520"/>
                    <a:pt x="251" y="562"/>
                  </a:cubicBezTo>
                  <a:cubicBezTo>
                    <a:pt x="283" y="572"/>
                    <a:pt x="314" y="577"/>
                    <a:pt x="344" y="577"/>
                  </a:cubicBezTo>
                  <a:cubicBezTo>
                    <a:pt x="550" y="577"/>
                    <a:pt x="696" y="344"/>
                    <a:pt x="586" y="143"/>
                  </a:cubicBezTo>
                  <a:cubicBezTo>
                    <a:pt x="533" y="45"/>
                    <a:pt x="441" y="0"/>
                    <a:pt x="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0" name="Google Shape;2650;p26"/>
            <p:cNvSpPr/>
            <p:nvPr/>
          </p:nvSpPr>
          <p:spPr>
            <a:xfrm>
              <a:off x="1736111" y="1198918"/>
              <a:ext cx="14429" cy="12862"/>
            </a:xfrm>
            <a:custGeom>
              <a:rect b="b" l="l" r="r" t="t"/>
              <a:pathLst>
                <a:path extrusionOk="0" h="583" w="654">
                  <a:moveTo>
                    <a:pt x="331" y="1"/>
                  </a:moveTo>
                  <a:cubicBezTo>
                    <a:pt x="239" y="1"/>
                    <a:pt x="145" y="46"/>
                    <a:pt x="84" y="142"/>
                  </a:cubicBezTo>
                  <a:cubicBezTo>
                    <a:pt x="0" y="268"/>
                    <a:pt x="42" y="435"/>
                    <a:pt x="167" y="519"/>
                  </a:cubicBezTo>
                  <a:cubicBezTo>
                    <a:pt x="223" y="563"/>
                    <a:pt x="284" y="582"/>
                    <a:pt x="343" y="582"/>
                  </a:cubicBezTo>
                  <a:cubicBezTo>
                    <a:pt x="507" y="582"/>
                    <a:pt x="653" y="432"/>
                    <a:pt x="607" y="247"/>
                  </a:cubicBezTo>
                  <a:cubicBezTo>
                    <a:pt x="582" y="88"/>
                    <a:pt x="459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1" name="Google Shape;2651;p26"/>
            <p:cNvSpPr/>
            <p:nvPr/>
          </p:nvSpPr>
          <p:spPr>
            <a:xfrm>
              <a:off x="1644993" y="1107447"/>
              <a:ext cx="16348" cy="11759"/>
            </a:xfrm>
            <a:custGeom>
              <a:rect b="b" l="l" r="r" t="t"/>
              <a:pathLst>
                <a:path extrusionOk="0" h="533" w="741">
                  <a:moveTo>
                    <a:pt x="347" y="1"/>
                  </a:moveTo>
                  <a:cubicBezTo>
                    <a:pt x="299" y="1"/>
                    <a:pt x="249" y="13"/>
                    <a:pt x="196" y="41"/>
                  </a:cubicBezTo>
                  <a:cubicBezTo>
                    <a:pt x="1" y="219"/>
                    <a:pt x="168" y="533"/>
                    <a:pt x="403" y="533"/>
                  </a:cubicBezTo>
                  <a:cubicBezTo>
                    <a:pt x="444" y="533"/>
                    <a:pt x="487" y="523"/>
                    <a:pt x="531" y="501"/>
                  </a:cubicBezTo>
                  <a:cubicBezTo>
                    <a:pt x="741" y="309"/>
                    <a:pt x="586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2" name="Google Shape;2652;p26"/>
            <p:cNvSpPr/>
            <p:nvPr/>
          </p:nvSpPr>
          <p:spPr>
            <a:xfrm>
              <a:off x="1587873" y="990957"/>
              <a:ext cx="16701" cy="12267"/>
            </a:xfrm>
            <a:custGeom>
              <a:rect b="b" l="l" r="r" t="t"/>
              <a:pathLst>
                <a:path extrusionOk="0" h="556" w="757">
                  <a:moveTo>
                    <a:pt x="357" y="0"/>
                  </a:moveTo>
                  <a:cubicBezTo>
                    <a:pt x="337" y="0"/>
                    <a:pt x="317" y="2"/>
                    <a:pt x="295" y="6"/>
                  </a:cubicBezTo>
                  <a:cubicBezTo>
                    <a:pt x="1" y="124"/>
                    <a:pt x="112" y="556"/>
                    <a:pt x="404" y="556"/>
                  </a:cubicBezTo>
                  <a:cubicBezTo>
                    <a:pt x="423" y="556"/>
                    <a:pt x="443" y="554"/>
                    <a:pt x="463" y="550"/>
                  </a:cubicBezTo>
                  <a:cubicBezTo>
                    <a:pt x="757" y="413"/>
                    <a:pt x="647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3" name="Google Shape;2653;p26"/>
            <p:cNvSpPr/>
            <p:nvPr/>
          </p:nvSpPr>
          <p:spPr>
            <a:xfrm>
              <a:off x="1566693" y="452125"/>
              <a:ext cx="848480" cy="846207"/>
            </a:xfrm>
            <a:custGeom>
              <a:rect b="b" l="l" r="r" t="t"/>
              <a:pathLst>
                <a:path extrusionOk="0" h="38355" w="38458">
                  <a:moveTo>
                    <a:pt x="20296" y="3945"/>
                  </a:moveTo>
                  <a:cubicBezTo>
                    <a:pt x="20422" y="3966"/>
                    <a:pt x="20505" y="4070"/>
                    <a:pt x="20505" y="4196"/>
                  </a:cubicBezTo>
                  <a:lnTo>
                    <a:pt x="20505" y="4217"/>
                  </a:lnTo>
                  <a:cubicBezTo>
                    <a:pt x="20505" y="4374"/>
                    <a:pt x="20395" y="4448"/>
                    <a:pt x="20282" y="4448"/>
                  </a:cubicBezTo>
                  <a:cubicBezTo>
                    <a:pt x="20154" y="4448"/>
                    <a:pt x="20023" y="4353"/>
                    <a:pt x="20045" y="4175"/>
                  </a:cubicBezTo>
                  <a:cubicBezTo>
                    <a:pt x="20045" y="4049"/>
                    <a:pt x="20150" y="3945"/>
                    <a:pt x="20296" y="3945"/>
                  </a:cubicBezTo>
                  <a:close/>
                  <a:moveTo>
                    <a:pt x="15570" y="4339"/>
                  </a:moveTo>
                  <a:cubicBezTo>
                    <a:pt x="15696" y="4339"/>
                    <a:pt x="15800" y="4420"/>
                    <a:pt x="15818" y="4552"/>
                  </a:cubicBezTo>
                  <a:cubicBezTo>
                    <a:pt x="15860" y="4677"/>
                    <a:pt x="15776" y="4803"/>
                    <a:pt x="15651" y="4845"/>
                  </a:cubicBezTo>
                  <a:cubicBezTo>
                    <a:pt x="15638" y="4847"/>
                    <a:pt x="15625" y="4848"/>
                    <a:pt x="15612" y="4848"/>
                  </a:cubicBezTo>
                  <a:cubicBezTo>
                    <a:pt x="15501" y="4848"/>
                    <a:pt x="15398" y="4769"/>
                    <a:pt x="15379" y="4656"/>
                  </a:cubicBezTo>
                  <a:cubicBezTo>
                    <a:pt x="15337" y="4531"/>
                    <a:pt x="15400" y="4384"/>
                    <a:pt x="15525" y="4342"/>
                  </a:cubicBezTo>
                  <a:cubicBezTo>
                    <a:pt x="15540" y="4340"/>
                    <a:pt x="15555" y="4339"/>
                    <a:pt x="15570" y="4339"/>
                  </a:cubicBezTo>
                  <a:close/>
                  <a:moveTo>
                    <a:pt x="24866" y="4980"/>
                  </a:moveTo>
                  <a:cubicBezTo>
                    <a:pt x="24890" y="4980"/>
                    <a:pt x="24915" y="4983"/>
                    <a:pt x="24941" y="4991"/>
                  </a:cubicBezTo>
                  <a:cubicBezTo>
                    <a:pt x="25067" y="5054"/>
                    <a:pt x="25108" y="5200"/>
                    <a:pt x="25067" y="5326"/>
                  </a:cubicBezTo>
                  <a:lnTo>
                    <a:pt x="25046" y="5326"/>
                  </a:lnTo>
                  <a:cubicBezTo>
                    <a:pt x="25009" y="5417"/>
                    <a:pt x="24909" y="5476"/>
                    <a:pt x="24801" y="5476"/>
                  </a:cubicBezTo>
                  <a:cubicBezTo>
                    <a:pt x="24785" y="5476"/>
                    <a:pt x="24769" y="5475"/>
                    <a:pt x="24753" y="5472"/>
                  </a:cubicBezTo>
                  <a:cubicBezTo>
                    <a:pt x="24505" y="5339"/>
                    <a:pt x="24622" y="4980"/>
                    <a:pt x="24866" y="4980"/>
                  </a:cubicBezTo>
                  <a:close/>
                  <a:moveTo>
                    <a:pt x="11251" y="6176"/>
                  </a:moveTo>
                  <a:cubicBezTo>
                    <a:pt x="11340" y="6176"/>
                    <a:pt x="11423" y="6222"/>
                    <a:pt x="11466" y="6309"/>
                  </a:cubicBezTo>
                  <a:cubicBezTo>
                    <a:pt x="11550" y="6414"/>
                    <a:pt x="11508" y="6560"/>
                    <a:pt x="11403" y="6644"/>
                  </a:cubicBezTo>
                  <a:cubicBezTo>
                    <a:pt x="11370" y="6657"/>
                    <a:pt x="11337" y="6663"/>
                    <a:pt x="11307" y="6663"/>
                  </a:cubicBezTo>
                  <a:cubicBezTo>
                    <a:pt x="11090" y="6663"/>
                    <a:pt x="10967" y="6369"/>
                    <a:pt x="11131" y="6205"/>
                  </a:cubicBezTo>
                  <a:cubicBezTo>
                    <a:pt x="11170" y="6185"/>
                    <a:pt x="11211" y="6176"/>
                    <a:pt x="11251" y="6176"/>
                  </a:cubicBezTo>
                  <a:close/>
                  <a:moveTo>
                    <a:pt x="28897" y="7389"/>
                  </a:moveTo>
                  <a:cubicBezTo>
                    <a:pt x="28948" y="7389"/>
                    <a:pt x="29000" y="7406"/>
                    <a:pt x="29042" y="7439"/>
                  </a:cubicBezTo>
                  <a:cubicBezTo>
                    <a:pt x="29147" y="7544"/>
                    <a:pt x="29147" y="7690"/>
                    <a:pt x="29042" y="7795"/>
                  </a:cubicBezTo>
                  <a:cubicBezTo>
                    <a:pt x="28993" y="7856"/>
                    <a:pt x="28923" y="7888"/>
                    <a:pt x="28853" y="7888"/>
                  </a:cubicBezTo>
                  <a:cubicBezTo>
                    <a:pt x="28802" y="7888"/>
                    <a:pt x="28751" y="7872"/>
                    <a:pt x="28707" y="7837"/>
                  </a:cubicBezTo>
                  <a:cubicBezTo>
                    <a:pt x="28624" y="7753"/>
                    <a:pt x="28624" y="7585"/>
                    <a:pt x="28707" y="7502"/>
                  </a:cubicBezTo>
                  <a:cubicBezTo>
                    <a:pt x="28745" y="7426"/>
                    <a:pt x="28820" y="7389"/>
                    <a:pt x="28897" y="7389"/>
                  </a:cubicBezTo>
                  <a:close/>
                  <a:moveTo>
                    <a:pt x="7710" y="9265"/>
                  </a:moveTo>
                  <a:cubicBezTo>
                    <a:pt x="7773" y="9265"/>
                    <a:pt x="7836" y="9291"/>
                    <a:pt x="7888" y="9343"/>
                  </a:cubicBezTo>
                  <a:cubicBezTo>
                    <a:pt x="7993" y="9427"/>
                    <a:pt x="7993" y="9573"/>
                    <a:pt x="7930" y="9678"/>
                  </a:cubicBezTo>
                  <a:cubicBezTo>
                    <a:pt x="7878" y="9720"/>
                    <a:pt x="7815" y="9741"/>
                    <a:pt x="7755" y="9741"/>
                  </a:cubicBezTo>
                  <a:cubicBezTo>
                    <a:pt x="7695" y="9741"/>
                    <a:pt x="7637" y="9720"/>
                    <a:pt x="7595" y="9678"/>
                  </a:cubicBezTo>
                  <a:cubicBezTo>
                    <a:pt x="7470" y="9594"/>
                    <a:pt x="7449" y="9448"/>
                    <a:pt x="7533" y="9343"/>
                  </a:cubicBezTo>
                  <a:cubicBezTo>
                    <a:pt x="7585" y="9291"/>
                    <a:pt x="7648" y="9265"/>
                    <a:pt x="7710" y="9265"/>
                  </a:cubicBezTo>
                  <a:close/>
                  <a:moveTo>
                    <a:pt x="31973" y="10931"/>
                  </a:moveTo>
                  <a:cubicBezTo>
                    <a:pt x="32049" y="10931"/>
                    <a:pt x="32128" y="10972"/>
                    <a:pt x="32181" y="11038"/>
                  </a:cubicBezTo>
                  <a:cubicBezTo>
                    <a:pt x="32243" y="11143"/>
                    <a:pt x="32202" y="11310"/>
                    <a:pt x="32076" y="11373"/>
                  </a:cubicBezTo>
                  <a:cubicBezTo>
                    <a:pt x="32037" y="11396"/>
                    <a:pt x="31992" y="11408"/>
                    <a:pt x="31946" y="11408"/>
                  </a:cubicBezTo>
                  <a:cubicBezTo>
                    <a:pt x="31870" y="11408"/>
                    <a:pt x="31794" y="11375"/>
                    <a:pt x="31741" y="11310"/>
                  </a:cubicBezTo>
                  <a:cubicBezTo>
                    <a:pt x="31678" y="11184"/>
                    <a:pt x="31720" y="11059"/>
                    <a:pt x="31846" y="10975"/>
                  </a:cubicBezTo>
                  <a:cubicBezTo>
                    <a:pt x="31884" y="10944"/>
                    <a:pt x="31928" y="10931"/>
                    <a:pt x="31973" y="10931"/>
                  </a:cubicBezTo>
                  <a:close/>
                  <a:moveTo>
                    <a:pt x="5279" y="13290"/>
                  </a:moveTo>
                  <a:cubicBezTo>
                    <a:pt x="5319" y="13290"/>
                    <a:pt x="5360" y="13299"/>
                    <a:pt x="5398" y="13319"/>
                  </a:cubicBezTo>
                  <a:cubicBezTo>
                    <a:pt x="5503" y="13360"/>
                    <a:pt x="5587" y="13486"/>
                    <a:pt x="5545" y="13611"/>
                  </a:cubicBezTo>
                  <a:cubicBezTo>
                    <a:pt x="5493" y="13701"/>
                    <a:pt x="5409" y="13740"/>
                    <a:pt x="5325" y="13740"/>
                  </a:cubicBezTo>
                  <a:cubicBezTo>
                    <a:pt x="5174" y="13740"/>
                    <a:pt x="5023" y="13612"/>
                    <a:pt x="5064" y="13423"/>
                  </a:cubicBezTo>
                  <a:cubicBezTo>
                    <a:pt x="5107" y="13337"/>
                    <a:pt x="5190" y="13290"/>
                    <a:pt x="5279" y="13290"/>
                  </a:cubicBezTo>
                  <a:close/>
                  <a:moveTo>
                    <a:pt x="33807" y="15186"/>
                  </a:moveTo>
                  <a:cubicBezTo>
                    <a:pt x="33932" y="15186"/>
                    <a:pt x="34051" y="15272"/>
                    <a:pt x="34064" y="15411"/>
                  </a:cubicBezTo>
                  <a:cubicBezTo>
                    <a:pt x="34085" y="15557"/>
                    <a:pt x="34001" y="15683"/>
                    <a:pt x="33875" y="15704"/>
                  </a:cubicBezTo>
                  <a:cubicBezTo>
                    <a:pt x="33850" y="15710"/>
                    <a:pt x="33826" y="15713"/>
                    <a:pt x="33803" y="15713"/>
                  </a:cubicBezTo>
                  <a:cubicBezTo>
                    <a:pt x="33594" y="15713"/>
                    <a:pt x="33469" y="15476"/>
                    <a:pt x="33582" y="15306"/>
                  </a:cubicBezTo>
                  <a:cubicBezTo>
                    <a:pt x="33641" y="15223"/>
                    <a:pt x="33725" y="15186"/>
                    <a:pt x="33807" y="15186"/>
                  </a:cubicBezTo>
                  <a:close/>
                  <a:moveTo>
                    <a:pt x="4269" y="17859"/>
                  </a:moveTo>
                  <a:cubicBezTo>
                    <a:pt x="4584" y="17859"/>
                    <a:pt x="4565" y="18325"/>
                    <a:pt x="4298" y="18325"/>
                  </a:cubicBezTo>
                  <a:cubicBezTo>
                    <a:pt x="4282" y="18325"/>
                    <a:pt x="4265" y="18323"/>
                    <a:pt x="4248" y="18319"/>
                  </a:cubicBezTo>
                  <a:cubicBezTo>
                    <a:pt x="4101" y="18319"/>
                    <a:pt x="3996" y="18215"/>
                    <a:pt x="3996" y="18089"/>
                  </a:cubicBezTo>
                  <a:cubicBezTo>
                    <a:pt x="4017" y="17943"/>
                    <a:pt x="4122" y="17859"/>
                    <a:pt x="4269" y="17859"/>
                  </a:cubicBezTo>
                  <a:close/>
                  <a:moveTo>
                    <a:pt x="34214" y="20053"/>
                  </a:moveTo>
                  <a:cubicBezTo>
                    <a:pt x="34226" y="20053"/>
                    <a:pt x="34239" y="20054"/>
                    <a:pt x="34252" y="20056"/>
                  </a:cubicBezTo>
                  <a:cubicBezTo>
                    <a:pt x="34573" y="20056"/>
                    <a:pt x="34548" y="20519"/>
                    <a:pt x="34249" y="20519"/>
                  </a:cubicBezTo>
                  <a:cubicBezTo>
                    <a:pt x="34237" y="20519"/>
                    <a:pt x="34224" y="20518"/>
                    <a:pt x="34210" y="20516"/>
                  </a:cubicBezTo>
                  <a:cubicBezTo>
                    <a:pt x="34085" y="20495"/>
                    <a:pt x="33980" y="20391"/>
                    <a:pt x="33980" y="20265"/>
                  </a:cubicBezTo>
                  <a:cubicBezTo>
                    <a:pt x="33999" y="20134"/>
                    <a:pt x="34102" y="20053"/>
                    <a:pt x="34214" y="20053"/>
                  </a:cubicBezTo>
                  <a:close/>
                  <a:moveTo>
                    <a:pt x="4671" y="22661"/>
                  </a:moveTo>
                  <a:cubicBezTo>
                    <a:pt x="4777" y="22661"/>
                    <a:pt x="4883" y="22736"/>
                    <a:pt x="4917" y="22839"/>
                  </a:cubicBezTo>
                  <a:cubicBezTo>
                    <a:pt x="4938" y="22964"/>
                    <a:pt x="4854" y="23090"/>
                    <a:pt x="4729" y="23111"/>
                  </a:cubicBezTo>
                  <a:cubicBezTo>
                    <a:pt x="4698" y="23120"/>
                    <a:pt x="4669" y="23124"/>
                    <a:pt x="4640" y="23124"/>
                  </a:cubicBezTo>
                  <a:cubicBezTo>
                    <a:pt x="4534" y="23124"/>
                    <a:pt x="4448" y="23064"/>
                    <a:pt x="4415" y="22964"/>
                  </a:cubicBezTo>
                  <a:cubicBezTo>
                    <a:pt x="4394" y="22818"/>
                    <a:pt x="4478" y="22692"/>
                    <a:pt x="4603" y="22671"/>
                  </a:cubicBezTo>
                  <a:cubicBezTo>
                    <a:pt x="4626" y="22664"/>
                    <a:pt x="4648" y="22661"/>
                    <a:pt x="4671" y="22661"/>
                  </a:cubicBezTo>
                  <a:close/>
                  <a:moveTo>
                    <a:pt x="33155" y="24606"/>
                  </a:moveTo>
                  <a:cubicBezTo>
                    <a:pt x="33312" y="24606"/>
                    <a:pt x="33469" y="24748"/>
                    <a:pt x="33415" y="24952"/>
                  </a:cubicBezTo>
                  <a:cubicBezTo>
                    <a:pt x="33370" y="25028"/>
                    <a:pt x="33280" y="25082"/>
                    <a:pt x="33187" y="25082"/>
                  </a:cubicBezTo>
                  <a:cubicBezTo>
                    <a:pt x="33151" y="25082"/>
                    <a:pt x="33115" y="25074"/>
                    <a:pt x="33080" y="25057"/>
                  </a:cubicBezTo>
                  <a:cubicBezTo>
                    <a:pt x="32955" y="25015"/>
                    <a:pt x="32892" y="24868"/>
                    <a:pt x="32934" y="24743"/>
                  </a:cubicBezTo>
                  <a:cubicBezTo>
                    <a:pt x="32985" y="24648"/>
                    <a:pt x="33070" y="24606"/>
                    <a:pt x="33155" y="24606"/>
                  </a:cubicBezTo>
                  <a:close/>
                  <a:moveTo>
                    <a:pt x="6548" y="26951"/>
                  </a:moveTo>
                  <a:cubicBezTo>
                    <a:pt x="6619" y="26951"/>
                    <a:pt x="6689" y="26984"/>
                    <a:pt x="6737" y="27044"/>
                  </a:cubicBezTo>
                  <a:cubicBezTo>
                    <a:pt x="6800" y="27170"/>
                    <a:pt x="6758" y="27316"/>
                    <a:pt x="6654" y="27379"/>
                  </a:cubicBezTo>
                  <a:cubicBezTo>
                    <a:pt x="6610" y="27414"/>
                    <a:pt x="6556" y="27431"/>
                    <a:pt x="6501" y="27431"/>
                  </a:cubicBezTo>
                  <a:cubicBezTo>
                    <a:pt x="6424" y="27431"/>
                    <a:pt x="6347" y="27398"/>
                    <a:pt x="6298" y="27337"/>
                  </a:cubicBezTo>
                  <a:cubicBezTo>
                    <a:pt x="6235" y="27212"/>
                    <a:pt x="6277" y="27065"/>
                    <a:pt x="6403" y="27003"/>
                  </a:cubicBezTo>
                  <a:cubicBezTo>
                    <a:pt x="6446" y="26968"/>
                    <a:pt x="6497" y="26951"/>
                    <a:pt x="6548" y="26951"/>
                  </a:cubicBezTo>
                  <a:close/>
                  <a:moveTo>
                    <a:pt x="30716" y="28619"/>
                  </a:moveTo>
                  <a:cubicBezTo>
                    <a:pt x="30779" y="28619"/>
                    <a:pt x="30841" y="28645"/>
                    <a:pt x="30883" y="28697"/>
                  </a:cubicBezTo>
                  <a:cubicBezTo>
                    <a:pt x="31009" y="28760"/>
                    <a:pt x="31030" y="28928"/>
                    <a:pt x="30946" y="29032"/>
                  </a:cubicBezTo>
                  <a:cubicBezTo>
                    <a:pt x="30894" y="29085"/>
                    <a:pt x="30831" y="29111"/>
                    <a:pt x="30768" y="29111"/>
                  </a:cubicBezTo>
                  <a:cubicBezTo>
                    <a:pt x="30705" y="29111"/>
                    <a:pt x="30643" y="29085"/>
                    <a:pt x="30590" y="29032"/>
                  </a:cubicBezTo>
                  <a:cubicBezTo>
                    <a:pt x="30486" y="28949"/>
                    <a:pt x="30465" y="28802"/>
                    <a:pt x="30549" y="28697"/>
                  </a:cubicBezTo>
                  <a:cubicBezTo>
                    <a:pt x="30590" y="28645"/>
                    <a:pt x="30653" y="28619"/>
                    <a:pt x="30716" y="28619"/>
                  </a:cubicBezTo>
                  <a:close/>
                  <a:moveTo>
                    <a:pt x="9615" y="30466"/>
                  </a:moveTo>
                  <a:cubicBezTo>
                    <a:pt x="9795" y="30466"/>
                    <a:pt x="9953" y="30692"/>
                    <a:pt x="9771" y="30873"/>
                  </a:cubicBezTo>
                  <a:cubicBezTo>
                    <a:pt x="9735" y="30934"/>
                    <a:pt x="9663" y="30967"/>
                    <a:pt x="9588" y="30967"/>
                  </a:cubicBezTo>
                  <a:cubicBezTo>
                    <a:pt x="9535" y="30967"/>
                    <a:pt x="9480" y="30950"/>
                    <a:pt x="9437" y="30915"/>
                  </a:cubicBezTo>
                  <a:cubicBezTo>
                    <a:pt x="9353" y="30832"/>
                    <a:pt x="9353" y="30664"/>
                    <a:pt x="9437" y="30581"/>
                  </a:cubicBezTo>
                  <a:lnTo>
                    <a:pt x="9416" y="30581"/>
                  </a:lnTo>
                  <a:cubicBezTo>
                    <a:pt x="9474" y="30499"/>
                    <a:pt x="9546" y="30466"/>
                    <a:pt x="9615" y="30466"/>
                  </a:cubicBezTo>
                  <a:close/>
                  <a:moveTo>
                    <a:pt x="27160" y="31697"/>
                  </a:moveTo>
                  <a:cubicBezTo>
                    <a:pt x="27383" y="31697"/>
                    <a:pt x="27513" y="31982"/>
                    <a:pt x="27326" y="32150"/>
                  </a:cubicBezTo>
                  <a:cubicBezTo>
                    <a:pt x="27293" y="32170"/>
                    <a:pt x="27255" y="32179"/>
                    <a:pt x="27217" y="32179"/>
                  </a:cubicBezTo>
                  <a:cubicBezTo>
                    <a:pt x="27136" y="32179"/>
                    <a:pt x="27055" y="32137"/>
                    <a:pt x="27012" y="32066"/>
                  </a:cubicBezTo>
                  <a:lnTo>
                    <a:pt x="26992" y="32066"/>
                  </a:lnTo>
                  <a:cubicBezTo>
                    <a:pt x="26929" y="31941"/>
                    <a:pt x="26971" y="31794"/>
                    <a:pt x="27075" y="31710"/>
                  </a:cubicBezTo>
                  <a:cubicBezTo>
                    <a:pt x="27105" y="31701"/>
                    <a:pt x="27133" y="31697"/>
                    <a:pt x="27160" y="31697"/>
                  </a:cubicBezTo>
                  <a:close/>
                  <a:moveTo>
                    <a:pt x="13677" y="32878"/>
                  </a:moveTo>
                  <a:cubicBezTo>
                    <a:pt x="13694" y="32878"/>
                    <a:pt x="13710" y="32879"/>
                    <a:pt x="13726" y="32882"/>
                  </a:cubicBezTo>
                  <a:cubicBezTo>
                    <a:pt x="13852" y="32945"/>
                    <a:pt x="13893" y="33091"/>
                    <a:pt x="13852" y="33217"/>
                  </a:cubicBezTo>
                  <a:cubicBezTo>
                    <a:pt x="13819" y="33313"/>
                    <a:pt x="13726" y="33385"/>
                    <a:pt x="13628" y="33385"/>
                  </a:cubicBezTo>
                  <a:cubicBezTo>
                    <a:pt x="13598" y="33385"/>
                    <a:pt x="13567" y="33378"/>
                    <a:pt x="13538" y="33363"/>
                  </a:cubicBezTo>
                  <a:cubicBezTo>
                    <a:pt x="13412" y="33322"/>
                    <a:pt x="13370" y="33175"/>
                    <a:pt x="13412" y="33050"/>
                  </a:cubicBezTo>
                  <a:cubicBezTo>
                    <a:pt x="13449" y="32940"/>
                    <a:pt x="13565" y="32878"/>
                    <a:pt x="13677" y="32878"/>
                  </a:cubicBezTo>
                  <a:close/>
                  <a:moveTo>
                    <a:pt x="19250" y="4876"/>
                  </a:moveTo>
                  <a:cubicBezTo>
                    <a:pt x="19951" y="4876"/>
                    <a:pt x="20652" y="4928"/>
                    <a:pt x="21342" y="5033"/>
                  </a:cubicBezTo>
                  <a:cubicBezTo>
                    <a:pt x="22033" y="5137"/>
                    <a:pt x="22723" y="5284"/>
                    <a:pt x="23372" y="5493"/>
                  </a:cubicBezTo>
                  <a:cubicBezTo>
                    <a:pt x="24669" y="5891"/>
                    <a:pt x="25904" y="6456"/>
                    <a:pt x="27033" y="7188"/>
                  </a:cubicBezTo>
                  <a:lnTo>
                    <a:pt x="27243" y="7334"/>
                  </a:lnTo>
                  <a:lnTo>
                    <a:pt x="27452" y="7481"/>
                  </a:lnTo>
                  <a:cubicBezTo>
                    <a:pt x="27577" y="7565"/>
                    <a:pt x="27724" y="7669"/>
                    <a:pt x="27849" y="7753"/>
                  </a:cubicBezTo>
                  <a:cubicBezTo>
                    <a:pt x="28100" y="7962"/>
                    <a:pt x="28352" y="8150"/>
                    <a:pt x="28582" y="8360"/>
                  </a:cubicBezTo>
                  <a:cubicBezTo>
                    <a:pt x="29063" y="8778"/>
                    <a:pt x="29502" y="9197"/>
                    <a:pt x="29921" y="9678"/>
                  </a:cubicBezTo>
                  <a:cubicBezTo>
                    <a:pt x="30674" y="10515"/>
                    <a:pt x="31323" y="11456"/>
                    <a:pt x="31867" y="12461"/>
                  </a:cubicBezTo>
                  <a:cubicBezTo>
                    <a:pt x="32662" y="13946"/>
                    <a:pt x="33185" y="15578"/>
                    <a:pt x="33415" y="17273"/>
                  </a:cubicBezTo>
                  <a:cubicBezTo>
                    <a:pt x="33436" y="17420"/>
                    <a:pt x="33457" y="17566"/>
                    <a:pt x="33478" y="17692"/>
                  </a:cubicBezTo>
                  <a:cubicBezTo>
                    <a:pt x="33478" y="17838"/>
                    <a:pt x="33499" y="17964"/>
                    <a:pt x="33499" y="18089"/>
                  </a:cubicBezTo>
                  <a:cubicBezTo>
                    <a:pt x="33520" y="18194"/>
                    <a:pt x="33520" y="18319"/>
                    <a:pt x="33520" y="18424"/>
                  </a:cubicBezTo>
                  <a:lnTo>
                    <a:pt x="33520" y="18675"/>
                  </a:lnTo>
                  <a:cubicBezTo>
                    <a:pt x="33541" y="19010"/>
                    <a:pt x="33541" y="19177"/>
                    <a:pt x="33541" y="19177"/>
                  </a:cubicBezTo>
                  <a:cubicBezTo>
                    <a:pt x="33541" y="19177"/>
                    <a:pt x="33520" y="19345"/>
                    <a:pt x="33520" y="19679"/>
                  </a:cubicBezTo>
                  <a:cubicBezTo>
                    <a:pt x="33520" y="19763"/>
                    <a:pt x="33520" y="19847"/>
                    <a:pt x="33520" y="19951"/>
                  </a:cubicBezTo>
                  <a:cubicBezTo>
                    <a:pt x="33520" y="20056"/>
                    <a:pt x="33499" y="20161"/>
                    <a:pt x="33499" y="20286"/>
                  </a:cubicBezTo>
                  <a:cubicBezTo>
                    <a:pt x="33478" y="20412"/>
                    <a:pt x="33478" y="20537"/>
                    <a:pt x="33457" y="20663"/>
                  </a:cubicBezTo>
                  <a:cubicBezTo>
                    <a:pt x="33457" y="20809"/>
                    <a:pt x="33436" y="20956"/>
                    <a:pt x="33415" y="21102"/>
                  </a:cubicBezTo>
                  <a:cubicBezTo>
                    <a:pt x="33185" y="22776"/>
                    <a:pt x="32641" y="24408"/>
                    <a:pt x="31846" y="25915"/>
                  </a:cubicBezTo>
                  <a:cubicBezTo>
                    <a:pt x="31302" y="26919"/>
                    <a:pt x="30653" y="27840"/>
                    <a:pt x="29900" y="28697"/>
                  </a:cubicBezTo>
                  <a:cubicBezTo>
                    <a:pt x="29481" y="29158"/>
                    <a:pt x="29042" y="29597"/>
                    <a:pt x="28582" y="29995"/>
                  </a:cubicBezTo>
                  <a:cubicBezTo>
                    <a:pt x="28352" y="30225"/>
                    <a:pt x="28100" y="30413"/>
                    <a:pt x="27828" y="30601"/>
                  </a:cubicBezTo>
                  <a:cubicBezTo>
                    <a:pt x="27703" y="30706"/>
                    <a:pt x="27556" y="30790"/>
                    <a:pt x="27431" y="30894"/>
                  </a:cubicBezTo>
                  <a:lnTo>
                    <a:pt x="27222" y="31041"/>
                  </a:lnTo>
                  <a:lnTo>
                    <a:pt x="27033" y="31166"/>
                  </a:lnTo>
                  <a:cubicBezTo>
                    <a:pt x="25904" y="31920"/>
                    <a:pt x="24669" y="32485"/>
                    <a:pt x="23372" y="32882"/>
                  </a:cubicBezTo>
                  <a:cubicBezTo>
                    <a:pt x="22702" y="33070"/>
                    <a:pt x="22012" y="33217"/>
                    <a:pt x="21321" y="33322"/>
                  </a:cubicBezTo>
                  <a:cubicBezTo>
                    <a:pt x="20631" y="33426"/>
                    <a:pt x="19930" y="33478"/>
                    <a:pt x="19229" y="33478"/>
                  </a:cubicBezTo>
                  <a:cubicBezTo>
                    <a:pt x="18528" y="33478"/>
                    <a:pt x="17827" y="33426"/>
                    <a:pt x="17137" y="33322"/>
                  </a:cubicBezTo>
                  <a:cubicBezTo>
                    <a:pt x="16446" y="33217"/>
                    <a:pt x="15756" y="33070"/>
                    <a:pt x="15107" y="32882"/>
                  </a:cubicBezTo>
                  <a:cubicBezTo>
                    <a:pt x="13810" y="32485"/>
                    <a:pt x="12575" y="31920"/>
                    <a:pt x="11445" y="31166"/>
                  </a:cubicBezTo>
                  <a:lnTo>
                    <a:pt x="11236" y="31041"/>
                  </a:lnTo>
                  <a:lnTo>
                    <a:pt x="11027" y="30894"/>
                  </a:lnTo>
                  <a:cubicBezTo>
                    <a:pt x="10901" y="30790"/>
                    <a:pt x="10755" y="30706"/>
                    <a:pt x="10629" y="30601"/>
                  </a:cubicBezTo>
                  <a:cubicBezTo>
                    <a:pt x="10378" y="30413"/>
                    <a:pt x="10127" y="30225"/>
                    <a:pt x="9897" y="29995"/>
                  </a:cubicBezTo>
                  <a:cubicBezTo>
                    <a:pt x="9416" y="29597"/>
                    <a:pt x="8976" y="29158"/>
                    <a:pt x="8558" y="28697"/>
                  </a:cubicBezTo>
                  <a:cubicBezTo>
                    <a:pt x="7805" y="27840"/>
                    <a:pt x="7156" y="26919"/>
                    <a:pt x="6612" y="25915"/>
                  </a:cubicBezTo>
                  <a:cubicBezTo>
                    <a:pt x="5817" y="24408"/>
                    <a:pt x="5273" y="22776"/>
                    <a:pt x="5064" y="21102"/>
                  </a:cubicBezTo>
                  <a:cubicBezTo>
                    <a:pt x="5043" y="20956"/>
                    <a:pt x="5022" y="20788"/>
                    <a:pt x="5001" y="20663"/>
                  </a:cubicBezTo>
                  <a:cubicBezTo>
                    <a:pt x="4980" y="20537"/>
                    <a:pt x="4980" y="20391"/>
                    <a:pt x="4980" y="20286"/>
                  </a:cubicBezTo>
                  <a:cubicBezTo>
                    <a:pt x="4959" y="20161"/>
                    <a:pt x="4938" y="20056"/>
                    <a:pt x="4938" y="19951"/>
                  </a:cubicBezTo>
                  <a:lnTo>
                    <a:pt x="4938" y="19679"/>
                  </a:lnTo>
                  <a:cubicBezTo>
                    <a:pt x="4938" y="19345"/>
                    <a:pt x="4938" y="19177"/>
                    <a:pt x="4938" y="19177"/>
                  </a:cubicBezTo>
                  <a:cubicBezTo>
                    <a:pt x="4938" y="19177"/>
                    <a:pt x="4938" y="18989"/>
                    <a:pt x="4938" y="18654"/>
                  </a:cubicBezTo>
                  <a:cubicBezTo>
                    <a:pt x="4938" y="18591"/>
                    <a:pt x="4938" y="18508"/>
                    <a:pt x="4938" y="18403"/>
                  </a:cubicBezTo>
                  <a:cubicBezTo>
                    <a:pt x="4959" y="18298"/>
                    <a:pt x="4959" y="18194"/>
                    <a:pt x="4980" y="18068"/>
                  </a:cubicBezTo>
                  <a:cubicBezTo>
                    <a:pt x="4980" y="17943"/>
                    <a:pt x="4980" y="17817"/>
                    <a:pt x="5001" y="17692"/>
                  </a:cubicBezTo>
                  <a:cubicBezTo>
                    <a:pt x="5022" y="17545"/>
                    <a:pt x="5043" y="17399"/>
                    <a:pt x="5064" y="17252"/>
                  </a:cubicBezTo>
                  <a:cubicBezTo>
                    <a:pt x="5294" y="15557"/>
                    <a:pt x="5817" y="13946"/>
                    <a:pt x="6612" y="12440"/>
                  </a:cubicBezTo>
                  <a:cubicBezTo>
                    <a:pt x="7156" y="11435"/>
                    <a:pt x="7826" y="10515"/>
                    <a:pt x="8579" y="9678"/>
                  </a:cubicBezTo>
                  <a:cubicBezTo>
                    <a:pt x="8997" y="9197"/>
                    <a:pt x="9437" y="8778"/>
                    <a:pt x="9897" y="8360"/>
                  </a:cubicBezTo>
                  <a:cubicBezTo>
                    <a:pt x="10127" y="8150"/>
                    <a:pt x="10378" y="7962"/>
                    <a:pt x="10650" y="7753"/>
                  </a:cubicBezTo>
                  <a:cubicBezTo>
                    <a:pt x="10776" y="7669"/>
                    <a:pt x="10922" y="7565"/>
                    <a:pt x="11048" y="7481"/>
                  </a:cubicBezTo>
                  <a:lnTo>
                    <a:pt x="11236" y="7334"/>
                  </a:lnTo>
                  <a:lnTo>
                    <a:pt x="11445" y="7188"/>
                  </a:lnTo>
                  <a:cubicBezTo>
                    <a:pt x="12575" y="6456"/>
                    <a:pt x="13810" y="5891"/>
                    <a:pt x="15107" y="5493"/>
                  </a:cubicBezTo>
                  <a:cubicBezTo>
                    <a:pt x="15776" y="5284"/>
                    <a:pt x="16467" y="5137"/>
                    <a:pt x="17157" y="5033"/>
                  </a:cubicBezTo>
                  <a:cubicBezTo>
                    <a:pt x="17848" y="4928"/>
                    <a:pt x="18549" y="4876"/>
                    <a:pt x="19250" y="4876"/>
                  </a:cubicBezTo>
                  <a:close/>
                  <a:moveTo>
                    <a:pt x="22828" y="33510"/>
                  </a:moveTo>
                  <a:cubicBezTo>
                    <a:pt x="22953" y="33510"/>
                    <a:pt x="23079" y="33594"/>
                    <a:pt x="23100" y="33719"/>
                  </a:cubicBezTo>
                  <a:cubicBezTo>
                    <a:pt x="23142" y="33845"/>
                    <a:pt x="23079" y="33991"/>
                    <a:pt x="22932" y="34012"/>
                  </a:cubicBezTo>
                  <a:cubicBezTo>
                    <a:pt x="22913" y="34018"/>
                    <a:pt x="22894" y="34021"/>
                    <a:pt x="22875" y="34021"/>
                  </a:cubicBezTo>
                  <a:cubicBezTo>
                    <a:pt x="22771" y="34021"/>
                    <a:pt x="22678" y="33930"/>
                    <a:pt x="22660" y="33824"/>
                  </a:cubicBezTo>
                  <a:cubicBezTo>
                    <a:pt x="22619" y="33698"/>
                    <a:pt x="22681" y="33552"/>
                    <a:pt x="22828" y="33510"/>
                  </a:cubicBezTo>
                  <a:close/>
                  <a:moveTo>
                    <a:pt x="18225" y="33907"/>
                  </a:moveTo>
                  <a:cubicBezTo>
                    <a:pt x="18350" y="33949"/>
                    <a:pt x="18434" y="34054"/>
                    <a:pt x="18434" y="34200"/>
                  </a:cubicBezTo>
                  <a:cubicBezTo>
                    <a:pt x="18434" y="34350"/>
                    <a:pt x="18320" y="34423"/>
                    <a:pt x="18205" y="34423"/>
                  </a:cubicBezTo>
                  <a:cubicBezTo>
                    <a:pt x="18079" y="34423"/>
                    <a:pt x="17952" y="34334"/>
                    <a:pt x="17973" y="34158"/>
                  </a:cubicBezTo>
                  <a:cubicBezTo>
                    <a:pt x="17973" y="34033"/>
                    <a:pt x="18078" y="33907"/>
                    <a:pt x="18225" y="33907"/>
                  </a:cubicBezTo>
                  <a:close/>
                  <a:moveTo>
                    <a:pt x="17053" y="0"/>
                  </a:moveTo>
                  <a:cubicBezTo>
                    <a:pt x="16921" y="0"/>
                    <a:pt x="16788" y="11"/>
                    <a:pt x="16655" y="32"/>
                  </a:cubicBezTo>
                  <a:cubicBezTo>
                    <a:pt x="16383" y="74"/>
                    <a:pt x="16111" y="137"/>
                    <a:pt x="15839" y="262"/>
                  </a:cubicBezTo>
                  <a:cubicBezTo>
                    <a:pt x="15253" y="471"/>
                    <a:pt x="14814" y="953"/>
                    <a:pt x="14626" y="1559"/>
                  </a:cubicBezTo>
                  <a:cubicBezTo>
                    <a:pt x="14521" y="1915"/>
                    <a:pt x="14437" y="2292"/>
                    <a:pt x="14396" y="2648"/>
                  </a:cubicBezTo>
                  <a:cubicBezTo>
                    <a:pt x="14354" y="3003"/>
                    <a:pt x="14291" y="3359"/>
                    <a:pt x="14207" y="3694"/>
                  </a:cubicBezTo>
                  <a:cubicBezTo>
                    <a:pt x="14124" y="3966"/>
                    <a:pt x="14019" y="4196"/>
                    <a:pt x="13852" y="4426"/>
                  </a:cubicBezTo>
                  <a:cubicBezTo>
                    <a:pt x="13663" y="4656"/>
                    <a:pt x="13412" y="4824"/>
                    <a:pt x="13119" y="4949"/>
                  </a:cubicBezTo>
                  <a:cubicBezTo>
                    <a:pt x="12910" y="5033"/>
                    <a:pt x="12680" y="5117"/>
                    <a:pt x="12450" y="5158"/>
                  </a:cubicBezTo>
                  <a:cubicBezTo>
                    <a:pt x="12345" y="5169"/>
                    <a:pt x="12246" y="5174"/>
                    <a:pt x="12146" y="5174"/>
                  </a:cubicBezTo>
                  <a:cubicBezTo>
                    <a:pt x="12047" y="5174"/>
                    <a:pt x="11947" y="5169"/>
                    <a:pt x="11843" y="5158"/>
                  </a:cubicBezTo>
                  <a:cubicBezTo>
                    <a:pt x="11424" y="5075"/>
                    <a:pt x="11069" y="4803"/>
                    <a:pt x="10859" y="4426"/>
                  </a:cubicBezTo>
                  <a:cubicBezTo>
                    <a:pt x="10671" y="4091"/>
                    <a:pt x="10587" y="3694"/>
                    <a:pt x="10671" y="3317"/>
                  </a:cubicBezTo>
                  <a:cubicBezTo>
                    <a:pt x="10776" y="2940"/>
                    <a:pt x="11048" y="2648"/>
                    <a:pt x="11403" y="2501"/>
                  </a:cubicBezTo>
                  <a:cubicBezTo>
                    <a:pt x="11644" y="2387"/>
                    <a:pt x="11835" y="2344"/>
                    <a:pt x="11986" y="2344"/>
                  </a:cubicBezTo>
                  <a:cubicBezTo>
                    <a:pt x="12333" y="2344"/>
                    <a:pt x="12469" y="2573"/>
                    <a:pt x="12512" y="2689"/>
                  </a:cubicBezTo>
                  <a:cubicBezTo>
                    <a:pt x="12638" y="2940"/>
                    <a:pt x="12638" y="3212"/>
                    <a:pt x="12366" y="3338"/>
                  </a:cubicBezTo>
                  <a:cubicBezTo>
                    <a:pt x="12301" y="3365"/>
                    <a:pt x="12244" y="3377"/>
                    <a:pt x="12194" y="3377"/>
                  </a:cubicBezTo>
                  <a:cubicBezTo>
                    <a:pt x="11938" y="3377"/>
                    <a:pt x="11867" y="3070"/>
                    <a:pt x="11885" y="2982"/>
                  </a:cubicBezTo>
                  <a:cubicBezTo>
                    <a:pt x="11878" y="2962"/>
                    <a:pt x="11858" y="2953"/>
                    <a:pt x="11831" y="2953"/>
                  </a:cubicBezTo>
                  <a:cubicBezTo>
                    <a:pt x="11772" y="2953"/>
                    <a:pt x="11677" y="2995"/>
                    <a:pt x="11592" y="3066"/>
                  </a:cubicBezTo>
                  <a:cubicBezTo>
                    <a:pt x="11445" y="3192"/>
                    <a:pt x="11403" y="3401"/>
                    <a:pt x="11508" y="3589"/>
                  </a:cubicBezTo>
                  <a:cubicBezTo>
                    <a:pt x="11613" y="3798"/>
                    <a:pt x="11822" y="3924"/>
                    <a:pt x="12052" y="3966"/>
                  </a:cubicBezTo>
                  <a:cubicBezTo>
                    <a:pt x="12104" y="3970"/>
                    <a:pt x="12154" y="3973"/>
                    <a:pt x="12204" y="3973"/>
                  </a:cubicBezTo>
                  <a:cubicBezTo>
                    <a:pt x="12375" y="3973"/>
                    <a:pt x="12534" y="3942"/>
                    <a:pt x="12680" y="3861"/>
                  </a:cubicBezTo>
                  <a:cubicBezTo>
                    <a:pt x="12910" y="3756"/>
                    <a:pt x="13119" y="3568"/>
                    <a:pt x="13224" y="3338"/>
                  </a:cubicBezTo>
                  <a:cubicBezTo>
                    <a:pt x="13391" y="3024"/>
                    <a:pt x="13412" y="2648"/>
                    <a:pt x="13287" y="2292"/>
                  </a:cubicBezTo>
                  <a:cubicBezTo>
                    <a:pt x="13140" y="1873"/>
                    <a:pt x="12784" y="1580"/>
                    <a:pt x="12366" y="1518"/>
                  </a:cubicBezTo>
                  <a:cubicBezTo>
                    <a:pt x="12240" y="1497"/>
                    <a:pt x="12115" y="1486"/>
                    <a:pt x="11992" y="1486"/>
                  </a:cubicBezTo>
                  <a:cubicBezTo>
                    <a:pt x="11869" y="1486"/>
                    <a:pt x="11749" y="1497"/>
                    <a:pt x="11634" y="1518"/>
                  </a:cubicBezTo>
                  <a:cubicBezTo>
                    <a:pt x="11362" y="1559"/>
                    <a:pt x="11090" y="1664"/>
                    <a:pt x="10859" y="1769"/>
                  </a:cubicBezTo>
                  <a:cubicBezTo>
                    <a:pt x="10587" y="1894"/>
                    <a:pt x="10357" y="2041"/>
                    <a:pt x="10148" y="2229"/>
                  </a:cubicBezTo>
                  <a:cubicBezTo>
                    <a:pt x="9960" y="2376"/>
                    <a:pt x="9813" y="2564"/>
                    <a:pt x="9709" y="2752"/>
                  </a:cubicBezTo>
                  <a:cubicBezTo>
                    <a:pt x="9499" y="3087"/>
                    <a:pt x="9395" y="3464"/>
                    <a:pt x="9395" y="3861"/>
                  </a:cubicBezTo>
                  <a:cubicBezTo>
                    <a:pt x="9374" y="4593"/>
                    <a:pt x="9625" y="5347"/>
                    <a:pt x="9646" y="6016"/>
                  </a:cubicBezTo>
                  <a:cubicBezTo>
                    <a:pt x="9667" y="6288"/>
                    <a:pt x="9625" y="6560"/>
                    <a:pt x="9541" y="6811"/>
                  </a:cubicBezTo>
                  <a:cubicBezTo>
                    <a:pt x="9499" y="6937"/>
                    <a:pt x="9437" y="7062"/>
                    <a:pt x="9353" y="7167"/>
                  </a:cubicBezTo>
                  <a:cubicBezTo>
                    <a:pt x="9248" y="7293"/>
                    <a:pt x="9144" y="7418"/>
                    <a:pt x="9018" y="7523"/>
                  </a:cubicBezTo>
                  <a:cubicBezTo>
                    <a:pt x="8851" y="7669"/>
                    <a:pt x="8662" y="7816"/>
                    <a:pt x="8453" y="7920"/>
                  </a:cubicBezTo>
                  <a:cubicBezTo>
                    <a:pt x="8286" y="8004"/>
                    <a:pt x="8077" y="8088"/>
                    <a:pt x="7867" y="8109"/>
                  </a:cubicBezTo>
                  <a:cubicBezTo>
                    <a:pt x="7804" y="8118"/>
                    <a:pt x="7740" y="8123"/>
                    <a:pt x="7677" y="8123"/>
                  </a:cubicBezTo>
                  <a:cubicBezTo>
                    <a:pt x="7324" y="8123"/>
                    <a:pt x="6983" y="7977"/>
                    <a:pt x="6717" y="7711"/>
                  </a:cubicBezTo>
                  <a:cubicBezTo>
                    <a:pt x="6424" y="7481"/>
                    <a:pt x="6235" y="7125"/>
                    <a:pt x="6193" y="6728"/>
                  </a:cubicBezTo>
                  <a:cubicBezTo>
                    <a:pt x="6193" y="6560"/>
                    <a:pt x="6214" y="6372"/>
                    <a:pt x="6277" y="6205"/>
                  </a:cubicBezTo>
                  <a:cubicBezTo>
                    <a:pt x="6361" y="6037"/>
                    <a:pt x="6486" y="5870"/>
                    <a:pt x="6633" y="5723"/>
                  </a:cubicBezTo>
                  <a:cubicBezTo>
                    <a:pt x="6696" y="5661"/>
                    <a:pt x="6779" y="5598"/>
                    <a:pt x="6863" y="5556"/>
                  </a:cubicBezTo>
                  <a:cubicBezTo>
                    <a:pt x="6926" y="5493"/>
                    <a:pt x="6989" y="5472"/>
                    <a:pt x="7072" y="5430"/>
                  </a:cubicBezTo>
                  <a:cubicBezTo>
                    <a:pt x="7156" y="5389"/>
                    <a:pt x="7282" y="5368"/>
                    <a:pt x="7386" y="5368"/>
                  </a:cubicBezTo>
                  <a:cubicBezTo>
                    <a:pt x="7533" y="5389"/>
                    <a:pt x="7658" y="5451"/>
                    <a:pt x="7763" y="5577"/>
                  </a:cubicBezTo>
                  <a:cubicBezTo>
                    <a:pt x="7930" y="5765"/>
                    <a:pt x="8035" y="6037"/>
                    <a:pt x="7805" y="6225"/>
                  </a:cubicBezTo>
                  <a:cubicBezTo>
                    <a:pt x="7742" y="6301"/>
                    <a:pt x="7656" y="6338"/>
                    <a:pt x="7571" y="6338"/>
                  </a:cubicBezTo>
                  <a:cubicBezTo>
                    <a:pt x="7514" y="6338"/>
                    <a:pt x="7457" y="6322"/>
                    <a:pt x="7407" y="6288"/>
                  </a:cubicBezTo>
                  <a:cubicBezTo>
                    <a:pt x="7323" y="6225"/>
                    <a:pt x="7261" y="6142"/>
                    <a:pt x="7240" y="6037"/>
                  </a:cubicBezTo>
                  <a:cubicBezTo>
                    <a:pt x="7232" y="6030"/>
                    <a:pt x="7221" y="6026"/>
                    <a:pt x="7209" y="6026"/>
                  </a:cubicBezTo>
                  <a:cubicBezTo>
                    <a:pt x="7082" y="6026"/>
                    <a:pt x="6749" y="6385"/>
                    <a:pt x="7072" y="6728"/>
                  </a:cubicBezTo>
                  <a:cubicBezTo>
                    <a:pt x="7211" y="6866"/>
                    <a:pt x="7393" y="6948"/>
                    <a:pt x="7582" y="6948"/>
                  </a:cubicBezTo>
                  <a:cubicBezTo>
                    <a:pt x="7621" y="6948"/>
                    <a:pt x="7660" y="6944"/>
                    <a:pt x="7700" y="6937"/>
                  </a:cubicBezTo>
                  <a:cubicBezTo>
                    <a:pt x="7826" y="6916"/>
                    <a:pt x="7930" y="6874"/>
                    <a:pt x="8014" y="6832"/>
                  </a:cubicBezTo>
                  <a:cubicBezTo>
                    <a:pt x="8118" y="6769"/>
                    <a:pt x="8202" y="6728"/>
                    <a:pt x="8286" y="6665"/>
                  </a:cubicBezTo>
                  <a:cubicBezTo>
                    <a:pt x="8474" y="6477"/>
                    <a:pt x="8600" y="6246"/>
                    <a:pt x="8642" y="5995"/>
                  </a:cubicBezTo>
                  <a:cubicBezTo>
                    <a:pt x="8704" y="5619"/>
                    <a:pt x="8600" y="5263"/>
                    <a:pt x="8370" y="4970"/>
                  </a:cubicBezTo>
                  <a:cubicBezTo>
                    <a:pt x="8153" y="4663"/>
                    <a:pt x="7797" y="4497"/>
                    <a:pt x="7421" y="4497"/>
                  </a:cubicBezTo>
                  <a:cubicBezTo>
                    <a:pt x="7361" y="4497"/>
                    <a:pt x="7300" y="4501"/>
                    <a:pt x="7240" y="4510"/>
                  </a:cubicBezTo>
                  <a:cubicBezTo>
                    <a:pt x="7009" y="4531"/>
                    <a:pt x="6779" y="4614"/>
                    <a:pt x="6570" y="4719"/>
                  </a:cubicBezTo>
                  <a:cubicBezTo>
                    <a:pt x="6445" y="4782"/>
                    <a:pt x="6319" y="4865"/>
                    <a:pt x="6214" y="4928"/>
                  </a:cubicBezTo>
                  <a:cubicBezTo>
                    <a:pt x="6110" y="5033"/>
                    <a:pt x="5984" y="5117"/>
                    <a:pt x="5901" y="5221"/>
                  </a:cubicBezTo>
                  <a:cubicBezTo>
                    <a:pt x="5775" y="5326"/>
                    <a:pt x="5670" y="5430"/>
                    <a:pt x="5587" y="5535"/>
                  </a:cubicBezTo>
                  <a:cubicBezTo>
                    <a:pt x="5503" y="5640"/>
                    <a:pt x="5419" y="5744"/>
                    <a:pt x="5357" y="5870"/>
                  </a:cubicBezTo>
                  <a:cubicBezTo>
                    <a:pt x="5231" y="6058"/>
                    <a:pt x="5147" y="6267"/>
                    <a:pt x="5105" y="6497"/>
                  </a:cubicBezTo>
                  <a:cubicBezTo>
                    <a:pt x="5001" y="6853"/>
                    <a:pt x="5022" y="7251"/>
                    <a:pt x="5126" y="7627"/>
                  </a:cubicBezTo>
                  <a:cubicBezTo>
                    <a:pt x="5231" y="7983"/>
                    <a:pt x="5398" y="8318"/>
                    <a:pt x="5566" y="8653"/>
                  </a:cubicBezTo>
                  <a:cubicBezTo>
                    <a:pt x="5754" y="8966"/>
                    <a:pt x="5901" y="9280"/>
                    <a:pt x="6047" y="9615"/>
                  </a:cubicBezTo>
                  <a:cubicBezTo>
                    <a:pt x="6131" y="9845"/>
                    <a:pt x="6173" y="10117"/>
                    <a:pt x="6173" y="10389"/>
                  </a:cubicBezTo>
                  <a:cubicBezTo>
                    <a:pt x="6152" y="10682"/>
                    <a:pt x="6068" y="10975"/>
                    <a:pt x="5901" y="11247"/>
                  </a:cubicBezTo>
                  <a:cubicBezTo>
                    <a:pt x="5796" y="11435"/>
                    <a:pt x="5649" y="11624"/>
                    <a:pt x="5482" y="11812"/>
                  </a:cubicBezTo>
                  <a:cubicBezTo>
                    <a:pt x="5336" y="11959"/>
                    <a:pt x="5168" y="12084"/>
                    <a:pt x="5001" y="12168"/>
                  </a:cubicBezTo>
                  <a:cubicBezTo>
                    <a:pt x="4813" y="12257"/>
                    <a:pt x="4616" y="12299"/>
                    <a:pt x="4421" y="12299"/>
                  </a:cubicBezTo>
                  <a:cubicBezTo>
                    <a:pt x="4202" y="12299"/>
                    <a:pt x="3986" y="12246"/>
                    <a:pt x="3787" y="12147"/>
                  </a:cubicBezTo>
                  <a:cubicBezTo>
                    <a:pt x="3411" y="12000"/>
                    <a:pt x="3139" y="11728"/>
                    <a:pt x="2971" y="11373"/>
                  </a:cubicBezTo>
                  <a:cubicBezTo>
                    <a:pt x="2846" y="10996"/>
                    <a:pt x="2888" y="10598"/>
                    <a:pt x="3076" y="10285"/>
                  </a:cubicBezTo>
                  <a:cubicBezTo>
                    <a:pt x="3343" y="9813"/>
                    <a:pt x="3603" y="9691"/>
                    <a:pt x="3803" y="9691"/>
                  </a:cubicBezTo>
                  <a:cubicBezTo>
                    <a:pt x="3932" y="9691"/>
                    <a:pt x="4036" y="9742"/>
                    <a:pt x="4101" y="9782"/>
                  </a:cubicBezTo>
                  <a:cubicBezTo>
                    <a:pt x="4331" y="9908"/>
                    <a:pt x="4520" y="10117"/>
                    <a:pt x="4373" y="10389"/>
                  </a:cubicBezTo>
                  <a:cubicBezTo>
                    <a:pt x="4310" y="10515"/>
                    <a:pt x="4190" y="10578"/>
                    <a:pt x="4070" y="10578"/>
                  </a:cubicBezTo>
                  <a:cubicBezTo>
                    <a:pt x="3949" y="10578"/>
                    <a:pt x="3829" y="10515"/>
                    <a:pt x="3766" y="10389"/>
                  </a:cubicBezTo>
                  <a:cubicBezTo>
                    <a:pt x="3763" y="10387"/>
                    <a:pt x="3759" y="10387"/>
                    <a:pt x="3754" y="10387"/>
                  </a:cubicBezTo>
                  <a:cubicBezTo>
                    <a:pt x="3707" y="10387"/>
                    <a:pt x="3616" y="10486"/>
                    <a:pt x="3578" y="10619"/>
                  </a:cubicBezTo>
                  <a:cubicBezTo>
                    <a:pt x="3536" y="10808"/>
                    <a:pt x="3641" y="11017"/>
                    <a:pt x="3808" y="11080"/>
                  </a:cubicBezTo>
                  <a:cubicBezTo>
                    <a:pt x="3923" y="11143"/>
                    <a:pt x="4044" y="11174"/>
                    <a:pt x="4164" y="11174"/>
                  </a:cubicBezTo>
                  <a:cubicBezTo>
                    <a:pt x="4284" y="11174"/>
                    <a:pt x="4405" y="11143"/>
                    <a:pt x="4520" y="11080"/>
                  </a:cubicBezTo>
                  <a:cubicBezTo>
                    <a:pt x="4708" y="10975"/>
                    <a:pt x="4854" y="10829"/>
                    <a:pt x="4959" y="10640"/>
                  </a:cubicBezTo>
                  <a:cubicBezTo>
                    <a:pt x="5273" y="10075"/>
                    <a:pt x="5085" y="9364"/>
                    <a:pt x="4520" y="9008"/>
                  </a:cubicBezTo>
                  <a:cubicBezTo>
                    <a:pt x="4312" y="8862"/>
                    <a:pt x="4069" y="8787"/>
                    <a:pt x="3824" y="8787"/>
                  </a:cubicBezTo>
                  <a:cubicBezTo>
                    <a:pt x="3648" y="8787"/>
                    <a:pt x="3472" y="8825"/>
                    <a:pt x="3306" y="8904"/>
                  </a:cubicBezTo>
                  <a:cubicBezTo>
                    <a:pt x="3097" y="9008"/>
                    <a:pt x="2888" y="9155"/>
                    <a:pt x="2720" y="9343"/>
                  </a:cubicBezTo>
                  <a:cubicBezTo>
                    <a:pt x="2532" y="9531"/>
                    <a:pt x="2364" y="9762"/>
                    <a:pt x="2218" y="10013"/>
                  </a:cubicBezTo>
                  <a:cubicBezTo>
                    <a:pt x="2092" y="10264"/>
                    <a:pt x="1988" y="10536"/>
                    <a:pt x="1925" y="10808"/>
                  </a:cubicBezTo>
                  <a:cubicBezTo>
                    <a:pt x="1862" y="11017"/>
                    <a:pt x="1841" y="11247"/>
                    <a:pt x="1862" y="11477"/>
                  </a:cubicBezTo>
                  <a:cubicBezTo>
                    <a:pt x="1883" y="11875"/>
                    <a:pt x="2030" y="12231"/>
                    <a:pt x="2260" y="12544"/>
                  </a:cubicBezTo>
                  <a:cubicBezTo>
                    <a:pt x="2678" y="13172"/>
                    <a:pt x="3327" y="13632"/>
                    <a:pt x="3724" y="14156"/>
                  </a:cubicBezTo>
                  <a:cubicBezTo>
                    <a:pt x="3913" y="14365"/>
                    <a:pt x="4038" y="14595"/>
                    <a:pt x="4122" y="14867"/>
                  </a:cubicBezTo>
                  <a:cubicBezTo>
                    <a:pt x="4143" y="14992"/>
                    <a:pt x="4164" y="15139"/>
                    <a:pt x="4164" y="15264"/>
                  </a:cubicBezTo>
                  <a:cubicBezTo>
                    <a:pt x="4164" y="15432"/>
                    <a:pt x="4143" y="15599"/>
                    <a:pt x="4122" y="15746"/>
                  </a:cubicBezTo>
                  <a:cubicBezTo>
                    <a:pt x="4080" y="15871"/>
                    <a:pt x="4038" y="15997"/>
                    <a:pt x="4017" y="16101"/>
                  </a:cubicBezTo>
                  <a:cubicBezTo>
                    <a:pt x="3976" y="16206"/>
                    <a:pt x="3934" y="16311"/>
                    <a:pt x="3892" y="16415"/>
                  </a:cubicBezTo>
                  <a:cubicBezTo>
                    <a:pt x="3787" y="16604"/>
                    <a:pt x="3683" y="16771"/>
                    <a:pt x="3536" y="16917"/>
                  </a:cubicBezTo>
                  <a:cubicBezTo>
                    <a:pt x="3262" y="17174"/>
                    <a:pt x="2891" y="17302"/>
                    <a:pt x="2522" y="17302"/>
                  </a:cubicBezTo>
                  <a:cubicBezTo>
                    <a:pt x="2469" y="17302"/>
                    <a:pt x="2417" y="17299"/>
                    <a:pt x="2364" y="17294"/>
                  </a:cubicBezTo>
                  <a:cubicBezTo>
                    <a:pt x="1988" y="17252"/>
                    <a:pt x="1632" y="17085"/>
                    <a:pt x="1381" y="16792"/>
                  </a:cubicBezTo>
                  <a:cubicBezTo>
                    <a:pt x="1255" y="16645"/>
                    <a:pt x="1172" y="16478"/>
                    <a:pt x="1130" y="16311"/>
                  </a:cubicBezTo>
                  <a:cubicBezTo>
                    <a:pt x="1088" y="16122"/>
                    <a:pt x="1088" y="15913"/>
                    <a:pt x="1130" y="15725"/>
                  </a:cubicBezTo>
                  <a:cubicBezTo>
                    <a:pt x="1151" y="15536"/>
                    <a:pt x="1214" y="15369"/>
                    <a:pt x="1297" y="15223"/>
                  </a:cubicBezTo>
                  <a:cubicBezTo>
                    <a:pt x="1360" y="15118"/>
                    <a:pt x="1444" y="15034"/>
                    <a:pt x="1548" y="14972"/>
                  </a:cubicBezTo>
                  <a:cubicBezTo>
                    <a:pt x="1629" y="14931"/>
                    <a:pt x="1719" y="14908"/>
                    <a:pt x="1807" y="14908"/>
                  </a:cubicBezTo>
                  <a:cubicBezTo>
                    <a:pt x="1854" y="14908"/>
                    <a:pt x="1902" y="14915"/>
                    <a:pt x="1946" y="14930"/>
                  </a:cubicBezTo>
                  <a:cubicBezTo>
                    <a:pt x="2197" y="14992"/>
                    <a:pt x="2448" y="15139"/>
                    <a:pt x="2385" y="15432"/>
                  </a:cubicBezTo>
                  <a:cubicBezTo>
                    <a:pt x="2345" y="15605"/>
                    <a:pt x="2196" y="15710"/>
                    <a:pt x="2043" y="15710"/>
                  </a:cubicBezTo>
                  <a:cubicBezTo>
                    <a:pt x="1956" y="15710"/>
                    <a:pt x="1868" y="15675"/>
                    <a:pt x="1800" y="15599"/>
                  </a:cubicBezTo>
                  <a:cubicBezTo>
                    <a:pt x="1798" y="15599"/>
                    <a:pt x="1796" y="15599"/>
                    <a:pt x="1794" y="15599"/>
                  </a:cubicBezTo>
                  <a:cubicBezTo>
                    <a:pt x="1690" y="15599"/>
                    <a:pt x="1558" y="16166"/>
                    <a:pt x="2072" y="16248"/>
                  </a:cubicBezTo>
                  <a:cubicBezTo>
                    <a:pt x="2123" y="16257"/>
                    <a:pt x="2172" y="16261"/>
                    <a:pt x="2219" y="16261"/>
                  </a:cubicBezTo>
                  <a:cubicBezTo>
                    <a:pt x="2704" y="16261"/>
                    <a:pt x="2937" y="15798"/>
                    <a:pt x="3013" y="15474"/>
                  </a:cubicBezTo>
                  <a:cubicBezTo>
                    <a:pt x="3055" y="15223"/>
                    <a:pt x="3034" y="14951"/>
                    <a:pt x="2908" y="14720"/>
                  </a:cubicBezTo>
                  <a:cubicBezTo>
                    <a:pt x="2741" y="14386"/>
                    <a:pt x="2448" y="14156"/>
                    <a:pt x="2113" y="14072"/>
                  </a:cubicBezTo>
                  <a:cubicBezTo>
                    <a:pt x="1988" y="14030"/>
                    <a:pt x="1863" y="14010"/>
                    <a:pt x="1741" y="14010"/>
                  </a:cubicBezTo>
                  <a:cubicBezTo>
                    <a:pt x="1434" y="14010"/>
                    <a:pt x="1145" y="14134"/>
                    <a:pt x="921" y="14344"/>
                  </a:cubicBezTo>
                  <a:cubicBezTo>
                    <a:pt x="732" y="14511"/>
                    <a:pt x="607" y="14700"/>
                    <a:pt x="502" y="14930"/>
                  </a:cubicBezTo>
                  <a:cubicBezTo>
                    <a:pt x="439" y="15055"/>
                    <a:pt x="398" y="15160"/>
                    <a:pt x="356" y="15306"/>
                  </a:cubicBezTo>
                  <a:cubicBezTo>
                    <a:pt x="314" y="15432"/>
                    <a:pt x="272" y="15578"/>
                    <a:pt x="251" y="15704"/>
                  </a:cubicBezTo>
                  <a:cubicBezTo>
                    <a:pt x="147" y="16206"/>
                    <a:pt x="167" y="16729"/>
                    <a:pt x="356" y="17210"/>
                  </a:cubicBezTo>
                  <a:cubicBezTo>
                    <a:pt x="502" y="17566"/>
                    <a:pt x="753" y="17880"/>
                    <a:pt x="1067" y="18110"/>
                  </a:cubicBezTo>
                  <a:cubicBezTo>
                    <a:pt x="1653" y="18570"/>
                    <a:pt x="2406" y="18801"/>
                    <a:pt x="2971" y="19177"/>
                  </a:cubicBezTo>
                  <a:cubicBezTo>
                    <a:pt x="3473" y="19470"/>
                    <a:pt x="3787" y="19993"/>
                    <a:pt x="3808" y="20579"/>
                  </a:cubicBezTo>
                  <a:lnTo>
                    <a:pt x="3808" y="20956"/>
                  </a:lnTo>
                  <a:cubicBezTo>
                    <a:pt x="3808" y="21060"/>
                    <a:pt x="3808" y="21165"/>
                    <a:pt x="3787" y="21290"/>
                  </a:cubicBezTo>
                  <a:cubicBezTo>
                    <a:pt x="3766" y="21395"/>
                    <a:pt x="3745" y="21500"/>
                    <a:pt x="3724" y="21604"/>
                  </a:cubicBezTo>
                  <a:cubicBezTo>
                    <a:pt x="3578" y="22106"/>
                    <a:pt x="3139" y="22504"/>
                    <a:pt x="2616" y="22567"/>
                  </a:cubicBezTo>
                  <a:cubicBezTo>
                    <a:pt x="2493" y="22601"/>
                    <a:pt x="2368" y="22617"/>
                    <a:pt x="2244" y="22617"/>
                  </a:cubicBezTo>
                  <a:cubicBezTo>
                    <a:pt x="1987" y="22617"/>
                    <a:pt x="1732" y="22547"/>
                    <a:pt x="1507" y="22420"/>
                  </a:cubicBezTo>
                  <a:cubicBezTo>
                    <a:pt x="1360" y="22316"/>
                    <a:pt x="1214" y="22190"/>
                    <a:pt x="1130" y="22044"/>
                  </a:cubicBezTo>
                  <a:cubicBezTo>
                    <a:pt x="1025" y="21855"/>
                    <a:pt x="963" y="21667"/>
                    <a:pt x="942" y="21479"/>
                  </a:cubicBezTo>
                  <a:cubicBezTo>
                    <a:pt x="858" y="21186"/>
                    <a:pt x="921" y="20893"/>
                    <a:pt x="1109" y="20642"/>
                  </a:cubicBezTo>
                  <a:cubicBezTo>
                    <a:pt x="1193" y="20537"/>
                    <a:pt x="1339" y="20474"/>
                    <a:pt x="1465" y="20474"/>
                  </a:cubicBezTo>
                  <a:cubicBezTo>
                    <a:pt x="1496" y="20472"/>
                    <a:pt x="1527" y="20471"/>
                    <a:pt x="1557" y="20471"/>
                  </a:cubicBezTo>
                  <a:cubicBezTo>
                    <a:pt x="1795" y="20471"/>
                    <a:pt x="2011" y="20550"/>
                    <a:pt x="2030" y="20809"/>
                  </a:cubicBezTo>
                  <a:cubicBezTo>
                    <a:pt x="2059" y="21119"/>
                    <a:pt x="1860" y="21190"/>
                    <a:pt x="1703" y="21190"/>
                  </a:cubicBezTo>
                  <a:cubicBezTo>
                    <a:pt x="1637" y="21190"/>
                    <a:pt x="1579" y="21177"/>
                    <a:pt x="1548" y="21165"/>
                  </a:cubicBezTo>
                  <a:cubicBezTo>
                    <a:pt x="1431" y="21165"/>
                    <a:pt x="1460" y="21696"/>
                    <a:pt x="1893" y="21696"/>
                  </a:cubicBezTo>
                  <a:cubicBezTo>
                    <a:pt x="1922" y="21696"/>
                    <a:pt x="1954" y="21693"/>
                    <a:pt x="1988" y="21688"/>
                  </a:cubicBezTo>
                  <a:cubicBezTo>
                    <a:pt x="2239" y="21667"/>
                    <a:pt x="2448" y="21521"/>
                    <a:pt x="2553" y="21290"/>
                  </a:cubicBezTo>
                  <a:cubicBezTo>
                    <a:pt x="2636" y="21081"/>
                    <a:pt x="2678" y="20872"/>
                    <a:pt x="2657" y="20663"/>
                  </a:cubicBezTo>
                  <a:cubicBezTo>
                    <a:pt x="2636" y="20412"/>
                    <a:pt x="2511" y="20161"/>
                    <a:pt x="2323" y="19993"/>
                  </a:cubicBezTo>
                  <a:cubicBezTo>
                    <a:pt x="2089" y="19741"/>
                    <a:pt x="1766" y="19614"/>
                    <a:pt x="1436" y="19614"/>
                  </a:cubicBezTo>
                  <a:cubicBezTo>
                    <a:pt x="1411" y="19614"/>
                    <a:pt x="1386" y="19615"/>
                    <a:pt x="1360" y="19617"/>
                  </a:cubicBezTo>
                  <a:cubicBezTo>
                    <a:pt x="921" y="19617"/>
                    <a:pt x="523" y="19847"/>
                    <a:pt x="314" y="20244"/>
                  </a:cubicBezTo>
                  <a:cubicBezTo>
                    <a:pt x="84" y="20705"/>
                    <a:pt x="0" y="21249"/>
                    <a:pt x="84" y="21751"/>
                  </a:cubicBezTo>
                  <a:cubicBezTo>
                    <a:pt x="126" y="22044"/>
                    <a:pt x="188" y="22316"/>
                    <a:pt x="293" y="22567"/>
                  </a:cubicBezTo>
                  <a:cubicBezTo>
                    <a:pt x="377" y="22776"/>
                    <a:pt x="502" y="22985"/>
                    <a:pt x="649" y="23153"/>
                  </a:cubicBezTo>
                  <a:cubicBezTo>
                    <a:pt x="900" y="23446"/>
                    <a:pt x="1214" y="23676"/>
                    <a:pt x="1590" y="23822"/>
                  </a:cubicBezTo>
                  <a:cubicBezTo>
                    <a:pt x="1946" y="23927"/>
                    <a:pt x="2323" y="24011"/>
                    <a:pt x="2678" y="24052"/>
                  </a:cubicBezTo>
                  <a:cubicBezTo>
                    <a:pt x="3034" y="24094"/>
                    <a:pt x="3390" y="24157"/>
                    <a:pt x="3724" y="24241"/>
                  </a:cubicBezTo>
                  <a:cubicBezTo>
                    <a:pt x="3996" y="24303"/>
                    <a:pt x="4227" y="24429"/>
                    <a:pt x="4457" y="24596"/>
                  </a:cubicBezTo>
                  <a:cubicBezTo>
                    <a:pt x="4687" y="24785"/>
                    <a:pt x="4854" y="25036"/>
                    <a:pt x="4980" y="25308"/>
                  </a:cubicBezTo>
                  <a:cubicBezTo>
                    <a:pt x="5064" y="25538"/>
                    <a:pt x="5147" y="25747"/>
                    <a:pt x="5189" y="25977"/>
                  </a:cubicBezTo>
                  <a:cubicBezTo>
                    <a:pt x="5210" y="26187"/>
                    <a:pt x="5210" y="26396"/>
                    <a:pt x="5189" y="26605"/>
                  </a:cubicBezTo>
                  <a:cubicBezTo>
                    <a:pt x="5105" y="27024"/>
                    <a:pt x="4833" y="27379"/>
                    <a:pt x="4457" y="27568"/>
                  </a:cubicBezTo>
                  <a:cubicBezTo>
                    <a:pt x="4218" y="27717"/>
                    <a:pt x="3947" y="27792"/>
                    <a:pt x="3674" y="27792"/>
                  </a:cubicBezTo>
                  <a:cubicBezTo>
                    <a:pt x="3565" y="27792"/>
                    <a:pt x="3455" y="27780"/>
                    <a:pt x="3348" y="27756"/>
                  </a:cubicBezTo>
                  <a:cubicBezTo>
                    <a:pt x="2992" y="27651"/>
                    <a:pt x="2678" y="27400"/>
                    <a:pt x="2532" y="27044"/>
                  </a:cubicBezTo>
                  <a:cubicBezTo>
                    <a:pt x="2155" y="26228"/>
                    <a:pt x="2553" y="25998"/>
                    <a:pt x="2720" y="25915"/>
                  </a:cubicBezTo>
                  <a:cubicBezTo>
                    <a:pt x="2821" y="25872"/>
                    <a:pt x="2926" y="25844"/>
                    <a:pt x="3023" y="25844"/>
                  </a:cubicBezTo>
                  <a:cubicBezTo>
                    <a:pt x="3166" y="25844"/>
                    <a:pt x="3294" y="25907"/>
                    <a:pt x="3369" y="26082"/>
                  </a:cubicBezTo>
                  <a:cubicBezTo>
                    <a:pt x="3521" y="26443"/>
                    <a:pt x="3189" y="26545"/>
                    <a:pt x="3049" y="26545"/>
                  </a:cubicBezTo>
                  <a:cubicBezTo>
                    <a:pt x="3035" y="26545"/>
                    <a:pt x="3023" y="26544"/>
                    <a:pt x="3013" y="26542"/>
                  </a:cubicBezTo>
                  <a:lnTo>
                    <a:pt x="3013" y="26542"/>
                  </a:lnTo>
                  <a:cubicBezTo>
                    <a:pt x="2950" y="26584"/>
                    <a:pt x="2971" y="26731"/>
                    <a:pt x="3076" y="26856"/>
                  </a:cubicBezTo>
                  <a:cubicBezTo>
                    <a:pt x="3163" y="26943"/>
                    <a:pt x="3272" y="26993"/>
                    <a:pt x="3381" y="26993"/>
                  </a:cubicBezTo>
                  <a:cubicBezTo>
                    <a:pt x="3456" y="26993"/>
                    <a:pt x="3531" y="26970"/>
                    <a:pt x="3599" y="26919"/>
                  </a:cubicBezTo>
                  <a:cubicBezTo>
                    <a:pt x="3829" y="26814"/>
                    <a:pt x="3996" y="26605"/>
                    <a:pt x="4017" y="26354"/>
                  </a:cubicBezTo>
                  <a:cubicBezTo>
                    <a:pt x="4038" y="26145"/>
                    <a:pt x="4017" y="25936"/>
                    <a:pt x="3913" y="25726"/>
                  </a:cubicBezTo>
                  <a:cubicBezTo>
                    <a:pt x="3808" y="25496"/>
                    <a:pt x="3620" y="25308"/>
                    <a:pt x="3390" y="25182"/>
                  </a:cubicBezTo>
                  <a:cubicBezTo>
                    <a:pt x="3222" y="25093"/>
                    <a:pt x="3035" y="25051"/>
                    <a:pt x="2844" y="25051"/>
                  </a:cubicBezTo>
                  <a:cubicBezTo>
                    <a:pt x="2678" y="25051"/>
                    <a:pt x="2509" y="25082"/>
                    <a:pt x="2344" y="25140"/>
                  </a:cubicBezTo>
                  <a:cubicBezTo>
                    <a:pt x="1946" y="25287"/>
                    <a:pt x="1632" y="25643"/>
                    <a:pt x="1569" y="26061"/>
                  </a:cubicBezTo>
                  <a:cubicBezTo>
                    <a:pt x="1528" y="26312"/>
                    <a:pt x="1528" y="26542"/>
                    <a:pt x="1569" y="26793"/>
                  </a:cubicBezTo>
                  <a:cubicBezTo>
                    <a:pt x="1611" y="27065"/>
                    <a:pt x="1716" y="27316"/>
                    <a:pt x="1820" y="27568"/>
                  </a:cubicBezTo>
                  <a:cubicBezTo>
                    <a:pt x="1946" y="27819"/>
                    <a:pt x="2113" y="28070"/>
                    <a:pt x="2281" y="28279"/>
                  </a:cubicBezTo>
                  <a:cubicBezTo>
                    <a:pt x="2427" y="28446"/>
                    <a:pt x="2616" y="28593"/>
                    <a:pt x="2804" y="28718"/>
                  </a:cubicBezTo>
                  <a:cubicBezTo>
                    <a:pt x="3139" y="28928"/>
                    <a:pt x="3515" y="29032"/>
                    <a:pt x="3913" y="29032"/>
                  </a:cubicBezTo>
                  <a:cubicBezTo>
                    <a:pt x="3940" y="29033"/>
                    <a:pt x="3967" y="29033"/>
                    <a:pt x="3994" y="29033"/>
                  </a:cubicBezTo>
                  <a:cubicBezTo>
                    <a:pt x="4701" y="29033"/>
                    <a:pt x="5423" y="28780"/>
                    <a:pt x="6068" y="28760"/>
                  </a:cubicBezTo>
                  <a:cubicBezTo>
                    <a:pt x="6340" y="28760"/>
                    <a:pt x="6612" y="28802"/>
                    <a:pt x="6863" y="28886"/>
                  </a:cubicBezTo>
                  <a:cubicBezTo>
                    <a:pt x="6989" y="28928"/>
                    <a:pt x="7114" y="28990"/>
                    <a:pt x="7219" y="29074"/>
                  </a:cubicBezTo>
                  <a:cubicBezTo>
                    <a:pt x="7344" y="29179"/>
                    <a:pt x="7470" y="29283"/>
                    <a:pt x="7574" y="29409"/>
                  </a:cubicBezTo>
                  <a:cubicBezTo>
                    <a:pt x="7742" y="29576"/>
                    <a:pt x="7867" y="29785"/>
                    <a:pt x="7993" y="29974"/>
                  </a:cubicBezTo>
                  <a:cubicBezTo>
                    <a:pt x="8077" y="30162"/>
                    <a:pt x="8139" y="30371"/>
                    <a:pt x="8181" y="30560"/>
                  </a:cubicBezTo>
                  <a:cubicBezTo>
                    <a:pt x="8223" y="30999"/>
                    <a:pt x="8098" y="31417"/>
                    <a:pt x="7784" y="31710"/>
                  </a:cubicBezTo>
                  <a:cubicBezTo>
                    <a:pt x="7533" y="32024"/>
                    <a:pt x="7177" y="32213"/>
                    <a:pt x="6800" y="32234"/>
                  </a:cubicBezTo>
                  <a:cubicBezTo>
                    <a:pt x="6761" y="32238"/>
                    <a:pt x="6720" y="32241"/>
                    <a:pt x="6679" y="32241"/>
                  </a:cubicBezTo>
                  <a:cubicBezTo>
                    <a:pt x="6545" y="32241"/>
                    <a:pt x="6405" y="32214"/>
                    <a:pt x="6277" y="32150"/>
                  </a:cubicBezTo>
                  <a:cubicBezTo>
                    <a:pt x="6089" y="32066"/>
                    <a:pt x="5942" y="31962"/>
                    <a:pt x="5796" y="31815"/>
                  </a:cubicBezTo>
                  <a:cubicBezTo>
                    <a:pt x="5733" y="31752"/>
                    <a:pt x="5670" y="31669"/>
                    <a:pt x="5608" y="31585"/>
                  </a:cubicBezTo>
                  <a:cubicBezTo>
                    <a:pt x="5566" y="31522"/>
                    <a:pt x="5524" y="31459"/>
                    <a:pt x="5503" y="31376"/>
                  </a:cubicBezTo>
                  <a:cubicBezTo>
                    <a:pt x="5461" y="31271"/>
                    <a:pt x="5440" y="31166"/>
                    <a:pt x="5440" y="31041"/>
                  </a:cubicBezTo>
                  <a:cubicBezTo>
                    <a:pt x="5461" y="30915"/>
                    <a:pt x="5524" y="30769"/>
                    <a:pt x="5629" y="30685"/>
                  </a:cubicBezTo>
                  <a:cubicBezTo>
                    <a:pt x="5756" y="30583"/>
                    <a:pt x="5899" y="30497"/>
                    <a:pt x="6038" y="30497"/>
                  </a:cubicBezTo>
                  <a:cubicBezTo>
                    <a:pt x="6128" y="30497"/>
                    <a:pt x="6216" y="30532"/>
                    <a:pt x="6298" y="30622"/>
                  </a:cubicBezTo>
                  <a:cubicBezTo>
                    <a:pt x="6424" y="30727"/>
                    <a:pt x="6445" y="30915"/>
                    <a:pt x="6361" y="31041"/>
                  </a:cubicBezTo>
                  <a:cubicBezTo>
                    <a:pt x="6298" y="31125"/>
                    <a:pt x="6193" y="31187"/>
                    <a:pt x="6089" y="31208"/>
                  </a:cubicBezTo>
                  <a:cubicBezTo>
                    <a:pt x="6028" y="31254"/>
                    <a:pt x="6221" y="31509"/>
                    <a:pt x="6476" y="31509"/>
                  </a:cubicBezTo>
                  <a:cubicBezTo>
                    <a:pt x="6572" y="31509"/>
                    <a:pt x="6676" y="31473"/>
                    <a:pt x="6779" y="31376"/>
                  </a:cubicBezTo>
                  <a:cubicBezTo>
                    <a:pt x="6947" y="31208"/>
                    <a:pt x="7030" y="30957"/>
                    <a:pt x="6989" y="30706"/>
                  </a:cubicBezTo>
                  <a:cubicBezTo>
                    <a:pt x="6968" y="30601"/>
                    <a:pt x="6926" y="30497"/>
                    <a:pt x="6863" y="30392"/>
                  </a:cubicBezTo>
                  <a:cubicBezTo>
                    <a:pt x="6821" y="30309"/>
                    <a:pt x="6779" y="30225"/>
                    <a:pt x="6696" y="30141"/>
                  </a:cubicBezTo>
                  <a:cubicBezTo>
                    <a:pt x="6528" y="29953"/>
                    <a:pt x="6298" y="29827"/>
                    <a:pt x="6026" y="29785"/>
                  </a:cubicBezTo>
                  <a:cubicBezTo>
                    <a:pt x="5950" y="29772"/>
                    <a:pt x="5874" y="29765"/>
                    <a:pt x="5798" y="29765"/>
                  </a:cubicBezTo>
                  <a:cubicBezTo>
                    <a:pt x="5521" y="29765"/>
                    <a:pt x="5252" y="29856"/>
                    <a:pt x="5022" y="30037"/>
                  </a:cubicBezTo>
                  <a:cubicBezTo>
                    <a:pt x="4666" y="30309"/>
                    <a:pt x="4499" y="30727"/>
                    <a:pt x="4561" y="31166"/>
                  </a:cubicBezTo>
                  <a:cubicBezTo>
                    <a:pt x="4582" y="31417"/>
                    <a:pt x="4666" y="31648"/>
                    <a:pt x="4771" y="31857"/>
                  </a:cubicBezTo>
                  <a:cubicBezTo>
                    <a:pt x="4833" y="31982"/>
                    <a:pt x="4917" y="32087"/>
                    <a:pt x="4980" y="32192"/>
                  </a:cubicBezTo>
                  <a:cubicBezTo>
                    <a:pt x="5064" y="32317"/>
                    <a:pt x="5147" y="32422"/>
                    <a:pt x="5252" y="32526"/>
                  </a:cubicBezTo>
                  <a:cubicBezTo>
                    <a:pt x="5377" y="32631"/>
                    <a:pt x="5482" y="32736"/>
                    <a:pt x="5587" y="32840"/>
                  </a:cubicBezTo>
                  <a:cubicBezTo>
                    <a:pt x="5691" y="32924"/>
                    <a:pt x="5796" y="32987"/>
                    <a:pt x="5921" y="33050"/>
                  </a:cubicBezTo>
                  <a:cubicBezTo>
                    <a:pt x="6110" y="33175"/>
                    <a:pt x="6319" y="33259"/>
                    <a:pt x="6528" y="33322"/>
                  </a:cubicBezTo>
                  <a:cubicBezTo>
                    <a:pt x="6685" y="33356"/>
                    <a:pt x="6846" y="33373"/>
                    <a:pt x="7008" y="33373"/>
                  </a:cubicBezTo>
                  <a:cubicBezTo>
                    <a:pt x="7233" y="33373"/>
                    <a:pt x="7460" y="33341"/>
                    <a:pt x="7679" y="33280"/>
                  </a:cubicBezTo>
                  <a:cubicBezTo>
                    <a:pt x="8035" y="33154"/>
                    <a:pt x="8370" y="33008"/>
                    <a:pt x="8704" y="32819"/>
                  </a:cubicBezTo>
                  <a:cubicBezTo>
                    <a:pt x="9018" y="32652"/>
                    <a:pt x="9332" y="32506"/>
                    <a:pt x="9667" y="32359"/>
                  </a:cubicBezTo>
                  <a:cubicBezTo>
                    <a:pt x="9876" y="32272"/>
                    <a:pt x="10085" y="32228"/>
                    <a:pt x="10307" y="32228"/>
                  </a:cubicBezTo>
                  <a:cubicBezTo>
                    <a:pt x="10351" y="32228"/>
                    <a:pt x="10396" y="32230"/>
                    <a:pt x="10441" y="32234"/>
                  </a:cubicBezTo>
                  <a:cubicBezTo>
                    <a:pt x="10755" y="32234"/>
                    <a:pt x="11048" y="32338"/>
                    <a:pt x="11299" y="32506"/>
                  </a:cubicBezTo>
                  <a:cubicBezTo>
                    <a:pt x="11508" y="32610"/>
                    <a:pt x="11696" y="32757"/>
                    <a:pt x="11864" y="32924"/>
                  </a:cubicBezTo>
                  <a:cubicBezTo>
                    <a:pt x="12010" y="33070"/>
                    <a:pt x="12136" y="33238"/>
                    <a:pt x="12219" y="33426"/>
                  </a:cubicBezTo>
                  <a:cubicBezTo>
                    <a:pt x="12408" y="33803"/>
                    <a:pt x="12387" y="34263"/>
                    <a:pt x="12199" y="34640"/>
                  </a:cubicBezTo>
                  <a:cubicBezTo>
                    <a:pt x="12052" y="34995"/>
                    <a:pt x="11780" y="35288"/>
                    <a:pt x="11424" y="35435"/>
                  </a:cubicBezTo>
                  <a:cubicBezTo>
                    <a:pt x="11288" y="35483"/>
                    <a:pt x="11142" y="35507"/>
                    <a:pt x="10996" y="35507"/>
                  </a:cubicBezTo>
                  <a:cubicBezTo>
                    <a:pt x="10763" y="35507"/>
                    <a:pt x="10530" y="35446"/>
                    <a:pt x="10336" y="35330"/>
                  </a:cubicBezTo>
                  <a:cubicBezTo>
                    <a:pt x="9562" y="34891"/>
                    <a:pt x="9730" y="34472"/>
                    <a:pt x="9834" y="34305"/>
                  </a:cubicBezTo>
                  <a:cubicBezTo>
                    <a:pt x="9926" y="34136"/>
                    <a:pt x="10063" y="33990"/>
                    <a:pt x="10237" y="33990"/>
                  </a:cubicBezTo>
                  <a:cubicBezTo>
                    <a:pt x="10300" y="33990"/>
                    <a:pt x="10368" y="34009"/>
                    <a:pt x="10441" y="34054"/>
                  </a:cubicBezTo>
                  <a:cubicBezTo>
                    <a:pt x="10692" y="34179"/>
                    <a:pt x="10692" y="34514"/>
                    <a:pt x="10441" y="34640"/>
                  </a:cubicBezTo>
                  <a:cubicBezTo>
                    <a:pt x="10420" y="34703"/>
                    <a:pt x="10525" y="34807"/>
                    <a:pt x="10671" y="34828"/>
                  </a:cubicBezTo>
                  <a:cubicBezTo>
                    <a:pt x="10703" y="34835"/>
                    <a:pt x="10735" y="34839"/>
                    <a:pt x="10768" y="34839"/>
                  </a:cubicBezTo>
                  <a:cubicBezTo>
                    <a:pt x="10926" y="34839"/>
                    <a:pt x="11079" y="34754"/>
                    <a:pt x="11131" y="34598"/>
                  </a:cubicBezTo>
                  <a:cubicBezTo>
                    <a:pt x="11257" y="34389"/>
                    <a:pt x="11257" y="34117"/>
                    <a:pt x="11131" y="33907"/>
                  </a:cubicBezTo>
                  <a:cubicBezTo>
                    <a:pt x="11027" y="33719"/>
                    <a:pt x="10880" y="33552"/>
                    <a:pt x="10692" y="33447"/>
                  </a:cubicBezTo>
                  <a:cubicBezTo>
                    <a:pt x="10513" y="33354"/>
                    <a:pt x="10319" y="33310"/>
                    <a:pt x="10126" y="33310"/>
                  </a:cubicBezTo>
                  <a:cubicBezTo>
                    <a:pt x="9713" y="33310"/>
                    <a:pt x="9309" y="33515"/>
                    <a:pt x="9081" y="33886"/>
                  </a:cubicBezTo>
                  <a:cubicBezTo>
                    <a:pt x="8809" y="34242"/>
                    <a:pt x="8788" y="34703"/>
                    <a:pt x="8976" y="35100"/>
                  </a:cubicBezTo>
                  <a:cubicBezTo>
                    <a:pt x="9081" y="35330"/>
                    <a:pt x="9227" y="35519"/>
                    <a:pt x="9395" y="35686"/>
                  </a:cubicBezTo>
                  <a:cubicBezTo>
                    <a:pt x="9604" y="35874"/>
                    <a:pt x="9813" y="36042"/>
                    <a:pt x="10064" y="36188"/>
                  </a:cubicBezTo>
                  <a:cubicBezTo>
                    <a:pt x="10315" y="36314"/>
                    <a:pt x="10567" y="36418"/>
                    <a:pt x="10839" y="36481"/>
                  </a:cubicBezTo>
                  <a:cubicBezTo>
                    <a:pt x="11011" y="36528"/>
                    <a:pt x="11184" y="36552"/>
                    <a:pt x="11356" y="36552"/>
                  </a:cubicBezTo>
                  <a:cubicBezTo>
                    <a:pt x="11414" y="36552"/>
                    <a:pt x="11471" y="36549"/>
                    <a:pt x="11529" y="36544"/>
                  </a:cubicBezTo>
                  <a:cubicBezTo>
                    <a:pt x="11927" y="36523"/>
                    <a:pt x="12282" y="36376"/>
                    <a:pt x="12596" y="36146"/>
                  </a:cubicBezTo>
                  <a:cubicBezTo>
                    <a:pt x="13224" y="35728"/>
                    <a:pt x="13684" y="35079"/>
                    <a:pt x="14207" y="34661"/>
                  </a:cubicBezTo>
                  <a:cubicBezTo>
                    <a:pt x="14416" y="34493"/>
                    <a:pt x="14647" y="34368"/>
                    <a:pt x="14919" y="34284"/>
                  </a:cubicBezTo>
                  <a:cubicBezTo>
                    <a:pt x="15044" y="34263"/>
                    <a:pt x="15191" y="34242"/>
                    <a:pt x="15316" y="34242"/>
                  </a:cubicBezTo>
                  <a:cubicBezTo>
                    <a:pt x="15484" y="34242"/>
                    <a:pt x="15651" y="34263"/>
                    <a:pt x="15797" y="34284"/>
                  </a:cubicBezTo>
                  <a:cubicBezTo>
                    <a:pt x="15923" y="34326"/>
                    <a:pt x="16048" y="34347"/>
                    <a:pt x="16153" y="34389"/>
                  </a:cubicBezTo>
                  <a:cubicBezTo>
                    <a:pt x="16258" y="34430"/>
                    <a:pt x="16362" y="34472"/>
                    <a:pt x="16467" y="34514"/>
                  </a:cubicBezTo>
                  <a:cubicBezTo>
                    <a:pt x="16655" y="34619"/>
                    <a:pt x="16823" y="34723"/>
                    <a:pt x="16969" y="34870"/>
                  </a:cubicBezTo>
                  <a:cubicBezTo>
                    <a:pt x="17262" y="35184"/>
                    <a:pt x="17388" y="35623"/>
                    <a:pt x="17325" y="36042"/>
                  </a:cubicBezTo>
                  <a:cubicBezTo>
                    <a:pt x="17304" y="36418"/>
                    <a:pt x="17137" y="36774"/>
                    <a:pt x="16844" y="37025"/>
                  </a:cubicBezTo>
                  <a:cubicBezTo>
                    <a:pt x="16697" y="37151"/>
                    <a:pt x="16530" y="37234"/>
                    <a:pt x="16362" y="37276"/>
                  </a:cubicBezTo>
                  <a:cubicBezTo>
                    <a:pt x="16268" y="37297"/>
                    <a:pt x="16169" y="37307"/>
                    <a:pt x="16069" y="37307"/>
                  </a:cubicBezTo>
                  <a:cubicBezTo>
                    <a:pt x="15970" y="37307"/>
                    <a:pt x="15871" y="37297"/>
                    <a:pt x="15776" y="37276"/>
                  </a:cubicBezTo>
                  <a:cubicBezTo>
                    <a:pt x="15588" y="37255"/>
                    <a:pt x="15421" y="37192"/>
                    <a:pt x="15274" y="37109"/>
                  </a:cubicBezTo>
                  <a:cubicBezTo>
                    <a:pt x="15170" y="37046"/>
                    <a:pt x="15086" y="36962"/>
                    <a:pt x="15023" y="36858"/>
                  </a:cubicBezTo>
                  <a:cubicBezTo>
                    <a:pt x="14960" y="36753"/>
                    <a:pt x="14940" y="36586"/>
                    <a:pt x="14981" y="36460"/>
                  </a:cubicBezTo>
                  <a:cubicBezTo>
                    <a:pt x="15038" y="36236"/>
                    <a:pt x="15144" y="36011"/>
                    <a:pt x="15390" y="36011"/>
                  </a:cubicBezTo>
                  <a:cubicBezTo>
                    <a:pt x="15419" y="36011"/>
                    <a:pt x="15450" y="36014"/>
                    <a:pt x="15484" y="36021"/>
                  </a:cubicBezTo>
                  <a:cubicBezTo>
                    <a:pt x="15756" y="36083"/>
                    <a:pt x="15860" y="36418"/>
                    <a:pt x="15651" y="36607"/>
                  </a:cubicBezTo>
                  <a:cubicBezTo>
                    <a:pt x="15642" y="36662"/>
                    <a:pt x="15750" y="36717"/>
                    <a:pt x="15881" y="36717"/>
                  </a:cubicBezTo>
                  <a:cubicBezTo>
                    <a:pt x="16048" y="36717"/>
                    <a:pt x="16253" y="36628"/>
                    <a:pt x="16300" y="36335"/>
                  </a:cubicBezTo>
                  <a:cubicBezTo>
                    <a:pt x="16404" y="35749"/>
                    <a:pt x="15881" y="35477"/>
                    <a:pt x="15525" y="35393"/>
                  </a:cubicBezTo>
                  <a:cubicBezTo>
                    <a:pt x="15449" y="35380"/>
                    <a:pt x="15371" y="35373"/>
                    <a:pt x="15293" y="35373"/>
                  </a:cubicBezTo>
                  <a:cubicBezTo>
                    <a:pt x="15113" y="35373"/>
                    <a:pt x="14933" y="35410"/>
                    <a:pt x="14772" y="35498"/>
                  </a:cubicBezTo>
                  <a:cubicBezTo>
                    <a:pt x="14437" y="35665"/>
                    <a:pt x="14207" y="35958"/>
                    <a:pt x="14124" y="36314"/>
                  </a:cubicBezTo>
                  <a:cubicBezTo>
                    <a:pt x="13977" y="36732"/>
                    <a:pt x="14082" y="37192"/>
                    <a:pt x="14396" y="37506"/>
                  </a:cubicBezTo>
                  <a:cubicBezTo>
                    <a:pt x="14563" y="37674"/>
                    <a:pt x="14772" y="37820"/>
                    <a:pt x="14981" y="37925"/>
                  </a:cubicBezTo>
                  <a:cubicBezTo>
                    <a:pt x="15107" y="37988"/>
                    <a:pt x="15232" y="38029"/>
                    <a:pt x="15358" y="38071"/>
                  </a:cubicBezTo>
                  <a:cubicBezTo>
                    <a:pt x="15484" y="38113"/>
                    <a:pt x="15630" y="38155"/>
                    <a:pt x="15776" y="38176"/>
                  </a:cubicBezTo>
                  <a:cubicBezTo>
                    <a:pt x="15973" y="38217"/>
                    <a:pt x="16169" y="38238"/>
                    <a:pt x="16365" y="38238"/>
                  </a:cubicBezTo>
                  <a:cubicBezTo>
                    <a:pt x="16668" y="38238"/>
                    <a:pt x="16969" y="38186"/>
                    <a:pt x="17262" y="38071"/>
                  </a:cubicBezTo>
                  <a:cubicBezTo>
                    <a:pt x="17618" y="37925"/>
                    <a:pt x="17932" y="37674"/>
                    <a:pt x="18162" y="37360"/>
                  </a:cubicBezTo>
                  <a:cubicBezTo>
                    <a:pt x="18622" y="36774"/>
                    <a:pt x="18852" y="36021"/>
                    <a:pt x="19229" y="35477"/>
                  </a:cubicBezTo>
                  <a:cubicBezTo>
                    <a:pt x="19522" y="34954"/>
                    <a:pt x="20066" y="34640"/>
                    <a:pt x="20631" y="34619"/>
                  </a:cubicBezTo>
                  <a:lnTo>
                    <a:pt x="21007" y="34598"/>
                  </a:lnTo>
                  <a:cubicBezTo>
                    <a:pt x="21112" y="34598"/>
                    <a:pt x="21238" y="34598"/>
                    <a:pt x="21342" y="34619"/>
                  </a:cubicBezTo>
                  <a:cubicBezTo>
                    <a:pt x="21447" y="34640"/>
                    <a:pt x="21551" y="34661"/>
                    <a:pt x="21656" y="34703"/>
                  </a:cubicBezTo>
                  <a:cubicBezTo>
                    <a:pt x="22158" y="34849"/>
                    <a:pt x="22556" y="35267"/>
                    <a:pt x="22639" y="35811"/>
                  </a:cubicBezTo>
                  <a:cubicBezTo>
                    <a:pt x="22723" y="36188"/>
                    <a:pt x="22660" y="36565"/>
                    <a:pt x="22472" y="36899"/>
                  </a:cubicBezTo>
                  <a:cubicBezTo>
                    <a:pt x="22367" y="37046"/>
                    <a:pt x="22242" y="37192"/>
                    <a:pt x="22074" y="37276"/>
                  </a:cubicBezTo>
                  <a:cubicBezTo>
                    <a:pt x="21907" y="37381"/>
                    <a:pt x="21719" y="37443"/>
                    <a:pt x="21530" y="37464"/>
                  </a:cubicBezTo>
                  <a:cubicBezTo>
                    <a:pt x="21447" y="37482"/>
                    <a:pt x="21364" y="37492"/>
                    <a:pt x="21282" y="37492"/>
                  </a:cubicBezTo>
                  <a:cubicBezTo>
                    <a:pt x="21075" y="37492"/>
                    <a:pt x="20873" y="37432"/>
                    <a:pt x="20694" y="37297"/>
                  </a:cubicBezTo>
                  <a:cubicBezTo>
                    <a:pt x="20589" y="37213"/>
                    <a:pt x="20526" y="37067"/>
                    <a:pt x="20526" y="36920"/>
                  </a:cubicBezTo>
                  <a:cubicBezTo>
                    <a:pt x="20505" y="36669"/>
                    <a:pt x="20547" y="36397"/>
                    <a:pt x="20861" y="36376"/>
                  </a:cubicBezTo>
                  <a:cubicBezTo>
                    <a:pt x="20882" y="36374"/>
                    <a:pt x="20901" y="36373"/>
                    <a:pt x="20920" y="36373"/>
                  </a:cubicBezTo>
                  <a:cubicBezTo>
                    <a:pt x="21296" y="36373"/>
                    <a:pt x="21256" y="36758"/>
                    <a:pt x="21217" y="36858"/>
                  </a:cubicBezTo>
                  <a:cubicBezTo>
                    <a:pt x="21217" y="36895"/>
                    <a:pt x="21269" y="36917"/>
                    <a:pt x="21341" y="36917"/>
                  </a:cubicBezTo>
                  <a:cubicBezTo>
                    <a:pt x="21514" y="36917"/>
                    <a:pt x="21799" y="36788"/>
                    <a:pt x="21740" y="36418"/>
                  </a:cubicBezTo>
                  <a:cubicBezTo>
                    <a:pt x="21719" y="36167"/>
                    <a:pt x="21572" y="35958"/>
                    <a:pt x="21342" y="35832"/>
                  </a:cubicBezTo>
                  <a:cubicBezTo>
                    <a:pt x="21182" y="35768"/>
                    <a:pt x="21022" y="35741"/>
                    <a:pt x="20863" y="35741"/>
                  </a:cubicBezTo>
                  <a:cubicBezTo>
                    <a:pt x="20813" y="35741"/>
                    <a:pt x="20764" y="35744"/>
                    <a:pt x="20714" y="35749"/>
                  </a:cubicBezTo>
                  <a:cubicBezTo>
                    <a:pt x="20463" y="35770"/>
                    <a:pt x="20212" y="35895"/>
                    <a:pt x="20024" y="36083"/>
                  </a:cubicBezTo>
                  <a:cubicBezTo>
                    <a:pt x="19773" y="36335"/>
                    <a:pt x="19626" y="36690"/>
                    <a:pt x="19647" y="37046"/>
                  </a:cubicBezTo>
                  <a:cubicBezTo>
                    <a:pt x="19668" y="37485"/>
                    <a:pt x="19898" y="37883"/>
                    <a:pt x="20296" y="38092"/>
                  </a:cubicBezTo>
                  <a:cubicBezTo>
                    <a:pt x="20639" y="38264"/>
                    <a:pt x="21029" y="38354"/>
                    <a:pt x="21414" y="38354"/>
                  </a:cubicBezTo>
                  <a:cubicBezTo>
                    <a:pt x="21545" y="38354"/>
                    <a:pt x="21675" y="38344"/>
                    <a:pt x="21802" y="38322"/>
                  </a:cubicBezTo>
                  <a:cubicBezTo>
                    <a:pt x="22095" y="38280"/>
                    <a:pt x="22367" y="38218"/>
                    <a:pt x="22619" y="38113"/>
                  </a:cubicBezTo>
                  <a:cubicBezTo>
                    <a:pt x="22849" y="38029"/>
                    <a:pt x="23037" y="37904"/>
                    <a:pt x="23225" y="37757"/>
                  </a:cubicBezTo>
                  <a:cubicBezTo>
                    <a:pt x="23518" y="37506"/>
                    <a:pt x="23748" y="37171"/>
                    <a:pt x="23874" y="36795"/>
                  </a:cubicBezTo>
                  <a:cubicBezTo>
                    <a:pt x="23979" y="36439"/>
                    <a:pt x="24062" y="36083"/>
                    <a:pt x="24104" y="35707"/>
                  </a:cubicBezTo>
                  <a:cubicBezTo>
                    <a:pt x="24146" y="35351"/>
                    <a:pt x="24209" y="35016"/>
                    <a:pt x="24292" y="34661"/>
                  </a:cubicBezTo>
                  <a:cubicBezTo>
                    <a:pt x="24355" y="34410"/>
                    <a:pt x="24481" y="34158"/>
                    <a:pt x="24648" y="33949"/>
                  </a:cubicBezTo>
                  <a:cubicBezTo>
                    <a:pt x="24836" y="33719"/>
                    <a:pt x="25087" y="33531"/>
                    <a:pt x="25360" y="33426"/>
                  </a:cubicBezTo>
                  <a:cubicBezTo>
                    <a:pt x="25569" y="33322"/>
                    <a:pt x="25799" y="33259"/>
                    <a:pt x="26029" y="33217"/>
                  </a:cubicBezTo>
                  <a:cubicBezTo>
                    <a:pt x="26134" y="33196"/>
                    <a:pt x="26238" y="33186"/>
                    <a:pt x="26343" y="33186"/>
                  </a:cubicBezTo>
                  <a:cubicBezTo>
                    <a:pt x="26448" y="33186"/>
                    <a:pt x="26552" y="33196"/>
                    <a:pt x="26657" y="33217"/>
                  </a:cubicBezTo>
                  <a:cubicBezTo>
                    <a:pt x="27075" y="33301"/>
                    <a:pt x="27431" y="33573"/>
                    <a:pt x="27619" y="33949"/>
                  </a:cubicBezTo>
                  <a:cubicBezTo>
                    <a:pt x="27828" y="34263"/>
                    <a:pt x="27891" y="34661"/>
                    <a:pt x="27808" y="35037"/>
                  </a:cubicBezTo>
                  <a:cubicBezTo>
                    <a:pt x="27703" y="35414"/>
                    <a:pt x="27452" y="35707"/>
                    <a:pt x="27096" y="35874"/>
                  </a:cubicBezTo>
                  <a:cubicBezTo>
                    <a:pt x="26851" y="35987"/>
                    <a:pt x="26657" y="36031"/>
                    <a:pt x="26503" y="36031"/>
                  </a:cubicBezTo>
                  <a:cubicBezTo>
                    <a:pt x="26146" y="36031"/>
                    <a:pt x="26010" y="35797"/>
                    <a:pt x="25966" y="35665"/>
                  </a:cubicBezTo>
                  <a:cubicBezTo>
                    <a:pt x="25862" y="35435"/>
                    <a:pt x="25841" y="35163"/>
                    <a:pt x="26134" y="35037"/>
                  </a:cubicBezTo>
                  <a:cubicBezTo>
                    <a:pt x="26201" y="35004"/>
                    <a:pt x="26260" y="34989"/>
                    <a:pt x="26311" y="34989"/>
                  </a:cubicBezTo>
                  <a:cubicBezTo>
                    <a:pt x="26544" y="34989"/>
                    <a:pt x="26611" y="35290"/>
                    <a:pt x="26594" y="35393"/>
                  </a:cubicBezTo>
                  <a:cubicBezTo>
                    <a:pt x="26607" y="35406"/>
                    <a:pt x="26631" y="35413"/>
                    <a:pt x="26661" y="35413"/>
                  </a:cubicBezTo>
                  <a:cubicBezTo>
                    <a:pt x="26724" y="35413"/>
                    <a:pt x="26815" y="35381"/>
                    <a:pt x="26887" y="35309"/>
                  </a:cubicBezTo>
                  <a:cubicBezTo>
                    <a:pt x="27054" y="35184"/>
                    <a:pt x="27075" y="34954"/>
                    <a:pt x="26971" y="34786"/>
                  </a:cubicBezTo>
                  <a:cubicBezTo>
                    <a:pt x="26866" y="34556"/>
                    <a:pt x="26657" y="34410"/>
                    <a:pt x="26406" y="34389"/>
                  </a:cubicBezTo>
                  <a:cubicBezTo>
                    <a:pt x="26350" y="34377"/>
                    <a:pt x="26294" y="34372"/>
                    <a:pt x="26237" y="34372"/>
                  </a:cubicBezTo>
                  <a:cubicBezTo>
                    <a:pt x="26084" y="34372"/>
                    <a:pt x="25931" y="34411"/>
                    <a:pt x="25778" y="34472"/>
                  </a:cubicBezTo>
                  <a:cubicBezTo>
                    <a:pt x="25548" y="34577"/>
                    <a:pt x="25360" y="34765"/>
                    <a:pt x="25234" y="34995"/>
                  </a:cubicBezTo>
                  <a:cubicBezTo>
                    <a:pt x="25067" y="35330"/>
                    <a:pt x="25046" y="35707"/>
                    <a:pt x="25192" y="36042"/>
                  </a:cubicBezTo>
                  <a:cubicBezTo>
                    <a:pt x="25318" y="36460"/>
                    <a:pt x="25673" y="36774"/>
                    <a:pt x="26113" y="36837"/>
                  </a:cubicBezTo>
                  <a:cubicBezTo>
                    <a:pt x="26228" y="36868"/>
                    <a:pt x="26348" y="36884"/>
                    <a:pt x="26471" y="36884"/>
                  </a:cubicBezTo>
                  <a:cubicBezTo>
                    <a:pt x="26594" y="36884"/>
                    <a:pt x="26720" y="36868"/>
                    <a:pt x="26845" y="36837"/>
                  </a:cubicBezTo>
                  <a:cubicBezTo>
                    <a:pt x="27117" y="36795"/>
                    <a:pt x="27368" y="36711"/>
                    <a:pt x="27619" y="36586"/>
                  </a:cubicBezTo>
                  <a:cubicBezTo>
                    <a:pt x="27870" y="36460"/>
                    <a:pt x="28100" y="36314"/>
                    <a:pt x="28331" y="36125"/>
                  </a:cubicBezTo>
                  <a:cubicBezTo>
                    <a:pt x="28498" y="35979"/>
                    <a:pt x="28645" y="35791"/>
                    <a:pt x="28770" y="35602"/>
                  </a:cubicBezTo>
                  <a:cubicBezTo>
                    <a:pt x="28979" y="35267"/>
                    <a:pt x="29084" y="34891"/>
                    <a:pt x="29084" y="34514"/>
                  </a:cubicBezTo>
                  <a:cubicBezTo>
                    <a:pt x="29105" y="33761"/>
                    <a:pt x="28833" y="33008"/>
                    <a:pt x="28812" y="32338"/>
                  </a:cubicBezTo>
                  <a:cubicBezTo>
                    <a:pt x="28812" y="32066"/>
                    <a:pt x="28854" y="31815"/>
                    <a:pt x="28937" y="31564"/>
                  </a:cubicBezTo>
                  <a:cubicBezTo>
                    <a:pt x="28979" y="31417"/>
                    <a:pt x="29042" y="31292"/>
                    <a:pt x="29126" y="31187"/>
                  </a:cubicBezTo>
                  <a:cubicBezTo>
                    <a:pt x="29230" y="31062"/>
                    <a:pt x="29335" y="30936"/>
                    <a:pt x="29461" y="30832"/>
                  </a:cubicBezTo>
                  <a:cubicBezTo>
                    <a:pt x="29628" y="30685"/>
                    <a:pt x="29837" y="30539"/>
                    <a:pt x="30025" y="30434"/>
                  </a:cubicBezTo>
                  <a:cubicBezTo>
                    <a:pt x="30214" y="30329"/>
                    <a:pt x="30423" y="30267"/>
                    <a:pt x="30611" y="30225"/>
                  </a:cubicBezTo>
                  <a:cubicBezTo>
                    <a:pt x="30661" y="30220"/>
                    <a:pt x="30710" y="30218"/>
                    <a:pt x="30759" y="30218"/>
                  </a:cubicBezTo>
                  <a:cubicBezTo>
                    <a:pt x="31143" y="30218"/>
                    <a:pt x="31502" y="30362"/>
                    <a:pt x="31762" y="30622"/>
                  </a:cubicBezTo>
                  <a:cubicBezTo>
                    <a:pt x="32076" y="30873"/>
                    <a:pt x="32264" y="31229"/>
                    <a:pt x="32285" y="31606"/>
                  </a:cubicBezTo>
                  <a:cubicBezTo>
                    <a:pt x="32306" y="31794"/>
                    <a:pt x="32264" y="31962"/>
                    <a:pt x="32202" y="32129"/>
                  </a:cubicBezTo>
                  <a:cubicBezTo>
                    <a:pt x="32118" y="32317"/>
                    <a:pt x="32013" y="32485"/>
                    <a:pt x="31867" y="32610"/>
                  </a:cubicBezTo>
                  <a:cubicBezTo>
                    <a:pt x="31783" y="32673"/>
                    <a:pt x="31720" y="32757"/>
                    <a:pt x="31637" y="32798"/>
                  </a:cubicBezTo>
                  <a:cubicBezTo>
                    <a:pt x="31574" y="32840"/>
                    <a:pt x="31490" y="32882"/>
                    <a:pt x="31427" y="32924"/>
                  </a:cubicBezTo>
                  <a:cubicBezTo>
                    <a:pt x="31351" y="32955"/>
                    <a:pt x="31274" y="32974"/>
                    <a:pt x="31189" y="32974"/>
                  </a:cubicBezTo>
                  <a:cubicBezTo>
                    <a:pt x="31158" y="32974"/>
                    <a:pt x="31126" y="32971"/>
                    <a:pt x="31093" y="32966"/>
                  </a:cubicBezTo>
                  <a:cubicBezTo>
                    <a:pt x="30946" y="32966"/>
                    <a:pt x="30821" y="32882"/>
                    <a:pt x="30737" y="32778"/>
                  </a:cubicBezTo>
                  <a:cubicBezTo>
                    <a:pt x="30569" y="32589"/>
                    <a:pt x="30444" y="32317"/>
                    <a:pt x="30674" y="32108"/>
                  </a:cubicBezTo>
                  <a:cubicBezTo>
                    <a:pt x="30735" y="32047"/>
                    <a:pt x="30817" y="32014"/>
                    <a:pt x="30904" y="32014"/>
                  </a:cubicBezTo>
                  <a:cubicBezTo>
                    <a:pt x="30967" y="32014"/>
                    <a:pt x="31031" y="32031"/>
                    <a:pt x="31093" y="32066"/>
                  </a:cubicBezTo>
                  <a:cubicBezTo>
                    <a:pt x="31176" y="32129"/>
                    <a:pt x="31218" y="32213"/>
                    <a:pt x="31260" y="32317"/>
                  </a:cubicBezTo>
                  <a:cubicBezTo>
                    <a:pt x="31267" y="32328"/>
                    <a:pt x="31278" y="32334"/>
                    <a:pt x="31292" y="32334"/>
                  </a:cubicBezTo>
                  <a:cubicBezTo>
                    <a:pt x="31411" y="32334"/>
                    <a:pt x="31745" y="31966"/>
                    <a:pt x="31427" y="31648"/>
                  </a:cubicBezTo>
                  <a:cubicBezTo>
                    <a:pt x="31288" y="31491"/>
                    <a:pt x="31091" y="31407"/>
                    <a:pt x="30885" y="31407"/>
                  </a:cubicBezTo>
                  <a:cubicBezTo>
                    <a:pt x="30843" y="31407"/>
                    <a:pt x="30800" y="31410"/>
                    <a:pt x="30758" y="31417"/>
                  </a:cubicBezTo>
                  <a:cubicBezTo>
                    <a:pt x="30653" y="31438"/>
                    <a:pt x="30549" y="31480"/>
                    <a:pt x="30444" y="31543"/>
                  </a:cubicBezTo>
                  <a:cubicBezTo>
                    <a:pt x="30360" y="31585"/>
                    <a:pt x="30256" y="31648"/>
                    <a:pt x="30193" y="31710"/>
                  </a:cubicBezTo>
                  <a:cubicBezTo>
                    <a:pt x="30005" y="31899"/>
                    <a:pt x="29879" y="32129"/>
                    <a:pt x="29837" y="32380"/>
                  </a:cubicBezTo>
                  <a:cubicBezTo>
                    <a:pt x="29774" y="32736"/>
                    <a:pt x="29858" y="33112"/>
                    <a:pt x="30088" y="33384"/>
                  </a:cubicBezTo>
                  <a:cubicBezTo>
                    <a:pt x="30326" y="33695"/>
                    <a:pt x="30674" y="33877"/>
                    <a:pt x="31051" y="33877"/>
                  </a:cubicBezTo>
                  <a:cubicBezTo>
                    <a:pt x="31106" y="33877"/>
                    <a:pt x="31162" y="33874"/>
                    <a:pt x="31218" y="33866"/>
                  </a:cubicBezTo>
                  <a:cubicBezTo>
                    <a:pt x="31469" y="33824"/>
                    <a:pt x="31699" y="33761"/>
                    <a:pt x="31909" y="33635"/>
                  </a:cubicBezTo>
                  <a:cubicBezTo>
                    <a:pt x="32034" y="33573"/>
                    <a:pt x="32139" y="33510"/>
                    <a:pt x="32243" y="33426"/>
                  </a:cubicBezTo>
                  <a:cubicBezTo>
                    <a:pt x="32369" y="33342"/>
                    <a:pt x="32474" y="33238"/>
                    <a:pt x="32578" y="33154"/>
                  </a:cubicBezTo>
                  <a:cubicBezTo>
                    <a:pt x="32683" y="33050"/>
                    <a:pt x="32787" y="32924"/>
                    <a:pt x="32871" y="32819"/>
                  </a:cubicBezTo>
                  <a:cubicBezTo>
                    <a:pt x="32955" y="32715"/>
                    <a:pt x="33038" y="32610"/>
                    <a:pt x="33101" y="32506"/>
                  </a:cubicBezTo>
                  <a:cubicBezTo>
                    <a:pt x="33436" y="31982"/>
                    <a:pt x="33520" y="31334"/>
                    <a:pt x="33331" y="30727"/>
                  </a:cubicBezTo>
                  <a:cubicBezTo>
                    <a:pt x="33206" y="30371"/>
                    <a:pt x="33059" y="30037"/>
                    <a:pt x="32871" y="29702"/>
                  </a:cubicBezTo>
                  <a:cubicBezTo>
                    <a:pt x="32704" y="29409"/>
                    <a:pt x="32557" y="29074"/>
                    <a:pt x="32411" y="28760"/>
                  </a:cubicBezTo>
                  <a:cubicBezTo>
                    <a:pt x="32327" y="28509"/>
                    <a:pt x="32264" y="28237"/>
                    <a:pt x="32285" y="27965"/>
                  </a:cubicBezTo>
                  <a:cubicBezTo>
                    <a:pt x="32306" y="27672"/>
                    <a:pt x="32390" y="27379"/>
                    <a:pt x="32557" y="27128"/>
                  </a:cubicBezTo>
                  <a:cubicBezTo>
                    <a:pt x="32662" y="26898"/>
                    <a:pt x="32808" y="26710"/>
                    <a:pt x="32976" y="26542"/>
                  </a:cubicBezTo>
                  <a:cubicBezTo>
                    <a:pt x="33122" y="26396"/>
                    <a:pt x="33290" y="26270"/>
                    <a:pt x="33457" y="26187"/>
                  </a:cubicBezTo>
                  <a:cubicBezTo>
                    <a:pt x="33656" y="26092"/>
                    <a:pt x="33865" y="26045"/>
                    <a:pt x="34074" y="26045"/>
                  </a:cubicBezTo>
                  <a:cubicBezTo>
                    <a:pt x="34283" y="26045"/>
                    <a:pt x="34493" y="26092"/>
                    <a:pt x="34691" y="26187"/>
                  </a:cubicBezTo>
                  <a:cubicBezTo>
                    <a:pt x="35047" y="26333"/>
                    <a:pt x="35319" y="26626"/>
                    <a:pt x="35487" y="26982"/>
                  </a:cubicBezTo>
                  <a:cubicBezTo>
                    <a:pt x="35612" y="27337"/>
                    <a:pt x="35570" y="27735"/>
                    <a:pt x="35382" y="28070"/>
                  </a:cubicBezTo>
                  <a:cubicBezTo>
                    <a:pt x="35114" y="28541"/>
                    <a:pt x="34855" y="28663"/>
                    <a:pt x="34655" y="28663"/>
                  </a:cubicBezTo>
                  <a:cubicBezTo>
                    <a:pt x="34526" y="28663"/>
                    <a:pt x="34422" y="28613"/>
                    <a:pt x="34357" y="28572"/>
                  </a:cubicBezTo>
                  <a:cubicBezTo>
                    <a:pt x="34126" y="28446"/>
                    <a:pt x="33938" y="28216"/>
                    <a:pt x="34085" y="27965"/>
                  </a:cubicBezTo>
                  <a:cubicBezTo>
                    <a:pt x="34147" y="27840"/>
                    <a:pt x="34268" y="27777"/>
                    <a:pt x="34388" y="27777"/>
                  </a:cubicBezTo>
                  <a:cubicBezTo>
                    <a:pt x="34508" y="27777"/>
                    <a:pt x="34629" y="27840"/>
                    <a:pt x="34691" y="27965"/>
                  </a:cubicBezTo>
                  <a:cubicBezTo>
                    <a:pt x="34695" y="27967"/>
                    <a:pt x="34699" y="27968"/>
                    <a:pt x="34704" y="27968"/>
                  </a:cubicBezTo>
                  <a:cubicBezTo>
                    <a:pt x="34751" y="27968"/>
                    <a:pt x="34841" y="27869"/>
                    <a:pt x="34880" y="27735"/>
                  </a:cubicBezTo>
                  <a:cubicBezTo>
                    <a:pt x="34922" y="27526"/>
                    <a:pt x="34817" y="27337"/>
                    <a:pt x="34650" y="27254"/>
                  </a:cubicBezTo>
                  <a:cubicBezTo>
                    <a:pt x="34535" y="27201"/>
                    <a:pt x="34414" y="27175"/>
                    <a:pt x="34294" y="27175"/>
                  </a:cubicBezTo>
                  <a:cubicBezTo>
                    <a:pt x="34174" y="27175"/>
                    <a:pt x="34053" y="27201"/>
                    <a:pt x="33938" y="27254"/>
                  </a:cubicBezTo>
                  <a:cubicBezTo>
                    <a:pt x="33771" y="27358"/>
                    <a:pt x="33603" y="27526"/>
                    <a:pt x="33499" y="27714"/>
                  </a:cubicBezTo>
                  <a:cubicBezTo>
                    <a:pt x="33185" y="28279"/>
                    <a:pt x="33373" y="28990"/>
                    <a:pt x="33938" y="29325"/>
                  </a:cubicBezTo>
                  <a:cubicBezTo>
                    <a:pt x="34146" y="29472"/>
                    <a:pt x="34388" y="29547"/>
                    <a:pt x="34634" y="29547"/>
                  </a:cubicBezTo>
                  <a:cubicBezTo>
                    <a:pt x="34809" y="29547"/>
                    <a:pt x="34986" y="29508"/>
                    <a:pt x="35152" y="29430"/>
                  </a:cubicBezTo>
                  <a:cubicBezTo>
                    <a:pt x="35382" y="29325"/>
                    <a:pt x="35570" y="29179"/>
                    <a:pt x="35738" y="29011"/>
                  </a:cubicBezTo>
                  <a:cubicBezTo>
                    <a:pt x="35926" y="28802"/>
                    <a:pt x="36093" y="28572"/>
                    <a:pt x="36219" y="28342"/>
                  </a:cubicBezTo>
                  <a:cubicBezTo>
                    <a:pt x="36365" y="28091"/>
                    <a:pt x="36470" y="27819"/>
                    <a:pt x="36533" y="27547"/>
                  </a:cubicBezTo>
                  <a:cubicBezTo>
                    <a:pt x="36595" y="27337"/>
                    <a:pt x="36595" y="27107"/>
                    <a:pt x="36595" y="26877"/>
                  </a:cubicBezTo>
                  <a:cubicBezTo>
                    <a:pt x="36554" y="26480"/>
                    <a:pt x="36428" y="26124"/>
                    <a:pt x="36198" y="25810"/>
                  </a:cubicBezTo>
                  <a:cubicBezTo>
                    <a:pt x="35779" y="25182"/>
                    <a:pt x="35131" y="24722"/>
                    <a:pt x="34712" y="24199"/>
                  </a:cubicBezTo>
                  <a:cubicBezTo>
                    <a:pt x="34545" y="23990"/>
                    <a:pt x="34419" y="23759"/>
                    <a:pt x="34336" y="23487"/>
                  </a:cubicBezTo>
                  <a:cubicBezTo>
                    <a:pt x="34294" y="23362"/>
                    <a:pt x="34273" y="23215"/>
                    <a:pt x="34294" y="23069"/>
                  </a:cubicBezTo>
                  <a:cubicBezTo>
                    <a:pt x="34294" y="22923"/>
                    <a:pt x="34294" y="22755"/>
                    <a:pt x="34336" y="22609"/>
                  </a:cubicBezTo>
                  <a:cubicBezTo>
                    <a:pt x="34357" y="22483"/>
                    <a:pt x="34399" y="22358"/>
                    <a:pt x="34440" y="22253"/>
                  </a:cubicBezTo>
                  <a:cubicBezTo>
                    <a:pt x="34482" y="22148"/>
                    <a:pt x="34524" y="22044"/>
                    <a:pt x="34566" y="21939"/>
                  </a:cubicBezTo>
                  <a:cubicBezTo>
                    <a:pt x="34650" y="21751"/>
                    <a:pt x="34775" y="21583"/>
                    <a:pt x="34922" y="21437"/>
                  </a:cubicBezTo>
                  <a:cubicBezTo>
                    <a:pt x="35176" y="21199"/>
                    <a:pt x="35500" y="21058"/>
                    <a:pt x="35848" y="21058"/>
                  </a:cubicBezTo>
                  <a:cubicBezTo>
                    <a:pt x="35929" y="21058"/>
                    <a:pt x="36011" y="21065"/>
                    <a:pt x="36093" y="21081"/>
                  </a:cubicBezTo>
                  <a:cubicBezTo>
                    <a:pt x="36470" y="21102"/>
                    <a:pt x="36826" y="21270"/>
                    <a:pt x="37077" y="21562"/>
                  </a:cubicBezTo>
                  <a:cubicBezTo>
                    <a:pt x="37202" y="21709"/>
                    <a:pt x="37286" y="21876"/>
                    <a:pt x="37328" y="22044"/>
                  </a:cubicBezTo>
                  <a:cubicBezTo>
                    <a:pt x="37370" y="22232"/>
                    <a:pt x="37370" y="22441"/>
                    <a:pt x="37328" y="22630"/>
                  </a:cubicBezTo>
                  <a:cubicBezTo>
                    <a:pt x="37307" y="22818"/>
                    <a:pt x="37244" y="22985"/>
                    <a:pt x="37139" y="23132"/>
                  </a:cubicBezTo>
                  <a:cubicBezTo>
                    <a:pt x="37098" y="23236"/>
                    <a:pt x="37014" y="23320"/>
                    <a:pt x="36909" y="23383"/>
                  </a:cubicBezTo>
                  <a:cubicBezTo>
                    <a:pt x="36828" y="23423"/>
                    <a:pt x="36738" y="23446"/>
                    <a:pt x="36651" y="23446"/>
                  </a:cubicBezTo>
                  <a:cubicBezTo>
                    <a:pt x="36603" y="23446"/>
                    <a:pt x="36556" y="23439"/>
                    <a:pt x="36512" y="23425"/>
                  </a:cubicBezTo>
                  <a:cubicBezTo>
                    <a:pt x="36261" y="23362"/>
                    <a:pt x="36010" y="23215"/>
                    <a:pt x="36072" y="22923"/>
                  </a:cubicBezTo>
                  <a:cubicBezTo>
                    <a:pt x="36099" y="22750"/>
                    <a:pt x="36244" y="22644"/>
                    <a:pt x="36400" y="22644"/>
                  </a:cubicBezTo>
                  <a:cubicBezTo>
                    <a:pt x="36489" y="22644"/>
                    <a:pt x="36582" y="22679"/>
                    <a:pt x="36658" y="22755"/>
                  </a:cubicBezTo>
                  <a:cubicBezTo>
                    <a:pt x="36660" y="22755"/>
                    <a:pt x="36662" y="22756"/>
                    <a:pt x="36664" y="22756"/>
                  </a:cubicBezTo>
                  <a:cubicBezTo>
                    <a:pt x="36767" y="22756"/>
                    <a:pt x="36880" y="22189"/>
                    <a:pt x="36386" y="22106"/>
                  </a:cubicBezTo>
                  <a:cubicBezTo>
                    <a:pt x="36335" y="22097"/>
                    <a:pt x="36285" y="22093"/>
                    <a:pt x="36238" y="22093"/>
                  </a:cubicBezTo>
                  <a:cubicBezTo>
                    <a:pt x="35754" y="22093"/>
                    <a:pt x="35521" y="22556"/>
                    <a:pt x="35445" y="22881"/>
                  </a:cubicBezTo>
                  <a:cubicBezTo>
                    <a:pt x="35382" y="23132"/>
                    <a:pt x="35424" y="23404"/>
                    <a:pt x="35549" y="23634"/>
                  </a:cubicBezTo>
                  <a:cubicBezTo>
                    <a:pt x="35717" y="23969"/>
                    <a:pt x="36010" y="24199"/>
                    <a:pt x="36365" y="24283"/>
                  </a:cubicBezTo>
                  <a:cubicBezTo>
                    <a:pt x="36490" y="24326"/>
                    <a:pt x="36618" y="24348"/>
                    <a:pt x="36743" y="24348"/>
                  </a:cubicBezTo>
                  <a:cubicBezTo>
                    <a:pt x="37037" y="24348"/>
                    <a:pt x="37323" y="24231"/>
                    <a:pt x="37558" y="24011"/>
                  </a:cubicBezTo>
                  <a:cubicBezTo>
                    <a:pt x="37725" y="23843"/>
                    <a:pt x="37872" y="23634"/>
                    <a:pt x="37976" y="23425"/>
                  </a:cubicBezTo>
                  <a:cubicBezTo>
                    <a:pt x="38039" y="23299"/>
                    <a:pt x="38081" y="23174"/>
                    <a:pt x="38123" y="23048"/>
                  </a:cubicBezTo>
                  <a:cubicBezTo>
                    <a:pt x="38165" y="22923"/>
                    <a:pt x="38207" y="22776"/>
                    <a:pt x="38228" y="22630"/>
                  </a:cubicBezTo>
                  <a:cubicBezTo>
                    <a:pt x="38332" y="22127"/>
                    <a:pt x="38290" y="21604"/>
                    <a:pt x="38123" y="21123"/>
                  </a:cubicBezTo>
                  <a:cubicBezTo>
                    <a:pt x="37976" y="20767"/>
                    <a:pt x="37725" y="20474"/>
                    <a:pt x="37412" y="20244"/>
                  </a:cubicBezTo>
                  <a:cubicBezTo>
                    <a:pt x="36826" y="19784"/>
                    <a:pt x="36051" y="19554"/>
                    <a:pt x="35507" y="19177"/>
                  </a:cubicBezTo>
                  <a:lnTo>
                    <a:pt x="35528" y="19177"/>
                  </a:lnTo>
                  <a:cubicBezTo>
                    <a:pt x="35005" y="18884"/>
                    <a:pt x="34691" y="18340"/>
                    <a:pt x="34671" y="17754"/>
                  </a:cubicBezTo>
                  <a:cubicBezTo>
                    <a:pt x="34650" y="17629"/>
                    <a:pt x="34650" y="17503"/>
                    <a:pt x="34650" y="17378"/>
                  </a:cubicBezTo>
                  <a:cubicBezTo>
                    <a:pt x="34650" y="17273"/>
                    <a:pt x="34650" y="17148"/>
                    <a:pt x="34671" y="17043"/>
                  </a:cubicBezTo>
                  <a:cubicBezTo>
                    <a:pt x="34691" y="16938"/>
                    <a:pt x="34712" y="16834"/>
                    <a:pt x="34754" y="16729"/>
                  </a:cubicBezTo>
                  <a:cubicBezTo>
                    <a:pt x="34775" y="16645"/>
                    <a:pt x="34817" y="16541"/>
                    <a:pt x="34859" y="16457"/>
                  </a:cubicBezTo>
                  <a:cubicBezTo>
                    <a:pt x="35068" y="16080"/>
                    <a:pt x="35445" y="15829"/>
                    <a:pt x="35863" y="15767"/>
                  </a:cubicBezTo>
                  <a:cubicBezTo>
                    <a:pt x="35986" y="15733"/>
                    <a:pt x="36109" y="15716"/>
                    <a:pt x="36230" y="15716"/>
                  </a:cubicBezTo>
                  <a:cubicBezTo>
                    <a:pt x="36481" y="15716"/>
                    <a:pt x="36725" y="15786"/>
                    <a:pt x="36951" y="15913"/>
                  </a:cubicBezTo>
                  <a:cubicBezTo>
                    <a:pt x="37098" y="16018"/>
                    <a:pt x="37244" y="16143"/>
                    <a:pt x="37328" y="16311"/>
                  </a:cubicBezTo>
                  <a:cubicBezTo>
                    <a:pt x="37432" y="16478"/>
                    <a:pt x="37495" y="16666"/>
                    <a:pt x="37516" y="16855"/>
                  </a:cubicBezTo>
                  <a:cubicBezTo>
                    <a:pt x="37600" y="17148"/>
                    <a:pt x="37537" y="17461"/>
                    <a:pt x="37370" y="17692"/>
                  </a:cubicBezTo>
                  <a:cubicBezTo>
                    <a:pt x="37265" y="17796"/>
                    <a:pt x="37119" y="17859"/>
                    <a:pt x="36993" y="17880"/>
                  </a:cubicBezTo>
                  <a:cubicBezTo>
                    <a:pt x="36721" y="17880"/>
                    <a:pt x="36449" y="17838"/>
                    <a:pt x="36428" y="17524"/>
                  </a:cubicBezTo>
                  <a:cubicBezTo>
                    <a:pt x="36400" y="17228"/>
                    <a:pt x="36580" y="17151"/>
                    <a:pt x="36733" y="17151"/>
                  </a:cubicBezTo>
                  <a:cubicBezTo>
                    <a:pt x="36808" y="17151"/>
                    <a:pt x="36875" y="17169"/>
                    <a:pt x="36909" y="17189"/>
                  </a:cubicBezTo>
                  <a:cubicBezTo>
                    <a:pt x="37027" y="17189"/>
                    <a:pt x="36979" y="16658"/>
                    <a:pt x="36562" y="16658"/>
                  </a:cubicBezTo>
                  <a:cubicBezTo>
                    <a:pt x="36533" y="16658"/>
                    <a:pt x="36502" y="16661"/>
                    <a:pt x="36470" y="16666"/>
                  </a:cubicBezTo>
                  <a:cubicBezTo>
                    <a:pt x="36219" y="16687"/>
                    <a:pt x="35989" y="16855"/>
                    <a:pt x="35884" y="17085"/>
                  </a:cubicBezTo>
                  <a:cubicBezTo>
                    <a:pt x="35800" y="17273"/>
                    <a:pt x="35779" y="17482"/>
                    <a:pt x="35800" y="17713"/>
                  </a:cubicBezTo>
                  <a:cubicBezTo>
                    <a:pt x="35821" y="17964"/>
                    <a:pt x="35947" y="18194"/>
                    <a:pt x="36135" y="18382"/>
                  </a:cubicBezTo>
                  <a:cubicBezTo>
                    <a:pt x="36370" y="18617"/>
                    <a:pt x="36697" y="18761"/>
                    <a:pt x="37030" y="18761"/>
                  </a:cubicBezTo>
                  <a:cubicBezTo>
                    <a:pt x="37053" y="18761"/>
                    <a:pt x="37075" y="18760"/>
                    <a:pt x="37098" y="18759"/>
                  </a:cubicBezTo>
                  <a:cubicBezTo>
                    <a:pt x="37537" y="18759"/>
                    <a:pt x="37935" y="18508"/>
                    <a:pt x="38144" y="18131"/>
                  </a:cubicBezTo>
                  <a:cubicBezTo>
                    <a:pt x="38374" y="17650"/>
                    <a:pt x="38458" y="17127"/>
                    <a:pt x="38374" y="16604"/>
                  </a:cubicBezTo>
                  <a:cubicBezTo>
                    <a:pt x="38332" y="16332"/>
                    <a:pt x="38269" y="16060"/>
                    <a:pt x="38144" y="15808"/>
                  </a:cubicBezTo>
                  <a:cubicBezTo>
                    <a:pt x="38060" y="15578"/>
                    <a:pt x="37956" y="15390"/>
                    <a:pt x="37809" y="15223"/>
                  </a:cubicBezTo>
                  <a:cubicBezTo>
                    <a:pt x="37558" y="14930"/>
                    <a:pt x="37223" y="14700"/>
                    <a:pt x="36867" y="14574"/>
                  </a:cubicBezTo>
                  <a:cubicBezTo>
                    <a:pt x="36491" y="14469"/>
                    <a:pt x="36135" y="14386"/>
                    <a:pt x="35759" y="14344"/>
                  </a:cubicBezTo>
                  <a:cubicBezTo>
                    <a:pt x="35403" y="14302"/>
                    <a:pt x="35068" y="14239"/>
                    <a:pt x="34712" y="14156"/>
                  </a:cubicBezTo>
                  <a:cubicBezTo>
                    <a:pt x="34461" y="14093"/>
                    <a:pt x="34210" y="13967"/>
                    <a:pt x="34001" y="13800"/>
                  </a:cubicBezTo>
                  <a:cubicBezTo>
                    <a:pt x="33771" y="13611"/>
                    <a:pt x="33582" y="13360"/>
                    <a:pt x="33478" y="13067"/>
                  </a:cubicBezTo>
                  <a:cubicBezTo>
                    <a:pt x="33373" y="12858"/>
                    <a:pt x="33310" y="12628"/>
                    <a:pt x="33269" y="12398"/>
                  </a:cubicBezTo>
                  <a:cubicBezTo>
                    <a:pt x="33227" y="12210"/>
                    <a:pt x="33227" y="12000"/>
                    <a:pt x="33269" y="11791"/>
                  </a:cubicBezTo>
                  <a:cubicBezTo>
                    <a:pt x="33352" y="11373"/>
                    <a:pt x="33624" y="11017"/>
                    <a:pt x="34001" y="10808"/>
                  </a:cubicBezTo>
                  <a:cubicBezTo>
                    <a:pt x="34232" y="10669"/>
                    <a:pt x="34509" y="10587"/>
                    <a:pt x="34789" y="10587"/>
                  </a:cubicBezTo>
                  <a:cubicBezTo>
                    <a:pt x="34889" y="10587"/>
                    <a:pt x="34990" y="10597"/>
                    <a:pt x="35089" y="10619"/>
                  </a:cubicBezTo>
                  <a:cubicBezTo>
                    <a:pt x="35466" y="10724"/>
                    <a:pt x="35759" y="10996"/>
                    <a:pt x="35926" y="11352"/>
                  </a:cubicBezTo>
                  <a:cubicBezTo>
                    <a:pt x="36303" y="12147"/>
                    <a:pt x="35905" y="12398"/>
                    <a:pt x="35717" y="12482"/>
                  </a:cubicBezTo>
                  <a:cubicBezTo>
                    <a:pt x="35624" y="12524"/>
                    <a:pt x="35525" y="12552"/>
                    <a:pt x="35431" y="12552"/>
                  </a:cubicBezTo>
                  <a:cubicBezTo>
                    <a:pt x="35291" y="12552"/>
                    <a:pt x="35164" y="12489"/>
                    <a:pt x="35089" y="12314"/>
                  </a:cubicBezTo>
                  <a:cubicBezTo>
                    <a:pt x="34935" y="11948"/>
                    <a:pt x="35260" y="11830"/>
                    <a:pt x="35410" y="11830"/>
                  </a:cubicBezTo>
                  <a:cubicBezTo>
                    <a:pt x="35423" y="11830"/>
                    <a:pt x="35435" y="11831"/>
                    <a:pt x="35445" y="11833"/>
                  </a:cubicBezTo>
                  <a:cubicBezTo>
                    <a:pt x="35487" y="11812"/>
                    <a:pt x="35466" y="11666"/>
                    <a:pt x="35361" y="11540"/>
                  </a:cubicBezTo>
                  <a:cubicBezTo>
                    <a:pt x="35286" y="11453"/>
                    <a:pt x="35175" y="11403"/>
                    <a:pt x="35062" y="11403"/>
                  </a:cubicBezTo>
                  <a:cubicBezTo>
                    <a:pt x="34984" y="11403"/>
                    <a:pt x="34906" y="11426"/>
                    <a:pt x="34838" y="11477"/>
                  </a:cubicBezTo>
                  <a:cubicBezTo>
                    <a:pt x="34608" y="11582"/>
                    <a:pt x="34461" y="11791"/>
                    <a:pt x="34440" y="12042"/>
                  </a:cubicBezTo>
                  <a:cubicBezTo>
                    <a:pt x="34399" y="12251"/>
                    <a:pt x="34440" y="12461"/>
                    <a:pt x="34524" y="12649"/>
                  </a:cubicBezTo>
                  <a:cubicBezTo>
                    <a:pt x="34629" y="12900"/>
                    <a:pt x="34817" y="13088"/>
                    <a:pt x="35047" y="13193"/>
                  </a:cubicBezTo>
                  <a:cubicBezTo>
                    <a:pt x="35238" y="13289"/>
                    <a:pt x="35443" y="13337"/>
                    <a:pt x="35646" y="13337"/>
                  </a:cubicBezTo>
                  <a:cubicBezTo>
                    <a:pt x="35799" y="13337"/>
                    <a:pt x="35950" y="13310"/>
                    <a:pt x="36093" y="13256"/>
                  </a:cubicBezTo>
                  <a:cubicBezTo>
                    <a:pt x="36533" y="13130"/>
                    <a:pt x="36826" y="12754"/>
                    <a:pt x="36909" y="12314"/>
                  </a:cubicBezTo>
                  <a:cubicBezTo>
                    <a:pt x="36951" y="12084"/>
                    <a:pt x="36951" y="11833"/>
                    <a:pt x="36909" y="11603"/>
                  </a:cubicBezTo>
                  <a:cubicBezTo>
                    <a:pt x="36847" y="11331"/>
                    <a:pt x="36763" y="11059"/>
                    <a:pt x="36637" y="10808"/>
                  </a:cubicBezTo>
                  <a:cubicBezTo>
                    <a:pt x="36512" y="10557"/>
                    <a:pt x="36365" y="10326"/>
                    <a:pt x="36198" y="10096"/>
                  </a:cubicBezTo>
                  <a:cubicBezTo>
                    <a:pt x="36031" y="9929"/>
                    <a:pt x="35863" y="9782"/>
                    <a:pt x="35675" y="9657"/>
                  </a:cubicBezTo>
                  <a:cubicBezTo>
                    <a:pt x="35340" y="9448"/>
                    <a:pt x="34943" y="9343"/>
                    <a:pt x="34566" y="9343"/>
                  </a:cubicBezTo>
                  <a:cubicBezTo>
                    <a:pt x="33834" y="9343"/>
                    <a:pt x="33080" y="9594"/>
                    <a:pt x="32411" y="9615"/>
                  </a:cubicBezTo>
                  <a:cubicBezTo>
                    <a:pt x="32139" y="9615"/>
                    <a:pt x="31867" y="9594"/>
                    <a:pt x="31616" y="9510"/>
                  </a:cubicBezTo>
                  <a:cubicBezTo>
                    <a:pt x="31490" y="9448"/>
                    <a:pt x="31365" y="9385"/>
                    <a:pt x="31260" y="9301"/>
                  </a:cubicBezTo>
                  <a:cubicBezTo>
                    <a:pt x="31113" y="9197"/>
                    <a:pt x="31009" y="9092"/>
                    <a:pt x="30904" y="8966"/>
                  </a:cubicBezTo>
                  <a:cubicBezTo>
                    <a:pt x="30737" y="8799"/>
                    <a:pt x="30611" y="8611"/>
                    <a:pt x="30486" y="8402"/>
                  </a:cubicBezTo>
                  <a:cubicBezTo>
                    <a:pt x="30402" y="8213"/>
                    <a:pt x="30318" y="8025"/>
                    <a:pt x="30297" y="7816"/>
                  </a:cubicBezTo>
                  <a:cubicBezTo>
                    <a:pt x="30235" y="7397"/>
                    <a:pt x="30381" y="6958"/>
                    <a:pt x="30695" y="6665"/>
                  </a:cubicBezTo>
                  <a:cubicBezTo>
                    <a:pt x="30925" y="6372"/>
                    <a:pt x="31281" y="6184"/>
                    <a:pt x="31678" y="6142"/>
                  </a:cubicBezTo>
                  <a:cubicBezTo>
                    <a:pt x="31708" y="6138"/>
                    <a:pt x="31738" y="6136"/>
                    <a:pt x="31769" y="6136"/>
                  </a:cubicBezTo>
                  <a:cubicBezTo>
                    <a:pt x="31912" y="6136"/>
                    <a:pt x="32064" y="6174"/>
                    <a:pt x="32202" y="6225"/>
                  </a:cubicBezTo>
                  <a:cubicBezTo>
                    <a:pt x="32369" y="6309"/>
                    <a:pt x="32536" y="6414"/>
                    <a:pt x="32683" y="6560"/>
                  </a:cubicBezTo>
                  <a:cubicBezTo>
                    <a:pt x="32746" y="6644"/>
                    <a:pt x="32808" y="6707"/>
                    <a:pt x="32871" y="6790"/>
                  </a:cubicBezTo>
                  <a:cubicBezTo>
                    <a:pt x="32913" y="6853"/>
                    <a:pt x="32955" y="6937"/>
                    <a:pt x="32976" y="7000"/>
                  </a:cubicBezTo>
                  <a:cubicBezTo>
                    <a:pt x="33018" y="7104"/>
                    <a:pt x="33038" y="7230"/>
                    <a:pt x="33038" y="7334"/>
                  </a:cubicBezTo>
                  <a:cubicBezTo>
                    <a:pt x="33018" y="7481"/>
                    <a:pt x="32955" y="7606"/>
                    <a:pt x="32829" y="7690"/>
                  </a:cubicBezTo>
                  <a:cubicBezTo>
                    <a:pt x="32715" y="7792"/>
                    <a:pt x="32577" y="7878"/>
                    <a:pt x="32439" y="7878"/>
                  </a:cubicBezTo>
                  <a:cubicBezTo>
                    <a:pt x="32351" y="7878"/>
                    <a:pt x="32262" y="7843"/>
                    <a:pt x="32181" y="7753"/>
                  </a:cubicBezTo>
                  <a:cubicBezTo>
                    <a:pt x="32055" y="7648"/>
                    <a:pt x="32034" y="7481"/>
                    <a:pt x="32118" y="7355"/>
                  </a:cubicBezTo>
                  <a:cubicBezTo>
                    <a:pt x="32181" y="7272"/>
                    <a:pt x="32285" y="7209"/>
                    <a:pt x="32390" y="7188"/>
                  </a:cubicBezTo>
                  <a:cubicBezTo>
                    <a:pt x="32450" y="7128"/>
                    <a:pt x="32263" y="6874"/>
                    <a:pt x="32013" y="6874"/>
                  </a:cubicBezTo>
                  <a:cubicBezTo>
                    <a:pt x="31914" y="6874"/>
                    <a:pt x="31806" y="6914"/>
                    <a:pt x="31699" y="7021"/>
                  </a:cubicBezTo>
                  <a:cubicBezTo>
                    <a:pt x="31511" y="7188"/>
                    <a:pt x="31448" y="7439"/>
                    <a:pt x="31490" y="7669"/>
                  </a:cubicBezTo>
                  <a:cubicBezTo>
                    <a:pt x="31511" y="7795"/>
                    <a:pt x="31553" y="7878"/>
                    <a:pt x="31595" y="7983"/>
                  </a:cubicBezTo>
                  <a:cubicBezTo>
                    <a:pt x="31637" y="8088"/>
                    <a:pt x="31699" y="8171"/>
                    <a:pt x="31783" y="8255"/>
                  </a:cubicBezTo>
                  <a:cubicBezTo>
                    <a:pt x="31950" y="8422"/>
                    <a:pt x="32181" y="8527"/>
                    <a:pt x="32432" y="8569"/>
                  </a:cubicBezTo>
                  <a:cubicBezTo>
                    <a:pt x="32500" y="8581"/>
                    <a:pt x="32569" y="8587"/>
                    <a:pt x="32638" y="8587"/>
                  </a:cubicBezTo>
                  <a:cubicBezTo>
                    <a:pt x="32928" y="8587"/>
                    <a:pt x="33216" y="8483"/>
                    <a:pt x="33436" y="8297"/>
                  </a:cubicBezTo>
                  <a:cubicBezTo>
                    <a:pt x="33792" y="8046"/>
                    <a:pt x="33980" y="7606"/>
                    <a:pt x="33917" y="7167"/>
                  </a:cubicBezTo>
                  <a:cubicBezTo>
                    <a:pt x="33875" y="6937"/>
                    <a:pt x="33813" y="6707"/>
                    <a:pt x="33687" y="6477"/>
                  </a:cubicBezTo>
                  <a:cubicBezTo>
                    <a:pt x="33624" y="6372"/>
                    <a:pt x="33562" y="6246"/>
                    <a:pt x="33478" y="6142"/>
                  </a:cubicBezTo>
                  <a:cubicBezTo>
                    <a:pt x="33394" y="6037"/>
                    <a:pt x="33310" y="5912"/>
                    <a:pt x="33206" y="5807"/>
                  </a:cubicBezTo>
                  <a:cubicBezTo>
                    <a:pt x="33101" y="5702"/>
                    <a:pt x="32997" y="5598"/>
                    <a:pt x="32892" y="5514"/>
                  </a:cubicBezTo>
                  <a:cubicBezTo>
                    <a:pt x="32787" y="5430"/>
                    <a:pt x="32662" y="5347"/>
                    <a:pt x="32557" y="5284"/>
                  </a:cubicBezTo>
                  <a:cubicBezTo>
                    <a:pt x="32369" y="5158"/>
                    <a:pt x="32160" y="5075"/>
                    <a:pt x="31930" y="5012"/>
                  </a:cubicBezTo>
                  <a:cubicBezTo>
                    <a:pt x="31779" y="4978"/>
                    <a:pt x="31625" y="4962"/>
                    <a:pt x="31472" y="4962"/>
                  </a:cubicBezTo>
                  <a:cubicBezTo>
                    <a:pt x="31242" y="4962"/>
                    <a:pt x="31013" y="4999"/>
                    <a:pt x="30800" y="5075"/>
                  </a:cubicBezTo>
                  <a:cubicBezTo>
                    <a:pt x="30444" y="5179"/>
                    <a:pt x="30088" y="5347"/>
                    <a:pt x="29774" y="5514"/>
                  </a:cubicBezTo>
                  <a:cubicBezTo>
                    <a:pt x="29461" y="5702"/>
                    <a:pt x="29126" y="5849"/>
                    <a:pt x="28812" y="5974"/>
                  </a:cubicBezTo>
                  <a:cubicBezTo>
                    <a:pt x="28561" y="6079"/>
                    <a:pt x="28289" y="6121"/>
                    <a:pt x="28017" y="6121"/>
                  </a:cubicBezTo>
                  <a:cubicBezTo>
                    <a:pt x="27724" y="6100"/>
                    <a:pt x="27431" y="6016"/>
                    <a:pt x="27180" y="5849"/>
                  </a:cubicBezTo>
                  <a:cubicBezTo>
                    <a:pt x="26971" y="5744"/>
                    <a:pt x="26782" y="5598"/>
                    <a:pt x="26615" y="5430"/>
                  </a:cubicBezTo>
                  <a:cubicBezTo>
                    <a:pt x="26448" y="5284"/>
                    <a:pt x="26343" y="5117"/>
                    <a:pt x="26238" y="4928"/>
                  </a:cubicBezTo>
                  <a:cubicBezTo>
                    <a:pt x="26071" y="4552"/>
                    <a:pt x="26071" y="4112"/>
                    <a:pt x="26259" y="3715"/>
                  </a:cubicBezTo>
                  <a:cubicBezTo>
                    <a:pt x="26406" y="3359"/>
                    <a:pt x="26678" y="3087"/>
                    <a:pt x="27054" y="2920"/>
                  </a:cubicBezTo>
                  <a:cubicBezTo>
                    <a:pt x="27191" y="2871"/>
                    <a:pt x="27334" y="2848"/>
                    <a:pt x="27477" y="2848"/>
                  </a:cubicBezTo>
                  <a:cubicBezTo>
                    <a:pt x="27706" y="2848"/>
                    <a:pt x="27936" y="2908"/>
                    <a:pt x="28142" y="3024"/>
                  </a:cubicBezTo>
                  <a:cubicBezTo>
                    <a:pt x="28896" y="3464"/>
                    <a:pt x="28749" y="3882"/>
                    <a:pt x="28645" y="4049"/>
                  </a:cubicBezTo>
                  <a:cubicBezTo>
                    <a:pt x="28537" y="4218"/>
                    <a:pt x="28396" y="4364"/>
                    <a:pt x="28221" y="4364"/>
                  </a:cubicBezTo>
                  <a:cubicBezTo>
                    <a:pt x="28157" y="4364"/>
                    <a:pt x="28089" y="4345"/>
                    <a:pt x="28017" y="4300"/>
                  </a:cubicBezTo>
                  <a:cubicBezTo>
                    <a:pt x="27787" y="4196"/>
                    <a:pt x="27787" y="3840"/>
                    <a:pt x="28017" y="3715"/>
                  </a:cubicBezTo>
                  <a:cubicBezTo>
                    <a:pt x="28059" y="3652"/>
                    <a:pt x="27933" y="3547"/>
                    <a:pt x="27787" y="3526"/>
                  </a:cubicBezTo>
                  <a:cubicBezTo>
                    <a:pt x="27755" y="3519"/>
                    <a:pt x="27723" y="3516"/>
                    <a:pt x="27692" y="3516"/>
                  </a:cubicBezTo>
                  <a:cubicBezTo>
                    <a:pt x="27538" y="3516"/>
                    <a:pt x="27396" y="3600"/>
                    <a:pt x="27326" y="3756"/>
                  </a:cubicBezTo>
                  <a:cubicBezTo>
                    <a:pt x="27201" y="3966"/>
                    <a:pt x="27201" y="4238"/>
                    <a:pt x="27326" y="4447"/>
                  </a:cubicBezTo>
                  <a:cubicBezTo>
                    <a:pt x="27431" y="4635"/>
                    <a:pt x="27577" y="4803"/>
                    <a:pt x="27766" y="4907"/>
                  </a:cubicBezTo>
                  <a:cubicBezTo>
                    <a:pt x="27945" y="5007"/>
                    <a:pt x="28140" y="5054"/>
                    <a:pt x="28333" y="5054"/>
                  </a:cubicBezTo>
                  <a:cubicBezTo>
                    <a:pt x="28747" y="5054"/>
                    <a:pt x="29155" y="4839"/>
                    <a:pt x="29398" y="4468"/>
                  </a:cubicBezTo>
                  <a:cubicBezTo>
                    <a:pt x="29649" y="4112"/>
                    <a:pt x="29691" y="3652"/>
                    <a:pt x="29502" y="3254"/>
                  </a:cubicBezTo>
                  <a:cubicBezTo>
                    <a:pt x="29398" y="3024"/>
                    <a:pt x="29251" y="2836"/>
                    <a:pt x="29063" y="2668"/>
                  </a:cubicBezTo>
                  <a:cubicBezTo>
                    <a:pt x="28875" y="2480"/>
                    <a:pt x="28645" y="2313"/>
                    <a:pt x="28414" y="2166"/>
                  </a:cubicBezTo>
                  <a:cubicBezTo>
                    <a:pt x="28163" y="2041"/>
                    <a:pt x="27891" y="1936"/>
                    <a:pt x="27619" y="1873"/>
                  </a:cubicBezTo>
                  <a:cubicBezTo>
                    <a:pt x="27447" y="1826"/>
                    <a:pt x="27274" y="1803"/>
                    <a:pt x="27110" y="1803"/>
                  </a:cubicBezTo>
                  <a:cubicBezTo>
                    <a:pt x="27056" y="1803"/>
                    <a:pt x="27002" y="1805"/>
                    <a:pt x="26950" y="1811"/>
                  </a:cubicBezTo>
                  <a:cubicBezTo>
                    <a:pt x="26552" y="1852"/>
                    <a:pt x="26176" y="1978"/>
                    <a:pt x="25862" y="2208"/>
                  </a:cubicBezTo>
                  <a:cubicBezTo>
                    <a:pt x="25255" y="2627"/>
                    <a:pt x="24795" y="3275"/>
                    <a:pt x="24271" y="3694"/>
                  </a:cubicBezTo>
                  <a:cubicBezTo>
                    <a:pt x="24062" y="3861"/>
                    <a:pt x="23811" y="3987"/>
                    <a:pt x="23560" y="4070"/>
                  </a:cubicBezTo>
                  <a:cubicBezTo>
                    <a:pt x="23414" y="4112"/>
                    <a:pt x="23288" y="4112"/>
                    <a:pt x="23142" y="4112"/>
                  </a:cubicBezTo>
                  <a:cubicBezTo>
                    <a:pt x="22974" y="4112"/>
                    <a:pt x="22828" y="4112"/>
                    <a:pt x="22660" y="4070"/>
                  </a:cubicBezTo>
                  <a:cubicBezTo>
                    <a:pt x="22535" y="4049"/>
                    <a:pt x="22430" y="4008"/>
                    <a:pt x="22326" y="3966"/>
                  </a:cubicBezTo>
                  <a:cubicBezTo>
                    <a:pt x="22200" y="3924"/>
                    <a:pt x="22095" y="3882"/>
                    <a:pt x="21991" y="3840"/>
                  </a:cubicBezTo>
                  <a:cubicBezTo>
                    <a:pt x="21802" y="3756"/>
                    <a:pt x="21635" y="3631"/>
                    <a:pt x="21489" y="3484"/>
                  </a:cubicBezTo>
                  <a:cubicBezTo>
                    <a:pt x="21196" y="3171"/>
                    <a:pt x="21049" y="2752"/>
                    <a:pt x="21112" y="2313"/>
                  </a:cubicBezTo>
                  <a:cubicBezTo>
                    <a:pt x="21154" y="1936"/>
                    <a:pt x="21321" y="1580"/>
                    <a:pt x="21614" y="1329"/>
                  </a:cubicBezTo>
                  <a:cubicBezTo>
                    <a:pt x="21740" y="1204"/>
                    <a:pt x="21907" y="1120"/>
                    <a:pt x="22095" y="1078"/>
                  </a:cubicBezTo>
                  <a:cubicBezTo>
                    <a:pt x="22190" y="1057"/>
                    <a:pt x="22289" y="1047"/>
                    <a:pt x="22388" y="1047"/>
                  </a:cubicBezTo>
                  <a:cubicBezTo>
                    <a:pt x="22488" y="1047"/>
                    <a:pt x="22587" y="1057"/>
                    <a:pt x="22681" y="1078"/>
                  </a:cubicBezTo>
                  <a:cubicBezTo>
                    <a:pt x="22849" y="1099"/>
                    <a:pt x="23016" y="1162"/>
                    <a:pt x="23183" y="1267"/>
                  </a:cubicBezTo>
                  <a:cubicBezTo>
                    <a:pt x="23267" y="1308"/>
                    <a:pt x="23351" y="1392"/>
                    <a:pt x="23414" y="1497"/>
                  </a:cubicBezTo>
                  <a:cubicBezTo>
                    <a:pt x="23497" y="1622"/>
                    <a:pt x="23518" y="1769"/>
                    <a:pt x="23476" y="1894"/>
                  </a:cubicBezTo>
                  <a:cubicBezTo>
                    <a:pt x="23420" y="2119"/>
                    <a:pt x="23297" y="2343"/>
                    <a:pt x="23062" y="2343"/>
                  </a:cubicBezTo>
                  <a:cubicBezTo>
                    <a:pt x="23034" y="2343"/>
                    <a:pt x="23005" y="2340"/>
                    <a:pt x="22974" y="2334"/>
                  </a:cubicBezTo>
                  <a:cubicBezTo>
                    <a:pt x="22702" y="2292"/>
                    <a:pt x="22598" y="1957"/>
                    <a:pt x="22807" y="1748"/>
                  </a:cubicBezTo>
                  <a:cubicBezTo>
                    <a:pt x="22816" y="1701"/>
                    <a:pt x="22700" y="1646"/>
                    <a:pt x="22562" y="1646"/>
                  </a:cubicBezTo>
                  <a:cubicBezTo>
                    <a:pt x="22390" y="1646"/>
                    <a:pt x="22184" y="1730"/>
                    <a:pt x="22137" y="2020"/>
                  </a:cubicBezTo>
                  <a:cubicBezTo>
                    <a:pt x="22054" y="2606"/>
                    <a:pt x="22577" y="2878"/>
                    <a:pt x="22932" y="2961"/>
                  </a:cubicBezTo>
                  <a:cubicBezTo>
                    <a:pt x="23010" y="2981"/>
                    <a:pt x="23090" y="2990"/>
                    <a:pt x="23170" y="2990"/>
                  </a:cubicBezTo>
                  <a:cubicBezTo>
                    <a:pt x="23348" y="2990"/>
                    <a:pt x="23527" y="2943"/>
                    <a:pt x="23686" y="2857"/>
                  </a:cubicBezTo>
                  <a:cubicBezTo>
                    <a:pt x="23999" y="2710"/>
                    <a:pt x="24251" y="2396"/>
                    <a:pt x="24334" y="2062"/>
                  </a:cubicBezTo>
                  <a:cubicBezTo>
                    <a:pt x="24481" y="1643"/>
                    <a:pt x="24355" y="1183"/>
                    <a:pt x="24062" y="869"/>
                  </a:cubicBezTo>
                  <a:cubicBezTo>
                    <a:pt x="23895" y="681"/>
                    <a:pt x="23686" y="534"/>
                    <a:pt x="23476" y="430"/>
                  </a:cubicBezTo>
                  <a:cubicBezTo>
                    <a:pt x="23351" y="367"/>
                    <a:pt x="23225" y="325"/>
                    <a:pt x="23100" y="283"/>
                  </a:cubicBezTo>
                  <a:cubicBezTo>
                    <a:pt x="22953" y="241"/>
                    <a:pt x="22828" y="199"/>
                    <a:pt x="22681" y="179"/>
                  </a:cubicBezTo>
                  <a:cubicBezTo>
                    <a:pt x="22497" y="140"/>
                    <a:pt x="22310" y="122"/>
                    <a:pt x="22123" y="122"/>
                  </a:cubicBezTo>
                  <a:cubicBezTo>
                    <a:pt x="21801" y="122"/>
                    <a:pt x="21480" y="177"/>
                    <a:pt x="21175" y="283"/>
                  </a:cubicBezTo>
                  <a:cubicBezTo>
                    <a:pt x="20819" y="430"/>
                    <a:pt x="20505" y="681"/>
                    <a:pt x="20275" y="995"/>
                  </a:cubicBezTo>
                  <a:cubicBezTo>
                    <a:pt x="19836" y="1580"/>
                    <a:pt x="19606" y="2355"/>
                    <a:pt x="19229" y="2899"/>
                  </a:cubicBezTo>
                  <a:cubicBezTo>
                    <a:pt x="18915" y="3401"/>
                    <a:pt x="18392" y="3715"/>
                    <a:pt x="17806" y="3756"/>
                  </a:cubicBezTo>
                  <a:lnTo>
                    <a:pt x="17450" y="3756"/>
                  </a:lnTo>
                  <a:cubicBezTo>
                    <a:pt x="17325" y="3756"/>
                    <a:pt x="17220" y="3756"/>
                    <a:pt x="17116" y="3736"/>
                  </a:cubicBezTo>
                  <a:cubicBezTo>
                    <a:pt x="17011" y="3715"/>
                    <a:pt x="16906" y="3694"/>
                    <a:pt x="16802" y="3673"/>
                  </a:cubicBezTo>
                  <a:cubicBezTo>
                    <a:pt x="16697" y="3631"/>
                    <a:pt x="16613" y="3610"/>
                    <a:pt x="16530" y="3547"/>
                  </a:cubicBezTo>
                  <a:cubicBezTo>
                    <a:pt x="16153" y="3338"/>
                    <a:pt x="15881" y="2982"/>
                    <a:pt x="15818" y="2564"/>
                  </a:cubicBezTo>
                  <a:cubicBezTo>
                    <a:pt x="15735" y="2187"/>
                    <a:pt x="15776" y="1790"/>
                    <a:pt x="15986" y="1455"/>
                  </a:cubicBezTo>
                  <a:cubicBezTo>
                    <a:pt x="16090" y="1308"/>
                    <a:pt x="16216" y="1183"/>
                    <a:pt x="16362" y="1078"/>
                  </a:cubicBezTo>
                  <a:cubicBezTo>
                    <a:pt x="16530" y="974"/>
                    <a:pt x="16718" y="911"/>
                    <a:pt x="16927" y="890"/>
                  </a:cubicBezTo>
                  <a:cubicBezTo>
                    <a:pt x="17002" y="874"/>
                    <a:pt x="17077" y="866"/>
                    <a:pt x="17151" y="866"/>
                  </a:cubicBezTo>
                  <a:cubicBezTo>
                    <a:pt x="17367" y="866"/>
                    <a:pt x="17577" y="933"/>
                    <a:pt x="17764" y="1057"/>
                  </a:cubicBezTo>
                  <a:cubicBezTo>
                    <a:pt x="17869" y="1162"/>
                    <a:pt x="17932" y="1287"/>
                    <a:pt x="17932" y="1434"/>
                  </a:cubicBezTo>
                  <a:cubicBezTo>
                    <a:pt x="17953" y="1685"/>
                    <a:pt x="17890" y="1978"/>
                    <a:pt x="17597" y="1999"/>
                  </a:cubicBezTo>
                  <a:cubicBezTo>
                    <a:pt x="17586" y="1999"/>
                    <a:pt x="17576" y="2000"/>
                    <a:pt x="17566" y="2000"/>
                  </a:cubicBezTo>
                  <a:cubicBezTo>
                    <a:pt x="17159" y="2000"/>
                    <a:pt x="17200" y="1599"/>
                    <a:pt x="17241" y="1497"/>
                  </a:cubicBezTo>
                  <a:cubicBezTo>
                    <a:pt x="17241" y="1468"/>
                    <a:pt x="17196" y="1451"/>
                    <a:pt x="17132" y="1451"/>
                  </a:cubicBezTo>
                  <a:cubicBezTo>
                    <a:pt x="16962" y="1451"/>
                    <a:pt x="16657" y="1576"/>
                    <a:pt x="16718" y="1957"/>
                  </a:cubicBezTo>
                  <a:cubicBezTo>
                    <a:pt x="16739" y="2208"/>
                    <a:pt x="16906" y="2417"/>
                    <a:pt x="17137" y="2522"/>
                  </a:cubicBezTo>
                  <a:cubicBezTo>
                    <a:pt x="17325" y="2606"/>
                    <a:pt x="17534" y="2627"/>
                    <a:pt x="17743" y="2627"/>
                  </a:cubicBezTo>
                  <a:cubicBezTo>
                    <a:pt x="18015" y="2585"/>
                    <a:pt x="18245" y="2480"/>
                    <a:pt x="18434" y="2292"/>
                  </a:cubicBezTo>
                  <a:cubicBezTo>
                    <a:pt x="18685" y="2041"/>
                    <a:pt x="18831" y="1685"/>
                    <a:pt x="18810" y="1308"/>
                  </a:cubicBezTo>
                  <a:cubicBezTo>
                    <a:pt x="18810" y="869"/>
                    <a:pt x="18559" y="471"/>
                    <a:pt x="18183" y="262"/>
                  </a:cubicBezTo>
                  <a:cubicBezTo>
                    <a:pt x="17824" y="91"/>
                    <a:pt x="17441" y="0"/>
                    <a:pt x="17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4" name="Google Shape;2654;p26"/>
            <p:cNvSpPr/>
            <p:nvPr/>
          </p:nvSpPr>
          <p:spPr>
            <a:xfrm>
              <a:off x="1592727" y="735385"/>
              <a:ext cx="13679" cy="11428"/>
            </a:xfrm>
            <a:custGeom>
              <a:rect b="b" l="l" r="r" t="t"/>
              <a:pathLst>
                <a:path extrusionOk="0" h="518" w="620">
                  <a:moveTo>
                    <a:pt x="341" y="1"/>
                  </a:moveTo>
                  <a:cubicBezTo>
                    <a:pt x="223" y="1"/>
                    <a:pt x="113" y="91"/>
                    <a:pt x="96" y="208"/>
                  </a:cubicBezTo>
                  <a:cubicBezTo>
                    <a:pt x="1" y="372"/>
                    <a:pt x="209" y="518"/>
                    <a:pt x="382" y="518"/>
                  </a:cubicBezTo>
                  <a:cubicBezTo>
                    <a:pt x="474" y="518"/>
                    <a:pt x="556" y="477"/>
                    <a:pt x="578" y="375"/>
                  </a:cubicBezTo>
                  <a:cubicBezTo>
                    <a:pt x="620" y="228"/>
                    <a:pt x="557" y="82"/>
                    <a:pt x="431" y="19"/>
                  </a:cubicBezTo>
                  <a:cubicBezTo>
                    <a:pt x="401" y="7"/>
                    <a:pt x="371" y="1"/>
                    <a:pt x="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5" name="Google Shape;2655;p26"/>
            <p:cNvSpPr/>
            <p:nvPr/>
          </p:nvSpPr>
          <p:spPr>
            <a:xfrm>
              <a:off x="1569914" y="862752"/>
              <a:ext cx="14341" cy="12487"/>
            </a:xfrm>
            <a:custGeom>
              <a:rect b="b" l="l" r="r" t="t"/>
              <a:pathLst>
                <a:path extrusionOk="0" h="566" w="650">
                  <a:moveTo>
                    <a:pt x="377" y="0"/>
                  </a:moveTo>
                  <a:cubicBezTo>
                    <a:pt x="1" y="0"/>
                    <a:pt x="1" y="565"/>
                    <a:pt x="377" y="565"/>
                  </a:cubicBezTo>
                  <a:cubicBezTo>
                    <a:pt x="524" y="565"/>
                    <a:pt x="628" y="440"/>
                    <a:pt x="628" y="293"/>
                  </a:cubicBezTo>
                  <a:cubicBezTo>
                    <a:pt x="649" y="126"/>
                    <a:pt x="524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6" name="Google Shape;2656;p26"/>
            <p:cNvSpPr/>
            <p:nvPr/>
          </p:nvSpPr>
          <p:spPr>
            <a:xfrm>
              <a:off x="1653465" y="621278"/>
              <a:ext cx="15664" cy="12178"/>
            </a:xfrm>
            <a:custGeom>
              <a:rect b="b" l="l" r="r" t="t"/>
              <a:pathLst>
                <a:path extrusionOk="0" h="552" w="710">
                  <a:moveTo>
                    <a:pt x="359" y="0"/>
                  </a:moveTo>
                  <a:cubicBezTo>
                    <a:pt x="269" y="0"/>
                    <a:pt x="180" y="47"/>
                    <a:pt x="126" y="128"/>
                  </a:cubicBezTo>
                  <a:cubicBezTo>
                    <a:pt x="1" y="232"/>
                    <a:pt x="22" y="421"/>
                    <a:pt x="147" y="504"/>
                  </a:cubicBezTo>
                  <a:cubicBezTo>
                    <a:pt x="199" y="537"/>
                    <a:pt x="251" y="552"/>
                    <a:pt x="300" y="552"/>
                  </a:cubicBezTo>
                  <a:cubicBezTo>
                    <a:pt x="533" y="552"/>
                    <a:pt x="710" y="234"/>
                    <a:pt x="503" y="44"/>
                  </a:cubicBezTo>
                  <a:cubicBezTo>
                    <a:pt x="458" y="14"/>
                    <a:pt x="409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7" name="Google Shape;2657;p26"/>
            <p:cNvSpPr/>
            <p:nvPr/>
          </p:nvSpPr>
          <p:spPr>
            <a:xfrm>
              <a:off x="1745841" y="531704"/>
              <a:ext cx="14297" cy="11362"/>
            </a:xfrm>
            <a:custGeom>
              <a:rect b="b" l="l" r="r" t="t"/>
              <a:pathLst>
                <a:path extrusionOk="0" h="515" w="648">
                  <a:moveTo>
                    <a:pt x="382" y="1"/>
                  </a:moveTo>
                  <a:cubicBezTo>
                    <a:pt x="185" y="1"/>
                    <a:pt x="0" y="205"/>
                    <a:pt x="124" y="421"/>
                  </a:cubicBezTo>
                  <a:cubicBezTo>
                    <a:pt x="173" y="482"/>
                    <a:pt x="250" y="515"/>
                    <a:pt x="327" y="515"/>
                  </a:cubicBezTo>
                  <a:cubicBezTo>
                    <a:pt x="381" y="515"/>
                    <a:pt x="436" y="498"/>
                    <a:pt x="480" y="463"/>
                  </a:cubicBezTo>
                  <a:cubicBezTo>
                    <a:pt x="605" y="380"/>
                    <a:pt x="647" y="212"/>
                    <a:pt x="563" y="87"/>
                  </a:cubicBezTo>
                  <a:lnTo>
                    <a:pt x="584" y="87"/>
                  </a:lnTo>
                  <a:cubicBezTo>
                    <a:pt x="524" y="26"/>
                    <a:pt x="452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8" name="Google Shape;2658;p26"/>
            <p:cNvSpPr/>
            <p:nvPr/>
          </p:nvSpPr>
          <p:spPr>
            <a:xfrm>
              <a:off x="1862198" y="474849"/>
              <a:ext cx="13899" cy="11362"/>
            </a:xfrm>
            <a:custGeom>
              <a:rect b="b" l="l" r="r" t="t"/>
              <a:pathLst>
                <a:path extrusionOk="0" h="515" w="630">
                  <a:moveTo>
                    <a:pt x="336" y="0"/>
                  </a:moveTo>
                  <a:cubicBezTo>
                    <a:pt x="168" y="0"/>
                    <a:pt x="0" y="135"/>
                    <a:pt x="39" y="341"/>
                  </a:cubicBezTo>
                  <a:cubicBezTo>
                    <a:pt x="95" y="462"/>
                    <a:pt x="198" y="515"/>
                    <a:pt x="301" y="515"/>
                  </a:cubicBezTo>
                  <a:cubicBezTo>
                    <a:pt x="465" y="515"/>
                    <a:pt x="630" y="380"/>
                    <a:pt x="604" y="174"/>
                  </a:cubicBezTo>
                  <a:cubicBezTo>
                    <a:pt x="548" y="53"/>
                    <a:pt x="442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9" name="Google Shape;2659;p26"/>
            <p:cNvSpPr/>
            <p:nvPr/>
          </p:nvSpPr>
          <p:spPr>
            <a:xfrm>
              <a:off x="1990911" y="456471"/>
              <a:ext cx="12951" cy="11384"/>
            </a:xfrm>
            <a:custGeom>
              <a:rect b="b" l="l" r="r" t="t"/>
              <a:pathLst>
                <a:path extrusionOk="0" h="516" w="587">
                  <a:moveTo>
                    <a:pt x="261" y="0"/>
                  </a:moveTo>
                  <a:cubicBezTo>
                    <a:pt x="127" y="0"/>
                    <a:pt x="1" y="118"/>
                    <a:pt x="1" y="254"/>
                  </a:cubicBezTo>
                  <a:cubicBezTo>
                    <a:pt x="22" y="426"/>
                    <a:pt x="161" y="515"/>
                    <a:pt x="298" y="515"/>
                  </a:cubicBezTo>
                  <a:cubicBezTo>
                    <a:pt x="428" y="515"/>
                    <a:pt x="556" y="437"/>
                    <a:pt x="587" y="274"/>
                  </a:cubicBezTo>
                  <a:cubicBezTo>
                    <a:pt x="567" y="119"/>
                    <a:pt x="458" y="0"/>
                    <a:pt x="326" y="0"/>
                  </a:cubicBezTo>
                  <a:cubicBezTo>
                    <a:pt x="315" y="0"/>
                    <a:pt x="305" y="1"/>
                    <a:pt x="294" y="2"/>
                  </a:cubicBezTo>
                  <a:cubicBezTo>
                    <a:pt x="283" y="1"/>
                    <a:pt x="272" y="0"/>
                    <a:pt x="2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0" name="Google Shape;2660;p26"/>
            <p:cNvSpPr/>
            <p:nvPr/>
          </p:nvSpPr>
          <p:spPr>
            <a:xfrm>
              <a:off x="2117859" y="478401"/>
              <a:ext cx="13877" cy="11649"/>
            </a:xfrm>
            <a:custGeom>
              <a:rect b="b" l="l" r="r" t="t"/>
              <a:pathLst>
                <a:path extrusionOk="0" h="528" w="629">
                  <a:moveTo>
                    <a:pt x="307" y="0"/>
                  </a:moveTo>
                  <a:cubicBezTo>
                    <a:pt x="189" y="0"/>
                    <a:pt x="76" y="64"/>
                    <a:pt x="43" y="180"/>
                  </a:cubicBezTo>
                  <a:cubicBezTo>
                    <a:pt x="1" y="327"/>
                    <a:pt x="85" y="473"/>
                    <a:pt x="231" y="515"/>
                  </a:cubicBezTo>
                  <a:cubicBezTo>
                    <a:pt x="257" y="524"/>
                    <a:pt x="285" y="528"/>
                    <a:pt x="314" y="528"/>
                  </a:cubicBezTo>
                  <a:cubicBezTo>
                    <a:pt x="422" y="528"/>
                    <a:pt x="537" y="468"/>
                    <a:pt x="587" y="368"/>
                  </a:cubicBezTo>
                  <a:cubicBezTo>
                    <a:pt x="629" y="222"/>
                    <a:pt x="545" y="55"/>
                    <a:pt x="398" y="13"/>
                  </a:cubicBezTo>
                  <a:cubicBezTo>
                    <a:pt x="369" y="4"/>
                    <a:pt x="338" y="0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1" name="Google Shape;2661;p26"/>
            <p:cNvSpPr/>
            <p:nvPr/>
          </p:nvSpPr>
          <p:spPr>
            <a:xfrm>
              <a:off x="2230973" y="538588"/>
              <a:ext cx="14782" cy="12090"/>
            </a:xfrm>
            <a:custGeom>
              <a:rect b="b" l="l" r="r" t="t"/>
              <a:pathLst>
                <a:path extrusionOk="0" h="548" w="670">
                  <a:moveTo>
                    <a:pt x="345" y="1"/>
                  </a:moveTo>
                  <a:cubicBezTo>
                    <a:pt x="265" y="1"/>
                    <a:pt x="185" y="38"/>
                    <a:pt x="126" y="109"/>
                  </a:cubicBezTo>
                  <a:cubicBezTo>
                    <a:pt x="0" y="329"/>
                    <a:pt x="192" y="548"/>
                    <a:pt x="392" y="548"/>
                  </a:cubicBezTo>
                  <a:cubicBezTo>
                    <a:pt x="460" y="548"/>
                    <a:pt x="528" y="523"/>
                    <a:pt x="586" y="465"/>
                  </a:cubicBezTo>
                  <a:cubicBezTo>
                    <a:pt x="670" y="340"/>
                    <a:pt x="649" y="151"/>
                    <a:pt x="523" y="68"/>
                  </a:cubicBezTo>
                  <a:cubicBezTo>
                    <a:pt x="469" y="22"/>
                    <a:pt x="407" y="1"/>
                    <a:pt x="3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2" name="Google Shape;2662;p26"/>
            <p:cNvSpPr/>
            <p:nvPr/>
          </p:nvSpPr>
          <p:spPr>
            <a:xfrm>
              <a:off x="2322091" y="632287"/>
              <a:ext cx="14605" cy="11252"/>
            </a:xfrm>
            <a:custGeom>
              <a:rect b="b" l="l" r="r" t="t"/>
              <a:pathLst>
                <a:path extrusionOk="0" h="510" w="662">
                  <a:moveTo>
                    <a:pt x="335" y="0"/>
                  </a:moveTo>
                  <a:cubicBezTo>
                    <a:pt x="134" y="0"/>
                    <a:pt x="1" y="209"/>
                    <a:pt x="97" y="382"/>
                  </a:cubicBezTo>
                  <a:cubicBezTo>
                    <a:pt x="151" y="463"/>
                    <a:pt x="240" y="509"/>
                    <a:pt x="330" y="509"/>
                  </a:cubicBezTo>
                  <a:cubicBezTo>
                    <a:pt x="379" y="509"/>
                    <a:pt x="429" y="495"/>
                    <a:pt x="473" y="466"/>
                  </a:cubicBezTo>
                  <a:cubicBezTo>
                    <a:pt x="662" y="340"/>
                    <a:pt x="599" y="47"/>
                    <a:pt x="390" y="5"/>
                  </a:cubicBezTo>
                  <a:cubicBezTo>
                    <a:pt x="371" y="2"/>
                    <a:pt x="353" y="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3" name="Google Shape;2663;p26"/>
            <p:cNvSpPr/>
            <p:nvPr/>
          </p:nvSpPr>
          <p:spPr>
            <a:xfrm>
              <a:off x="2379807" y="748292"/>
              <a:ext cx="13679" cy="11737"/>
            </a:xfrm>
            <a:custGeom>
              <a:rect b="b" l="l" r="r" t="t"/>
              <a:pathLst>
                <a:path extrusionOk="0" h="532" w="620">
                  <a:moveTo>
                    <a:pt x="291" y="1"/>
                  </a:moveTo>
                  <a:cubicBezTo>
                    <a:pt x="133" y="1"/>
                    <a:pt x="1" y="151"/>
                    <a:pt x="33" y="313"/>
                  </a:cubicBezTo>
                  <a:cubicBezTo>
                    <a:pt x="51" y="437"/>
                    <a:pt x="175" y="532"/>
                    <a:pt x="301" y="532"/>
                  </a:cubicBezTo>
                  <a:cubicBezTo>
                    <a:pt x="323" y="532"/>
                    <a:pt x="346" y="529"/>
                    <a:pt x="368" y="522"/>
                  </a:cubicBezTo>
                  <a:cubicBezTo>
                    <a:pt x="577" y="460"/>
                    <a:pt x="619" y="167"/>
                    <a:pt x="431" y="41"/>
                  </a:cubicBezTo>
                  <a:cubicBezTo>
                    <a:pt x="384" y="13"/>
                    <a:pt x="336" y="1"/>
                    <a:pt x="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64" name="Google Shape;2664;p26"/>
          <p:cNvGrpSpPr/>
          <p:nvPr/>
        </p:nvGrpSpPr>
        <p:grpSpPr>
          <a:xfrm flipH="1">
            <a:off x="8218481" y="2777680"/>
            <a:ext cx="1027372" cy="2470731"/>
            <a:chOff x="1353388" y="655877"/>
            <a:chExt cx="1641694" cy="3948117"/>
          </a:xfrm>
        </p:grpSpPr>
        <p:sp>
          <p:nvSpPr>
            <p:cNvPr id="2665" name="Google Shape;2665;p26"/>
            <p:cNvSpPr/>
            <p:nvPr/>
          </p:nvSpPr>
          <p:spPr>
            <a:xfrm>
              <a:off x="1521972" y="4387189"/>
              <a:ext cx="1473110" cy="216805"/>
            </a:xfrm>
            <a:custGeom>
              <a:rect b="b" l="l" r="r" t="t"/>
              <a:pathLst>
                <a:path extrusionOk="0" h="7207" w="48969">
                  <a:moveTo>
                    <a:pt x="24484" y="1"/>
                  </a:moveTo>
                  <a:cubicBezTo>
                    <a:pt x="10941" y="1"/>
                    <a:pt x="0" y="1602"/>
                    <a:pt x="0" y="3603"/>
                  </a:cubicBezTo>
                  <a:cubicBezTo>
                    <a:pt x="0" y="5605"/>
                    <a:pt x="10941" y="7206"/>
                    <a:pt x="24484" y="7206"/>
                  </a:cubicBezTo>
                  <a:cubicBezTo>
                    <a:pt x="37994" y="7206"/>
                    <a:pt x="48968" y="5605"/>
                    <a:pt x="48968" y="3603"/>
                  </a:cubicBezTo>
                  <a:cubicBezTo>
                    <a:pt x="48968" y="1602"/>
                    <a:pt x="37994" y="1"/>
                    <a:pt x="244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6" name="Google Shape;2666;p26"/>
            <p:cNvSpPr/>
            <p:nvPr/>
          </p:nvSpPr>
          <p:spPr>
            <a:xfrm>
              <a:off x="1377454" y="655877"/>
              <a:ext cx="1462100" cy="3909943"/>
            </a:xfrm>
            <a:custGeom>
              <a:rect b="b" l="l" r="r" t="t"/>
              <a:pathLst>
                <a:path extrusionOk="0" h="129974" w="48603">
                  <a:moveTo>
                    <a:pt x="19141" y="0"/>
                  </a:moveTo>
                  <a:cubicBezTo>
                    <a:pt x="18357" y="0"/>
                    <a:pt x="17566" y="99"/>
                    <a:pt x="16813" y="247"/>
                  </a:cubicBezTo>
                  <a:cubicBezTo>
                    <a:pt x="16312" y="381"/>
                    <a:pt x="15812" y="447"/>
                    <a:pt x="15312" y="481"/>
                  </a:cubicBezTo>
                  <a:cubicBezTo>
                    <a:pt x="15202" y="488"/>
                    <a:pt x="15092" y="491"/>
                    <a:pt x="14980" y="491"/>
                  </a:cubicBezTo>
                  <a:cubicBezTo>
                    <a:pt x="14544" y="491"/>
                    <a:pt x="14096" y="446"/>
                    <a:pt x="13663" y="446"/>
                  </a:cubicBezTo>
                  <a:cubicBezTo>
                    <a:pt x="13195" y="446"/>
                    <a:pt x="12744" y="498"/>
                    <a:pt x="12343" y="714"/>
                  </a:cubicBezTo>
                  <a:cubicBezTo>
                    <a:pt x="11709" y="1048"/>
                    <a:pt x="11342" y="1682"/>
                    <a:pt x="10775" y="2082"/>
                  </a:cubicBezTo>
                  <a:cubicBezTo>
                    <a:pt x="10241" y="2382"/>
                    <a:pt x="9641" y="2582"/>
                    <a:pt x="9041" y="2649"/>
                  </a:cubicBezTo>
                  <a:lnTo>
                    <a:pt x="8807" y="2716"/>
                  </a:lnTo>
                  <a:cubicBezTo>
                    <a:pt x="8574" y="2749"/>
                    <a:pt x="8340" y="2816"/>
                    <a:pt x="8140" y="2916"/>
                  </a:cubicBezTo>
                  <a:cubicBezTo>
                    <a:pt x="7706" y="3049"/>
                    <a:pt x="7306" y="3316"/>
                    <a:pt x="7072" y="3716"/>
                  </a:cubicBezTo>
                  <a:cubicBezTo>
                    <a:pt x="6972" y="3850"/>
                    <a:pt x="6906" y="3983"/>
                    <a:pt x="6806" y="4117"/>
                  </a:cubicBezTo>
                  <a:cubicBezTo>
                    <a:pt x="6672" y="4250"/>
                    <a:pt x="6505" y="4384"/>
                    <a:pt x="6372" y="4484"/>
                  </a:cubicBezTo>
                  <a:cubicBezTo>
                    <a:pt x="5972" y="4851"/>
                    <a:pt x="5805" y="5384"/>
                    <a:pt x="5872" y="5918"/>
                  </a:cubicBezTo>
                  <a:cubicBezTo>
                    <a:pt x="5905" y="5985"/>
                    <a:pt x="5905" y="6051"/>
                    <a:pt x="5938" y="6118"/>
                  </a:cubicBezTo>
                  <a:cubicBezTo>
                    <a:pt x="6138" y="6685"/>
                    <a:pt x="6505" y="7352"/>
                    <a:pt x="7072" y="7352"/>
                  </a:cubicBezTo>
                  <a:cubicBezTo>
                    <a:pt x="7039" y="7819"/>
                    <a:pt x="7072" y="8286"/>
                    <a:pt x="7239" y="8720"/>
                  </a:cubicBezTo>
                  <a:cubicBezTo>
                    <a:pt x="7373" y="8953"/>
                    <a:pt x="7539" y="9187"/>
                    <a:pt x="7706" y="9420"/>
                  </a:cubicBezTo>
                  <a:cubicBezTo>
                    <a:pt x="7806" y="9554"/>
                    <a:pt x="7906" y="9687"/>
                    <a:pt x="7973" y="9821"/>
                  </a:cubicBezTo>
                  <a:cubicBezTo>
                    <a:pt x="8073" y="10088"/>
                    <a:pt x="8140" y="10354"/>
                    <a:pt x="8207" y="10621"/>
                  </a:cubicBezTo>
                  <a:cubicBezTo>
                    <a:pt x="8540" y="11922"/>
                    <a:pt x="9708" y="12823"/>
                    <a:pt x="10975" y="13290"/>
                  </a:cubicBezTo>
                  <a:cubicBezTo>
                    <a:pt x="11542" y="13490"/>
                    <a:pt x="12143" y="13590"/>
                    <a:pt x="12643" y="14090"/>
                  </a:cubicBezTo>
                  <a:cubicBezTo>
                    <a:pt x="13110" y="14591"/>
                    <a:pt x="13010" y="15358"/>
                    <a:pt x="13244" y="16025"/>
                  </a:cubicBezTo>
                  <a:cubicBezTo>
                    <a:pt x="13711" y="17360"/>
                    <a:pt x="12977" y="18761"/>
                    <a:pt x="12209" y="19961"/>
                  </a:cubicBezTo>
                  <a:cubicBezTo>
                    <a:pt x="11209" y="21496"/>
                    <a:pt x="10175" y="23030"/>
                    <a:pt x="8574" y="24031"/>
                  </a:cubicBezTo>
                  <a:cubicBezTo>
                    <a:pt x="6972" y="24998"/>
                    <a:pt x="4938" y="25399"/>
                    <a:pt x="3837" y="26933"/>
                  </a:cubicBezTo>
                  <a:cubicBezTo>
                    <a:pt x="3270" y="27767"/>
                    <a:pt x="3003" y="28734"/>
                    <a:pt x="3036" y="29702"/>
                  </a:cubicBezTo>
                  <a:cubicBezTo>
                    <a:pt x="3003" y="31436"/>
                    <a:pt x="3570" y="33104"/>
                    <a:pt x="4137" y="34739"/>
                  </a:cubicBezTo>
                  <a:cubicBezTo>
                    <a:pt x="4871" y="36974"/>
                    <a:pt x="5738" y="39208"/>
                    <a:pt x="6706" y="41377"/>
                  </a:cubicBezTo>
                  <a:cubicBezTo>
                    <a:pt x="6739" y="41477"/>
                    <a:pt x="6772" y="41543"/>
                    <a:pt x="6806" y="41644"/>
                  </a:cubicBezTo>
                  <a:cubicBezTo>
                    <a:pt x="6906" y="41910"/>
                    <a:pt x="7072" y="42111"/>
                    <a:pt x="7273" y="42311"/>
                  </a:cubicBezTo>
                  <a:cubicBezTo>
                    <a:pt x="7533" y="42427"/>
                    <a:pt x="7794" y="42517"/>
                    <a:pt x="8077" y="42517"/>
                  </a:cubicBezTo>
                  <a:cubicBezTo>
                    <a:pt x="8119" y="42517"/>
                    <a:pt x="8163" y="42515"/>
                    <a:pt x="8207" y="42511"/>
                  </a:cubicBezTo>
                  <a:cubicBezTo>
                    <a:pt x="9141" y="42544"/>
                    <a:pt x="10075" y="42678"/>
                    <a:pt x="11009" y="42711"/>
                  </a:cubicBezTo>
                  <a:lnTo>
                    <a:pt x="11042" y="42711"/>
                  </a:lnTo>
                  <a:cubicBezTo>
                    <a:pt x="11209" y="43278"/>
                    <a:pt x="11309" y="43845"/>
                    <a:pt x="11409" y="44412"/>
                  </a:cubicBezTo>
                  <a:cubicBezTo>
                    <a:pt x="11509" y="45013"/>
                    <a:pt x="11476" y="45646"/>
                    <a:pt x="11342" y="46247"/>
                  </a:cubicBezTo>
                  <a:cubicBezTo>
                    <a:pt x="11075" y="47081"/>
                    <a:pt x="10675" y="47881"/>
                    <a:pt x="10141" y="48548"/>
                  </a:cubicBezTo>
                  <a:cubicBezTo>
                    <a:pt x="8173" y="51317"/>
                    <a:pt x="6072" y="53952"/>
                    <a:pt x="4537" y="56955"/>
                  </a:cubicBezTo>
                  <a:cubicBezTo>
                    <a:pt x="4270" y="57455"/>
                    <a:pt x="4070" y="57989"/>
                    <a:pt x="3904" y="58522"/>
                  </a:cubicBezTo>
                  <a:lnTo>
                    <a:pt x="3904" y="58489"/>
                  </a:lnTo>
                  <a:cubicBezTo>
                    <a:pt x="3870" y="58589"/>
                    <a:pt x="3837" y="58689"/>
                    <a:pt x="3803" y="58789"/>
                  </a:cubicBezTo>
                  <a:cubicBezTo>
                    <a:pt x="3570" y="60023"/>
                    <a:pt x="3803" y="61358"/>
                    <a:pt x="3336" y="62525"/>
                  </a:cubicBezTo>
                  <a:cubicBezTo>
                    <a:pt x="2903" y="63526"/>
                    <a:pt x="2002" y="64193"/>
                    <a:pt x="1302" y="65027"/>
                  </a:cubicBezTo>
                  <a:cubicBezTo>
                    <a:pt x="1068" y="65260"/>
                    <a:pt x="901" y="65494"/>
                    <a:pt x="735" y="65761"/>
                  </a:cubicBezTo>
                  <a:cubicBezTo>
                    <a:pt x="201" y="66661"/>
                    <a:pt x="234" y="67662"/>
                    <a:pt x="368" y="68696"/>
                  </a:cubicBezTo>
                  <a:cubicBezTo>
                    <a:pt x="434" y="69363"/>
                    <a:pt x="101" y="70031"/>
                    <a:pt x="1" y="70731"/>
                  </a:cubicBezTo>
                  <a:cubicBezTo>
                    <a:pt x="1" y="70898"/>
                    <a:pt x="1" y="71031"/>
                    <a:pt x="1" y="71198"/>
                  </a:cubicBezTo>
                  <a:cubicBezTo>
                    <a:pt x="67" y="72265"/>
                    <a:pt x="668" y="73233"/>
                    <a:pt x="1635" y="73733"/>
                  </a:cubicBezTo>
                  <a:cubicBezTo>
                    <a:pt x="1902" y="73900"/>
                    <a:pt x="2236" y="74000"/>
                    <a:pt x="2536" y="74167"/>
                  </a:cubicBezTo>
                  <a:cubicBezTo>
                    <a:pt x="2703" y="74234"/>
                    <a:pt x="2836" y="74367"/>
                    <a:pt x="2970" y="74500"/>
                  </a:cubicBezTo>
                  <a:cubicBezTo>
                    <a:pt x="3236" y="74901"/>
                    <a:pt x="3370" y="75368"/>
                    <a:pt x="3403" y="75835"/>
                  </a:cubicBezTo>
                  <a:cubicBezTo>
                    <a:pt x="3437" y="76135"/>
                    <a:pt x="3503" y="76402"/>
                    <a:pt x="3603" y="76669"/>
                  </a:cubicBezTo>
                  <a:cubicBezTo>
                    <a:pt x="3837" y="77136"/>
                    <a:pt x="4270" y="77469"/>
                    <a:pt x="4537" y="77936"/>
                  </a:cubicBezTo>
                  <a:cubicBezTo>
                    <a:pt x="5071" y="78837"/>
                    <a:pt x="4838" y="79971"/>
                    <a:pt x="4604" y="80972"/>
                  </a:cubicBezTo>
                  <a:cubicBezTo>
                    <a:pt x="4371" y="82006"/>
                    <a:pt x="4237" y="83173"/>
                    <a:pt x="4871" y="83974"/>
                  </a:cubicBezTo>
                  <a:cubicBezTo>
                    <a:pt x="5271" y="84474"/>
                    <a:pt x="5905" y="84708"/>
                    <a:pt x="6405" y="85108"/>
                  </a:cubicBezTo>
                  <a:cubicBezTo>
                    <a:pt x="7339" y="85942"/>
                    <a:pt x="7773" y="87143"/>
                    <a:pt x="7606" y="88344"/>
                  </a:cubicBezTo>
                  <a:cubicBezTo>
                    <a:pt x="7506" y="89044"/>
                    <a:pt x="7273" y="89711"/>
                    <a:pt x="6939" y="90312"/>
                  </a:cubicBezTo>
                  <a:cubicBezTo>
                    <a:pt x="6672" y="90745"/>
                    <a:pt x="6372" y="91146"/>
                    <a:pt x="6038" y="91513"/>
                  </a:cubicBezTo>
                  <a:cubicBezTo>
                    <a:pt x="5805" y="91746"/>
                    <a:pt x="5605" y="91980"/>
                    <a:pt x="5471" y="92280"/>
                  </a:cubicBezTo>
                  <a:cubicBezTo>
                    <a:pt x="5338" y="92713"/>
                    <a:pt x="5438" y="93180"/>
                    <a:pt x="5772" y="93547"/>
                  </a:cubicBezTo>
                  <a:cubicBezTo>
                    <a:pt x="5938" y="93781"/>
                    <a:pt x="6205" y="93981"/>
                    <a:pt x="6472" y="94114"/>
                  </a:cubicBezTo>
                  <a:cubicBezTo>
                    <a:pt x="7106" y="94481"/>
                    <a:pt x="7806" y="94682"/>
                    <a:pt x="8407" y="95082"/>
                  </a:cubicBezTo>
                  <a:cubicBezTo>
                    <a:pt x="8840" y="97117"/>
                    <a:pt x="9207" y="99185"/>
                    <a:pt x="9608" y="101253"/>
                  </a:cubicBezTo>
                  <a:cubicBezTo>
                    <a:pt x="9708" y="101853"/>
                    <a:pt x="9808" y="102554"/>
                    <a:pt x="9508" y="103121"/>
                  </a:cubicBezTo>
                  <a:cubicBezTo>
                    <a:pt x="9274" y="103454"/>
                    <a:pt x="9007" y="103755"/>
                    <a:pt x="8674" y="104022"/>
                  </a:cubicBezTo>
                  <a:cubicBezTo>
                    <a:pt x="8340" y="104288"/>
                    <a:pt x="8173" y="104689"/>
                    <a:pt x="8207" y="105122"/>
                  </a:cubicBezTo>
                  <a:cubicBezTo>
                    <a:pt x="8273" y="105623"/>
                    <a:pt x="8840" y="105923"/>
                    <a:pt x="9341" y="106090"/>
                  </a:cubicBezTo>
                  <a:cubicBezTo>
                    <a:pt x="9841" y="106223"/>
                    <a:pt x="10408" y="106323"/>
                    <a:pt x="10775" y="106690"/>
                  </a:cubicBezTo>
                  <a:cubicBezTo>
                    <a:pt x="11376" y="107291"/>
                    <a:pt x="11142" y="108291"/>
                    <a:pt x="11409" y="109092"/>
                  </a:cubicBezTo>
                  <a:cubicBezTo>
                    <a:pt x="11576" y="109759"/>
                    <a:pt x="12109" y="110293"/>
                    <a:pt x="12276" y="110960"/>
                  </a:cubicBezTo>
                  <a:cubicBezTo>
                    <a:pt x="12510" y="111760"/>
                    <a:pt x="12243" y="112628"/>
                    <a:pt x="12376" y="113462"/>
                  </a:cubicBezTo>
                  <a:cubicBezTo>
                    <a:pt x="12476" y="113862"/>
                    <a:pt x="12610" y="114229"/>
                    <a:pt x="12743" y="114596"/>
                  </a:cubicBezTo>
                  <a:cubicBezTo>
                    <a:pt x="13410" y="116564"/>
                    <a:pt x="13177" y="118699"/>
                    <a:pt x="12109" y="120500"/>
                  </a:cubicBezTo>
                  <a:cubicBezTo>
                    <a:pt x="11776" y="120934"/>
                    <a:pt x="11509" y="121434"/>
                    <a:pt x="11376" y="121968"/>
                  </a:cubicBezTo>
                  <a:cubicBezTo>
                    <a:pt x="11351" y="122043"/>
                    <a:pt x="11344" y="122137"/>
                    <a:pt x="11357" y="122137"/>
                  </a:cubicBezTo>
                  <a:cubicBezTo>
                    <a:pt x="11361" y="122137"/>
                    <a:pt x="11367" y="122126"/>
                    <a:pt x="11376" y="122101"/>
                  </a:cubicBezTo>
                  <a:lnTo>
                    <a:pt x="11376" y="122101"/>
                  </a:lnTo>
                  <a:cubicBezTo>
                    <a:pt x="11309" y="122768"/>
                    <a:pt x="10475" y="123202"/>
                    <a:pt x="10508" y="123869"/>
                  </a:cubicBezTo>
                  <a:cubicBezTo>
                    <a:pt x="10542" y="124169"/>
                    <a:pt x="10742" y="124470"/>
                    <a:pt x="10675" y="124770"/>
                  </a:cubicBezTo>
                  <a:cubicBezTo>
                    <a:pt x="10608" y="124870"/>
                    <a:pt x="10575" y="124970"/>
                    <a:pt x="10575" y="125103"/>
                  </a:cubicBezTo>
                  <a:cubicBezTo>
                    <a:pt x="10542" y="125470"/>
                    <a:pt x="11075" y="125604"/>
                    <a:pt x="11242" y="125937"/>
                  </a:cubicBezTo>
                  <a:cubicBezTo>
                    <a:pt x="11342" y="126171"/>
                    <a:pt x="11242" y="126438"/>
                    <a:pt x="11309" y="126671"/>
                  </a:cubicBezTo>
                  <a:cubicBezTo>
                    <a:pt x="11342" y="127005"/>
                    <a:pt x="11609" y="127238"/>
                    <a:pt x="11943" y="127272"/>
                  </a:cubicBezTo>
                  <a:cubicBezTo>
                    <a:pt x="12076" y="127272"/>
                    <a:pt x="12176" y="127272"/>
                    <a:pt x="12310" y="127305"/>
                  </a:cubicBezTo>
                  <a:cubicBezTo>
                    <a:pt x="12443" y="127405"/>
                    <a:pt x="12476" y="127572"/>
                    <a:pt x="12576" y="127705"/>
                  </a:cubicBezTo>
                  <a:cubicBezTo>
                    <a:pt x="12672" y="127829"/>
                    <a:pt x="12814" y="127879"/>
                    <a:pt x="12967" y="127879"/>
                  </a:cubicBezTo>
                  <a:cubicBezTo>
                    <a:pt x="13188" y="127879"/>
                    <a:pt x="13434" y="127776"/>
                    <a:pt x="13610" y="127638"/>
                  </a:cubicBezTo>
                  <a:cubicBezTo>
                    <a:pt x="13911" y="127438"/>
                    <a:pt x="14178" y="127138"/>
                    <a:pt x="14578" y="127071"/>
                  </a:cubicBezTo>
                  <a:cubicBezTo>
                    <a:pt x="14611" y="127505"/>
                    <a:pt x="14878" y="127839"/>
                    <a:pt x="15278" y="127905"/>
                  </a:cubicBezTo>
                  <a:cubicBezTo>
                    <a:pt x="15478" y="127955"/>
                    <a:pt x="15679" y="127980"/>
                    <a:pt x="15879" y="127980"/>
                  </a:cubicBezTo>
                  <a:cubicBezTo>
                    <a:pt x="16079" y="127980"/>
                    <a:pt x="16279" y="127955"/>
                    <a:pt x="16479" y="127905"/>
                  </a:cubicBezTo>
                  <a:cubicBezTo>
                    <a:pt x="16879" y="127872"/>
                    <a:pt x="17280" y="127739"/>
                    <a:pt x="17613" y="127505"/>
                  </a:cubicBezTo>
                  <a:cubicBezTo>
                    <a:pt x="17813" y="127338"/>
                    <a:pt x="17980" y="127138"/>
                    <a:pt x="18114" y="126905"/>
                  </a:cubicBezTo>
                  <a:cubicBezTo>
                    <a:pt x="18447" y="126471"/>
                    <a:pt x="18747" y="125971"/>
                    <a:pt x="18948" y="125437"/>
                  </a:cubicBezTo>
                  <a:lnTo>
                    <a:pt x="21183" y="126838"/>
                  </a:lnTo>
                  <a:cubicBezTo>
                    <a:pt x="21950" y="127405"/>
                    <a:pt x="22784" y="127772"/>
                    <a:pt x="23718" y="127972"/>
                  </a:cubicBezTo>
                  <a:cubicBezTo>
                    <a:pt x="23925" y="128000"/>
                    <a:pt x="24133" y="128010"/>
                    <a:pt x="24340" y="128010"/>
                  </a:cubicBezTo>
                  <a:cubicBezTo>
                    <a:pt x="24781" y="128010"/>
                    <a:pt x="25222" y="127967"/>
                    <a:pt x="25663" y="127967"/>
                  </a:cubicBezTo>
                  <a:cubicBezTo>
                    <a:pt x="25749" y="127967"/>
                    <a:pt x="25834" y="127968"/>
                    <a:pt x="25919" y="127972"/>
                  </a:cubicBezTo>
                  <a:cubicBezTo>
                    <a:pt x="26653" y="128072"/>
                    <a:pt x="27387" y="128206"/>
                    <a:pt x="28121" y="128439"/>
                  </a:cubicBezTo>
                  <a:cubicBezTo>
                    <a:pt x="29050" y="128671"/>
                    <a:pt x="29994" y="128783"/>
                    <a:pt x="30941" y="128783"/>
                  </a:cubicBezTo>
                  <a:cubicBezTo>
                    <a:pt x="31490" y="128783"/>
                    <a:pt x="32040" y="128746"/>
                    <a:pt x="32591" y="128673"/>
                  </a:cubicBezTo>
                  <a:cubicBezTo>
                    <a:pt x="33804" y="128508"/>
                    <a:pt x="35042" y="128192"/>
                    <a:pt x="36212" y="128192"/>
                  </a:cubicBezTo>
                  <a:cubicBezTo>
                    <a:pt x="36940" y="128192"/>
                    <a:pt x="37642" y="128314"/>
                    <a:pt x="38295" y="128673"/>
                  </a:cubicBezTo>
                  <a:cubicBezTo>
                    <a:pt x="38995" y="129073"/>
                    <a:pt x="39562" y="129707"/>
                    <a:pt x="40330" y="129840"/>
                  </a:cubicBezTo>
                  <a:cubicBezTo>
                    <a:pt x="40430" y="129873"/>
                    <a:pt x="40563" y="129873"/>
                    <a:pt x="40663" y="129873"/>
                  </a:cubicBezTo>
                  <a:cubicBezTo>
                    <a:pt x="40930" y="129873"/>
                    <a:pt x="41197" y="129840"/>
                    <a:pt x="41497" y="129840"/>
                  </a:cubicBezTo>
                  <a:lnTo>
                    <a:pt x="42164" y="129840"/>
                  </a:lnTo>
                  <a:cubicBezTo>
                    <a:pt x="42665" y="129873"/>
                    <a:pt x="43198" y="129973"/>
                    <a:pt x="43699" y="129973"/>
                  </a:cubicBezTo>
                  <a:cubicBezTo>
                    <a:pt x="46167" y="129873"/>
                    <a:pt x="48202" y="128039"/>
                    <a:pt x="48535" y="125604"/>
                  </a:cubicBezTo>
                  <a:cubicBezTo>
                    <a:pt x="48602" y="124670"/>
                    <a:pt x="48535" y="123702"/>
                    <a:pt x="48335" y="122802"/>
                  </a:cubicBezTo>
                  <a:cubicBezTo>
                    <a:pt x="48068" y="121267"/>
                    <a:pt x="47768" y="119699"/>
                    <a:pt x="47501" y="118165"/>
                  </a:cubicBezTo>
                  <a:cubicBezTo>
                    <a:pt x="47134" y="116130"/>
                    <a:pt x="47468" y="114296"/>
                    <a:pt x="47168" y="112261"/>
                  </a:cubicBezTo>
                  <a:cubicBezTo>
                    <a:pt x="47034" y="111360"/>
                    <a:pt x="46934" y="110459"/>
                    <a:pt x="46868" y="109592"/>
                  </a:cubicBezTo>
                  <a:cubicBezTo>
                    <a:pt x="46767" y="108958"/>
                    <a:pt x="46767" y="108291"/>
                    <a:pt x="46934" y="107657"/>
                  </a:cubicBezTo>
                  <a:cubicBezTo>
                    <a:pt x="47134" y="107190"/>
                    <a:pt x="47335" y="106723"/>
                    <a:pt x="47435" y="106223"/>
                  </a:cubicBezTo>
                  <a:cubicBezTo>
                    <a:pt x="47501" y="105489"/>
                    <a:pt x="47068" y="104855"/>
                    <a:pt x="46968" y="104155"/>
                  </a:cubicBezTo>
                  <a:cubicBezTo>
                    <a:pt x="46801" y="103221"/>
                    <a:pt x="47168" y="102320"/>
                    <a:pt x="47234" y="101386"/>
                  </a:cubicBezTo>
                  <a:cubicBezTo>
                    <a:pt x="47335" y="99752"/>
                    <a:pt x="46534" y="98251"/>
                    <a:pt x="45833" y="96783"/>
                  </a:cubicBezTo>
                  <a:cubicBezTo>
                    <a:pt x="44733" y="94548"/>
                    <a:pt x="43632" y="92347"/>
                    <a:pt x="43132" y="89911"/>
                  </a:cubicBezTo>
                  <a:cubicBezTo>
                    <a:pt x="42464" y="86809"/>
                    <a:pt x="41831" y="83707"/>
                    <a:pt x="41163" y="80605"/>
                  </a:cubicBezTo>
                  <a:lnTo>
                    <a:pt x="40563" y="77769"/>
                  </a:lnTo>
                  <a:cubicBezTo>
                    <a:pt x="40396" y="76869"/>
                    <a:pt x="40196" y="75968"/>
                    <a:pt x="40029" y="75034"/>
                  </a:cubicBezTo>
                  <a:cubicBezTo>
                    <a:pt x="39829" y="73633"/>
                    <a:pt x="39729" y="72232"/>
                    <a:pt x="39762" y="70831"/>
                  </a:cubicBezTo>
                  <a:lnTo>
                    <a:pt x="39762" y="69030"/>
                  </a:lnTo>
                  <a:cubicBezTo>
                    <a:pt x="39929" y="68963"/>
                    <a:pt x="40096" y="68930"/>
                    <a:pt x="40263" y="68863"/>
                  </a:cubicBezTo>
                  <a:cubicBezTo>
                    <a:pt x="40596" y="68730"/>
                    <a:pt x="40930" y="68563"/>
                    <a:pt x="41230" y="68329"/>
                  </a:cubicBezTo>
                  <a:cubicBezTo>
                    <a:pt x="41697" y="67996"/>
                    <a:pt x="41931" y="67462"/>
                    <a:pt x="41897" y="66895"/>
                  </a:cubicBezTo>
                  <a:cubicBezTo>
                    <a:pt x="41831" y="66561"/>
                    <a:pt x="41630" y="66228"/>
                    <a:pt x="41530" y="65861"/>
                  </a:cubicBezTo>
                  <a:cubicBezTo>
                    <a:pt x="41530" y="65527"/>
                    <a:pt x="41464" y="65194"/>
                    <a:pt x="41364" y="64860"/>
                  </a:cubicBezTo>
                  <a:cubicBezTo>
                    <a:pt x="41163" y="64427"/>
                    <a:pt x="40630" y="64226"/>
                    <a:pt x="40430" y="63826"/>
                  </a:cubicBezTo>
                  <a:cubicBezTo>
                    <a:pt x="40330" y="63493"/>
                    <a:pt x="40296" y="63192"/>
                    <a:pt x="40296" y="62859"/>
                  </a:cubicBezTo>
                  <a:cubicBezTo>
                    <a:pt x="40229" y="62425"/>
                    <a:pt x="40029" y="62025"/>
                    <a:pt x="39762" y="61691"/>
                  </a:cubicBezTo>
                  <a:cubicBezTo>
                    <a:pt x="39129" y="60791"/>
                    <a:pt x="38395" y="59990"/>
                    <a:pt x="37794" y="59089"/>
                  </a:cubicBezTo>
                  <a:cubicBezTo>
                    <a:pt x="37494" y="58656"/>
                    <a:pt x="37294" y="58155"/>
                    <a:pt x="37127" y="57688"/>
                  </a:cubicBezTo>
                  <a:cubicBezTo>
                    <a:pt x="36994" y="57188"/>
                    <a:pt x="36894" y="56721"/>
                    <a:pt x="36827" y="56221"/>
                  </a:cubicBezTo>
                  <a:cubicBezTo>
                    <a:pt x="36560" y="54419"/>
                    <a:pt x="35993" y="52685"/>
                    <a:pt x="35159" y="51084"/>
                  </a:cubicBezTo>
                  <a:cubicBezTo>
                    <a:pt x="34726" y="50216"/>
                    <a:pt x="34192" y="49349"/>
                    <a:pt x="34092" y="48382"/>
                  </a:cubicBezTo>
                  <a:cubicBezTo>
                    <a:pt x="34058" y="47614"/>
                    <a:pt x="34125" y="46847"/>
                    <a:pt x="34359" y="46147"/>
                  </a:cubicBezTo>
                  <a:cubicBezTo>
                    <a:pt x="34659" y="44746"/>
                    <a:pt x="34892" y="43311"/>
                    <a:pt x="35026" y="41877"/>
                  </a:cubicBezTo>
                  <a:cubicBezTo>
                    <a:pt x="35126" y="41110"/>
                    <a:pt x="35159" y="40309"/>
                    <a:pt x="35193" y="39509"/>
                  </a:cubicBezTo>
                  <a:lnTo>
                    <a:pt x="35193" y="37908"/>
                  </a:lnTo>
                  <a:cubicBezTo>
                    <a:pt x="35226" y="37841"/>
                    <a:pt x="35293" y="37774"/>
                    <a:pt x="35326" y="37707"/>
                  </a:cubicBezTo>
                  <a:cubicBezTo>
                    <a:pt x="36093" y="36740"/>
                    <a:pt x="36827" y="35673"/>
                    <a:pt x="36660" y="34472"/>
                  </a:cubicBezTo>
                  <a:cubicBezTo>
                    <a:pt x="36493" y="33404"/>
                    <a:pt x="35626" y="32537"/>
                    <a:pt x="35526" y="31470"/>
                  </a:cubicBezTo>
                  <a:cubicBezTo>
                    <a:pt x="35526" y="31036"/>
                    <a:pt x="35593" y="30602"/>
                    <a:pt x="35726" y="30202"/>
                  </a:cubicBezTo>
                  <a:cubicBezTo>
                    <a:pt x="36026" y="29201"/>
                    <a:pt x="36627" y="28501"/>
                    <a:pt x="37227" y="27634"/>
                  </a:cubicBezTo>
                  <a:cubicBezTo>
                    <a:pt x="37661" y="27066"/>
                    <a:pt x="37928" y="26399"/>
                    <a:pt x="37995" y="25699"/>
                  </a:cubicBezTo>
                  <a:cubicBezTo>
                    <a:pt x="38028" y="24998"/>
                    <a:pt x="37661" y="24398"/>
                    <a:pt x="37594" y="23697"/>
                  </a:cubicBezTo>
                  <a:cubicBezTo>
                    <a:pt x="37528" y="22964"/>
                    <a:pt x="37794" y="22196"/>
                    <a:pt x="37528" y="21496"/>
                  </a:cubicBezTo>
                  <a:cubicBezTo>
                    <a:pt x="37327" y="21062"/>
                    <a:pt x="37027" y="20662"/>
                    <a:pt x="36627" y="20428"/>
                  </a:cubicBezTo>
                  <a:cubicBezTo>
                    <a:pt x="36293" y="20195"/>
                    <a:pt x="35960" y="19995"/>
                    <a:pt x="35626" y="19828"/>
                  </a:cubicBezTo>
                  <a:cubicBezTo>
                    <a:pt x="35101" y="19607"/>
                    <a:pt x="34507" y="19477"/>
                    <a:pt x="33921" y="19477"/>
                  </a:cubicBezTo>
                  <a:cubicBezTo>
                    <a:pt x="33799" y="19477"/>
                    <a:pt x="33678" y="19483"/>
                    <a:pt x="33558" y="19494"/>
                  </a:cubicBezTo>
                  <a:cubicBezTo>
                    <a:pt x="32958" y="19594"/>
                    <a:pt x="32391" y="19728"/>
                    <a:pt x="31790" y="19895"/>
                  </a:cubicBezTo>
                  <a:cubicBezTo>
                    <a:pt x="31324" y="19992"/>
                    <a:pt x="30857" y="20044"/>
                    <a:pt x="30384" y="20044"/>
                  </a:cubicBezTo>
                  <a:cubicBezTo>
                    <a:pt x="30045" y="20044"/>
                    <a:pt x="29703" y="20017"/>
                    <a:pt x="29355" y="19961"/>
                  </a:cubicBezTo>
                  <a:cubicBezTo>
                    <a:pt x="28721" y="19861"/>
                    <a:pt x="28054" y="19695"/>
                    <a:pt x="27454" y="19528"/>
                  </a:cubicBezTo>
                  <a:lnTo>
                    <a:pt x="25152" y="18861"/>
                  </a:lnTo>
                  <a:cubicBezTo>
                    <a:pt x="24618" y="18761"/>
                    <a:pt x="24118" y="18594"/>
                    <a:pt x="23618" y="18394"/>
                  </a:cubicBezTo>
                  <a:cubicBezTo>
                    <a:pt x="23884" y="17960"/>
                    <a:pt x="24185" y="17560"/>
                    <a:pt x="24518" y="17193"/>
                  </a:cubicBezTo>
                  <a:cubicBezTo>
                    <a:pt x="25586" y="15825"/>
                    <a:pt x="26420" y="14090"/>
                    <a:pt x="26053" y="12423"/>
                  </a:cubicBezTo>
                  <a:cubicBezTo>
                    <a:pt x="25919" y="11989"/>
                    <a:pt x="25853" y="11522"/>
                    <a:pt x="25886" y="11088"/>
                  </a:cubicBezTo>
                  <a:cubicBezTo>
                    <a:pt x="25953" y="10821"/>
                    <a:pt x="26053" y="10588"/>
                    <a:pt x="26153" y="10354"/>
                  </a:cubicBezTo>
                  <a:cubicBezTo>
                    <a:pt x="26553" y="9420"/>
                    <a:pt x="26420" y="8453"/>
                    <a:pt x="26253" y="7452"/>
                  </a:cubicBezTo>
                  <a:cubicBezTo>
                    <a:pt x="26353" y="7152"/>
                    <a:pt x="26420" y="6885"/>
                    <a:pt x="26486" y="6585"/>
                  </a:cubicBezTo>
                  <a:cubicBezTo>
                    <a:pt x="26553" y="6252"/>
                    <a:pt x="26520" y="5918"/>
                    <a:pt x="26453" y="5584"/>
                  </a:cubicBezTo>
                  <a:cubicBezTo>
                    <a:pt x="26420" y="5484"/>
                    <a:pt x="26386" y="5418"/>
                    <a:pt x="26353" y="5318"/>
                  </a:cubicBezTo>
                  <a:cubicBezTo>
                    <a:pt x="26186" y="4951"/>
                    <a:pt x="25953" y="4617"/>
                    <a:pt x="25686" y="4317"/>
                  </a:cubicBezTo>
                  <a:lnTo>
                    <a:pt x="25152" y="3650"/>
                  </a:lnTo>
                  <a:cubicBezTo>
                    <a:pt x="25052" y="3516"/>
                    <a:pt x="24952" y="3383"/>
                    <a:pt x="24852" y="3249"/>
                  </a:cubicBezTo>
                  <a:lnTo>
                    <a:pt x="24418" y="2749"/>
                  </a:lnTo>
                  <a:cubicBezTo>
                    <a:pt x="23851" y="1982"/>
                    <a:pt x="23184" y="1348"/>
                    <a:pt x="22417" y="814"/>
                  </a:cubicBezTo>
                  <a:cubicBezTo>
                    <a:pt x="21441" y="217"/>
                    <a:pt x="20300" y="0"/>
                    <a:pt x="191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67" name="Google Shape;2667;p26"/>
            <p:cNvGrpSpPr/>
            <p:nvPr/>
          </p:nvGrpSpPr>
          <p:grpSpPr>
            <a:xfrm>
              <a:off x="1377454" y="705964"/>
              <a:ext cx="1379803" cy="3855878"/>
              <a:chOff x="1377454" y="705964"/>
              <a:chExt cx="1379803" cy="3855878"/>
            </a:xfrm>
          </p:grpSpPr>
          <p:sp>
            <p:nvSpPr>
              <p:cNvPr id="2668" name="Google Shape;2668;p26"/>
              <p:cNvSpPr/>
              <p:nvPr/>
            </p:nvSpPr>
            <p:spPr>
              <a:xfrm>
                <a:off x="1820001" y="962329"/>
                <a:ext cx="144516" cy="161844"/>
              </a:xfrm>
              <a:custGeom>
                <a:rect b="b" l="l" r="r" t="t"/>
                <a:pathLst>
                  <a:path extrusionOk="0" h="5380" w="4804">
                    <a:moveTo>
                      <a:pt x="1268" y="1"/>
                    </a:moveTo>
                    <a:cubicBezTo>
                      <a:pt x="1101" y="1"/>
                      <a:pt x="734" y="634"/>
                      <a:pt x="634" y="801"/>
                    </a:cubicBezTo>
                    <a:cubicBezTo>
                      <a:pt x="467" y="1068"/>
                      <a:pt x="300" y="1368"/>
                      <a:pt x="167" y="1702"/>
                    </a:cubicBezTo>
                    <a:cubicBezTo>
                      <a:pt x="67" y="1869"/>
                      <a:pt x="34" y="2069"/>
                      <a:pt x="0" y="2269"/>
                    </a:cubicBezTo>
                    <a:cubicBezTo>
                      <a:pt x="34" y="2636"/>
                      <a:pt x="200" y="3003"/>
                      <a:pt x="467" y="3303"/>
                    </a:cubicBezTo>
                    <a:cubicBezTo>
                      <a:pt x="767" y="3637"/>
                      <a:pt x="1068" y="4004"/>
                      <a:pt x="1368" y="4337"/>
                    </a:cubicBezTo>
                    <a:cubicBezTo>
                      <a:pt x="1601" y="4604"/>
                      <a:pt x="1868" y="4837"/>
                      <a:pt x="2168" y="5038"/>
                    </a:cubicBezTo>
                    <a:cubicBezTo>
                      <a:pt x="2528" y="5247"/>
                      <a:pt x="2941" y="5376"/>
                      <a:pt x="3360" y="5376"/>
                    </a:cubicBezTo>
                    <a:cubicBezTo>
                      <a:pt x="3407" y="5376"/>
                      <a:pt x="3455" y="5375"/>
                      <a:pt x="3503" y="5371"/>
                    </a:cubicBezTo>
                    <a:cubicBezTo>
                      <a:pt x="3549" y="5377"/>
                      <a:pt x="3594" y="5380"/>
                      <a:pt x="3640" y="5380"/>
                    </a:cubicBezTo>
                    <a:cubicBezTo>
                      <a:pt x="3860" y="5380"/>
                      <a:pt x="4077" y="5315"/>
                      <a:pt x="4270" y="5204"/>
                    </a:cubicBezTo>
                    <a:cubicBezTo>
                      <a:pt x="4637" y="4904"/>
                      <a:pt x="4804" y="4370"/>
                      <a:pt x="4637" y="3937"/>
                    </a:cubicBezTo>
                    <a:cubicBezTo>
                      <a:pt x="4470" y="3470"/>
                      <a:pt x="4170" y="3070"/>
                      <a:pt x="3803" y="2803"/>
                    </a:cubicBezTo>
                    <a:cubicBezTo>
                      <a:pt x="3303" y="2369"/>
                      <a:pt x="2769" y="2002"/>
                      <a:pt x="2302" y="1568"/>
                    </a:cubicBezTo>
                    <a:cubicBezTo>
                      <a:pt x="2035" y="1335"/>
                      <a:pt x="1835" y="1068"/>
                      <a:pt x="1668" y="768"/>
                    </a:cubicBezTo>
                    <a:cubicBezTo>
                      <a:pt x="1568" y="601"/>
                      <a:pt x="1468" y="1"/>
                      <a:pt x="12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9" name="Google Shape;2669;p26"/>
              <p:cNvSpPr/>
              <p:nvPr/>
            </p:nvSpPr>
            <p:spPr>
              <a:xfrm>
                <a:off x="2052812" y="1080705"/>
                <a:ext cx="49185" cy="29571"/>
              </a:xfrm>
              <a:custGeom>
                <a:rect b="b" l="l" r="r" t="t"/>
                <a:pathLst>
                  <a:path extrusionOk="0" h="983" w="1635">
                    <a:moveTo>
                      <a:pt x="948" y="0"/>
                    </a:moveTo>
                    <a:cubicBezTo>
                      <a:pt x="760" y="0"/>
                      <a:pt x="570" y="41"/>
                      <a:pt x="400" y="135"/>
                    </a:cubicBezTo>
                    <a:cubicBezTo>
                      <a:pt x="0" y="335"/>
                      <a:pt x="267" y="569"/>
                      <a:pt x="534" y="769"/>
                    </a:cubicBezTo>
                    <a:cubicBezTo>
                      <a:pt x="634" y="869"/>
                      <a:pt x="767" y="936"/>
                      <a:pt x="934" y="969"/>
                    </a:cubicBezTo>
                    <a:cubicBezTo>
                      <a:pt x="970" y="978"/>
                      <a:pt x="1006" y="982"/>
                      <a:pt x="1041" y="982"/>
                    </a:cubicBezTo>
                    <a:cubicBezTo>
                      <a:pt x="1139" y="982"/>
                      <a:pt x="1237" y="951"/>
                      <a:pt x="1334" y="902"/>
                    </a:cubicBezTo>
                    <a:cubicBezTo>
                      <a:pt x="1468" y="769"/>
                      <a:pt x="1568" y="636"/>
                      <a:pt x="1601" y="469"/>
                    </a:cubicBezTo>
                    <a:cubicBezTo>
                      <a:pt x="1635" y="435"/>
                      <a:pt x="1635" y="402"/>
                      <a:pt x="1635" y="335"/>
                    </a:cubicBezTo>
                    <a:cubicBezTo>
                      <a:pt x="1635" y="202"/>
                      <a:pt x="1501" y="102"/>
                      <a:pt x="1368" y="69"/>
                    </a:cubicBezTo>
                    <a:cubicBezTo>
                      <a:pt x="1237" y="25"/>
                      <a:pt x="1093" y="0"/>
                      <a:pt x="9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0" name="Google Shape;2670;p26"/>
              <p:cNvSpPr/>
              <p:nvPr/>
            </p:nvSpPr>
            <p:spPr>
              <a:xfrm>
                <a:off x="2029708" y="1181633"/>
                <a:ext cx="41183" cy="25630"/>
              </a:xfrm>
              <a:custGeom>
                <a:rect b="b" l="l" r="r" t="t"/>
                <a:pathLst>
                  <a:path extrusionOk="0" h="852" w="1369">
                    <a:moveTo>
                      <a:pt x="1026" y="1"/>
                    </a:moveTo>
                    <a:cubicBezTo>
                      <a:pt x="996" y="1"/>
                      <a:pt x="965" y="6"/>
                      <a:pt x="935" y="16"/>
                    </a:cubicBezTo>
                    <a:lnTo>
                      <a:pt x="501" y="16"/>
                    </a:lnTo>
                    <a:cubicBezTo>
                      <a:pt x="334" y="16"/>
                      <a:pt x="134" y="16"/>
                      <a:pt x="68" y="216"/>
                    </a:cubicBezTo>
                    <a:cubicBezTo>
                      <a:pt x="1" y="350"/>
                      <a:pt x="68" y="516"/>
                      <a:pt x="168" y="616"/>
                    </a:cubicBezTo>
                    <a:cubicBezTo>
                      <a:pt x="321" y="770"/>
                      <a:pt x="532" y="851"/>
                      <a:pt x="744" y="851"/>
                    </a:cubicBezTo>
                    <a:cubicBezTo>
                      <a:pt x="854" y="851"/>
                      <a:pt x="965" y="829"/>
                      <a:pt x="1068" y="783"/>
                    </a:cubicBezTo>
                    <a:cubicBezTo>
                      <a:pt x="1268" y="683"/>
                      <a:pt x="1369" y="516"/>
                      <a:pt x="1369" y="316"/>
                    </a:cubicBezTo>
                    <a:cubicBezTo>
                      <a:pt x="1340" y="147"/>
                      <a:pt x="1192" y="1"/>
                      <a:pt x="102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1" name="Google Shape;2671;p26"/>
              <p:cNvSpPr/>
              <p:nvPr/>
            </p:nvSpPr>
            <p:spPr>
              <a:xfrm>
                <a:off x="1832035" y="1116864"/>
                <a:ext cx="245894" cy="138259"/>
              </a:xfrm>
              <a:custGeom>
                <a:rect b="b" l="l" r="r" t="t"/>
                <a:pathLst>
                  <a:path extrusionOk="0" h="4596" w="8174">
                    <a:moveTo>
                      <a:pt x="1" y="1"/>
                    </a:moveTo>
                    <a:cubicBezTo>
                      <a:pt x="868" y="2169"/>
                      <a:pt x="2669" y="3937"/>
                      <a:pt x="4937" y="4471"/>
                    </a:cubicBezTo>
                    <a:cubicBezTo>
                      <a:pt x="5254" y="4554"/>
                      <a:pt x="5580" y="4596"/>
                      <a:pt x="5905" y="4596"/>
                    </a:cubicBezTo>
                    <a:cubicBezTo>
                      <a:pt x="6230" y="4596"/>
                      <a:pt x="6555" y="4554"/>
                      <a:pt x="6872" y="4471"/>
                    </a:cubicBezTo>
                    <a:cubicBezTo>
                      <a:pt x="7473" y="4337"/>
                      <a:pt x="7973" y="3904"/>
                      <a:pt x="8173" y="3303"/>
                    </a:cubicBezTo>
                    <a:lnTo>
                      <a:pt x="8173" y="3303"/>
                    </a:lnTo>
                    <a:cubicBezTo>
                      <a:pt x="7693" y="3423"/>
                      <a:pt x="7200" y="3483"/>
                      <a:pt x="6710" y="3483"/>
                    </a:cubicBezTo>
                    <a:cubicBezTo>
                      <a:pt x="6384" y="3483"/>
                      <a:pt x="6058" y="3457"/>
                      <a:pt x="5738" y="3403"/>
                    </a:cubicBezTo>
                    <a:cubicBezTo>
                      <a:pt x="3470" y="3036"/>
                      <a:pt x="1402" y="1835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2" name="Google Shape;2672;p26"/>
              <p:cNvSpPr/>
              <p:nvPr/>
            </p:nvSpPr>
            <p:spPr>
              <a:xfrm>
                <a:off x="1555063" y="822956"/>
                <a:ext cx="347242" cy="144426"/>
              </a:xfrm>
              <a:custGeom>
                <a:rect b="b" l="l" r="r" t="t"/>
                <a:pathLst>
                  <a:path extrusionOk="0" h="4801" w="11543">
                    <a:moveTo>
                      <a:pt x="10154" y="1"/>
                    </a:moveTo>
                    <a:cubicBezTo>
                      <a:pt x="9630" y="1"/>
                      <a:pt x="9102" y="42"/>
                      <a:pt x="8574" y="130"/>
                    </a:cubicBezTo>
                    <a:cubicBezTo>
                      <a:pt x="7573" y="364"/>
                      <a:pt x="6606" y="631"/>
                      <a:pt x="5672" y="1031"/>
                    </a:cubicBezTo>
                    <a:cubicBezTo>
                      <a:pt x="5182" y="1202"/>
                      <a:pt x="4675" y="1374"/>
                      <a:pt x="4189" y="1374"/>
                    </a:cubicBezTo>
                    <a:cubicBezTo>
                      <a:pt x="4012" y="1374"/>
                      <a:pt x="3839" y="1351"/>
                      <a:pt x="3670" y="1298"/>
                    </a:cubicBezTo>
                    <a:cubicBezTo>
                      <a:pt x="3070" y="1131"/>
                      <a:pt x="2670" y="631"/>
                      <a:pt x="2136" y="364"/>
                    </a:cubicBezTo>
                    <a:cubicBezTo>
                      <a:pt x="1786" y="171"/>
                      <a:pt x="1398" y="80"/>
                      <a:pt x="1013" y="80"/>
                    </a:cubicBezTo>
                    <a:cubicBezTo>
                      <a:pt x="665" y="80"/>
                      <a:pt x="318" y="155"/>
                      <a:pt x="1" y="297"/>
                    </a:cubicBezTo>
                    <a:cubicBezTo>
                      <a:pt x="1" y="364"/>
                      <a:pt x="34" y="431"/>
                      <a:pt x="34" y="497"/>
                    </a:cubicBezTo>
                    <a:cubicBezTo>
                      <a:pt x="234" y="1064"/>
                      <a:pt x="601" y="1732"/>
                      <a:pt x="1168" y="1732"/>
                    </a:cubicBezTo>
                    <a:cubicBezTo>
                      <a:pt x="1135" y="2199"/>
                      <a:pt x="1168" y="2666"/>
                      <a:pt x="1335" y="3099"/>
                    </a:cubicBezTo>
                    <a:cubicBezTo>
                      <a:pt x="1469" y="3366"/>
                      <a:pt x="1635" y="3600"/>
                      <a:pt x="1836" y="3800"/>
                    </a:cubicBezTo>
                    <a:cubicBezTo>
                      <a:pt x="2102" y="3833"/>
                      <a:pt x="2403" y="3933"/>
                      <a:pt x="2703" y="4033"/>
                    </a:cubicBezTo>
                    <a:cubicBezTo>
                      <a:pt x="3170" y="4200"/>
                      <a:pt x="3570" y="4534"/>
                      <a:pt x="4037" y="4700"/>
                    </a:cubicBezTo>
                    <a:cubicBezTo>
                      <a:pt x="4254" y="4767"/>
                      <a:pt x="4471" y="4800"/>
                      <a:pt x="4688" y="4800"/>
                    </a:cubicBezTo>
                    <a:cubicBezTo>
                      <a:pt x="4904" y="4800"/>
                      <a:pt x="5121" y="4767"/>
                      <a:pt x="5338" y="4700"/>
                    </a:cubicBezTo>
                    <a:cubicBezTo>
                      <a:pt x="6105" y="4434"/>
                      <a:pt x="6706" y="3733"/>
                      <a:pt x="7506" y="3700"/>
                    </a:cubicBezTo>
                    <a:cubicBezTo>
                      <a:pt x="7970" y="3700"/>
                      <a:pt x="8390" y="3901"/>
                      <a:pt x="8819" y="3901"/>
                    </a:cubicBezTo>
                    <a:cubicBezTo>
                      <a:pt x="8914" y="3901"/>
                      <a:pt x="9010" y="3891"/>
                      <a:pt x="9107" y="3866"/>
                    </a:cubicBezTo>
                    <a:cubicBezTo>
                      <a:pt x="8440" y="3700"/>
                      <a:pt x="8207" y="2766"/>
                      <a:pt x="7573" y="2666"/>
                    </a:cubicBezTo>
                    <a:cubicBezTo>
                      <a:pt x="7541" y="2663"/>
                      <a:pt x="7510" y="2662"/>
                      <a:pt x="7479" y="2662"/>
                    </a:cubicBezTo>
                    <a:cubicBezTo>
                      <a:pt x="7082" y="2662"/>
                      <a:pt x="6720" y="2854"/>
                      <a:pt x="6472" y="3133"/>
                    </a:cubicBezTo>
                    <a:cubicBezTo>
                      <a:pt x="6172" y="3399"/>
                      <a:pt x="5805" y="3633"/>
                      <a:pt x="5438" y="3800"/>
                    </a:cubicBezTo>
                    <a:cubicBezTo>
                      <a:pt x="5216" y="3866"/>
                      <a:pt x="4986" y="3900"/>
                      <a:pt x="4757" y="3900"/>
                    </a:cubicBezTo>
                    <a:cubicBezTo>
                      <a:pt x="4300" y="3900"/>
                      <a:pt x="3848" y="3766"/>
                      <a:pt x="3470" y="3500"/>
                    </a:cubicBezTo>
                    <a:cubicBezTo>
                      <a:pt x="2870" y="3099"/>
                      <a:pt x="2436" y="2532"/>
                      <a:pt x="2136" y="1932"/>
                    </a:cubicBezTo>
                    <a:cubicBezTo>
                      <a:pt x="2002" y="1665"/>
                      <a:pt x="1836" y="1431"/>
                      <a:pt x="1635" y="1265"/>
                    </a:cubicBezTo>
                    <a:cubicBezTo>
                      <a:pt x="1714" y="1225"/>
                      <a:pt x="1804" y="1206"/>
                      <a:pt x="1895" y="1206"/>
                    </a:cubicBezTo>
                    <a:cubicBezTo>
                      <a:pt x="2036" y="1206"/>
                      <a:pt x="2181" y="1251"/>
                      <a:pt x="2303" y="1331"/>
                    </a:cubicBezTo>
                    <a:cubicBezTo>
                      <a:pt x="2536" y="1431"/>
                      <a:pt x="2703" y="1598"/>
                      <a:pt x="2870" y="1765"/>
                    </a:cubicBezTo>
                    <a:cubicBezTo>
                      <a:pt x="3237" y="2165"/>
                      <a:pt x="3704" y="2399"/>
                      <a:pt x="4204" y="2499"/>
                    </a:cubicBezTo>
                    <a:cubicBezTo>
                      <a:pt x="4249" y="2502"/>
                      <a:pt x="4295" y="2503"/>
                      <a:pt x="4340" y="2503"/>
                    </a:cubicBezTo>
                    <a:cubicBezTo>
                      <a:pt x="4828" y="2503"/>
                      <a:pt x="5308" y="2343"/>
                      <a:pt x="5705" y="2099"/>
                    </a:cubicBezTo>
                    <a:cubicBezTo>
                      <a:pt x="6172" y="1798"/>
                      <a:pt x="6639" y="1565"/>
                      <a:pt x="7173" y="1431"/>
                    </a:cubicBezTo>
                    <a:cubicBezTo>
                      <a:pt x="7321" y="1402"/>
                      <a:pt x="7469" y="1390"/>
                      <a:pt x="7617" y="1390"/>
                    </a:cubicBezTo>
                    <a:cubicBezTo>
                      <a:pt x="8180" y="1390"/>
                      <a:pt x="8743" y="1559"/>
                      <a:pt x="9306" y="1559"/>
                    </a:cubicBezTo>
                    <a:cubicBezTo>
                      <a:pt x="9429" y="1559"/>
                      <a:pt x="9552" y="1551"/>
                      <a:pt x="9675" y="1531"/>
                    </a:cubicBezTo>
                    <a:cubicBezTo>
                      <a:pt x="10508" y="1365"/>
                      <a:pt x="11176" y="831"/>
                      <a:pt x="11543" y="97"/>
                    </a:cubicBezTo>
                    <a:cubicBezTo>
                      <a:pt x="11086" y="34"/>
                      <a:pt x="10622" y="1"/>
                      <a:pt x="101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3" name="Google Shape;2673;p26"/>
              <p:cNvSpPr/>
              <p:nvPr/>
            </p:nvSpPr>
            <p:spPr>
              <a:xfrm>
                <a:off x="2048781" y="717486"/>
                <a:ext cx="85344" cy="48192"/>
              </a:xfrm>
              <a:custGeom>
                <a:rect b="b" l="l" r="r" t="t"/>
                <a:pathLst>
                  <a:path extrusionOk="0" h="1602" w="2837">
                    <a:moveTo>
                      <a:pt x="1" y="1"/>
                    </a:moveTo>
                    <a:cubicBezTo>
                      <a:pt x="201" y="101"/>
                      <a:pt x="368" y="301"/>
                      <a:pt x="468" y="501"/>
                    </a:cubicBezTo>
                    <a:cubicBezTo>
                      <a:pt x="534" y="734"/>
                      <a:pt x="634" y="901"/>
                      <a:pt x="768" y="1101"/>
                    </a:cubicBezTo>
                    <a:cubicBezTo>
                      <a:pt x="1068" y="1468"/>
                      <a:pt x="1602" y="1535"/>
                      <a:pt x="2069" y="1568"/>
                    </a:cubicBezTo>
                    <a:lnTo>
                      <a:pt x="2636" y="1602"/>
                    </a:lnTo>
                    <a:lnTo>
                      <a:pt x="2836" y="1602"/>
                    </a:lnTo>
                    <a:cubicBezTo>
                      <a:pt x="2736" y="1468"/>
                      <a:pt x="2636" y="1335"/>
                      <a:pt x="2536" y="1201"/>
                    </a:cubicBezTo>
                    <a:lnTo>
                      <a:pt x="2102" y="668"/>
                    </a:lnTo>
                    <a:cubicBezTo>
                      <a:pt x="1735" y="668"/>
                      <a:pt x="1402" y="568"/>
                      <a:pt x="1101" y="401"/>
                    </a:cubicBezTo>
                    <a:lnTo>
                      <a:pt x="901" y="267"/>
                    </a:lnTo>
                    <a:cubicBezTo>
                      <a:pt x="634" y="101"/>
                      <a:pt x="301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4" name="Google Shape;2674;p26"/>
              <p:cNvSpPr/>
              <p:nvPr/>
            </p:nvSpPr>
            <p:spPr>
              <a:xfrm>
                <a:off x="2078893" y="795761"/>
                <a:ext cx="97377" cy="58240"/>
              </a:xfrm>
              <a:custGeom>
                <a:rect b="b" l="l" r="r" t="t"/>
                <a:pathLst>
                  <a:path extrusionOk="0" h="1936" w="3237">
                    <a:moveTo>
                      <a:pt x="0" y="0"/>
                    </a:moveTo>
                    <a:lnTo>
                      <a:pt x="0" y="0"/>
                    </a:lnTo>
                    <a:cubicBezTo>
                      <a:pt x="634" y="467"/>
                      <a:pt x="1301" y="868"/>
                      <a:pt x="2002" y="1201"/>
                    </a:cubicBezTo>
                    <a:cubicBezTo>
                      <a:pt x="2402" y="1368"/>
                      <a:pt x="2769" y="1602"/>
                      <a:pt x="3103" y="1868"/>
                    </a:cubicBezTo>
                    <a:lnTo>
                      <a:pt x="3169" y="1935"/>
                    </a:lnTo>
                    <a:cubicBezTo>
                      <a:pt x="3236" y="1602"/>
                      <a:pt x="3203" y="1268"/>
                      <a:pt x="3136" y="934"/>
                    </a:cubicBezTo>
                    <a:cubicBezTo>
                      <a:pt x="3103" y="834"/>
                      <a:pt x="3069" y="768"/>
                      <a:pt x="3036" y="668"/>
                    </a:cubicBezTo>
                    <a:cubicBezTo>
                      <a:pt x="2702" y="401"/>
                      <a:pt x="2335" y="267"/>
                      <a:pt x="1902" y="267"/>
                    </a:cubicBezTo>
                    <a:cubicBezTo>
                      <a:pt x="1818" y="251"/>
                      <a:pt x="1727" y="242"/>
                      <a:pt x="1635" y="242"/>
                    </a:cubicBezTo>
                    <a:cubicBezTo>
                      <a:pt x="1543" y="242"/>
                      <a:pt x="1451" y="251"/>
                      <a:pt x="1368" y="267"/>
                    </a:cubicBezTo>
                    <a:cubicBezTo>
                      <a:pt x="901" y="267"/>
                      <a:pt x="434" y="167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5" name="Google Shape;2675;p26"/>
              <p:cNvSpPr/>
              <p:nvPr/>
            </p:nvSpPr>
            <p:spPr>
              <a:xfrm>
                <a:off x="1621305" y="705964"/>
                <a:ext cx="272969" cy="87690"/>
              </a:xfrm>
              <a:custGeom>
                <a:rect b="b" l="l" r="r" t="t"/>
                <a:pathLst>
                  <a:path extrusionOk="0" h="2915" w="9074">
                    <a:moveTo>
                      <a:pt x="6672" y="0"/>
                    </a:moveTo>
                    <a:cubicBezTo>
                      <a:pt x="6470" y="0"/>
                      <a:pt x="6269" y="17"/>
                      <a:pt x="6072" y="50"/>
                    </a:cubicBezTo>
                    <a:cubicBezTo>
                      <a:pt x="5271" y="217"/>
                      <a:pt x="4470" y="517"/>
                      <a:pt x="3770" y="951"/>
                    </a:cubicBezTo>
                    <a:cubicBezTo>
                      <a:pt x="3470" y="1117"/>
                      <a:pt x="3136" y="1284"/>
                      <a:pt x="2836" y="1451"/>
                    </a:cubicBezTo>
                    <a:cubicBezTo>
                      <a:pt x="2614" y="1540"/>
                      <a:pt x="2376" y="1584"/>
                      <a:pt x="2134" y="1584"/>
                    </a:cubicBezTo>
                    <a:cubicBezTo>
                      <a:pt x="2013" y="1584"/>
                      <a:pt x="1891" y="1573"/>
                      <a:pt x="1768" y="1551"/>
                    </a:cubicBezTo>
                    <a:cubicBezTo>
                      <a:pt x="1435" y="1418"/>
                      <a:pt x="1135" y="1217"/>
                      <a:pt x="935" y="951"/>
                    </a:cubicBezTo>
                    <a:lnTo>
                      <a:pt x="668" y="984"/>
                    </a:lnTo>
                    <a:cubicBezTo>
                      <a:pt x="468" y="1051"/>
                      <a:pt x="234" y="1117"/>
                      <a:pt x="1" y="1184"/>
                    </a:cubicBezTo>
                    <a:lnTo>
                      <a:pt x="67" y="1318"/>
                    </a:lnTo>
                    <a:cubicBezTo>
                      <a:pt x="234" y="1551"/>
                      <a:pt x="367" y="1785"/>
                      <a:pt x="534" y="2018"/>
                    </a:cubicBezTo>
                    <a:cubicBezTo>
                      <a:pt x="734" y="2352"/>
                      <a:pt x="1001" y="2618"/>
                      <a:pt x="1368" y="2819"/>
                    </a:cubicBezTo>
                    <a:cubicBezTo>
                      <a:pt x="1557" y="2882"/>
                      <a:pt x="1754" y="2915"/>
                      <a:pt x="1950" y="2915"/>
                    </a:cubicBezTo>
                    <a:cubicBezTo>
                      <a:pt x="2170" y="2915"/>
                      <a:pt x="2391" y="2873"/>
                      <a:pt x="2602" y="2785"/>
                    </a:cubicBezTo>
                    <a:cubicBezTo>
                      <a:pt x="3503" y="2485"/>
                      <a:pt x="4270" y="1851"/>
                      <a:pt x="5104" y="1418"/>
                    </a:cubicBezTo>
                    <a:cubicBezTo>
                      <a:pt x="5881" y="1007"/>
                      <a:pt x="6757" y="807"/>
                      <a:pt x="7639" y="807"/>
                    </a:cubicBezTo>
                    <a:cubicBezTo>
                      <a:pt x="8120" y="807"/>
                      <a:pt x="8603" y="866"/>
                      <a:pt x="9074" y="984"/>
                    </a:cubicBezTo>
                    <a:cubicBezTo>
                      <a:pt x="8907" y="784"/>
                      <a:pt x="8673" y="617"/>
                      <a:pt x="8440" y="484"/>
                    </a:cubicBezTo>
                    <a:cubicBezTo>
                      <a:pt x="7912" y="157"/>
                      <a:pt x="7289" y="0"/>
                      <a:pt x="66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6" name="Google Shape;2676;p26"/>
              <p:cNvSpPr/>
              <p:nvPr/>
            </p:nvSpPr>
            <p:spPr>
              <a:xfrm>
                <a:off x="1943431" y="1347298"/>
                <a:ext cx="89315" cy="61850"/>
              </a:xfrm>
              <a:custGeom>
                <a:rect b="b" l="l" r="r" t="t"/>
                <a:pathLst>
                  <a:path extrusionOk="0" h="2056" w="2969">
                    <a:moveTo>
                      <a:pt x="823" y="1"/>
                    </a:moveTo>
                    <a:cubicBezTo>
                      <a:pt x="781" y="1"/>
                      <a:pt x="740" y="5"/>
                      <a:pt x="701" y="13"/>
                    </a:cubicBezTo>
                    <a:cubicBezTo>
                      <a:pt x="0" y="346"/>
                      <a:pt x="1601" y="1647"/>
                      <a:pt x="1835" y="1848"/>
                    </a:cubicBezTo>
                    <a:cubicBezTo>
                      <a:pt x="2002" y="1987"/>
                      <a:pt x="2192" y="2056"/>
                      <a:pt x="2385" y="2056"/>
                    </a:cubicBezTo>
                    <a:cubicBezTo>
                      <a:pt x="2424" y="2056"/>
                      <a:pt x="2463" y="2053"/>
                      <a:pt x="2502" y="2048"/>
                    </a:cubicBezTo>
                    <a:cubicBezTo>
                      <a:pt x="2669" y="1981"/>
                      <a:pt x="2802" y="1881"/>
                      <a:pt x="2869" y="1747"/>
                    </a:cubicBezTo>
                    <a:cubicBezTo>
                      <a:pt x="2902" y="1581"/>
                      <a:pt x="2936" y="1414"/>
                      <a:pt x="2969" y="1247"/>
                    </a:cubicBezTo>
                    <a:cubicBezTo>
                      <a:pt x="2969" y="1047"/>
                      <a:pt x="2969" y="813"/>
                      <a:pt x="2902" y="580"/>
                    </a:cubicBezTo>
                    <a:cubicBezTo>
                      <a:pt x="2836" y="346"/>
                      <a:pt x="2702" y="146"/>
                      <a:pt x="2535" y="13"/>
                    </a:cubicBezTo>
                    <a:cubicBezTo>
                      <a:pt x="2469" y="280"/>
                      <a:pt x="2369" y="547"/>
                      <a:pt x="2102" y="613"/>
                    </a:cubicBezTo>
                    <a:cubicBezTo>
                      <a:pt x="2060" y="622"/>
                      <a:pt x="2016" y="626"/>
                      <a:pt x="1972" y="626"/>
                    </a:cubicBezTo>
                    <a:cubicBezTo>
                      <a:pt x="1839" y="626"/>
                      <a:pt x="1701" y="588"/>
                      <a:pt x="1601" y="513"/>
                    </a:cubicBezTo>
                    <a:cubicBezTo>
                      <a:pt x="1468" y="380"/>
                      <a:pt x="1368" y="246"/>
                      <a:pt x="1201" y="146"/>
                    </a:cubicBezTo>
                    <a:cubicBezTo>
                      <a:pt x="1099" y="44"/>
                      <a:pt x="958" y="1"/>
                      <a:pt x="8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7" name="Google Shape;2677;p26"/>
              <p:cNvSpPr/>
              <p:nvPr/>
            </p:nvSpPr>
            <p:spPr>
              <a:xfrm>
                <a:off x="1579159" y="1827328"/>
                <a:ext cx="251911" cy="112418"/>
              </a:xfrm>
              <a:custGeom>
                <a:rect b="b" l="l" r="r" t="t"/>
                <a:pathLst>
                  <a:path extrusionOk="0" h="3737" w="8374">
                    <a:moveTo>
                      <a:pt x="7639" y="1"/>
                    </a:moveTo>
                    <a:cubicBezTo>
                      <a:pt x="7639" y="17"/>
                      <a:pt x="7623" y="17"/>
                      <a:pt x="7606" y="17"/>
                    </a:cubicBezTo>
                    <a:cubicBezTo>
                      <a:pt x="7589" y="17"/>
                      <a:pt x="7573" y="17"/>
                      <a:pt x="7573" y="34"/>
                    </a:cubicBezTo>
                    <a:cubicBezTo>
                      <a:pt x="7239" y="134"/>
                      <a:pt x="6905" y="159"/>
                      <a:pt x="6568" y="159"/>
                    </a:cubicBezTo>
                    <a:cubicBezTo>
                      <a:pt x="6230" y="159"/>
                      <a:pt x="5888" y="134"/>
                      <a:pt x="5538" y="134"/>
                    </a:cubicBezTo>
                    <a:cubicBezTo>
                      <a:pt x="5037" y="167"/>
                      <a:pt x="4537" y="234"/>
                      <a:pt x="4037" y="334"/>
                    </a:cubicBezTo>
                    <a:cubicBezTo>
                      <a:pt x="2569" y="668"/>
                      <a:pt x="1068" y="1168"/>
                      <a:pt x="67" y="2302"/>
                    </a:cubicBezTo>
                    <a:lnTo>
                      <a:pt x="1" y="2402"/>
                    </a:lnTo>
                    <a:cubicBezTo>
                      <a:pt x="34" y="2502"/>
                      <a:pt x="101" y="2602"/>
                      <a:pt x="134" y="2703"/>
                    </a:cubicBezTo>
                    <a:cubicBezTo>
                      <a:pt x="234" y="2936"/>
                      <a:pt x="401" y="3170"/>
                      <a:pt x="601" y="3336"/>
                    </a:cubicBezTo>
                    <a:cubicBezTo>
                      <a:pt x="868" y="3503"/>
                      <a:pt x="1201" y="3570"/>
                      <a:pt x="1502" y="3570"/>
                    </a:cubicBezTo>
                    <a:cubicBezTo>
                      <a:pt x="2436" y="3603"/>
                      <a:pt x="3403" y="3703"/>
                      <a:pt x="4337" y="3737"/>
                    </a:cubicBezTo>
                    <a:cubicBezTo>
                      <a:pt x="4437" y="3703"/>
                      <a:pt x="4537" y="3670"/>
                      <a:pt x="4637" y="3670"/>
                    </a:cubicBezTo>
                    <a:cubicBezTo>
                      <a:pt x="5104" y="3603"/>
                      <a:pt x="5605" y="3570"/>
                      <a:pt x="6072" y="3470"/>
                    </a:cubicBezTo>
                    <a:cubicBezTo>
                      <a:pt x="6872" y="3303"/>
                      <a:pt x="7539" y="2836"/>
                      <a:pt x="7973" y="2169"/>
                    </a:cubicBezTo>
                    <a:cubicBezTo>
                      <a:pt x="8373" y="1468"/>
                      <a:pt x="8240" y="568"/>
                      <a:pt x="7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8" name="Google Shape;2678;p26"/>
              <p:cNvSpPr/>
              <p:nvPr/>
            </p:nvSpPr>
            <p:spPr>
              <a:xfrm>
                <a:off x="1853123" y="1838068"/>
                <a:ext cx="261928" cy="137477"/>
              </a:xfrm>
              <a:custGeom>
                <a:rect b="b" l="l" r="r" t="t"/>
                <a:pathLst>
                  <a:path extrusionOk="0" h="4570" w="8707">
                    <a:moveTo>
                      <a:pt x="8542" y="0"/>
                    </a:moveTo>
                    <a:cubicBezTo>
                      <a:pt x="8296" y="0"/>
                      <a:pt x="7026" y="1085"/>
                      <a:pt x="6805" y="1211"/>
                    </a:cubicBezTo>
                    <a:cubicBezTo>
                      <a:pt x="6138" y="1612"/>
                      <a:pt x="5437" y="1912"/>
                      <a:pt x="4703" y="2079"/>
                    </a:cubicBezTo>
                    <a:cubicBezTo>
                      <a:pt x="4047" y="2256"/>
                      <a:pt x="3390" y="2337"/>
                      <a:pt x="2733" y="2337"/>
                    </a:cubicBezTo>
                    <a:cubicBezTo>
                      <a:pt x="2522" y="2337"/>
                      <a:pt x="2312" y="2328"/>
                      <a:pt x="2102" y="2312"/>
                    </a:cubicBezTo>
                    <a:cubicBezTo>
                      <a:pt x="1701" y="2279"/>
                      <a:pt x="1334" y="2212"/>
                      <a:pt x="934" y="2079"/>
                    </a:cubicBezTo>
                    <a:cubicBezTo>
                      <a:pt x="600" y="1912"/>
                      <a:pt x="300" y="1745"/>
                      <a:pt x="0" y="1545"/>
                    </a:cubicBezTo>
                    <a:lnTo>
                      <a:pt x="0" y="1545"/>
                    </a:lnTo>
                    <a:cubicBezTo>
                      <a:pt x="67" y="1778"/>
                      <a:pt x="167" y="1979"/>
                      <a:pt x="334" y="2145"/>
                    </a:cubicBezTo>
                    <a:cubicBezTo>
                      <a:pt x="834" y="2946"/>
                      <a:pt x="1501" y="3580"/>
                      <a:pt x="2302" y="4047"/>
                    </a:cubicBezTo>
                    <a:cubicBezTo>
                      <a:pt x="2866" y="4399"/>
                      <a:pt x="3512" y="4570"/>
                      <a:pt x="4160" y="4570"/>
                    </a:cubicBezTo>
                    <a:cubicBezTo>
                      <a:pt x="4432" y="4570"/>
                      <a:pt x="4704" y="4540"/>
                      <a:pt x="4970" y="4480"/>
                    </a:cubicBezTo>
                    <a:cubicBezTo>
                      <a:pt x="5471" y="4347"/>
                      <a:pt x="5938" y="4080"/>
                      <a:pt x="6338" y="3747"/>
                    </a:cubicBezTo>
                    <a:cubicBezTo>
                      <a:pt x="6938" y="3280"/>
                      <a:pt x="7439" y="2712"/>
                      <a:pt x="7839" y="2079"/>
                    </a:cubicBezTo>
                    <a:cubicBezTo>
                      <a:pt x="8006" y="1745"/>
                      <a:pt x="8173" y="1378"/>
                      <a:pt x="8306" y="1011"/>
                    </a:cubicBezTo>
                    <a:cubicBezTo>
                      <a:pt x="8373" y="878"/>
                      <a:pt x="8706" y="111"/>
                      <a:pt x="8573" y="11"/>
                    </a:cubicBezTo>
                    <a:cubicBezTo>
                      <a:pt x="8566" y="4"/>
                      <a:pt x="8555" y="0"/>
                      <a:pt x="85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9" name="Google Shape;2679;p26"/>
              <p:cNvSpPr/>
              <p:nvPr/>
            </p:nvSpPr>
            <p:spPr>
              <a:xfrm>
                <a:off x="2268535" y="1791199"/>
                <a:ext cx="171621" cy="72439"/>
              </a:xfrm>
              <a:custGeom>
                <a:rect b="b" l="l" r="r" t="t"/>
                <a:pathLst>
                  <a:path extrusionOk="0" h="2408" w="5705">
                    <a:moveTo>
                      <a:pt x="5705" y="1"/>
                    </a:moveTo>
                    <a:lnTo>
                      <a:pt x="5705" y="1"/>
                    </a:lnTo>
                    <a:cubicBezTo>
                      <a:pt x="5572" y="34"/>
                      <a:pt x="5471" y="101"/>
                      <a:pt x="5371" y="134"/>
                    </a:cubicBezTo>
                    <a:cubicBezTo>
                      <a:pt x="5105" y="234"/>
                      <a:pt x="4871" y="301"/>
                      <a:pt x="4604" y="368"/>
                    </a:cubicBezTo>
                    <a:cubicBezTo>
                      <a:pt x="4304" y="434"/>
                      <a:pt x="4037" y="501"/>
                      <a:pt x="3737" y="534"/>
                    </a:cubicBezTo>
                    <a:cubicBezTo>
                      <a:pt x="3257" y="625"/>
                      <a:pt x="2767" y="671"/>
                      <a:pt x="2277" y="671"/>
                    </a:cubicBezTo>
                    <a:cubicBezTo>
                      <a:pt x="1506" y="671"/>
                      <a:pt x="735" y="559"/>
                      <a:pt x="1" y="334"/>
                    </a:cubicBezTo>
                    <a:lnTo>
                      <a:pt x="1" y="334"/>
                    </a:lnTo>
                    <a:cubicBezTo>
                      <a:pt x="868" y="1302"/>
                      <a:pt x="2036" y="1969"/>
                      <a:pt x="3270" y="2302"/>
                    </a:cubicBezTo>
                    <a:cubicBezTo>
                      <a:pt x="3520" y="2374"/>
                      <a:pt x="3770" y="2407"/>
                      <a:pt x="4016" y="2407"/>
                    </a:cubicBezTo>
                    <a:cubicBezTo>
                      <a:pt x="4228" y="2407"/>
                      <a:pt x="4436" y="2382"/>
                      <a:pt x="4638" y="2336"/>
                    </a:cubicBezTo>
                    <a:cubicBezTo>
                      <a:pt x="4938" y="2236"/>
                      <a:pt x="5171" y="2102"/>
                      <a:pt x="5405" y="1902"/>
                    </a:cubicBezTo>
                    <a:cubicBezTo>
                      <a:pt x="5471" y="1869"/>
                      <a:pt x="5505" y="1835"/>
                      <a:pt x="5572" y="1802"/>
                    </a:cubicBezTo>
                    <a:lnTo>
                      <a:pt x="5572" y="201"/>
                    </a:lnTo>
                    <a:cubicBezTo>
                      <a:pt x="5605" y="134"/>
                      <a:pt x="5672" y="67"/>
                      <a:pt x="57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0" name="Google Shape;2680;p26"/>
              <p:cNvSpPr/>
              <p:nvPr/>
            </p:nvSpPr>
            <p:spPr>
              <a:xfrm>
                <a:off x="1874180" y="1754468"/>
                <a:ext cx="46177" cy="37814"/>
              </a:xfrm>
              <a:custGeom>
                <a:rect b="b" l="l" r="r" t="t"/>
                <a:pathLst>
                  <a:path extrusionOk="0" h="1257" w="1535">
                    <a:moveTo>
                      <a:pt x="719" y="1"/>
                    </a:moveTo>
                    <a:cubicBezTo>
                      <a:pt x="625" y="1"/>
                      <a:pt x="529" y="18"/>
                      <a:pt x="434" y="54"/>
                    </a:cubicBezTo>
                    <a:cubicBezTo>
                      <a:pt x="1" y="288"/>
                      <a:pt x="1" y="922"/>
                      <a:pt x="434" y="1155"/>
                    </a:cubicBezTo>
                    <a:cubicBezTo>
                      <a:pt x="563" y="1220"/>
                      <a:pt x="693" y="1256"/>
                      <a:pt x="831" y="1256"/>
                    </a:cubicBezTo>
                    <a:cubicBezTo>
                      <a:pt x="907" y="1256"/>
                      <a:pt x="985" y="1245"/>
                      <a:pt x="1068" y="1222"/>
                    </a:cubicBezTo>
                    <a:cubicBezTo>
                      <a:pt x="1168" y="1188"/>
                      <a:pt x="1268" y="1155"/>
                      <a:pt x="1368" y="1055"/>
                    </a:cubicBezTo>
                    <a:cubicBezTo>
                      <a:pt x="1502" y="922"/>
                      <a:pt x="1535" y="755"/>
                      <a:pt x="1468" y="588"/>
                    </a:cubicBezTo>
                    <a:cubicBezTo>
                      <a:pt x="1364" y="223"/>
                      <a:pt x="1056" y="1"/>
                      <a:pt x="71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1" name="Google Shape;2681;p26"/>
              <p:cNvSpPr/>
              <p:nvPr/>
            </p:nvSpPr>
            <p:spPr>
              <a:xfrm>
                <a:off x="2432125" y="1252327"/>
                <a:ext cx="89315" cy="233861"/>
              </a:xfrm>
              <a:custGeom>
                <a:rect b="b" l="l" r="r" t="t"/>
                <a:pathLst>
                  <a:path extrusionOk="0" h="7774" w="2969">
                    <a:moveTo>
                      <a:pt x="567" y="1"/>
                    </a:moveTo>
                    <a:cubicBezTo>
                      <a:pt x="500" y="201"/>
                      <a:pt x="467" y="401"/>
                      <a:pt x="400" y="601"/>
                    </a:cubicBezTo>
                    <a:cubicBezTo>
                      <a:pt x="0" y="2269"/>
                      <a:pt x="33" y="4004"/>
                      <a:pt x="567" y="5638"/>
                    </a:cubicBezTo>
                    <a:cubicBezTo>
                      <a:pt x="734" y="6172"/>
                      <a:pt x="1001" y="6706"/>
                      <a:pt x="1368" y="7139"/>
                    </a:cubicBezTo>
                    <a:cubicBezTo>
                      <a:pt x="1601" y="7406"/>
                      <a:pt x="1868" y="7606"/>
                      <a:pt x="2168" y="7773"/>
                    </a:cubicBezTo>
                    <a:cubicBezTo>
                      <a:pt x="2602" y="7239"/>
                      <a:pt x="2869" y="6572"/>
                      <a:pt x="2969" y="5872"/>
                    </a:cubicBezTo>
                    <a:cubicBezTo>
                      <a:pt x="2969" y="5171"/>
                      <a:pt x="2602" y="4571"/>
                      <a:pt x="2535" y="3870"/>
                    </a:cubicBezTo>
                    <a:cubicBezTo>
                      <a:pt x="2469" y="3137"/>
                      <a:pt x="2735" y="2369"/>
                      <a:pt x="2469" y="1669"/>
                    </a:cubicBezTo>
                    <a:cubicBezTo>
                      <a:pt x="2268" y="1235"/>
                      <a:pt x="1968" y="835"/>
                      <a:pt x="1568" y="601"/>
                    </a:cubicBezTo>
                    <a:cubicBezTo>
                      <a:pt x="1234" y="368"/>
                      <a:pt x="934" y="168"/>
                      <a:pt x="5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2" name="Google Shape;2682;p26"/>
              <p:cNvSpPr/>
              <p:nvPr/>
            </p:nvSpPr>
            <p:spPr>
              <a:xfrm>
                <a:off x="1494867" y="1991911"/>
                <a:ext cx="336202" cy="505566"/>
              </a:xfrm>
              <a:custGeom>
                <a:rect b="b" l="l" r="r" t="t"/>
                <a:pathLst>
                  <a:path extrusionOk="0" h="16806" w="11176">
                    <a:moveTo>
                      <a:pt x="7539" y="0"/>
                    </a:moveTo>
                    <a:cubicBezTo>
                      <a:pt x="7639" y="601"/>
                      <a:pt x="7606" y="1234"/>
                      <a:pt x="7473" y="1835"/>
                    </a:cubicBezTo>
                    <a:cubicBezTo>
                      <a:pt x="7206" y="2669"/>
                      <a:pt x="6805" y="3469"/>
                      <a:pt x="6238" y="4136"/>
                    </a:cubicBezTo>
                    <a:cubicBezTo>
                      <a:pt x="4304" y="6905"/>
                      <a:pt x="2169" y="9540"/>
                      <a:pt x="668" y="12543"/>
                    </a:cubicBezTo>
                    <a:cubicBezTo>
                      <a:pt x="401" y="13043"/>
                      <a:pt x="201" y="13577"/>
                      <a:pt x="34" y="14110"/>
                    </a:cubicBezTo>
                    <a:lnTo>
                      <a:pt x="34" y="14377"/>
                    </a:lnTo>
                    <a:cubicBezTo>
                      <a:pt x="1" y="14878"/>
                      <a:pt x="101" y="15411"/>
                      <a:pt x="367" y="15878"/>
                    </a:cubicBezTo>
                    <a:cubicBezTo>
                      <a:pt x="701" y="16345"/>
                      <a:pt x="1235" y="16679"/>
                      <a:pt x="1802" y="16746"/>
                    </a:cubicBezTo>
                    <a:cubicBezTo>
                      <a:pt x="2039" y="16787"/>
                      <a:pt x="2283" y="16806"/>
                      <a:pt x="2527" y="16806"/>
                    </a:cubicBezTo>
                    <a:cubicBezTo>
                      <a:pt x="2866" y="16806"/>
                      <a:pt x="3207" y="16770"/>
                      <a:pt x="3536" y="16712"/>
                    </a:cubicBezTo>
                    <a:cubicBezTo>
                      <a:pt x="5037" y="16445"/>
                      <a:pt x="6472" y="15812"/>
                      <a:pt x="7639" y="14811"/>
                    </a:cubicBezTo>
                    <a:cubicBezTo>
                      <a:pt x="9541" y="13110"/>
                      <a:pt x="10341" y="10508"/>
                      <a:pt x="10742" y="8006"/>
                    </a:cubicBezTo>
                    <a:cubicBezTo>
                      <a:pt x="11042" y="6371"/>
                      <a:pt x="11175" y="4670"/>
                      <a:pt x="10742" y="3102"/>
                    </a:cubicBezTo>
                    <a:cubicBezTo>
                      <a:pt x="10508" y="2369"/>
                      <a:pt x="10141" y="1701"/>
                      <a:pt x="9607" y="1134"/>
                    </a:cubicBezTo>
                    <a:cubicBezTo>
                      <a:pt x="9174" y="634"/>
                      <a:pt x="8573" y="267"/>
                      <a:pt x="7940" y="67"/>
                    </a:cubicBezTo>
                    <a:cubicBezTo>
                      <a:pt x="7806" y="0"/>
                      <a:pt x="7673" y="0"/>
                      <a:pt x="75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3" name="Google Shape;2683;p26"/>
              <p:cNvSpPr/>
              <p:nvPr/>
            </p:nvSpPr>
            <p:spPr>
              <a:xfrm>
                <a:off x="2342809" y="1917637"/>
                <a:ext cx="152548" cy="479094"/>
              </a:xfrm>
              <a:custGeom>
                <a:rect b="b" l="l" r="r" t="t"/>
                <a:pathLst>
                  <a:path extrusionOk="0" h="15926" w="5071">
                    <a:moveTo>
                      <a:pt x="2936" y="1"/>
                    </a:moveTo>
                    <a:lnTo>
                      <a:pt x="2936" y="1"/>
                    </a:lnTo>
                    <a:cubicBezTo>
                      <a:pt x="2769" y="134"/>
                      <a:pt x="2602" y="301"/>
                      <a:pt x="2469" y="501"/>
                    </a:cubicBezTo>
                    <a:cubicBezTo>
                      <a:pt x="2135" y="901"/>
                      <a:pt x="1868" y="1302"/>
                      <a:pt x="1635" y="1735"/>
                    </a:cubicBezTo>
                    <a:cubicBezTo>
                      <a:pt x="1268" y="2603"/>
                      <a:pt x="1034" y="3537"/>
                      <a:pt x="968" y="4504"/>
                    </a:cubicBezTo>
                    <a:cubicBezTo>
                      <a:pt x="834" y="5405"/>
                      <a:pt x="667" y="6305"/>
                      <a:pt x="434" y="7173"/>
                    </a:cubicBezTo>
                    <a:cubicBezTo>
                      <a:pt x="200" y="7906"/>
                      <a:pt x="67" y="8640"/>
                      <a:pt x="0" y="9408"/>
                    </a:cubicBezTo>
                    <a:cubicBezTo>
                      <a:pt x="0" y="10141"/>
                      <a:pt x="134" y="10875"/>
                      <a:pt x="367" y="11576"/>
                    </a:cubicBezTo>
                    <a:cubicBezTo>
                      <a:pt x="601" y="12343"/>
                      <a:pt x="934" y="13110"/>
                      <a:pt x="1401" y="13777"/>
                    </a:cubicBezTo>
                    <a:cubicBezTo>
                      <a:pt x="1735" y="14244"/>
                      <a:pt x="2135" y="14645"/>
                      <a:pt x="2569" y="15012"/>
                    </a:cubicBezTo>
                    <a:cubicBezTo>
                      <a:pt x="3086" y="15468"/>
                      <a:pt x="3743" y="15925"/>
                      <a:pt x="4437" y="15925"/>
                    </a:cubicBezTo>
                    <a:cubicBezTo>
                      <a:pt x="4504" y="15925"/>
                      <a:pt x="4570" y="15921"/>
                      <a:pt x="4637" y="15912"/>
                    </a:cubicBezTo>
                    <a:cubicBezTo>
                      <a:pt x="4804" y="15879"/>
                      <a:pt x="4937" y="15845"/>
                      <a:pt x="5071" y="15779"/>
                    </a:cubicBezTo>
                    <a:cubicBezTo>
                      <a:pt x="4937" y="15312"/>
                      <a:pt x="4804" y="14811"/>
                      <a:pt x="4737" y="14344"/>
                    </a:cubicBezTo>
                    <a:cubicBezTo>
                      <a:pt x="4470" y="12543"/>
                      <a:pt x="3903" y="10809"/>
                      <a:pt x="3069" y="9174"/>
                    </a:cubicBezTo>
                    <a:cubicBezTo>
                      <a:pt x="2602" y="8307"/>
                      <a:pt x="2068" y="7439"/>
                      <a:pt x="1968" y="6472"/>
                    </a:cubicBezTo>
                    <a:cubicBezTo>
                      <a:pt x="1935" y="5705"/>
                      <a:pt x="2035" y="4971"/>
                      <a:pt x="2235" y="4237"/>
                    </a:cubicBezTo>
                    <a:cubicBezTo>
                      <a:pt x="2569" y="2836"/>
                      <a:pt x="2802" y="1402"/>
                      <a:pt x="29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4" name="Google Shape;2684;p26"/>
              <p:cNvSpPr/>
              <p:nvPr/>
            </p:nvSpPr>
            <p:spPr>
              <a:xfrm>
                <a:off x="1454737" y="2518720"/>
                <a:ext cx="912162" cy="1011915"/>
              </a:xfrm>
              <a:custGeom>
                <a:rect b="b" l="l" r="r" t="t"/>
                <a:pathLst>
                  <a:path extrusionOk="0" h="33638" w="30322">
                    <a:moveTo>
                      <a:pt x="30322" y="1"/>
                    </a:moveTo>
                    <a:cubicBezTo>
                      <a:pt x="28287" y="1001"/>
                      <a:pt x="26252" y="2002"/>
                      <a:pt x="24685" y="3603"/>
                    </a:cubicBezTo>
                    <a:cubicBezTo>
                      <a:pt x="23484" y="4804"/>
                      <a:pt x="22550" y="6305"/>
                      <a:pt x="21149" y="7273"/>
                    </a:cubicBezTo>
                    <a:cubicBezTo>
                      <a:pt x="20148" y="7873"/>
                      <a:pt x="19114" y="8340"/>
                      <a:pt x="18013" y="8674"/>
                    </a:cubicBezTo>
                    <a:cubicBezTo>
                      <a:pt x="15378" y="9641"/>
                      <a:pt x="12809" y="10775"/>
                      <a:pt x="10141" y="11576"/>
                    </a:cubicBezTo>
                    <a:cubicBezTo>
                      <a:pt x="8340" y="12109"/>
                      <a:pt x="6464" y="12465"/>
                      <a:pt x="4604" y="12465"/>
                    </a:cubicBezTo>
                    <a:cubicBezTo>
                      <a:pt x="3673" y="12465"/>
                      <a:pt x="2747" y="12376"/>
                      <a:pt x="1835" y="12176"/>
                    </a:cubicBezTo>
                    <a:cubicBezTo>
                      <a:pt x="1575" y="12104"/>
                      <a:pt x="1310" y="12069"/>
                      <a:pt x="1043" y="12069"/>
                    </a:cubicBezTo>
                    <a:cubicBezTo>
                      <a:pt x="693" y="12069"/>
                      <a:pt x="341" y="12129"/>
                      <a:pt x="0" y="12243"/>
                    </a:cubicBezTo>
                    <a:cubicBezTo>
                      <a:pt x="167" y="12343"/>
                      <a:pt x="300" y="12443"/>
                      <a:pt x="434" y="12610"/>
                    </a:cubicBezTo>
                    <a:cubicBezTo>
                      <a:pt x="701" y="12977"/>
                      <a:pt x="834" y="13444"/>
                      <a:pt x="868" y="13911"/>
                    </a:cubicBezTo>
                    <a:cubicBezTo>
                      <a:pt x="1535" y="14278"/>
                      <a:pt x="2269" y="14478"/>
                      <a:pt x="3036" y="14578"/>
                    </a:cubicBezTo>
                    <a:cubicBezTo>
                      <a:pt x="3612" y="14656"/>
                      <a:pt x="4190" y="14693"/>
                      <a:pt x="4767" y="14693"/>
                    </a:cubicBezTo>
                    <a:cubicBezTo>
                      <a:pt x="8396" y="14693"/>
                      <a:pt x="11993" y="13228"/>
                      <a:pt x="15044" y="11242"/>
                    </a:cubicBezTo>
                    <a:cubicBezTo>
                      <a:pt x="15678" y="10775"/>
                      <a:pt x="16412" y="10408"/>
                      <a:pt x="17179" y="10175"/>
                    </a:cubicBezTo>
                    <a:cubicBezTo>
                      <a:pt x="17246" y="10175"/>
                      <a:pt x="17313" y="10175"/>
                      <a:pt x="17379" y="10208"/>
                    </a:cubicBezTo>
                    <a:cubicBezTo>
                      <a:pt x="17479" y="10308"/>
                      <a:pt x="17413" y="10442"/>
                      <a:pt x="17379" y="10542"/>
                    </a:cubicBezTo>
                    <a:cubicBezTo>
                      <a:pt x="14110" y="16179"/>
                      <a:pt x="10841" y="21850"/>
                      <a:pt x="6405" y="26620"/>
                    </a:cubicBezTo>
                    <a:cubicBezTo>
                      <a:pt x="5771" y="27287"/>
                      <a:pt x="5104" y="27887"/>
                      <a:pt x="4370" y="28421"/>
                    </a:cubicBezTo>
                    <a:cubicBezTo>
                      <a:pt x="4103" y="28855"/>
                      <a:pt x="3803" y="29255"/>
                      <a:pt x="3469" y="29622"/>
                    </a:cubicBezTo>
                    <a:cubicBezTo>
                      <a:pt x="3236" y="29822"/>
                      <a:pt x="3036" y="30089"/>
                      <a:pt x="2902" y="30389"/>
                    </a:cubicBezTo>
                    <a:cubicBezTo>
                      <a:pt x="2769" y="30823"/>
                      <a:pt x="2902" y="31290"/>
                      <a:pt x="3203" y="31623"/>
                    </a:cubicBezTo>
                    <a:cubicBezTo>
                      <a:pt x="4303" y="31590"/>
                      <a:pt x="5337" y="30823"/>
                      <a:pt x="6205" y="30056"/>
                    </a:cubicBezTo>
                    <a:cubicBezTo>
                      <a:pt x="8340" y="28221"/>
                      <a:pt x="10274" y="26220"/>
                      <a:pt x="12042" y="24051"/>
                    </a:cubicBezTo>
                    <a:cubicBezTo>
                      <a:pt x="14077" y="21449"/>
                      <a:pt x="15678" y="18547"/>
                      <a:pt x="17279" y="15645"/>
                    </a:cubicBezTo>
                    <a:lnTo>
                      <a:pt x="17279" y="15645"/>
                    </a:lnTo>
                    <a:cubicBezTo>
                      <a:pt x="17246" y="17046"/>
                      <a:pt x="16746" y="18381"/>
                      <a:pt x="16212" y="19681"/>
                    </a:cubicBezTo>
                    <a:lnTo>
                      <a:pt x="12076" y="30122"/>
                    </a:lnTo>
                    <a:cubicBezTo>
                      <a:pt x="11809" y="30689"/>
                      <a:pt x="11642" y="31323"/>
                      <a:pt x="11609" y="31990"/>
                    </a:cubicBezTo>
                    <a:cubicBezTo>
                      <a:pt x="11575" y="32657"/>
                      <a:pt x="11942" y="33258"/>
                      <a:pt x="12543" y="33558"/>
                    </a:cubicBezTo>
                    <a:cubicBezTo>
                      <a:pt x="12713" y="33611"/>
                      <a:pt x="12890" y="33637"/>
                      <a:pt x="13066" y="33637"/>
                    </a:cubicBezTo>
                    <a:cubicBezTo>
                      <a:pt x="13442" y="33637"/>
                      <a:pt x="13815" y="33518"/>
                      <a:pt x="14110" y="33291"/>
                    </a:cubicBezTo>
                    <a:cubicBezTo>
                      <a:pt x="14544" y="32924"/>
                      <a:pt x="14911" y="32491"/>
                      <a:pt x="15211" y="31990"/>
                    </a:cubicBezTo>
                    <a:cubicBezTo>
                      <a:pt x="17413" y="28454"/>
                      <a:pt x="18914" y="24485"/>
                      <a:pt x="20381" y="20582"/>
                    </a:cubicBezTo>
                    <a:cubicBezTo>
                      <a:pt x="20548" y="20115"/>
                      <a:pt x="20682" y="19548"/>
                      <a:pt x="20348" y="19214"/>
                    </a:cubicBezTo>
                    <a:cubicBezTo>
                      <a:pt x="19514" y="19815"/>
                      <a:pt x="19081" y="20816"/>
                      <a:pt x="18614" y="21750"/>
                    </a:cubicBezTo>
                    <a:cubicBezTo>
                      <a:pt x="17913" y="23117"/>
                      <a:pt x="17112" y="24452"/>
                      <a:pt x="16145" y="25652"/>
                    </a:cubicBezTo>
                    <a:cubicBezTo>
                      <a:pt x="16078" y="25753"/>
                      <a:pt x="15978" y="25819"/>
                      <a:pt x="15845" y="25819"/>
                    </a:cubicBezTo>
                    <a:cubicBezTo>
                      <a:pt x="15645" y="25786"/>
                      <a:pt x="15645" y="25519"/>
                      <a:pt x="15711" y="25319"/>
                    </a:cubicBezTo>
                    <a:cubicBezTo>
                      <a:pt x="17246" y="20615"/>
                      <a:pt x="18847" y="15912"/>
                      <a:pt x="21149" y="11509"/>
                    </a:cubicBezTo>
                    <a:cubicBezTo>
                      <a:pt x="23417" y="7139"/>
                      <a:pt x="26419" y="3036"/>
                      <a:pt x="303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5" name="Google Shape;2685;p26"/>
              <p:cNvSpPr/>
              <p:nvPr/>
            </p:nvSpPr>
            <p:spPr>
              <a:xfrm>
                <a:off x="2034732" y="2720665"/>
                <a:ext cx="553939" cy="1121205"/>
              </a:xfrm>
              <a:custGeom>
                <a:rect b="b" l="l" r="r" t="t"/>
                <a:pathLst>
                  <a:path extrusionOk="0" h="37271" w="18414">
                    <a:moveTo>
                      <a:pt x="16823" y="0"/>
                    </a:moveTo>
                    <a:cubicBezTo>
                      <a:pt x="16338" y="0"/>
                      <a:pt x="15851" y="67"/>
                      <a:pt x="15378" y="193"/>
                    </a:cubicBezTo>
                    <a:cubicBezTo>
                      <a:pt x="11242" y="1093"/>
                      <a:pt x="8040" y="4296"/>
                      <a:pt x="5605" y="7731"/>
                    </a:cubicBezTo>
                    <a:cubicBezTo>
                      <a:pt x="4471" y="9266"/>
                      <a:pt x="3537" y="10900"/>
                      <a:pt x="2769" y="12635"/>
                    </a:cubicBezTo>
                    <a:cubicBezTo>
                      <a:pt x="534" y="17872"/>
                      <a:pt x="601" y="23743"/>
                      <a:pt x="1168" y="29414"/>
                    </a:cubicBezTo>
                    <a:cubicBezTo>
                      <a:pt x="1402" y="31782"/>
                      <a:pt x="1669" y="34317"/>
                      <a:pt x="568" y="36452"/>
                    </a:cubicBezTo>
                    <a:cubicBezTo>
                      <a:pt x="488" y="36611"/>
                      <a:pt x="282" y="36791"/>
                      <a:pt x="117" y="36791"/>
                    </a:cubicBezTo>
                    <a:cubicBezTo>
                      <a:pt x="75" y="36791"/>
                      <a:pt x="35" y="36779"/>
                      <a:pt x="1" y="36752"/>
                    </a:cubicBezTo>
                    <a:lnTo>
                      <a:pt x="1" y="36752"/>
                    </a:lnTo>
                    <a:cubicBezTo>
                      <a:pt x="286" y="37105"/>
                      <a:pt x="741" y="37270"/>
                      <a:pt x="1214" y="37270"/>
                    </a:cubicBezTo>
                    <a:cubicBezTo>
                      <a:pt x="1902" y="37270"/>
                      <a:pt x="2626" y="36919"/>
                      <a:pt x="2903" y="36285"/>
                    </a:cubicBezTo>
                    <a:cubicBezTo>
                      <a:pt x="3070" y="35718"/>
                      <a:pt x="3103" y="35084"/>
                      <a:pt x="2936" y="34517"/>
                    </a:cubicBezTo>
                    <a:cubicBezTo>
                      <a:pt x="2636" y="32549"/>
                      <a:pt x="2302" y="30548"/>
                      <a:pt x="2369" y="28580"/>
                    </a:cubicBezTo>
                    <a:cubicBezTo>
                      <a:pt x="2436" y="26145"/>
                      <a:pt x="3070" y="23743"/>
                      <a:pt x="3537" y="21341"/>
                    </a:cubicBezTo>
                    <a:cubicBezTo>
                      <a:pt x="4137" y="18339"/>
                      <a:pt x="4471" y="15270"/>
                      <a:pt x="5705" y="12501"/>
                    </a:cubicBezTo>
                    <a:cubicBezTo>
                      <a:pt x="6672" y="10467"/>
                      <a:pt x="7973" y="8599"/>
                      <a:pt x="9541" y="6998"/>
                    </a:cubicBezTo>
                    <a:cubicBezTo>
                      <a:pt x="11742" y="4629"/>
                      <a:pt x="14511" y="2494"/>
                      <a:pt x="17780" y="2227"/>
                    </a:cubicBezTo>
                    <a:lnTo>
                      <a:pt x="17913" y="2227"/>
                    </a:lnTo>
                    <a:lnTo>
                      <a:pt x="17913" y="426"/>
                    </a:lnTo>
                    <a:cubicBezTo>
                      <a:pt x="18080" y="393"/>
                      <a:pt x="18247" y="326"/>
                      <a:pt x="18414" y="259"/>
                    </a:cubicBezTo>
                    <a:cubicBezTo>
                      <a:pt x="17903" y="83"/>
                      <a:pt x="17365" y="0"/>
                      <a:pt x="168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6" name="Google Shape;2686;p26"/>
              <p:cNvSpPr/>
              <p:nvPr/>
            </p:nvSpPr>
            <p:spPr>
              <a:xfrm>
                <a:off x="1779841" y="3878429"/>
                <a:ext cx="589076" cy="253174"/>
              </a:xfrm>
              <a:custGeom>
                <a:rect b="b" l="l" r="r" t="t"/>
                <a:pathLst>
                  <a:path extrusionOk="0" h="8416" w="19582">
                    <a:moveTo>
                      <a:pt x="19582" y="1"/>
                    </a:moveTo>
                    <a:cubicBezTo>
                      <a:pt x="16646" y="2336"/>
                      <a:pt x="13244" y="4070"/>
                      <a:pt x="9608" y="5104"/>
                    </a:cubicBezTo>
                    <a:cubicBezTo>
                      <a:pt x="8832" y="5354"/>
                      <a:pt x="8033" y="5488"/>
                      <a:pt x="7230" y="5488"/>
                    </a:cubicBezTo>
                    <a:cubicBezTo>
                      <a:pt x="7066" y="5488"/>
                      <a:pt x="6903" y="5483"/>
                      <a:pt x="6739" y="5471"/>
                    </a:cubicBezTo>
                    <a:cubicBezTo>
                      <a:pt x="6372" y="5438"/>
                      <a:pt x="5939" y="5271"/>
                      <a:pt x="5905" y="4904"/>
                    </a:cubicBezTo>
                    <a:cubicBezTo>
                      <a:pt x="5905" y="4704"/>
                      <a:pt x="5972" y="4504"/>
                      <a:pt x="6139" y="4337"/>
                    </a:cubicBezTo>
                    <a:cubicBezTo>
                      <a:pt x="6706" y="3703"/>
                      <a:pt x="7340" y="3103"/>
                      <a:pt x="8007" y="2569"/>
                    </a:cubicBezTo>
                    <a:cubicBezTo>
                      <a:pt x="8507" y="2102"/>
                      <a:pt x="9374" y="1502"/>
                      <a:pt x="9608" y="835"/>
                    </a:cubicBezTo>
                    <a:cubicBezTo>
                      <a:pt x="9560" y="814"/>
                      <a:pt x="9509" y="804"/>
                      <a:pt x="9454" y="804"/>
                    </a:cubicBezTo>
                    <a:cubicBezTo>
                      <a:pt x="8816" y="804"/>
                      <a:pt x="7736" y="2129"/>
                      <a:pt x="7306" y="2436"/>
                    </a:cubicBezTo>
                    <a:cubicBezTo>
                      <a:pt x="6372" y="3136"/>
                      <a:pt x="5338" y="3737"/>
                      <a:pt x="4271" y="4170"/>
                    </a:cubicBezTo>
                    <a:cubicBezTo>
                      <a:pt x="3070" y="4704"/>
                      <a:pt x="1736" y="5038"/>
                      <a:pt x="668" y="5838"/>
                    </a:cubicBezTo>
                    <a:cubicBezTo>
                      <a:pt x="301" y="6105"/>
                      <a:pt x="34" y="6505"/>
                      <a:pt x="1" y="6972"/>
                    </a:cubicBezTo>
                    <a:cubicBezTo>
                      <a:pt x="34" y="7273"/>
                      <a:pt x="201" y="7606"/>
                      <a:pt x="468" y="7806"/>
                    </a:cubicBezTo>
                    <a:cubicBezTo>
                      <a:pt x="1030" y="8312"/>
                      <a:pt x="1829" y="8416"/>
                      <a:pt x="2606" y="8416"/>
                    </a:cubicBezTo>
                    <a:cubicBezTo>
                      <a:pt x="2751" y="8416"/>
                      <a:pt x="2895" y="8412"/>
                      <a:pt x="3036" y="8407"/>
                    </a:cubicBezTo>
                    <a:cubicBezTo>
                      <a:pt x="6739" y="8240"/>
                      <a:pt x="10342" y="7006"/>
                      <a:pt x="13644" y="5305"/>
                    </a:cubicBezTo>
                    <a:cubicBezTo>
                      <a:pt x="16046" y="4037"/>
                      <a:pt x="18414" y="2402"/>
                      <a:pt x="195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7" name="Google Shape;2687;p26"/>
              <p:cNvSpPr/>
              <p:nvPr/>
            </p:nvSpPr>
            <p:spPr>
              <a:xfrm>
                <a:off x="2577064" y="3677627"/>
                <a:ext cx="180194" cy="884215"/>
              </a:xfrm>
              <a:custGeom>
                <a:rect b="b" l="l" r="r" t="t"/>
                <a:pathLst>
                  <a:path extrusionOk="0" h="29393" w="5990">
                    <a:moveTo>
                      <a:pt x="511" y="1"/>
                    </a:moveTo>
                    <a:cubicBezTo>
                      <a:pt x="0" y="1"/>
                      <a:pt x="286" y="1846"/>
                      <a:pt x="286" y="2106"/>
                    </a:cubicBezTo>
                    <a:cubicBezTo>
                      <a:pt x="319" y="3940"/>
                      <a:pt x="319" y="5775"/>
                      <a:pt x="219" y="7643"/>
                    </a:cubicBezTo>
                    <a:cubicBezTo>
                      <a:pt x="52" y="8944"/>
                      <a:pt x="86" y="10278"/>
                      <a:pt x="319" y="11579"/>
                    </a:cubicBezTo>
                    <a:cubicBezTo>
                      <a:pt x="753" y="13647"/>
                      <a:pt x="2187" y="15549"/>
                      <a:pt x="2087" y="17684"/>
                    </a:cubicBezTo>
                    <a:cubicBezTo>
                      <a:pt x="1987" y="18551"/>
                      <a:pt x="1787" y="19418"/>
                      <a:pt x="1520" y="20219"/>
                    </a:cubicBezTo>
                    <a:cubicBezTo>
                      <a:pt x="686" y="23188"/>
                      <a:pt x="719" y="26323"/>
                      <a:pt x="753" y="29392"/>
                    </a:cubicBezTo>
                    <a:cubicBezTo>
                      <a:pt x="1020" y="29392"/>
                      <a:pt x="1320" y="29359"/>
                      <a:pt x="1587" y="29359"/>
                    </a:cubicBezTo>
                    <a:lnTo>
                      <a:pt x="2254" y="29359"/>
                    </a:lnTo>
                    <a:cubicBezTo>
                      <a:pt x="2821" y="28458"/>
                      <a:pt x="3255" y="27457"/>
                      <a:pt x="3588" y="26457"/>
                    </a:cubicBezTo>
                    <a:cubicBezTo>
                      <a:pt x="3988" y="24889"/>
                      <a:pt x="3922" y="23254"/>
                      <a:pt x="4355" y="21720"/>
                    </a:cubicBezTo>
                    <a:cubicBezTo>
                      <a:pt x="4722" y="20352"/>
                      <a:pt x="5489" y="19085"/>
                      <a:pt x="5656" y="17684"/>
                    </a:cubicBezTo>
                    <a:cubicBezTo>
                      <a:pt x="5990" y="15182"/>
                      <a:pt x="4455" y="12813"/>
                      <a:pt x="3488" y="10445"/>
                    </a:cubicBezTo>
                    <a:cubicBezTo>
                      <a:pt x="2387" y="7777"/>
                      <a:pt x="1987" y="4874"/>
                      <a:pt x="1320" y="2072"/>
                    </a:cubicBezTo>
                    <a:cubicBezTo>
                      <a:pt x="1253" y="1739"/>
                      <a:pt x="986" y="104"/>
                      <a:pt x="553" y="4"/>
                    </a:cubicBezTo>
                    <a:cubicBezTo>
                      <a:pt x="538" y="2"/>
                      <a:pt x="525" y="1"/>
                      <a:pt x="5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8" name="Google Shape;2688;p26"/>
              <p:cNvSpPr/>
              <p:nvPr/>
            </p:nvSpPr>
            <p:spPr>
              <a:xfrm>
                <a:off x="1377454" y="2612037"/>
                <a:ext cx="636245" cy="239517"/>
              </a:xfrm>
              <a:custGeom>
                <a:rect b="b" l="l" r="r" t="t"/>
                <a:pathLst>
                  <a:path extrusionOk="0" h="7962" w="21150">
                    <a:moveTo>
                      <a:pt x="1302" y="1"/>
                    </a:moveTo>
                    <a:cubicBezTo>
                      <a:pt x="1102" y="234"/>
                      <a:pt x="901" y="468"/>
                      <a:pt x="735" y="768"/>
                    </a:cubicBezTo>
                    <a:cubicBezTo>
                      <a:pt x="201" y="1635"/>
                      <a:pt x="234" y="2670"/>
                      <a:pt x="368" y="3670"/>
                    </a:cubicBezTo>
                    <a:cubicBezTo>
                      <a:pt x="434" y="4371"/>
                      <a:pt x="101" y="5038"/>
                      <a:pt x="34" y="5738"/>
                    </a:cubicBezTo>
                    <a:cubicBezTo>
                      <a:pt x="1" y="5872"/>
                      <a:pt x="1" y="6005"/>
                      <a:pt x="34" y="6172"/>
                    </a:cubicBezTo>
                    <a:cubicBezTo>
                      <a:pt x="434" y="6606"/>
                      <a:pt x="935" y="6973"/>
                      <a:pt x="1502" y="7206"/>
                    </a:cubicBezTo>
                    <a:cubicBezTo>
                      <a:pt x="2690" y="7757"/>
                      <a:pt x="3984" y="7961"/>
                      <a:pt x="5303" y="7961"/>
                    </a:cubicBezTo>
                    <a:cubicBezTo>
                      <a:pt x="6539" y="7961"/>
                      <a:pt x="7797" y="7782"/>
                      <a:pt x="9007" y="7540"/>
                    </a:cubicBezTo>
                    <a:cubicBezTo>
                      <a:pt x="13344" y="6739"/>
                      <a:pt x="17480" y="5038"/>
                      <a:pt x="21149" y="2569"/>
                    </a:cubicBezTo>
                    <a:lnTo>
                      <a:pt x="21149" y="2569"/>
                    </a:lnTo>
                    <a:cubicBezTo>
                      <a:pt x="18147" y="3503"/>
                      <a:pt x="15178" y="4404"/>
                      <a:pt x="12143" y="5205"/>
                    </a:cubicBezTo>
                    <a:cubicBezTo>
                      <a:pt x="10012" y="5792"/>
                      <a:pt x="7794" y="6350"/>
                      <a:pt x="5571" y="6350"/>
                    </a:cubicBezTo>
                    <a:cubicBezTo>
                      <a:pt x="5393" y="6350"/>
                      <a:pt x="5215" y="6346"/>
                      <a:pt x="5038" y="6339"/>
                    </a:cubicBezTo>
                    <a:cubicBezTo>
                      <a:pt x="4671" y="6305"/>
                      <a:pt x="4204" y="6239"/>
                      <a:pt x="4037" y="5872"/>
                    </a:cubicBezTo>
                    <a:cubicBezTo>
                      <a:pt x="4337" y="5772"/>
                      <a:pt x="4671" y="5738"/>
                      <a:pt x="4971" y="5738"/>
                    </a:cubicBezTo>
                    <a:cubicBezTo>
                      <a:pt x="5050" y="5739"/>
                      <a:pt x="5128" y="5740"/>
                      <a:pt x="5207" y="5740"/>
                    </a:cubicBezTo>
                    <a:cubicBezTo>
                      <a:pt x="7793" y="5740"/>
                      <a:pt x="10314" y="5208"/>
                      <a:pt x="12710" y="4204"/>
                    </a:cubicBezTo>
                    <a:cubicBezTo>
                      <a:pt x="14044" y="3637"/>
                      <a:pt x="15312" y="2870"/>
                      <a:pt x="16713" y="2503"/>
                    </a:cubicBezTo>
                    <a:cubicBezTo>
                      <a:pt x="17413" y="2303"/>
                      <a:pt x="18014" y="2269"/>
                      <a:pt x="18614" y="1836"/>
                    </a:cubicBezTo>
                    <a:lnTo>
                      <a:pt x="18614" y="1836"/>
                    </a:lnTo>
                    <a:cubicBezTo>
                      <a:pt x="16379" y="2369"/>
                      <a:pt x="14278" y="3270"/>
                      <a:pt x="12043" y="3870"/>
                    </a:cubicBezTo>
                    <a:cubicBezTo>
                      <a:pt x="10792" y="4193"/>
                      <a:pt x="9488" y="4418"/>
                      <a:pt x="8197" y="4418"/>
                    </a:cubicBezTo>
                    <a:cubicBezTo>
                      <a:pt x="7215" y="4418"/>
                      <a:pt x="6241" y="4287"/>
                      <a:pt x="5305" y="3970"/>
                    </a:cubicBezTo>
                    <a:cubicBezTo>
                      <a:pt x="3437" y="3337"/>
                      <a:pt x="1802" y="1836"/>
                      <a:pt x="13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9" name="Google Shape;2689;p26"/>
              <p:cNvSpPr/>
              <p:nvPr/>
            </p:nvSpPr>
            <p:spPr>
              <a:xfrm>
                <a:off x="1835043" y="2325799"/>
                <a:ext cx="462639" cy="228116"/>
              </a:xfrm>
              <a:custGeom>
                <a:rect b="b" l="l" r="r" t="t"/>
                <a:pathLst>
                  <a:path extrusionOk="0" h="7583" w="15379">
                    <a:moveTo>
                      <a:pt x="14828" y="1"/>
                    </a:moveTo>
                    <a:cubicBezTo>
                      <a:pt x="14711" y="1"/>
                      <a:pt x="14594" y="26"/>
                      <a:pt x="14478" y="76"/>
                    </a:cubicBezTo>
                    <a:cubicBezTo>
                      <a:pt x="13544" y="409"/>
                      <a:pt x="12743" y="1043"/>
                      <a:pt x="11842" y="1510"/>
                    </a:cubicBezTo>
                    <a:cubicBezTo>
                      <a:pt x="10041" y="2444"/>
                      <a:pt x="7973" y="2611"/>
                      <a:pt x="5938" y="2711"/>
                    </a:cubicBezTo>
                    <a:cubicBezTo>
                      <a:pt x="5564" y="2743"/>
                      <a:pt x="5190" y="2758"/>
                      <a:pt x="4817" y="2758"/>
                    </a:cubicBezTo>
                    <a:cubicBezTo>
                      <a:pt x="4026" y="2758"/>
                      <a:pt x="3240" y="2691"/>
                      <a:pt x="2469" y="2578"/>
                    </a:cubicBezTo>
                    <a:cubicBezTo>
                      <a:pt x="1941" y="2460"/>
                      <a:pt x="1276" y="2080"/>
                      <a:pt x="769" y="2080"/>
                    </a:cubicBezTo>
                    <a:cubicBezTo>
                      <a:pt x="410" y="2080"/>
                      <a:pt x="131" y="2270"/>
                      <a:pt x="34" y="2878"/>
                    </a:cubicBezTo>
                    <a:cubicBezTo>
                      <a:pt x="1" y="3312"/>
                      <a:pt x="34" y="3779"/>
                      <a:pt x="201" y="4179"/>
                    </a:cubicBezTo>
                    <a:cubicBezTo>
                      <a:pt x="334" y="4679"/>
                      <a:pt x="568" y="5146"/>
                      <a:pt x="868" y="5580"/>
                    </a:cubicBezTo>
                    <a:cubicBezTo>
                      <a:pt x="1201" y="5980"/>
                      <a:pt x="1635" y="6314"/>
                      <a:pt x="2069" y="6547"/>
                    </a:cubicBezTo>
                    <a:cubicBezTo>
                      <a:pt x="3378" y="7231"/>
                      <a:pt x="4813" y="7583"/>
                      <a:pt x="6253" y="7583"/>
                    </a:cubicBezTo>
                    <a:cubicBezTo>
                      <a:pt x="7271" y="7583"/>
                      <a:pt x="8293" y="7407"/>
                      <a:pt x="9274" y="7048"/>
                    </a:cubicBezTo>
                    <a:cubicBezTo>
                      <a:pt x="11609" y="6180"/>
                      <a:pt x="13577" y="4512"/>
                      <a:pt x="14811" y="2344"/>
                    </a:cubicBezTo>
                    <a:cubicBezTo>
                      <a:pt x="15178" y="1810"/>
                      <a:pt x="15378" y="1177"/>
                      <a:pt x="15378" y="510"/>
                    </a:cubicBezTo>
                    <a:cubicBezTo>
                      <a:pt x="15345" y="343"/>
                      <a:pt x="15278" y="209"/>
                      <a:pt x="15178" y="76"/>
                    </a:cubicBezTo>
                    <a:cubicBezTo>
                      <a:pt x="15061" y="26"/>
                      <a:pt x="14945" y="1"/>
                      <a:pt x="148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90" name="Google Shape;2690;p26"/>
            <p:cNvGrpSpPr/>
            <p:nvPr/>
          </p:nvGrpSpPr>
          <p:grpSpPr>
            <a:xfrm>
              <a:off x="1520949" y="675340"/>
              <a:ext cx="1203219" cy="3705259"/>
              <a:chOff x="1520949" y="675340"/>
              <a:chExt cx="1203219" cy="3705259"/>
            </a:xfrm>
          </p:grpSpPr>
          <p:sp>
            <p:nvSpPr>
              <p:cNvPr id="2691" name="Google Shape;2691;p26"/>
              <p:cNvSpPr/>
              <p:nvPr/>
            </p:nvSpPr>
            <p:spPr>
              <a:xfrm>
                <a:off x="2252501" y="1708802"/>
                <a:ext cx="170598" cy="78936"/>
              </a:xfrm>
              <a:custGeom>
                <a:rect b="b" l="l" r="r" t="t"/>
                <a:pathLst>
                  <a:path extrusionOk="0" h="2624" w="5671">
                    <a:moveTo>
                      <a:pt x="747" y="0"/>
                    </a:moveTo>
                    <a:cubicBezTo>
                      <a:pt x="438" y="0"/>
                      <a:pt x="166" y="95"/>
                      <a:pt x="100" y="405"/>
                    </a:cubicBezTo>
                    <a:cubicBezTo>
                      <a:pt x="0" y="905"/>
                      <a:pt x="634" y="1372"/>
                      <a:pt x="1001" y="1606"/>
                    </a:cubicBezTo>
                    <a:cubicBezTo>
                      <a:pt x="1945" y="2284"/>
                      <a:pt x="3072" y="2624"/>
                      <a:pt x="4220" y="2624"/>
                    </a:cubicBezTo>
                    <a:cubicBezTo>
                      <a:pt x="4370" y="2624"/>
                      <a:pt x="4520" y="2618"/>
                      <a:pt x="4670" y="2606"/>
                    </a:cubicBezTo>
                    <a:cubicBezTo>
                      <a:pt x="4937" y="2606"/>
                      <a:pt x="5171" y="2540"/>
                      <a:pt x="5371" y="2406"/>
                    </a:cubicBezTo>
                    <a:cubicBezTo>
                      <a:pt x="5571" y="2273"/>
                      <a:pt x="5671" y="2006"/>
                      <a:pt x="5571" y="1772"/>
                    </a:cubicBezTo>
                    <a:cubicBezTo>
                      <a:pt x="5471" y="1606"/>
                      <a:pt x="5304" y="1472"/>
                      <a:pt x="5104" y="1439"/>
                    </a:cubicBezTo>
                    <a:cubicBezTo>
                      <a:pt x="3970" y="1005"/>
                      <a:pt x="2802" y="605"/>
                      <a:pt x="1635" y="171"/>
                    </a:cubicBezTo>
                    <a:cubicBezTo>
                      <a:pt x="1430" y="103"/>
                      <a:pt x="1069" y="0"/>
                      <a:pt x="74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2" name="Google Shape;2692;p26"/>
              <p:cNvSpPr/>
              <p:nvPr/>
            </p:nvSpPr>
            <p:spPr>
              <a:xfrm>
                <a:off x="1914311" y="1771074"/>
                <a:ext cx="150563" cy="98460"/>
              </a:xfrm>
              <a:custGeom>
                <a:rect b="b" l="l" r="r" t="t"/>
                <a:pathLst>
                  <a:path extrusionOk="0" h="3273" w="5005">
                    <a:moveTo>
                      <a:pt x="4186" y="0"/>
                    </a:moveTo>
                    <a:cubicBezTo>
                      <a:pt x="3876" y="0"/>
                      <a:pt x="3623" y="278"/>
                      <a:pt x="3370" y="436"/>
                    </a:cubicBezTo>
                    <a:cubicBezTo>
                      <a:pt x="2503" y="937"/>
                      <a:pt x="1602" y="1370"/>
                      <a:pt x="701" y="1837"/>
                    </a:cubicBezTo>
                    <a:cubicBezTo>
                      <a:pt x="501" y="1937"/>
                      <a:pt x="334" y="2037"/>
                      <a:pt x="201" y="2171"/>
                    </a:cubicBezTo>
                    <a:cubicBezTo>
                      <a:pt x="68" y="2338"/>
                      <a:pt x="1" y="2538"/>
                      <a:pt x="68" y="2738"/>
                    </a:cubicBezTo>
                    <a:cubicBezTo>
                      <a:pt x="168" y="2971"/>
                      <a:pt x="368" y="3105"/>
                      <a:pt x="601" y="3172"/>
                    </a:cubicBezTo>
                    <a:cubicBezTo>
                      <a:pt x="881" y="3236"/>
                      <a:pt x="1175" y="3273"/>
                      <a:pt x="1474" y="3273"/>
                    </a:cubicBezTo>
                    <a:cubicBezTo>
                      <a:pt x="1638" y="3273"/>
                      <a:pt x="1803" y="3262"/>
                      <a:pt x="1969" y="3238"/>
                    </a:cubicBezTo>
                    <a:cubicBezTo>
                      <a:pt x="2669" y="3238"/>
                      <a:pt x="3403" y="3005"/>
                      <a:pt x="4004" y="2638"/>
                    </a:cubicBezTo>
                    <a:cubicBezTo>
                      <a:pt x="4637" y="2238"/>
                      <a:pt x="5004" y="1537"/>
                      <a:pt x="4971" y="803"/>
                    </a:cubicBezTo>
                    <a:cubicBezTo>
                      <a:pt x="4938" y="403"/>
                      <a:pt x="4637" y="69"/>
                      <a:pt x="4237" y="3"/>
                    </a:cubicBezTo>
                    <a:cubicBezTo>
                      <a:pt x="4220" y="1"/>
                      <a:pt x="4203" y="0"/>
                      <a:pt x="4186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3" name="Google Shape;2693;p26"/>
              <p:cNvSpPr/>
              <p:nvPr/>
            </p:nvSpPr>
            <p:spPr>
              <a:xfrm>
                <a:off x="1520949" y="1435471"/>
                <a:ext cx="141538" cy="243879"/>
              </a:xfrm>
              <a:custGeom>
                <a:rect b="b" l="l" r="r" t="t"/>
                <a:pathLst>
                  <a:path extrusionOk="0" h="8107" w="4705">
                    <a:moveTo>
                      <a:pt x="2654" y="0"/>
                    </a:moveTo>
                    <a:cubicBezTo>
                      <a:pt x="2409" y="0"/>
                      <a:pt x="2163" y="51"/>
                      <a:pt x="1936" y="151"/>
                    </a:cubicBezTo>
                    <a:cubicBezTo>
                      <a:pt x="468" y="885"/>
                      <a:pt x="1" y="2753"/>
                      <a:pt x="1" y="4254"/>
                    </a:cubicBezTo>
                    <a:cubicBezTo>
                      <a:pt x="1" y="4854"/>
                      <a:pt x="101" y="5488"/>
                      <a:pt x="301" y="6088"/>
                    </a:cubicBezTo>
                    <a:cubicBezTo>
                      <a:pt x="434" y="6422"/>
                      <a:pt x="601" y="6789"/>
                      <a:pt x="835" y="7089"/>
                    </a:cubicBezTo>
                    <a:cubicBezTo>
                      <a:pt x="1035" y="7456"/>
                      <a:pt x="1335" y="7723"/>
                      <a:pt x="1669" y="7956"/>
                    </a:cubicBezTo>
                    <a:cubicBezTo>
                      <a:pt x="1835" y="8056"/>
                      <a:pt x="2036" y="8106"/>
                      <a:pt x="2236" y="8106"/>
                    </a:cubicBezTo>
                    <a:cubicBezTo>
                      <a:pt x="2436" y="8106"/>
                      <a:pt x="2636" y="8056"/>
                      <a:pt x="2803" y="7956"/>
                    </a:cubicBezTo>
                    <a:cubicBezTo>
                      <a:pt x="3303" y="7589"/>
                      <a:pt x="3270" y="6889"/>
                      <a:pt x="3303" y="6288"/>
                    </a:cubicBezTo>
                    <a:cubicBezTo>
                      <a:pt x="3437" y="4854"/>
                      <a:pt x="4237" y="3587"/>
                      <a:pt x="4471" y="2186"/>
                    </a:cubicBezTo>
                    <a:cubicBezTo>
                      <a:pt x="4704" y="1418"/>
                      <a:pt x="4304" y="618"/>
                      <a:pt x="3603" y="284"/>
                    </a:cubicBezTo>
                    <a:cubicBezTo>
                      <a:pt x="3316" y="93"/>
                      <a:pt x="2985" y="0"/>
                      <a:pt x="2654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4" name="Google Shape;2694;p26"/>
              <p:cNvSpPr/>
              <p:nvPr/>
            </p:nvSpPr>
            <p:spPr>
              <a:xfrm>
                <a:off x="1741726" y="1312823"/>
                <a:ext cx="580021" cy="241201"/>
              </a:xfrm>
              <a:custGeom>
                <a:rect b="b" l="l" r="r" t="t"/>
                <a:pathLst>
                  <a:path extrusionOk="0" h="8018" w="19281">
                    <a:moveTo>
                      <a:pt x="17604" y="1"/>
                    </a:moveTo>
                    <a:cubicBezTo>
                      <a:pt x="17483" y="1"/>
                      <a:pt x="17362" y="9"/>
                      <a:pt x="17246" y="25"/>
                    </a:cubicBezTo>
                    <a:cubicBezTo>
                      <a:pt x="15812" y="258"/>
                      <a:pt x="14678" y="1326"/>
                      <a:pt x="13677" y="2360"/>
                    </a:cubicBezTo>
                    <a:cubicBezTo>
                      <a:pt x="12676" y="3427"/>
                      <a:pt x="11642" y="4528"/>
                      <a:pt x="10241" y="4928"/>
                    </a:cubicBezTo>
                    <a:cubicBezTo>
                      <a:pt x="9869" y="5023"/>
                      <a:pt x="9495" y="5066"/>
                      <a:pt x="9121" y="5066"/>
                    </a:cubicBezTo>
                    <a:cubicBezTo>
                      <a:pt x="7922" y="5066"/>
                      <a:pt x="6732" y="4628"/>
                      <a:pt x="5638" y="4094"/>
                    </a:cubicBezTo>
                    <a:cubicBezTo>
                      <a:pt x="4736" y="3630"/>
                      <a:pt x="3516" y="2868"/>
                      <a:pt x="2376" y="2868"/>
                    </a:cubicBezTo>
                    <a:cubicBezTo>
                      <a:pt x="2041" y="2868"/>
                      <a:pt x="1713" y="2934"/>
                      <a:pt x="1401" y="3094"/>
                    </a:cubicBezTo>
                    <a:cubicBezTo>
                      <a:pt x="0" y="3827"/>
                      <a:pt x="1168" y="5228"/>
                      <a:pt x="2069" y="5762"/>
                    </a:cubicBezTo>
                    <a:cubicBezTo>
                      <a:pt x="3636" y="6629"/>
                      <a:pt x="5338" y="7297"/>
                      <a:pt x="7105" y="7697"/>
                    </a:cubicBezTo>
                    <a:cubicBezTo>
                      <a:pt x="7826" y="7910"/>
                      <a:pt x="8589" y="8017"/>
                      <a:pt x="9361" y="8017"/>
                    </a:cubicBezTo>
                    <a:cubicBezTo>
                      <a:pt x="9554" y="8017"/>
                      <a:pt x="9747" y="8010"/>
                      <a:pt x="9941" y="7997"/>
                    </a:cubicBezTo>
                    <a:cubicBezTo>
                      <a:pt x="11342" y="7797"/>
                      <a:pt x="12709" y="7297"/>
                      <a:pt x="13877" y="6529"/>
                    </a:cubicBezTo>
                    <a:cubicBezTo>
                      <a:pt x="15545" y="5529"/>
                      <a:pt x="17046" y="4328"/>
                      <a:pt x="18380" y="2927"/>
                    </a:cubicBezTo>
                    <a:cubicBezTo>
                      <a:pt x="18647" y="2660"/>
                      <a:pt x="18914" y="2326"/>
                      <a:pt x="19081" y="1993"/>
                    </a:cubicBezTo>
                    <a:cubicBezTo>
                      <a:pt x="19281" y="1626"/>
                      <a:pt x="19281" y="1192"/>
                      <a:pt x="19147" y="825"/>
                    </a:cubicBezTo>
                    <a:cubicBezTo>
                      <a:pt x="18923" y="236"/>
                      <a:pt x="18249" y="1"/>
                      <a:pt x="1760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5" name="Google Shape;2695;p26"/>
              <p:cNvSpPr/>
              <p:nvPr/>
            </p:nvSpPr>
            <p:spPr>
              <a:xfrm>
                <a:off x="2016682" y="844315"/>
                <a:ext cx="122436" cy="98971"/>
              </a:xfrm>
              <a:custGeom>
                <a:rect b="b" l="l" r="r" t="t"/>
                <a:pathLst>
                  <a:path extrusionOk="0" h="3290" w="4070">
                    <a:moveTo>
                      <a:pt x="2513" y="1"/>
                    </a:moveTo>
                    <a:cubicBezTo>
                      <a:pt x="2432" y="1"/>
                      <a:pt x="2350" y="7"/>
                      <a:pt x="2269" y="21"/>
                    </a:cubicBezTo>
                    <a:cubicBezTo>
                      <a:pt x="1868" y="54"/>
                      <a:pt x="1468" y="154"/>
                      <a:pt x="1101" y="321"/>
                    </a:cubicBezTo>
                    <a:cubicBezTo>
                      <a:pt x="601" y="488"/>
                      <a:pt x="0" y="888"/>
                      <a:pt x="67" y="1555"/>
                    </a:cubicBezTo>
                    <a:cubicBezTo>
                      <a:pt x="167" y="2089"/>
                      <a:pt x="934" y="2523"/>
                      <a:pt x="1301" y="2823"/>
                    </a:cubicBezTo>
                    <a:cubicBezTo>
                      <a:pt x="1601" y="3090"/>
                      <a:pt x="2002" y="3257"/>
                      <a:pt x="2402" y="3290"/>
                    </a:cubicBezTo>
                    <a:cubicBezTo>
                      <a:pt x="2602" y="3257"/>
                      <a:pt x="2802" y="3190"/>
                      <a:pt x="2969" y="3090"/>
                    </a:cubicBezTo>
                    <a:cubicBezTo>
                      <a:pt x="3436" y="2823"/>
                      <a:pt x="3803" y="2356"/>
                      <a:pt x="3936" y="1789"/>
                    </a:cubicBezTo>
                    <a:cubicBezTo>
                      <a:pt x="4070" y="1222"/>
                      <a:pt x="3870" y="655"/>
                      <a:pt x="3403" y="288"/>
                    </a:cubicBezTo>
                    <a:cubicBezTo>
                      <a:pt x="3137" y="102"/>
                      <a:pt x="2829" y="1"/>
                      <a:pt x="251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6" name="Google Shape;2696;p26"/>
              <p:cNvSpPr/>
              <p:nvPr/>
            </p:nvSpPr>
            <p:spPr>
              <a:xfrm>
                <a:off x="1825025" y="755089"/>
                <a:ext cx="110403" cy="45094"/>
              </a:xfrm>
              <a:custGeom>
                <a:rect b="b" l="l" r="r" t="t"/>
                <a:pathLst>
                  <a:path extrusionOk="0" h="1499" w="3670">
                    <a:moveTo>
                      <a:pt x="3269" y="0"/>
                    </a:moveTo>
                    <a:cubicBezTo>
                      <a:pt x="3156" y="0"/>
                      <a:pt x="3047" y="94"/>
                      <a:pt x="2902" y="118"/>
                    </a:cubicBezTo>
                    <a:cubicBezTo>
                      <a:pt x="2702" y="185"/>
                      <a:pt x="2502" y="185"/>
                      <a:pt x="2268" y="185"/>
                    </a:cubicBezTo>
                    <a:lnTo>
                      <a:pt x="634" y="218"/>
                    </a:lnTo>
                    <a:cubicBezTo>
                      <a:pt x="500" y="218"/>
                      <a:pt x="367" y="252"/>
                      <a:pt x="234" y="285"/>
                    </a:cubicBezTo>
                    <a:cubicBezTo>
                      <a:pt x="100" y="352"/>
                      <a:pt x="0" y="485"/>
                      <a:pt x="0" y="619"/>
                    </a:cubicBezTo>
                    <a:cubicBezTo>
                      <a:pt x="33" y="752"/>
                      <a:pt x="100" y="852"/>
                      <a:pt x="234" y="919"/>
                    </a:cubicBezTo>
                    <a:cubicBezTo>
                      <a:pt x="729" y="1298"/>
                      <a:pt x="1327" y="1498"/>
                      <a:pt x="1959" y="1498"/>
                    </a:cubicBezTo>
                    <a:cubicBezTo>
                      <a:pt x="2051" y="1498"/>
                      <a:pt x="2142" y="1494"/>
                      <a:pt x="2235" y="1486"/>
                    </a:cubicBezTo>
                    <a:cubicBezTo>
                      <a:pt x="2635" y="1486"/>
                      <a:pt x="3002" y="1319"/>
                      <a:pt x="3302" y="1019"/>
                    </a:cubicBezTo>
                    <a:cubicBezTo>
                      <a:pt x="3469" y="819"/>
                      <a:pt x="3669" y="285"/>
                      <a:pt x="3402" y="51"/>
                    </a:cubicBezTo>
                    <a:cubicBezTo>
                      <a:pt x="3356" y="14"/>
                      <a:pt x="3312" y="0"/>
                      <a:pt x="326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7" name="Google Shape;2697;p26"/>
              <p:cNvSpPr/>
              <p:nvPr/>
            </p:nvSpPr>
            <p:spPr>
              <a:xfrm>
                <a:off x="2067853" y="762791"/>
                <a:ext cx="57217" cy="28759"/>
              </a:xfrm>
              <a:custGeom>
                <a:rect b="b" l="l" r="r" t="t"/>
                <a:pathLst>
                  <a:path extrusionOk="0" h="956" w="1902">
                    <a:moveTo>
                      <a:pt x="685" y="1"/>
                    </a:moveTo>
                    <a:cubicBezTo>
                      <a:pt x="621" y="1"/>
                      <a:pt x="560" y="9"/>
                      <a:pt x="501" y="29"/>
                    </a:cubicBezTo>
                    <a:cubicBezTo>
                      <a:pt x="0" y="196"/>
                      <a:pt x="467" y="629"/>
                      <a:pt x="768" y="796"/>
                    </a:cubicBezTo>
                    <a:cubicBezTo>
                      <a:pt x="987" y="894"/>
                      <a:pt x="1225" y="956"/>
                      <a:pt x="1468" y="956"/>
                    </a:cubicBezTo>
                    <a:cubicBezTo>
                      <a:pt x="1556" y="956"/>
                      <a:pt x="1646" y="947"/>
                      <a:pt x="1735" y="930"/>
                    </a:cubicBezTo>
                    <a:cubicBezTo>
                      <a:pt x="1802" y="896"/>
                      <a:pt x="1835" y="896"/>
                      <a:pt x="1868" y="863"/>
                    </a:cubicBezTo>
                    <a:cubicBezTo>
                      <a:pt x="1902" y="796"/>
                      <a:pt x="1902" y="696"/>
                      <a:pt x="1868" y="663"/>
                    </a:cubicBezTo>
                    <a:cubicBezTo>
                      <a:pt x="1835" y="596"/>
                      <a:pt x="1802" y="529"/>
                      <a:pt x="1735" y="496"/>
                    </a:cubicBezTo>
                    <a:cubicBezTo>
                      <a:pt x="1479" y="297"/>
                      <a:pt x="1053" y="1"/>
                      <a:pt x="68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8" name="Google Shape;2698;p26"/>
              <p:cNvSpPr/>
              <p:nvPr/>
            </p:nvSpPr>
            <p:spPr>
              <a:xfrm>
                <a:off x="1856131" y="675340"/>
                <a:ext cx="75266" cy="28368"/>
              </a:xfrm>
              <a:custGeom>
                <a:rect b="b" l="l" r="r" t="t"/>
                <a:pathLst>
                  <a:path extrusionOk="0" h="943" w="2502">
                    <a:moveTo>
                      <a:pt x="834" y="1"/>
                    </a:moveTo>
                    <a:cubicBezTo>
                      <a:pt x="634" y="1"/>
                      <a:pt x="0" y="67"/>
                      <a:pt x="234" y="401"/>
                    </a:cubicBezTo>
                    <a:cubicBezTo>
                      <a:pt x="334" y="634"/>
                      <a:pt x="867" y="801"/>
                      <a:pt x="1101" y="868"/>
                    </a:cubicBezTo>
                    <a:cubicBezTo>
                      <a:pt x="1284" y="918"/>
                      <a:pt x="1476" y="943"/>
                      <a:pt x="1668" y="943"/>
                    </a:cubicBezTo>
                    <a:cubicBezTo>
                      <a:pt x="1860" y="943"/>
                      <a:pt x="2052" y="918"/>
                      <a:pt x="2235" y="868"/>
                    </a:cubicBezTo>
                    <a:cubicBezTo>
                      <a:pt x="2302" y="868"/>
                      <a:pt x="2368" y="834"/>
                      <a:pt x="2435" y="768"/>
                    </a:cubicBezTo>
                    <a:cubicBezTo>
                      <a:pt x="2469" y="701"/>
                      <a:pt x="2502" y="601"/>
                      <a:pt x="2469" y="534"/>
                    </a:cubicBezTo>
                    <a:cubicBezTo>
                      <a:pt x="2402" y="334"/>
                      <a:pt x="2235" y="167"/>
                      <a:pt x="2035" y="101"/>
                    </a:cubicBezTo>
                    <a:cubicBezTo>
                      <a:pt x="1835" y="34"/>
                      <a:pt x="1635" y="34"/>
                      <a:pt x="1434" y="34"/>
                    </a:cubicBezTo>
                    <a:lnTo>
                      <a:pt x="834" y="1"/>
                    </a:ln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9" name="Google Shape;2699;p26"/>
              <p:cNvSpPr/>
              <p:nvPr/>
            </p:nvSpPr>
            <p:spPr>
              <a:xfrm>
                <a:off x="1674491" y="978724"/>
                <a:ext cx="85314" cy="46869"/>
              </a:xfrm>
              <a:custGeom>
                <a:rect b="b" l="l" r="r" t="t"/>
                <a:pathLst>
                  <a:path extrusionOk="0" h="1558" w="2836">
                    <a:moveTo>
                      <a:pt x="395" y="1"/>
                    </a:moveTo>
                    <a:cubicBezTo>
                      <a:pt x="234" y="1"/>
                      <a:pt x="123" y="89"/>
                      <a:pt x="101" y="356"/>
                    </a:cubicBezTo>
                    <a:cubicBezTo>
                      <a:pt x="0" y="1224"/>
                      <a:pt x="1335" y="1557"/>
                      <a:pt x="2002" y="1557"/>
                    </a:cubicBezTo>
                    <a:cubicBezTo>
                      <a:pt x="2202" y="1557"/>
                      <a:pt x="2402" y="1490"/>
                      <a:pt x="2602" y="1390"/>
                    </a:cubicBezTo>
                    <a:cubicBezTo>
                      <a:pt x="2769" y="1257"/>
                      <a:pt x="2836" y="1023"/>
                      <a:pt x="2736" y="823"/>
                    </a:cubicBezTo>
                    <a:cubicBezTo>
                      <a:pt x="2636" y="723"/>
                      <a:pt x="2502" y="623"/>
                      <a:pt x="2335" y="590"/>
                    </a:cubicBezTo>
                    <a:cubicBezTo>
                      <a:pt x="1768" y="423"/>
                      <a:pt x="1235" y="223"/>
                      <a:pt x="668" y="56"/>
                    </a:cubicBezTo>
                    <a:cubicBezTo>
                      <a:pt x="568" y="23"/>
                      <a:pt x="475" y="1"/>
                      <a:pt x="39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0" name="Google Shape;2700;p26"/>
              <p:cNvSpPr/>
              <p:nvPr/>
            </p:nvSpPr>
            <p:spPr>
              <a:xfrm>
                <a:off x="1921350" y="2269815"/>
                <a:ext cx="272969" cy="96775"/>
              </a:xfrm>
              <a:custGeom>
                <a:rect b="b" l="l" r="r" t="t"/>
                <a:pathLst>
                  <a:path extrusionOk="0" h="3217" w="9074">
                    <a:moveTo>
                      <a:pt x="1215" y="1"/>
                    </a:moveTo>
                    <a:cubicBezTo>
                      <a:pt x="0" y="1"/>
                      <a:pt x="1175" y="2309"/>
                      <a:pt x="1668" y="2671"/>
                    </a:cubicBezTo>
                    <a:cubicBezTo>
                      <a:pt x="2002" y="2871"/>
                      <a:pt x="2369" y="3038"/>
                      <a:pt x="2736" y="3071"/>
                    </a:cubicBezTo>
                    <a:cubicBezTo>
                      <a:pt x="3221" y="3168"/>
                      <a:pt x="3715" y="3217"/>
                      <a:pt x="4208" y="3217"/>
                    </a:cubicBezTo>
                    <a:cubicBezTo>
                      <a:pt x="5071" y="3217"/>
                      <a:pt x="5932" y="3068"/>
                      <a:pt x="6738" y="2771"/>
                    </a:cubicBezTo>
                    <a:cubicBezTo>
                      <a:pt x="7539" y="2537"/>
                      <a:pt x="8240" y="2070"/>
                      <a:pt x="8773" y="1470"/>
                    </a:cubicBezTo>
                    <a:cubicBezTo>
                      <a:pt x="8873" y="1303"/>
                      <a:pt x="8973" y="1136"/>
                      <a:pt x="9007" y="936"/>
                    </a:cubicBezTo>
                    <a:cubicBezTo>
                      <a:pt x="9073" y="736"/>
                      <a:pt x="9007" y="536"/>
                      <a:pt x="8840" y="402"/>
                    </a:cubicBezTo>
                    <a:cubicBezTo>
                      <a:pt x="8723" y="324"/>
                      <a:pt x="8594" y="292"/>
                      <a:pt x="8467" y="292"/>
                    </a:cubicBezTo>
                    <a:cubicBezTo>
                      <a:pt x="8378" y="292"/>
                      <a:pt x="8289" y="308"/>
                      <a:pt x="8206" y="336"/>
                    </a:cubicBezTo>
                    <a:cubicBezTo>
                      <a:pt x="7639" y="503"/>
                      <a:pt x="7105" y="703"/>
                      <a:pt x="6605" y="936"/>
                    </a:cubicBezTo>
                    <a:cubicBezTo>
                      <a:pt x="6074" y="1122"/>
                      <a:pt x="5522" y="1223"/>
                      <a:pt x="4966" y="1223"/>
                    </a:cubicBezTo>
                    <a:cubicBezTo>
                      <a:pt x="4823" y="1223"/>
                      <a:pt x="4680" y="1217"/>
                      <a:pt x="4537" y="1203"/>
                    </a:cubicBezTo>
                    <a:cubicBezTo>
                      <a:pt x="3903" y="1170"/>
                      <a:pt x="3303" y="1003"/>
                      <a:pt x="2736" y="736"/>
                    </a:cubicBezTo>
                    <a:cubicBezTo>
                      <a:pt x="2269" y="536"/>
                      <a:pt x="1768" y="2"/>
                      <a:pt x="1268" y="2"/>
                    </a:cubicBezTo>
                    <a:cubicBezTo>
                      <a:pt x="1250" y="1"/>
                      <a:pt x="1232" y="1"/>
                      <a:pt x="121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1" name="Google Shape;2701;p26"/>
              <p:cNvSpPr/>
              <p:nvPr/>
            </p:nvSpPr>
            <p:spPr>
              <a:xfrm>
                <a:off x="2261526" y="2490382"/>
                <a:ext cx="220926" cy="178209"/>
              </a:xfrm>
              <a:custGeom>
                <a:rect b="b" l="l" r="r" t="t"/>
                <a:pathLst>
                  <a:path extrusionOk="0" h="5924" w="7344">
                    <a:moveTo>
                      <a:pt x="6867" y="0"/>
                    </a:moveTo>
                    <a:cubicBezTo>
                      <a:pt x="6801" y="0"/>
                      <a:pt x="6725" y="13"/>
                      <a:pt x="6638" y="42"/>
                    </a:cubicBezTo>
                    <a:cubicBezTo>
                      <a:pt x="6038" y="276"/>
                      <a:pt x="5438" y="542"/>
                      <a:pt x="4904" y="876"/>
                    </a:cubicBezTo>
                    <a:cubicBezTo>
                      <a:pt x="3770" y="1510"/>
                      <a:pt x="2736" y="2310"/>
                      <a:pt x="1835" y="3211"/>
                    </a:cubicBezTo>
                    <a:cubicBezTo>
                      <a:pt x="1335" y="3745"/>
                      <a:pt x="868" y="4278"/>
                      <a:pt x="434" y="4879"/>
                    </a:cubicBezTo>
                    <a:cubicBezTo>
                      <a:pt x="234" y="5112"/>
                      <a:pt x="100" y="5379"/>
                      <a:pt x="0" y="5646"/>
                    </a:cubicBezTo>
                    <a:cubicBezTo>
                      <a:pt x="0" y="5713"/>
                      <a:pt x="0" y="5746"/>
                      <a:pt x="0" y="5813"/>
                    </a:cubicBezTo>
                    <a:cubicBezTo>
                      <a:pt x="39" y="5891"/>
                      <a:pt x="124" y="5923"/>
                      <a:pt x="215" y="5923"/>
                    </a:cubicBezTo>
                    <a:cubicBezTo>
                      <a:pt x="279" y="5923"/>
                      <a:pt x="345" y="5907"/>
                      <a:pt x="401" y="5880"/>
                    </a:cubicBezTo>
                    <a:cubicBezTo>
                      <a:pt x="734" y="5746"/>
                      <a:pt x="1068" y="5613"/>
                      <a:pt x="1401" y="5413"/>
                    </a:cubicBezTo>
                    <a:cubicBezTo>
                      <a:pt x="3169" y="4345"/>
                      <a:pt x="4871" y="3144"/>
                      <a:pt x="6472" y="1810"/>
                    </a:cubicBezTo>
                    <a:cubicBezTo>
                      <a:pt x="6739" y="1610"/>
                      <a:pt x="6939" y="1376"/>
                      <a:pt x="7139" y="1076"/>
                    </a:cubicBezTo>
                    <a:cubicBezTo>
                      <a:pt x="7344" y="667"/>
                      <a:pt x="7343" y="0"/>
                      <a:pt x="686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2" name="Google Shape;2702;p26"/>
              <p:cNvSpPr/>
              <p:nvPr/>
            </p:nvSpPr>
            <p:spPr>
              <a:xfrm>
                <a:off x="2262518" y="2866867"/>
                <a:ext cx="261928" cy="266080"/>
              </a:xfrm>
              <a:custGeom>
                <a:rect b="b" l="l" r="r" t="t"/>
                <a:pathLst>
                  <a:path extrusionOk="0" h="8845" w="8707">
                    <a:moveTo>
                      <a:pt x="7729" y="0"/>
                    </a:moveTo>
                    <a:cubicBezTo>
                      <a:pt x="7625" y="0"/>
                      <a:pt x="7517" y="22"/>
                      <a:pt x="7406" y="69"/>
                    </a:cubicBezTo>
                    <a:cubicBezTo>
                      <a:pt x="6739" y="370"/>
                      <a:pt x="6072" y="737"/>
                      <a:pt x="5471" y="1170"/>
                    </a:cubicBezTo>
                    <a:cubicBezTo>
                      <a:pt x="4204" y="2004"/>
                      <a:pt x="3070" y="3005"/>
                      <a:pt x="2102" y="4139"/>
                    </a:cubicBezTo>
                    <a:cubicBezTo>
                      <a:pt x="1569" y="4773"/>
                      <a:pt x="1068" y="5473"/>
                      <a:pt x="635" y="6174"/>
                    </a:cubicBezTo>
                    <a:cubicBezTo>
                      <a:pt x="301" y="6707"/>
                      <a:pt x="67" y="7308"/>
                      <a:pt x="34" y="7975"/>
                    </a:cubicBezTo>
                    <a:cubicBezTo>
                      <a:pt x="1" y="8309"/>
                      <a:pt x="168" y="8642"/>
                      <a:pt x="501" y="8809"/>
                    </a:cubicBezTo>
                    <a:cubicBezTo>
                      <a:pt x="563" y="8834"/>
                      <a:pt x="626" y="8845"/>
                      <a:pt x="689" y="8845"/>
                    </a:cubicBezTo>
                    <a:cubicBezTo>
                      <a:pt x="968" y="8845"/>
                      <a:pt x="1257" y="8632"/>
                      <a:pt x="1502" y="8442"/>
                    </a:cubicBezTo>
                    <a:cubicBezTo>
                      <a:pt x="2336" y="7775"/>
                      <a:pt x="3070" y="7041"/>
                      <a:pt x="3904" y="6407"/>
                    </a:cubicBezTo>
                    <a:cubicBezTo>
                      <a:pt x="5405" y="5206"/>
                      <a:pt x="7139" y="4272"/>
                      <a:pt x="8207" y="2705"/>
                    </a:cubicBezTo>
                    <a:cubicBezTo>
                      <a:pt x="8540" y="2238"/>
                      <a:pt x="8707" y="1704"/>
                      <a:pt x="8707" y="1137"/>
                    </a:cubicBezTo>
                    <a:cubicBezTo>
                      <a:pt x="8679" y="604"/>
                      <a:pt x="8273" y="0"/>
                      <a:pt x="772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3" name="Google Shape;2703;p26"/>
              <p:cNvSpPr/>
              <p:nvPr/>
            </p:nvSpPr>
            <p:spPr>
              <a:xfrm>
                <a:off x="1702589" y="3007805"/>
                <a:ext cx="69280" cy="166477"/>
              </a:xfrm>
              <a:custGeom>
                <a:rect b="b" l="l" r="r" t="t"/>
                <a:pathLst>
                  <a:path extrusionOk="0" h="5534" w="2303">
                    <a:moveTo>
                      <a:pt x="1573" y="1"/>
                    </a:moveTo>
                    <a:cubicBezTo>
                      <a:pt x="1493" y="1"/>
                      <a:pt x="1412" y="36"/>
                      <a:pt x="1335" y="121"/>
                    </a:cubicBezTo>
                    <a:cubicBezTo>
                      <a:pt x="1201" y="355"/>
                      <a:pt x="1135" y="588"/>
                      <a:pt x="1101" y="822"/>
                    </a:cubicBezTo>
                    <a:cubicBezTo>
                      <a:pt x="1001" y="1088"/>
                      <a:pt x="934" y="1355"/>
                      <a:pt x="834" y="1622"/>
                    </a:cubicBezTo>
                    <a:cubicBezTo>
                      <a:pt x="434" y="2623"/>
                      <a:pt x="167" y="3690"/>
                      <a:pt x="34" y="4758"/>
                    </a:cubicBezTo>
                    <a:cubicBezTo>
                      <a:pt x="0" y="5025"/>
                      <a:pt x="101" y="5291"/>
                      <a:pt x="301" y="5458"/>
                    </a:cubicBezTo>
                    <a:cubicBezTo>
                      <a:pt x="384" y="5508"/>
                      <a:pt x="476" y="5533"/>
                      <a:pt x="568" y="5533"/>
                    </a:cubicBezTo>
                    <a:cubicBezTo>
                      <a:pt x="659" y="5533"/>
                      <a:pt x="751" y="5508"/>
                      <a:pt x="834" y="5458"/>
                    </a:cubicBezTo>
                    <a:cubicBezTo>
                      <a:pt x="968" y="5358"/>
                      <a:pt x="1101" y="5225"/>
                      <a:pt x="1201" y="5091"/>
                    </a:cubicBezTo>
                    <a:cubicBezTo>
                      <a:pt x="1802" y="4124"/>
                      <a:pt x="2135" y="3057"/>
                      <a:pt x="2235" y="1922"/>
                    </a:cubicBezTo>
                    <a:cubicBezTo>
                      <a:pt x="2302" y="1555"/>
                      <a:pt x="2302" y="1155"/>
                      <a:pt x="2235" y="755"/>
                    </a:cubicBezTo>
                    <a:cubicBezTo>
                      <a:pt x="2156" y="492"/>
                      <a:pt x="1870" y="1"/>
                      <a:pt x="1573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4" name="Google Shape;2704;p26"/>
              <p:cNvSpPr/>
              <p:nvPr/>
            </p:nvSpPr>
            <p:spPr>
              <a:xfrm>
                <a:off x="1602233" y="3054644"/>
                <a:ext cx="73281" cy="162536"/>
              </a:xfrm>
              <a:custGeom>
                <a:rect b="b" l="l" r="r" t="t"/>
                <a:pathLst>
                  <a:path extrusionOk="0" h="5403" w="2436">
                    <a:moveTo>
                      <a:pt x="1864" y="1"/>
                    </a:moveTo>
                    <a:cubicBezTo>
                      <a:pt x="1797" y="1"/>
                      <a:pt x="1743" y="68"/>
                      <a:pt x="1669" y="199"/>
                    </a:cubicBezTo>
                    <a:cubicBezTo>
                      <a:pt x="801" y="1466"/>
                      <a:pt x="268" y="2901"/>
                      <a:pt x="101" y="4435"/>
                    </a:cubicBezTo>
                    <a:cubicBezTo>
                      <a:pt x="1" y="4735"/>
                      <a:pt x="101" y="5035"/>
                      <a:pt x="268" y="5269"/>
                    </a:cubicBezTo>
                    <a:cubicBezTo>
                      <a:pt x="401" y="5369"/>
                      <a:pt x="534" y="5402"/>
                      <a:pt x="668" y="5402"/>
                    </a:cubicBezTo>
                    <a:cubicBezTo>
                      <a:pt x="901" y="5369"/>
                      <a:pt x="1135" y="5236"/>
                      <a:pt x="1302" y="5035"/>
                    </a:cubicBezTo>
                    <a:cubicBezTo>
                      <a:pt x="1435" y="4835"/>
                      <a:pt x="1569" y="4602"/>
                      <a:pt x="1635" y="4368"/>
                    </a:cubicBezTo>
                    <a:cubicBezTo>
                      <a:pt x="1969" y="3468"/>
                      <a:pt x="2236" y="2534"/>
                      <a:pt x="2369" y="1566"/>
                    </a:cubicBezTo>
                    <a:cubicBezTo>
                      <a:pt x="2436" y="1266"/>
                      <a:pt x="2436" y="966"/>
                      <a:pt x="2369" y="666"/>
                    </a:cubicBezTo>
                    <a:cubicBezTo>
                      <a:pt x="2302" y="432"/>
                      <a:pt x="2202" y="265"/>
                      <a:pt x="2069" y="132"/>
                    </a:cubicBezTo>
                    <a:cubicBezTo>
                      <a:pt x="1980" y="43"/>
                      <a:pt x="1918" y="1"/>
                      <a:pt x="186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5" name="Google Shape;2705;p26"/>
              <p:cNvSpPr/>
              <p:nvPr/>
            </p:nvSpPr>
            <p:spPr>
              <a:xfrm>
                <a:off x="1530004" y="3002089"/>
                <a:ext cx="66242" cy="145840"/>
              </a:xfrm>
              <a:custGeom>
                <a:rect b="b" l="l" r="r" t="t"/>
                <a:pathLst>
                  <a:path extrusionOk="0" h="4848" w="2202">
                    <a:moveTo>
                      <a:pt x="1520" y="1"/>
                    </a:moveTo>
                    <a:cubicBezTo>
                      <a:pt x="1438" y="1"/>
                      <a:pt x="1353" y="33"/>
                      <a:pt x="1268" y="111"/>
                    </a:cubicBezTo>
                    <a:cubicBezTo>
                      <a:pt x="967" y="478"/>
                      <a:pt x="701" y="912"/>
                      <a:pt x="534" y="1379"/>
                    </a:cubicBezTo>
                    <a:cubicBezTo>
                      <a:pt x="133" y="2246"/>
                      <a:pt x="0" y="3180"/>
                      <a:pt x="100" y="4147"/>
                    </a:cubicBezTo>
                    <a:cubicBezTo>
                      <a:pt x="100" y="4314"/>
                      <a:pt x="167" y="4481"/>
                      <a:pt x="234" y="4614"/>
                    </a:cubicBezTo>
                    <a:cubicBezTo>
                      <a:pt x="334" y="4781"/>
                      <a:pt x="500" y="4848"/>
                      <a:pt x="667" y="4848"/>
                    </a:cubicBezTo>
                    <a:cubicBezTo>
                      <a:pt x="801" y="4814"/>
                      <a:pt x="934" y="4714"/>
                      <a:pt x="1034" y="4614"/>
                    </a:cubicBezTo>
                    <a:cubicBezTo>
                      <a:pt x="1701" y="3714"/>
                      <a:pt x="2102" y="2679"/>
                      <a:pt x="2168" y="1579"/>
                    </a:cubicBezTo>
                    <a:cubicBezTo>
                      <a:pt x="2202" y="1245"/>
                      <a:pt x="2202" y="945"/>
                      <a:pt x="2102" y="611"/>
                    </a:cubicBezTo>
                    <a:cubicBezTo>
                      <a:pt x="2025" y="355"/>
                      <a:pt x="1791" y="1"/>
                      <a:pt x="1520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6" name="Google Shape;2706;p26"/>
              <p:cNvSpPr/>
              <p:nvPr/>
            </p:nvSpPr>
            <p:spPr>
              <a:xfrm>
                <a:off x="1746750" y="3557387"/>
                <a:ext cx="170598" cy="407678"/>
              </a:xfrm>
              <a:custGeom>
                <a:rect b="b" l="l" r="r" t="t"/>
                <a:pathLst>
                  <a:path extrusionOk="0" h="13552" w="5671">
                    <a:moveTo>
                      <a:pt x="4864" y="1"/>
                    </a:moveTo>
                    <a:cubicBezTo>
                      <a:pt x="4740" y="1"/>
                      <a:pt x="4597" y="50"/>
                      <a:pt x="4437" y="165"/>
                    </a:cubicBezTo>
                    <a:cubicBezTo>
                      <a:pt x="3703" y="699"/>
                      <a:pt x="3169" y="1900"/>
                      <a:pt x="2702" y="2667"/>
                    </a:cubicBezTo>
                    <a:cubicBezTo>
                      <a:pt x="2002" y="3734"/>
                      <a:pt x="1401" y="4869"/>
                      <a:pt x="867" y="6036"/>
                    </a:cubicBezTo>
                    <a:cubicBezTo>
                      <a:pt x="167" y="7637"/>
                      <a:pt x="0" y="9405"/>
                      <a:pt x="400" y="11106"/>
                    </a:cubicBezTo>
                    <a:cubicBezTo>
                      <a:pt x="567" y="11840"/>
                      <a:pt x="934" y="12507"/>
                      <a:pt x="1501" y="13008"/>
                    </a:cubicBezTo>
                    <a:cubicBezTo>
                      <a:pt x="1913" y="13374"/>
                      <a:pt x="2420" y="13552"/>
                      <a:pt x="2934" y="13552"/>
                    </a:cubicBezTo>
                    <a:cubicBezTo>
                      <a:pt x="3169" y="13552"/>
                      <a:pt x="3406" y="13515"/>
                      <a:pt x="3636" y="13441"/>
                    </a:cubicBezTo>
                    <a:cubicBezTo>
                      <a:pt x="4603" y="13008"/>
                      <a:pt x="4970" y="11840"/>
                      <a:pt x="4937" y="10773"/>
                    </a:cubicBezTo>
                    <a:cubicBezTo>
                      <a:pt x="4904" y="9739"/>
                      <a:pt x="4503" y="8705"/>
                      <a:pt x="4503" y="7671"/>
                    </a:cubicBezTo>
                    <a:cubicBezTo>
                      <a:pt x="4470" y="5602"/>
                      <a:pt x="5638" y="3768"/>
                      <a:pt x="5671" y="1700"/>
                    </a:cubicBezTo>
                    <a:cubicBezTo>
                      <a:pt x="5671" y="1147"/>
                      <a:pt x="5465" y="1"/>
                      <a:pt x="486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7" name="Google Shape;2707;p26"/>
              <p:cNvSpPr/>
              <p:nvPr/>
            </p:nvSpPr>
            <p:spPr>
              <a:xfrm>
                <a:off x="2139089" y="3291816"/>
                <a:ext cx="375339" cy="620662"/>
              </a:xfrm>
              <a:custGeom>
                <a:rect b="b" l="l" r="r" t="t"/>
                <a:pathLst>
                  <a:path extrusionOk="0" h="20632" w="12477">
                    <a:moveTo>
                      <a:pt x="8599" y="0"/>
                    </a:moveTo>
                    <a:cubicBezTo>
                      <a:pt x="7926" y="0"/>
                      <a:pt x="7511" y="1117"/>
                      <a:pt x="7373" y="1588"/>
                    </a:cubicBezTo>
                    <a:cubicBezTo>
                      <a:pt x="6472" y="4223"/>
                      <a:pt x="5471" y="6825"/>
                      <a:pt x="4371" y="9394"/>
                    </a:cubicBezTo>
                    <a:cubicBezTo>
                      <a:pt x="3737" y="10795"/>
                      <a:pt x="3103" y="12229"/>
                      <a:pt x="2403" y="13630"/>
                    </a:cubicBezTo>
                    <a:cubicBezTo>
                      <a:pt x="1535" y="15264"/>
                      <a:pt x="801" y="16932"/>
                      <a:pt x="168" y="18667"/>
                    </a:cubicBezTo>
                    <a:cubicBezTo>
                      <a:pt x="34" y="19000"/>
                      <a:pt x="1" y="19334"/>
                      <a:pt x="1" y="19701"/>
                    </a:cubicBezTo>
                    <a:cubicBezTo>
                      <a:pt x="1" y="20034"/>
                      <a:pt x="201" y="20368"/>
                      <a:pt x="501" y="20535"/>
                    </a:cubicBezTo>
                    <a:cubicBezTo>
                      <a:pt x="659" y="20598"/>
                      <a:pt x="831" y="20631"/>
                      <a:pt x="1001" y="20631"/>
                    </a:cubicBezTo>
                    <a:cubicBezTo>
                      <a:pt x="1190" y="20631"/>
                      <a:pt x="1377" y="20590"/>
                      <a:pt x="1535" y="20501"/>
                    </a:cubicBezTo>
                    <a:cubicBezTo>
                      <a:pt x="3437" y="19834"/>
                      <a:pt x="4637" y="18033"/>
                      <a:pt x="6239" y="16799"/>
                    </a:cubicBezTo>
                    <a:cubicBezTo>
                      <a:pt x="6505" y="16565"/>
                      <a:pt x="6806" y="16399"/>
                      <a:pt x="7173" y="16332"/>
                    </a:cubicBezTo>
                    <a:cubicBezTo>
                      <a:pt x="7229" y="16321"/>
                      <a:pt x="7286" y="16315"/>
                      <a:pt x="7344" y="16315"/>
                    </a:cubicBezTo>
                    <a:cubicBezTo>
                      <a:pt x="7625" y="16315"/>
                      <a:pt x="7907" y="16449"/>
                      <a:pt x="8073" y="16699"/>
                    </a:cubicBezTo>
                    <a:cubicBezTo>
                      <a:pt x="8173" y="16999"/>
                      <a:pt x="8207" y="17299"/>
                      <a:pt x="8140" y="17633"/>
                    </a:cubicBezTo>
                    <a:cubicBezTo>
                      <a:pt x="8140" y="17933"/>
                      <a:pt x="8273" y="18300"/>
                      <a:pt x="8574" y="18367"/>
                    </a:cubicBezTo>
                    <a:cubicBezTo>
                      <a:pt x="8603" y="18376"/>
                      <a:pt x="8635" y="18380"/>
                      <a:pt x="8668" y="18380"/>
                    </a:cubicBezTo>
                    <a:cubicBezTo>
                      <a:pt x="8749" y="18380"/>
                      <a:pt x="8836" y="18357"/>
                      <a:pt x="8907" y="18333"/>
                    </a:cubicBezTo>
                    <a:cubicBezTo>
                      <a:pt x="9274" y="18133"/>
                      <a:pt x="9374" y="17699"/>
                      <a:pt x="9508" y="17299"/>
                    </a:cubicBezTo>
                    <a:cubicBezTo>
                      <a:pt x="9623" y="16953"/>
                      <a:pt x="9914" y="16606"/>
                      <a:pt x="10228" y="16606"/>
                    </a:cubicBezTo>
                    <a:cubicBezTo>
                      <a:pt x="10277" y="16606"/>
                      <a:pt x="10326" y="16614"/>
                      <a:pt x="10375" y="16632"/>
                    </a:cubicBezTo>
                    <a:cubicBezTo>
                      <a:pt x="10875" y="16765"/>
                      <a:pt x="10942" y="17633"/>
                      <a:pt x="11442" y="17666"/>
                    </a:cubicBezTo>
                    <a:cubicBezTo>
                      <a:pt x="11576" y="17666"/>
                      <a:pt x="11709" y="17633"/>
                      <a:pt x="11809" y="17566"/>
                    </a:cubicBezTo>
                    <a:cubicBezTo>
                      <a:pt x="12410" y="17166"/>
                      <a:pt x="12476" y="16365"/>
                      <a:pt x="12476" y="15665"/>
                    </a:cubicBezTo>
                    <a:cubicBezTo>
                      <a:pt x="12410" y="14197"/>
                      <a:pt x="12076" y="12729"/>
                      <a:pt x="11876" y="11295"/>
                    </a:cubicBezTo>
                    <a:cubicBezTo>
                      <a:pt x="11442" y="8026"/>
                      <a:pt x="11676" y="4724"/>
                      <a:pt x="11342" y="1488"/>
                    </a:cubicBezTo>
                    <a:cubicBezTo>
                      <a:pt x="11342" y="1188"/>
                      <a:pt x="11276" y="887"/>
                      <a:pt x="11109" y="654"/>
                    </a:cubicBezTo>
                    <a:cubicBezTo>
                      <a:pt x="10963" y="400"/>
                      <a:pt x="10823" y="312"/>
                      <a:pt x="10680" y="312"/>
                    </a:cubicBezTo>
                    <a:cubicBezTo>
                      <a:pt x="10429" y="312"/>
                      <a:pt x="10172" y="581"/>
                      <a:pt x="9875" y="687"/>
                    </a:cubicBezTo>
                    <a:cubicBezTo>
                      <a:pt x="9771" y="728"/>
                      <a:pt x="9690" y="745"/>
                      <a:pt x="9625" y="745"/>
                    </a:cubicBezTo>
                    <a:cubicBezTo>
                      <a:pt x="9315" y="745"/>
                      <a:pt x="9372" y="347"/>
                      <a:pt x="9041" y="154"/>
                    </a:cubicBezTo>
                    <a:cubicBezTo>
                      <a:pt x="8883" y="46"/>
                      <a:pt x="8735" y="0"/>
                      <a:pt x="8599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8" name="Google Shape;2708;p26"/>
              <p:cNvSpPr/>
              <p:nvPr/>
            </p:nvSpPr>
            <p:spPr>
              <a:xfrm>
                <a:off x="1938407" y="4206091"/>
                <a:ext cx="211751" cy="174509"/>
              </a:xfrm>
              <a:custGeom>
                <a:rect b="b" l="l" r="r" t="t"/>
                <a:pathLst>
                  <a:path extrusionOk="0" h="5801" w="7039">
                    <a:moveTo>
                      <a:pt x="454" y="0"/>
                    </a:moveTo>
                    <a:cubicBezTo>
                      <a:pt x="277" y="0"/>
                      <a:pt x="105" y="41"/>
                      <a:pt x="34" y="183"/>
                    </a:cubicBezTo>
                    <a:cubicBezTo>
                      <a:pt x="0" y="283"/>
                      <a:pt x="0" y="417"/>
                      <a:pt x="34" y="517"/>
                    </a:cubicBezTo>
                    <a:cubicBezTo>
                      <a:pt x="301" y="1284"/>
                      <a:pt x="734" y="1985"/>
                      <a:pt x="1301" y="2552"/>
                    </a:cubicBezTo>
                    <a:cubicBezTo>
                      <a:pt x="1968" y="3319"/>
                      <a:pt x="2736" y="4019"/>
                      <a:pt x="3570" y="4587"/>
                    </a:cubicBezTo>
                    <a:cubicBezTo>
                      <a:pt x="4337" y="5154"/>
                      <a:pt x="5204" y="5554"/>
                      <a:pt x="6105" y="5787"/>
                    </a:cubicBezTo>
                    <a:cubicBezTo>
                      <a:pt x="6141" y="5796"/>
                      <a:pt x="6179" y="5800"/>
                      <a:pt x="6218" y="5800"/>
                    </a:cubicBezTo>
                    <a:cubicBezTo>
                      <a:pt x="6325" y="5800"/>
                      <a:pt x="6441" y="5769"/>
                      <a:pt x="6538" y="5721"/>
                    </a:cubicBezTo>
                    <a:cubicBezTo>
                      <a:pt x="6672" y="5554"/>
                      <a:pt x="6538" y="5287"/>
                      <a:pt x="6405" y="5120"/>
                    </a:cubicBezTo>
                    <a:lnTo>
                      <a:pt x="4871" y="3186"/>
                    </a:lnTo>
                    <a:cubicBezTo>
                      <a:pt x="5104" y="2985"/>
                      <a:pt x="5471" y="3052"/>
                      <a:pt x="5771" y="3019"/>
                    </a:cubicBezTo>
                    <a:cubicBezTo>
                      <a:pt x="6171" y="2952"/>
                      <a:pt x="6505" y="2685"/>
                      <a:pt x="6605" y="2318"/>
                    </a:cubicBezTo>
                    <a:cubicBezTo>
                      <a:pt x="7039" y="1117"/>
                      <a:pt x="5271" y="951"/>
                      <a:pt x="4537" y="750"/>
                    </a:cubicBezTo>
                    <a:cubicBezTo>
                      <a:pt x="3236" y="450"/>
                      <a:pt x="1935" y="217"/>
                      <a:pt x="668" y="17"/>
                    </a:cubicBezTo>
                    <a:cubicBezTo>
                      <a:pt x="600" y="7"/>
                      <a:pt x="527" y="0"/>
                      <a:pt x="454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9" name="Google Shape;2709;p26"/>
              <p:cNvSpPr/>
              <p:nvPr/>
            </p:nvSpPr>
            <p:spPr>
              <a:xfrm>
                <a:off x="2637831" y="3362420"/>
                <a:ext cx="86337" cy="498978"/>
              </a:xfrm>
              <a:custGeom>
                <a:rect b="b" l="l" r="r" t="t"/>
                <a:pathLst>
                  <a:path extrusionOk="0" h="16587" w="2870">
                    <a:moveTo>
                      <a:pt x="527" y="0"/>
                    </a:moveTo>
                    <a:cubicBezTo>
                      <a:pt x="300" y="0"/>
                      <a:pt x="157" y="526"/>
                      <a:pt x="200" y="1009"/>
                    </a:cubicBezTo>
                    <a:cubicBezTo>
                      <a:pt x="334" y="2143"/>
                      <a:pt x="401" y="3311"/>
                      <a:pt x="367" y="4445"/>
                    </a:cubicBezTo>
                    <a:cubicBezTo>
                      <a:pt x="267" y="6079"/>
                      <a:pt x="0" y="7714"/>
                      <a:pt x="100" y="9348"/>
                    </a:cubicBezTo>
                    <a:cubicBezTo>
                      <a:pt x="267" y="10883"/>
                      <a:pt x="601" y="12417"/>
                      <a:pt x="1101" y="13918"/>
                    </a:cubicBezTo>
                    <a:cubicBezTo>
                      <a:pt x="1268" y="14719"/>
                      <a:pt x="1568" y="15486"/>
                      <a:pt x="1968" y="16186"/>
                    </a:cubicBezTo>
                    <a:cubicBezTo>
                      <a:pt x="2068" y="16387"/>
                      <a:pt x="2235" y="16587"/>
                      <a:pt x="2435" y="16587"/>
                    </a:cubicBezTo>
                    <a:cubicBezTo>
                      <a:pt x="2769" y="16587"/>
                      <a:pt x="2869" y="16153"/>
                      <a:pt x="2869" y="15853"/>
                    </a:cubicBezTo>
                    <a:cubicBezTo>
                      <a:pt x="2869" y="14285"/>
                      <a:pt x="2369" y="12784"/>
                      <a:pt x="2435" y="11216"/>
                    </a:cubicBezTo>
                    <a:cubicBezTo>
                      <a:pt x="2502" y="10582"/>
                      <a:pt x="2636" y="9915"/>
                      <a:pt x="2669" y="9281"/>
                    </a:cubicBezTo>
                    <a:cubicBezTo>
                      <a:pt x="2702" y="8581"/>
                      <a:pt x="2702" y="7880"/>
                      <a:pt x="2602" y="7213"/>
                    </a:cubicBezTo>
                    <a:cubicBezTo>
                      <a:pt x="2369" y="4912"/>
                      <a:pt x="1802" y="2643"/>
                      <a:pt x="934" y="509"/>
                    </a:cubicBezTo>
                    <a:cubicBezTo>
                      <a:pt x="786" y="143"/>
                      <a:pt x="645" y="0"/>
                      <a:pt x="527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10" name="Google Shape;2710;p26"/>
            <p:cNvGrpSpPr/>
            <p:nvPr/>
          </p:nvGrpSpPr>
          <p:grpSpPr>
            <a:xfrm>
              <a:off x="1353388" y="668932"/>
              <a:ext cx="1354714" cy="3893898"/>
              <a:chOff x="1353388" y="668932"/>
              <a:chExt cx="1354714" cy="3893898"/>
            </a:xfrm>
          </p:grpSpPr>
          <p:sp>
            <p:nvSpPr>
              <p:cNvPr id="2711" name="Google Shape;2711;p26"/>
              <p:cNvSpPr/>
              <p:nvPr/>
            </p:nvSpPr>
            <p:spPr>
              <a:xfrm>
                <a:off x="2419250" y="1668281"/>
                <a:ext cx="41002" cy="32339"/>
              </a:xfrm>
              <a:custGeom>
                <a:rect b="b" l="l" r="r" t="t"/>
                <a:pathLst>
                  <a:path extrusionOk="0" h="1075" w="1363">
                    <a:moveTo>
                      <a:pt x="697" y="0"/>
                    </a:moveTo>
                    <a:cubicBezTo>
                      <a:pt x="244" y="0"/>
                      <a:pt x="1" y="613"/>
                      <a:pt x="428" y="918"/>
                    </a:cubicBezTo>
                    <a:cubicBezTo>
                      <a:pt x="532" y="1022"/>
                      <a:pt x="663" y="1074"/>
                      <a:pt x="803" y="1074"/>
                    </a:cubicBezTo>
                    <a:cubicBezTo>
                      <a:pt x="887" y="1074"/>
                      <a:pt x="974" y="1055"/>
                      <a:pt x="1062" y="1018"/>
                    </a:cubicBezTo>
                    <a:cubicBezTo>
                      <a:pt x="1362" y="718"/>
                      <a:pt x="1262" y="184"/>
                      <a:pt x="828" y="17"/>
                    </a:cubicBezTo>
                    <a:cubicBezTo>
                      <a:pt x="783" y="6"/>
                      <a:pt x="739" y="0"/>
                      <a:pt x="6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2" name="Google Shape;2712;p26"/>
              <p:cNvSpPr/>
              <p:nvPr/>
            </p:nvSpPr>
            <p:spPr>
              <a:xfrm>
                <a:off x="2062829" y="1048396"/>
                <a:ext cx="30143" cy="19072"/>
              </a:xfrm>
              <a:custGeom>
                <a:rect b="b" l="l" r="r" t="t"/>
                <a:pathLst>
                  <a:path extrusionOk="0" h="634" w="1002">
                    <a:moveTo>
                      <a:pt x="480" y="0"/>
                    </a:moveTo>
                    <a:cubicBezTo>
                      <a:pt x="368" y="0"/>
                      <a:pt x="251" y="25"/>
                      <a:pt x="134" y="75"/>
                    </a:cubicBezTo>
                    <a:cubicBezTo>
                      <a:pt x="34" y="108"/>
                      <a:pt x="1" y="209"/>
                      <a:pt x="1" y="309"/>
                    </a:cubicBezTo>
                    <a:cubicBezTo>
                      <a:pt x="34" y="409"/>
                      <a:pt x="101" y="475"/>
                      <a:pt x="167" y="509"/>
                    </a:cubicBezTo>
                    <a:cubicBezTo>
                      <a:pt x="268" y="542"/>
                      <a:pt x="368" y="609"/>
                      <a:pt x="501" y="609"/>
                    </a:cubicBezTo>
                    <a:cubicBezTo>
                      <a:pt x="551" y="626"/>
                      <a:pt x="609" y="634"/>
                      <a:pt x="668" y="634"/>
                    </a:cubicBezTo>
                    <a:cubicBezTo>
                      <a:pt x="726" y="634"/>
                      <a:pt x="785" y="626"/>
                      <a:pt x="835" y="609"/>
                    </a:cubicBezTo>
                    <a:cubicBezTo>
                      <a:pt x="935" y="542"/>
                      <a:pt x="1001" y="442"/>
                      <a:pt x="1001" y="309"/>
                    </a:cubicBezTo>
                    <a:cubicBezTo>
                      <a:pt x="1001" y="209"/>
                      <a:pt x="935" y="108"/>
                      <a:pt x="801" y="75"/>
                    </a:cubicBezTo>
                    <a:cubicBezTo>
                      <a:pt x="701" y="25"/>
                      <a:pt x="593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3" name="Google Shape;2713;p26"/>
              <p:cNvSpPr/>
              <p:nvPr/>
            </p:nvSpPr>
            <p:spPr>
              <a:xfrm>
                <a:off x="1853123" y="1819296"/>
                <a:ext cx="264937" cy="96384"/>
              </a:xfrm>
              <a:custGeom>
                <a:rect b="b" l="l" r="r" t="t"/>
                <a:pathLst>
                  <a:path extrusionOk="0" h="3204" w="8807">
                    <a:moveTo>
                      <a:pt x="8806" y="1"/>
                    </a:moveTo>
                    <a:cubicBezTo>
                      <a:pt x="8339" y="668"/>
                      <a:pt x="7706" y="1202"/>
                      <a:pt x="6972" y="1569"/>
                    </a:cubicBezTo>
                    <a:cubicBezTo>
                      <a:pt x="6238" y="1935"/>
                      <a:pt x="5471" y="2236"/>
                      <a:pt x="4670" y="2402"/>
                    </a:cubicBezTo>
                    <a:cubicBezTo>
                      <a:pt x="3903" y="2636"/>
                      <a:pt x="3069" y="2769"/>
                      <a:pt x="2268" y="2836"/>
                    </a:cubicBezTo>
                    <a:cubicBezTo>
                      <a:pt x="2176" y="2844"/>
                      <a:pt x="2083" y="2847"/>
                      <a:pt x="1992" y="2847"/>
                    </a:cubicBezTo>
                    <a:cubicBezTo>
                      <a:pt x="1259" y="2847"/>
                      <a:pt x="563" y="2610"/>
                      <a:pt x="0" y="2136"/>
                    </a:cubicBezTo>
                    <a:lnTo>
                      <a:pt x="0" y="2136"/>
                    </a:lnTo>
                    <a:cubicBezTo>
                      <a:pt x="234" y="2503"/>
                      <a:pt x="600" y="2769"/>
                      <a:pt x="1001" y="2903"/>
                    </a:cubicBezTo>
                    <a:cubicBezTo>
                      <a:pt x="1401" y="3070"/>
                      <a:pt x="1835" y="3170"/>
                      <a:pt x="2268" y="3203"/>
                    </a:cubicBezTo>
                    <a:cubicBezTo>
                      <a:pt x="3102" y="3203"/>
                      <a:pt x="3970" y="3103"/>
                      <a:pt x="4803" y="2869"/>
                    </a:cubicBezTo>
                    <a:cubicBezTo>
                      <a:pt x="5637" y="2669"/>
                      <a:pt x="6405" y="2336"/>
                      <a:pt x="7138" y="1902"/>
                    </a:cubicBezTo>
                    <a:cubicBezTo>
                      <a:pt x="7906" y="1468"/>
                      <a:pt x="8473" y="801"/>
                      <a:pt x="88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4" name="Google Shape;2714;p26"/>
              <p:cNvSpPr/>
              <p:nvPr/>
            </p:nvSpPr>
            <p:spPr>
              <a:xfrm>
                <a:off x="2245462" y="1791199"/>
                <a:ext cx="185669" cy="30143"/>
              </a:xfrm>
              <a:custGeom>
                <a:rect b="b" l="l" r="r" t="t"/>
                <a:pathLst>
                  <a:path extrusionOk="0" h="1002" w="6172">
                    <a:moveTo>
                      <a:pt x="1" y="1"/>
                    </a:moveTo>
                    <a:lnTo>
                      <a:pt x="1" y="1"/>
                    </a:lnTo>
                    <a:cubicBezTo>
                      <a:pt x="401" y="368"/>
                      <a:pt x="901" y="635"/>
                      <a:pt x="1435" y="768"/>
                    </a:cubicBezTo>
                    <a:cubicBezTo>
                      <a:pt x="1969" y="935"/>
                      <a:pt x="2536" y="1001"/>
                      <a:pt x="3103" y="1001"/>
                    </a:cubicBezTo>
                    <a:cubicBezTo>
                      <a:pt x="3670" y="968"/>
                      <a:pt x="4204" y="901"/>
                      <a:pt x="4737" y="768"/>
                    </a:cubicBezTo>
                    <a:cubicBezTo>
                      <a:pt x="5004" y="701"/>
                      <a:pt x="5271" y="635"/>
                      <a:pt x="5538" y="534"/>
                    </a:cubicBezTo>
                    <a:cubicBezTo>
                      <a:pt x="5671" y="468"/>
                      <a:pt x="5805" y="434"/>
                      <a:pt x="5938" y="368"/>
                    </a:cubicBezTo>
                    <a:cubicBezTo>
                      <a:pt x="6038" y="301"/>
                      <a:pt x="6172" y="168"/>
                      <a:pt x="6138" y="1"/>
                    </a:cubicBezTo>
                    <a:lnTo>
                      <a:pt x="6138" y="1"/>
                    </a:lnTo>
                    <a:cubicBezTo>
                      <a:pt x="6138" y="168"/>
                      <a:pt x="6005" y="201"/>
                      <a:pt x="5872" y="234"/>
                    </a:cubicBezTo>
                    <a:cubicBezTo>
                      <a:pt x="5738" y="268"/>
                      <a:pt x="5605" y="301"/>
                      <a:pt x="5505" y="301"/>
                    </a:cubicBezTo>
                    <a:lnTo>
                      <a:pt x="4704" y="401"/>
                    </a:lnTo>
                    <a:cubicBezTo>
                      <a:pt x="4170" y="468"/>
                      <a:pt x="3637" y="501"/>
                      <a:pt x="3103" y="501"/>
                    </a:cubicBezTo>
                    <a:cubicBezTo>
                      <a:pt x="3014" y="504"/>
                      <a:pt x="2925" y="505"/>
                      <a:pt x="2836" y="505"/>
                    </a:cubicBezTo>
                    <a:cubicBezTo>
                      <a:pt x="1858" y="505"/>
                      <a:pt x="887" y="337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5" name="Google Shape;2715;p26"/>
              <p:cNvSpPr/>
              <p:nvPr/>
            </p:nvSpPr>
            <p:spPr>
              <a:xfrm>
                <a:off x="2425086" y="1713977"/>
                <a:ext cx="38175" cy="14831"/>
              </a:xfrm>
              <a:custGeom>
                <a:rect b="b" l="l" r="r" t="t"/>
                <a:pathLst>
                  <a:path extrusionOk="0" h="493" w="1269">
                    <a:moveTo>
                      <a:pt x="857" y="0"/>
                    </a:moveTo>
                    <a:cubicBezTo>
                      <a:pt x="563" y="0"/>
                      <a:pt x="274" y="52"/>
                      <a:pt x="1" y="166"/>
                    </a:cubicBezTo>
                    <a:cubicBezTo>
                      <a:pt x="134" y="388"/>
                      <a:pt x="359" y="492"/>
                      <a:pt x="586" y="492"/>
                    </a:cubicBezTo>
                    <a:cubicBezTo>
                      <a:pt x="870" y="492"/>
                      <a:pt x="1157" y="329"/>
                      <a:pt x="1268" y="33"/>
                    </a:cubicBezTo>
                    <a:cubicBezTo>
                      <a:pt x="1131" y="11"/>
                      <a:pt x="994" y="0"/>
                      <a:pt x="8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6" name="Google Shape;2716;p26"/>
              <p:cNvSpPr/>
              <p:nvPr/>
            </p:nvSpPr>
            <p:spPr>
              <a:xfrm>
                <a:off x="1889222" y="1805518"/>
                <a:ext cx="41183" cy="15342"/>
              </a:xfrm>
              <a:custGeom>
                <a:rect b="b" l="l" r="r" t="t"/>
                <a:pathLst>
                  <a:path extrusionOk="0" h="510" w="1369">
                    <a:moveTo>
                      <a:pt x="1018" y="0"/>
                    </a:moveTo>
                    <a:cubicBezTo>
                      <a:pt x="902" y="0"/>
                      <a:pt x="785" y="8"/>
                      <a:pt x="668" y="25"/>
                    </a:cubicBezTo>
                    <a:cubicBezTo>
                      <a:pt x="435" y="58"/>
                      <a:pt x="234" y="125"/>
                      <a:pt x="1" y="225"/>
                    </a:cubicBezTo>
                    <a:cubicBezTo>
                      <a:pt x="138" y="390"/>
                      <a:pt x="366" y="509"/>
                      <a:pt x="591" y="509"/>
                    </a:cubicBezTo>
                    <a:cubicBezTo>
                      <a:pt x="639" y="509"/>
                      <a:pt x="687" y="504"/>
                      <a:pt x="735" y="492"/>
                    </a:cubicBezTo>
                    <a:cubicBezTo>
                      <a:pt x="1035" y="459"/>
                      <a:pt x="1268" y="292"/>
                      <a:pt x="1369" y="25"/>
                    </a:cubicBezTo>
                    <a:cubicBezTo>
                      <a:pt x="1252" y="8"/>
                      <a:pt x="1135" y="0"/>
                      <a:pt x="1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7" name="Google Shape;2717;p26"/>
              <p:cNvSpPr/>
              <p:nvPr/>
            </p:nvSpPr>
            <p:spPr>
              <a:xfrm>
                <a:off x="1700573" y="1589494"/>
                <a:ext cx="135492" cy="350251"/>
              </a:xfrm>
              <a:custGeom>
                <a:rect b="b" l="l" r="r" t="t"/>
                <a:pathLst>
                  <a:path extrusionOk="0" h="11643" w="4504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668"/>
                      <a:pt x="301" y="1269"/>
                      <a:pt x="568" y="1869"/>
                    </a:cubicBezTo>
                    <a:cubicBezTo>
                      <a:pt x="801" y="2436"/>
                      <a:pt x="1102" y="3003"/>
                      <a:pt x="1402" y="3570"/>
                    </a:cubicBezTo>
                    <a:cubicBezTo>
                      <a:pt x="1702" y="4104"/>
                      <a:pt x="1969" y="4671"/>
                      <a:pt x="2202" y="5238"/>
                    </a:cubicBezTo>
                    <a:cubicBezTo>
                      <a:pt x="2402" y="5838"/>
                      <a:pt x="2669" y="6439"/>
                      <a:pt x="2936" y="7006"/>
                    </a:cubicBezTo>
                    <a:cubicBezTo>
                      <a:pt x="3270" y="7540"/>
                      <a:pt x="3570" y="8073"/>
                      <a:pt x="3803" y="8640"/>
                    </a:cubicBezTo>
                    <a:cubicBezTo>
                      <a:pt x="4037" y="9174"/>
                      <a:pt x="4004" y="9775"/>
                      <a:pt x="3670" y="10275"/>
                    </a:cubicBezTo>
                    <a:cubicBezTo>
                      <a:pt x="3336" y="10775"/>
                      <a:pt x="2836" y="11142"/>
                      <a:pt x="2236" y="11309"/>
                    </a:cubicBezTo>
                    <a:cubicBezTo>
                      <a:pt x="1635" y="11476"/>
                      <a:pt x="1035" y="11576"/>
                      <a:pt x="401" y="11609"/>
                    </a:cubicBezTo>
                    <a:cubicBezTo>
                      <a:pt x="612" y="11632"/>
                      <a:pt x="824" y="11643"/>
                      <a:pt x="1035" y="11643"/>
                    </a:cubicBezTo>
                    <a:cubicBezTo>
                      <a:pt x="1457" y="11643"/>
                      <a:pt x="1880" y="11598"/>
                      <a:pt x="2302" y="11509"/>
                    </a:cubicBezTo>
                    <a:cubicBezTo>
                      <a:pt x="2970" y="11376"/>
                      <a:pt x="3570" y="11009"/>
                      <a:pt x="3970" y="10475"/>
                    </a:cubicBezTo>
                    <a:cubicBezTo>
                      <a:pt x="4404" y="9908"/>
                      <a:pt x="4504" y="9174"/>
                      <a:pt x="4237" y="8507"/>
                    </a:cubicBezTo>
                    <a:cubicBezTo>
                      <a:pt x="4004" y="7907"/>
                      <a:pt x="3703" y="7340"/>
                      <a:pt x="3370" y="6772"/>
                    </a:cubicBezTo>
                    <a:cubicBezTo>
                      <a:pt x="3070" y="6239"/>
                      <a:pt x="2836" y="5638"/>
                      <a:pt x="2636" y="5071"/>
                    </a:cubicBezTo>
                    <a:cubicBezTo>
                      <a:pt x="2369" y="4471"/>
                      <a:pt x="2069" y="3904"/>
                      <a:pt x="1735" y="3370"/>
                    </a:cubicBezTo>
                    <a:cubicBezTo>
                      <a:pt x="1402" y="2836"/>
                      <a:pt x="1068" y="2303"/>
                      <a:pt x="768" y="1736"/>
                    </a:cubicBezTo>
                    <a:cubicBezTo>
                      <a:pt x="434" y="1202"/>
                      <a:pt x="201" y="60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8" name="Google Shape;2718;p26"/>
              <p:cNvSpPr/>
              <p:nvPr/>
            </p:nvSpPr>
            <p:spPr>
              <a:xfrm>
                <a:off x="1977545" y="1362731"/>
                <a:ext cx="63233" cy="55984"/>
              </a:xfrm>
              <a:custGeom>
                <a:rect b="b" l="l" r="r" t="t"/>
                <a:pathLst>
                  <a:path extrusionOk="0" h="1861" w="2102">
                    <a:moveTo>
                      <a:pt x="1668" y="0"/>
                    </a:moveTo>
                    <a:lnTo>
                      <a:pt x="1668" y="0"/>
                    </a:lnTo>
                    <a:cubicBezTo>
                      <a:pt x="1702" y="267"/>
                      <a:pt x="1702" y="601"/>
                      <a:pt x="1668" y="901"/>
                    </a:cubicBezTo>
                    <a:cubicBezTo>
                      <a:pt x="1668" y="1168"/>
                      <a:pt x="1468" y="1335"/>
                      <a:pt x="1401" y="1401"/>
                    </a:cubicBezTo>
                    <a:cubicBezTo>
                      <a:pt x="1388" y="1410"/>
                      <a:pt x="1372" y="1414"/>
                      <a:pt x="1353" y="1414"/>
                    </a:cubicBezTo>
                    <a:cubicBezTo>
                      <a:pt x="1230" y="1414"/>
                      <a:pt x="999" y="1241"/>
                      <a:pt x="768" y="1068"/>
                    </a:cubicBezTo>
                    <a:cubicBezTo>
                      <a:pt x="534" y="901"/>
                      <a:pt x="301" y="734"/>
                      <a:pt x="0" y="567"/>
                    </a:cubicBezTo>
                    <a:lnTo>
                      <a:pt x="0" y="567"/>
                    </a:lnTo>
                    <a:cubicBezTo>
                      <a:pt x="134" y="868"/>
                      <a:pt x="334" y="1101"/>
                      <a:pt x="567" y="1335"/>
                    </a:cubicBezTo>
                    <a:cubicBezTo>
                      <a:pt x="667" y="1468"/>
                      <a:pt x="801" y="1568"/>
                      <a:pt x="901" y="1668"/>
                    </a:cubicBezTo>
                    <a:cubicBezTo>
                      <a:pt x="1025" y="1792"/>
                      <a:pt x="1185" y="1860"/>
                      <a:pt x="1355" y="1860"/>
                    </a:cubicBezTo>
                    <a:cubicBezTo>
                      <a:pt x="1414" y="1860"/>
                      <a:pt x="1474" y="1852"/>
                      <a:pt x="1535" y="1835"/>
                    </a:cubicBezTo>
                    <a:cubicBezTo>
                      <a:pt x="1735" y="1802"/>
                      <a:pt x="1935" y="1635"/>
                      <a:pt x="2002" y="1435"/>
                    </a:cubicBezTo>
                    <a:cubicBezTo>
                      <a:pt x="2068" y="1268"/>
                      <a:pt x="2102" y="1068"/>
                      <a:pt x="2068" y="868"/>
                    </a:cubicBezTo>
                    <a:cubicBezTo>
                      <a:pt x="2035" y="534"/>
                      <a:pt x="1868" y="234"/>
                      <a:pt x="1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9" name="Google Shape;2719;p26"/>
              <p:cNvSpPr/>
              <p:nvPr/>
            </p:nvSpPr>
            <p:spPr>
              <a:xfrm>
                <a:off x="1586198" y="1825584"/>
                <a:ext cx="229800" cy="73010"/>
              </a:xfrm>
              <a:custGeom>
                <a:rect b="b" l="l" r="r" t="t"/>
                <a:pathLst>
                  <a:path extrusionOk="0" h="2427" w="7639">
                    <a:moveTo>
                      <a:pt x="5550" y="0"/>
                    </a:moveTo>
                    <a:cubicBezTo>
                      <a:pt x="4845" y="0"/>
                      <a:pt x="4136" y="75"/>
                      <a:pt x="3436" y="225"/>
                    </a:cubicBezTo>
                    <a:cubicBezTo>
                      <a:pt x="2735" y="359"/>
                      <a:pt x="2068" y="592"/>
                      <a:pt x="1434" y="926"/>
                    </a:cubicBezTo>
                    <a:cubicBezTo>
                      <a:pt x="1101" y="1093"/>
                      <a:pt x="801" y="1293"/>
                      <a:pt x="534" y="1493"/>
                    </a:cubicBezTo>
                    <a:cubicBezTo>
                      <a:pt x="367" y="1626"/>
                      <a:pt x="234" y="1760"/>
                      <a:pt x="133" y="1893"/>
                    </a:cubicBezTo>
                    <a:cubicBezTo>
                      <a:pt x="33" y="2060"/>
                      <a:pt x="0" y="2260"/>
                      <a:pt x="100" y="2427"/>
                    </a:cubicBezTo>
                    <a:cubicBezTo>
                      <a:pt x="67" y="2260"/>
                      <a:pt x="133" y="2093"/>
                      <a:pt x="234" y="1993"/>
                    </a:cubicBezTo>
                    <a:cubicBezTo>
                      <a:pt x="367" y="1860"/>
                      <a:pt x="500" y="1760"/>
                      <a:pt x="667" y="1693"/>
                    </a:cubicBezTo>
                    <a:cubicBezTo>
                      <a:pt x="967" y="1560"/>
                      <a:pt x="1268" y="1393"/>
                      <a:pt x="1601" y="1293"/>
                    </a:cubicBezTo>
                    <a:cubicBezTo>
                      <a:pt x="2235" y="1026"/>
                      <a:pt x="2869" y="826"/>
                      <a:pt x="3536" y="692"/>
                    </a:cubicBezTo>
                    <a:cubicBezTo>
                      <a:pt x="4904" y="426"/>
                      <a:pt x="6271" y="292"/>
                      <a:pt x="7639" y="225"/>
                    </a:cubicBezTo>
                    <a:cubicBezTo>
                      <a:pt x="6955" y="75"/>
                      <a:pt x="6254" y="0"/>
                      <a:pt x="55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0" name="Google Shape;2720;p26"/>
              <p:cNvSpPr/>
              <p:nvPr/>
            </p:nvSpPr>
            <p:spPr>
              <a:xfrm>
                <a:off x="2446174" y="1503217"/>
                <a:ext cx="36129" cy="21479"/>
              </a:xfrm>
              <a:custGeom>
                <a:rect b="b" l="l" r="r" t="t"/>
                <a:pathLst>
                  <a:path extrusionOk="0" h="714" w="1201">
                    <a:moveTo>
                      <a:pt x="1201" y="0"/>
                    </a:moveTo>
                    <a:cubicBezTo>
                      <a:pt x="967" y="34"/>
                      <a:pt x="767" y="100"/>
                      <a:pt x="567" y="200"/>
                    </a:cubicBezTo>
                    <a:cubicBezTo>
                      <a:pt x="334" y="300"/>
                      <a:pt x="167" y="434"/>
                      <a:pt x="0" y="601"/>
                    </a:cubicBezTo>
                    <a:cubicBezTo>
                      <a:pt x="129" y="678"/>
                      <a:pt x="267" y="713"/>
                      <a:pt x="402" y="713"/>
                    </a:cubicBezTo>
                    <a:cubicBezTo>
                      <a:pt x="790" y="713"/>
                      <a:pt x="1151" y="421"/>
                      <a:pt x="12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1" name="Google Shape;2721;p26"/>
              <p:cNvSpPr/>
              <p:nvPr/>
            </p:nvSpPr>
            <p:spPr>
              <a:xfrm>
                <a:off x="2053804" y="2227639"/>
                <a:ext cx="76289" cy="31226"/>
              </a:xfrm>
              <a:custGeom>
                <a:rect b="b" l="l" r="r" t="t"/>
                <a:pathLst>
                  <a:path extrusionOk="0" h="1038" w="2536">
                    <a:moveTo>
                      <a:pt x="1574" y="0"/>
                    </a:moveTo>
                    <a:cubicBezTo>
                      <a:pt x="1418" y="0"/>
                      <a:pt x="1266" y="29"/>
                      <a:pt x="1101" y="70"/>
                    </a:cubicBezTo>
                    <a:cubicBezTo>
                      <a:pt x="601" y="170"/>
                      <a:pt x="167" y="537"/>
                      <a:pt x="0" y="1037"/>
                    </a:cubicBezTo>
                    <a:cubicBezTo>
                      <a:pt x="720" y="600"/>
                      <a:pt x="1556" y="367"/>
                      <a:pt x="2372" y="367"/>
                    </a:cubicBezTo>
                    <a:cubicBezTo>
                      <a:pt x="2427" y="367"/>
                      <a:pt x="2481" y="368"/>
                      <a:pt x="2536" y="370"/>
                    </a:cubicBezTo>
                    <a:cubicBezTo>
                      <a:pt x="2369" y="170"/>
                      <a:pt x="2135" y="70"/>
                      <a:pt x="1868" y="37"/>
                    </a:cubicBezTo>
                    <a:cubicBezTo>
                      <a:pt x="1767" y="11"/>
                      <a:pt x="1669" y="0"/>
                      <a:pt x="15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2" name="Google Shape;2722;p26"/>
              <p:cNvSpPr/>
              <p:nvPr/>
            </p:nvSpPr>
            <p:spPr>
              <a:xfrm>
                <a:off x="1820001" y="2433435"/>
                <a:ext cx="685400" cy="1043051"/>
              </a:xfrm>
              <a:custGeom>
                <a:rect b="b" l="l" r="r" t="t"/>
                <a:pathLst>
                  <a:path extrusionOk="0" h="34673" w="22784">
                    <a:moveTo>
                      <a:pt x="22783" y="0"/>
                    </a:moveTo>
                    <a:lnTo>
                      <a:pt x="22783" y="0"/>
                    </a:lnTo>
                    <a:cubicBezTo>
                      <a:pt x="20848" y="1401"/>
                      <a:pt x="18680" y="2302"/>
                      <a:pt x="16612" y="3503"/>
                    </a:cubicBezTo>
                    <a:cubicBezTo>
                      <a:pt x="14577" y="4704"/>
                      <a:pt x="12776" y="6338"/>
                      <a:pt x="11342" y="8240"/>
                    </a:cubicBezTo>
                    <a:cubicBezTo>
                      <a:pt x="9907" y="10108"/>
                      <a:pt x="8673" y="12176"/>
                      <a:pt x="7739" y="14344"/>
                    </a:cubicBezTo>
                    <a:cubicBezTo>
                      <a:pt x="6738" y="16512"/>
                      <a:pt x="5904" y="18714"/>
                      <a:pt x="5104" y="20949"/>
                    </a:cubicBezTo>
                    <a:cubicBezTo>
                      <a:pt x="4337" y="23184"/>
                      <a:pt x="3569" y="25419"/>
                      <a:pt x="2602" y="27553"/>
                    </a:cubicBezTo>
                    <a:cubicBezTo>
                      <a:pt x="2168" y="28654"/>
                      <a:pt x="1635" y="29688"/>
                      <a:pt x="1101" y="30756"/>
                    </a:cubicBezTo>
                    <a:cubicBezTo>
                      <a:pt x="834" y="31289"/>
                      <a:pt x="601" y="31823"/>
                      <a:pt x="401" y="32390"/>
                    </a:cubicBezTo>
                    <a:cubicBezTo>
                      <a:pt x="267" y="32690"/>
                      <a:pt x="200" y="32957"/>
                      <a:pt x="100" y="33258"/>
                    </a:cubicBezTo>
                    <a:cubicBezTo>
                      <a:pt x="0" y="33591"/>
                      <a:pt x="34" y="33925"/>
                      <a:pt x="167" y="34258"/>
                    </a:cubicBezTo>
                    <a:cubicBezTo>
                      <a:pt x="267" y="34425"/>
                      <a:pt x="401" y="34558"/>
                      <a:pt x="567" y="34625"/>
                    </a:cubicBezTo>
                    <a:cubicBezTo>
                      <a:pt x="685" y="34649"/>
                      <a:pt x="820" y="34672"/>
                      <a:pt x="948" y="34672"/>
                    </a:cubicBezTo>
                    <a:cubicBezTo>
                      <a:pt x="1000" y="34672"/>
                      <a:pt x="1052" y="34668"/>
                      <a:pt x="1101" y="34659"/>
                    </a:cubicBezTo>
                    <a:cubicBezTo>
                      <a:pt x="1435" y="34558"/>
                      <a:pt x="1735" y="34358"/>
                      <a:pt x="1935" y="34091"/>
                    </a:cubicBezTo>
                    <a:cubicBezTo>
                      <a:pt x="2102" y="33825"/>
                      <a:pt x="2269" y="33591"/>
                      <a:pt x="2402" y="33324"/>
                    </a:cubicBezTo>
                    <a:lnTo>
                      <a:pt x="2869" y="32557"/>
                    </a:lnTo>
                    <a:cubicBezTo>
                      <a:pt x="3436" y="31523"/>
                      <a:pt x="4003" y="30489"/>
                      <a:pt x="4570" y="29455"/>
                    </a:cubicBezTo>
                    <a:cubicBezTo>
                      <a:pt x="5638" y="27353"/>
                      <a:pt x="6572" y="25185"/>
                      <a:pt x="7406" y="22983"/>
                    </a:cubicBezTo>
                    <a:lnTo>
                      <a:pt x="7406" y="22983"/>
                    </a:lnTo>
                    <a:cubicBezTo>
                      <a:pt x="6472" y="25152"/>
                      <a:pt x="5471" y="27287"/>
                      <a:pt x="4337" y="29355"/>
                    </a:cubicBezTo>
                    <a:cubicBezTo>
                      <a:pt x="3770" y="30422"/>
                      <a:pt x="3203" y="31423"/>
                      <a:pt x="2602" y="32457"/>
                    </a:cubicBezTo>
                    <a:lnTo>
                      <a:pt x="2135" y="33191"/>
                    </a:lnTo>
                    <a:cubicBezTo>
                      <a:pt x="1968" y="33458"/>
                      <a:pt x="1835" y="33691"/>
                      <a:pt x="1635" y="33925"/>
                    </a:cubicBezTo>
                    <a:cubicBezTo>
                      <a:pt x="1501" y="34125"/>
                      <a:pt x="1268" y="34258"/>
                      <a:pt x="1034" y="34325"/>
                    </a:cubicBezTo>
                    <a:cubicBezTo>
                      <a:pt x="984" y="34339"/>
                      <a:pt x="935" y="34346"/>
                      <a:pt x="886" y="34346"/>
                    </a:cubicBezTo>
                    <a:cubicBezTo>
                      <a:pt x="707" y="34346"/>
                      <a:pt x="546" y="34256"/>
                      <a:pt x="467" y="34125"/>
                    </a:cubicBezTo>
                    <a:cubicBezTo>
                      <a:pt x="367" y="33858"/>
                      <a:pt x="367" y="33624"/>
                      <a:pt x="467" y="33391"/>
                    </a:cubicBezTo>
                    <a:cubicBezTo>
                      <a:pt x="534" y="33091"/>
                      <a:pt x="634" y="32824"/>
                      <a:pt x="734" y="32557"/>
                    </a:cubicBezTo>
                    <a:cubicBezTo>
                      <a:pt x="968" y="31990"/>
                      <a:pt x="1201" y="31456"/>
                      <a:pt x="1468" y="30956"/>
                    </a:cubicBezTo>
                    <a:cubicBezTo>
                      <a:pt x="1968" y="29888"/>
                      <a:pt x="2535" y="28821"/>
                      <a:pt x="3002" y="27754"/>
                    </a:cubicBezTo>
                    <a:cubicBezTo>
                      <a:pt x="3970" y="25585"/>
                      <a:pt x="4770" y="23350"/>
                      <a:pt x="5571" y="21115"/>
                    </a:cubicBezTo>
                    <a:cubicBezTo>
                      <a:pt x="6371" y="18914"/>
                      <a:pt x="7139" y="16679"/>
                      <a:pt x="8106" y="14544"/>
                    </a:cubicBezTo>
                    <a:cubicBezTo>
                      <a:pt x="9040" y="12376"/>
                      <a:pt x="10241" y="10341"/>
                      <a:pt x="11609" y="8440"/>
                    </a:cubicBezTo>
                    <a:cubicBezTo>
                      <a:pt x="13010" y="6538"/>
                      <a:pt x="14744" y="4937"/>
                      <a:pt x="16746" y="3703"/>
                    </a:cubicBezTo>
                    <a:cubicBezTo>
                      <a:pt x="18714" y="2435"/>
                      <a:pt x="20915" y="1468"/>
                      <a:pt x="227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3" name="Google Shape;2723;p26"/>
              <p:cNvSpPr/>
              <p:nvPr/>
            </p:nvSpPr>
            <p:spPr>
              <a:xfrm>
                <a:off x="1965512" y="2730472"/>
                <a:ext cx="609110" cy="1111127"/>
              </a:xfrm>
              <a:custGeom>
                <a:rect b="b" l="l" r="r" t="t"/>
                <a:pathLst>
                  <a:path extrusionOk="0" h="36936" w="20248">
                    <a:moveTo>
                      <a:pt x="20248" y="0"/>
                    </a:moveTo>
                    <a:cubicBezTo>
                      <a:pt x="17913" y="300"/>
                      <a:pt x="15711" y="1068"/>
                      <a:pt x="13743" y="2302"/>
                    </a:cubicBezTo>
                    <a:cubicBezTo>
                      <a:pt x="11775" y="3503"/>
                      <a:pt x="10041" y="5070"/>
                      <a:pt x="8640" y="6905"/>
                    </a:cubicBezTo>
                    <a:cubicBezTo>
                      <a:pt x="7205" y="8773"/>
                      <a:pt x="6104" y="10841"/>
                      <a:pt x="5371" y="13043"/>
                    </a:cubicBezTo>
                    <a:cubicBezTo>
                      <a:pt x="4603" y="15244"/>
                      <a:pt x="4103" y="17513"/>
                      <a:pt x="3903" y="19848"/>
                    </a:cubicBezTo>
                    <a:cubicBezTo>
                      <a:pt x="3736" y="22149"/>
                      <a:pt x="3736" y="24451"/>
                      <a:pt x="3803" y="26753"/>
                    </a:cubicBezTo>
                    <a:cubicBezTo>
                      <a:pt x="3836" y="27920"/>
                      <a:pt x="3803" y="29054"/>
                      <a:pt x="3769" y="30222"/>
                    </a:cubicBezTo>
                    <a:cubicBezTo>
                      <a:pt x="3769" y="30789"/>
                      <a:pt x="3769" y="31389"/>
                      <a:pt x="3869" y="31956"/>
                    </a:cubicBezTo>
                    <a:cubicBezTo>
                      <a:pt x="3936" y="32557"/>
                      <a:pt x="4070" y="33124"/>
                      <a:pt x="4270" y="33658"/>
                    </a:cubicBezTo>
                    <a:cubicBezTo>
                      <a:pt x="4503" y="34158"/>
                      <a:pt x="4570" y="34725"/>
                      <a:pt x="4537" y="35259"/>
                    </a:cubicBezTo>
                    <a:cubicBezTo>
                      <a:pt x="4470" y="35792"/>
                      <a:pt x="4136" y="36259"/>
                      <a:pt x="3669" y="36493"/>
                    </a:cubicBezTo>
                    <a:cubicBezTo>
                      <a:pt x="3450" y="36595"/>
                      <a:pt x="3219" y="36646"/>
                      <a:pt x="2988" y="36646"/>
                    </a:cubicBezTo>
                    <a:cubicBezTo>
                      <a:pt x="2692" y="36646"/>
                      <a:pt x="2398" y="36562"/>
                      <a:pt x="2135" y="36393"/>
                    </a:cubicBezTo>
                    <a:cubicBezTo>
                      <a:pt x="1635" y="36126"/>
                      <a:pt x="1268" y="35726"/>
                      <a:pt x="1034" y="35225"/>
                    </a:cubicBezTo>
                    <a:cubicBezTo>
                      <a:pt x="801" y="34692"/>
                      <a:pt x="634" y="34158"/>
                      <a:pt x="534" y="33591"/>
                    </a:cubicBezTo>
                    <a:cubicBezTo>
                      <a:pt x="434" y="33024"/>
                      <a:pt x="334" y="32457"/>
                      <a:pt x="267" y="31890"/>
                    </a:cubicBezTo>
                    <a:cubicBezTo>
                      <a:pt x="133" y="30755"/>
                      <a:pt x="33" y="29588"/>
                      <a:pt x="33" y="28454"/>
                    </a:cubicBezTo>
                    <a:lnTo>
                      <a:pt x="33" y="28454"/>
                    </a:lnTo>
                    <a:cubicBezTo>
                      <a:pt x="0" y="29621"/>
                      <a:pt x="33" y="30755"/>
                      <a:pt x="133" y="31923"/>
                    </a:cubicBezTo>
                    <a:cubicBezTo>
                      <a:pt x="200" y="32490"/>
                      <a:pt x="267" y="33057"/>
                      <a:pt x="367" y="33624"/>
                    </a:cubicBezTo>
                    <a:cubicBezTo>
                      <a:pt x="434" y="34225"/>
                      <a:pt x="600" y="34792"/>
                      <a:pt x="834" y="35325"/>
                    </a:cubicBezTo>
                    <a:cubicBezTo>
                      <a:pt x="1067" y="35859"/>
                      <a:pt x="1468" y="36326"/>
                      <a:pt x="2001" y="36660"/>
                    </a:cubicBezTo>
                    <a:cubicBezTo>
                      <a:pt x="2317" y="36849"/>
                      <a:pt x="2656" y="36936"/>
                      <a:pt x="2988" y="36936"/>
                    </a:cubicBezTo>
                    <a:cubicBezTo>
                      <a:pt x="3885" y="36936"/>
                      <a:pt x="4724" y="36299"/>
                      <a:pt x="4870" y="35325"/>
                    </a:cubicBezTo>
                    <a:cubicBezTo>
                      <a:pt x="4937" y="34725"/>
                      <a:pt x="4837" y="34125"/>
                      <a:pt x="4637" y="33557"/>
                    </a:cubicBezTo>
                    <a:cubicBezTo>
                      <a:pt x="4270" y="32490"/>
                      <a:pt x="4103" y="31356"/>
                      <a:pt x="4170" y="30222"/>
                    </a:cubicBezTo>
                    <a:cubicBezTo>
                      <a:pt x="4203" y="29088"/>
                      <a:pt x="4236" y="27920"/>
                      <a:pt x="4236" y="26753"/>
                    </a:cubicBezTo>
                    <a:cubicBezTo>
                      <a:pt x="4136" y="24451"/>
                      <a:pt x="4203" y="22183"/>
                      <a:pt x="4370" y="19881"/>
                    </a:cubicBezTo>
                    <a:cubicBezTo>
                      <a:pt x="4737" y="15344"/>
                      <a:pt x="6171" y="10808"/>
                      <a:pt x="8906" y="7139"/>
                    </a:cubicBezTo>
                    <a:cubicBezTo>
                      <a:pt x="10241" y="5304"/>
                      <a:pt x="11942" y="3703"/>
                      <a:pt x="13877" y="2469"/>
                    </a:cubicBezTo>
                    <a:cubicBezTo>
                      <a:pt x="15778" y="1201"/>
                      <a:pt x="17946" y="367"/>
                      <a:pt x="202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4" name="Google Shape;2724;p26"/>
              <p:cNvSpPr/>
              <p:nvPr/>
            </p:nvSpPr>
            <p:spPr>
              <a:xfrm>
                <a:off x="2107983" y="3113546"/>
                <a:ext cx="488720" cy="609020"/>
              </a:xfrm>
              <a:custGeom>
                <a:rect b="b" l="l" r="r" t="t"/>
                <a:pathLst>
                  <a:path extrusionOk="0" h="20245" w="16246">
                    <a:moveTo>
                      <a:pt x="13391" y="0"/>
                    </a:moveTo>
                    <a:cubicBezTo>
                      <a:pt x="12856" y="0"/>
                      <a:pt x="12310" y="70"/>
                      <a:pt x="11809" y="209"/>
                    </a:cubicBezTo>
                    <a:cubicBezTo>
                      <a:pt x="11175" y="375"/>
                      <a:pt x="10575" y="576"/>
                      <a:pt x="9975" y="842"/>
                    </a:cubicBezTo>
                    <a:cubicBezTo>
                      <a:pt x="8807" y="1343"/>
                      <a:pt x="7673" y="1943"/>
                      <a:pt x="6605" y="2644"/>
                    </a:cubicBezTo>
                    <a:cubicBezTo>
                      <a:pt x="5471" y="3311"/>
                      <a:pt x="4504" y="4212"/>
                      <a:pt x="3770" y="5279"/>
                    </a:cubicBezTo>
                    <a:cubicBezTo>
                      <a:pt x="3136" y="6413"/>
                      <a:pt x="2703" y="7647"/>
                      <a:pt x="2536" y="8948"/>
                    </a:cubicBezTo>
                    <a:cubicBezTo>
                      <a:pt x="2302" y="10216"/>
                      <a:pt x="2169" y="11483"/>
                      <a:pt x="2102" y="12751"/>
                    </a:cubicBezTo>
                    <a:cubicBezTo>
                      <a:pt x="2036" y="14019"/>
                      <a:pt x="2002" y="15286"/>
                      <a:pt x="1802" y="16520"/>
                    </a:cubicBezTo>
                    <a:cubicBezTo>
                      <a:pt x="1677" y="17711"/>
                      <a:pt x="1316" y="18842"/>
                      <a:pt x="748" y="19859"/>
                    </a:cubicBezTo>
                    <a:lnTo>
                      <a:pt x="748" y="19859"/>
                    </a:lnTo>
                    <a:cubicBezTo>
                      <a:pt x="199" y="18539"/>
                      <a:pt x="198" y="17054"/>
                      <a:pt x="801" y="15720"/>
                    </a:cubicBezTo>
                    <a:lnTo>
                      <a:pt x="801" y="15720"/>
                    </a:lnTo>
                    <a:cubicBezTo>
                      <a:pt x="67" y="17121"/>
                      <a:pt x="1" y="18722"/>
                      <a:pt x="635" y="20156"/>
                    </a:cubicBezTo>
                    <a:cubicBezTo>
                      <a:pt x="635" y="20190"/>
                      <a:pt x="635" y="20190"/>
                      <a:pt x="668" y="20223"/>
                    </a:cubicBezTo>
                    <a:cubicBezTo>
                      <a:pt x="682" y="20237"/>
                      <a:pt x="707" y="20245"/>
                      <a:pt x="734" y="20245"/>
                    </a:cubicBezTo>
                    <a:cubicBezTo>
                      <a:pt x="773" y="20245"/>
                      <a:pt x="815" y="20229"/>
                      <a:pt x="835" y="20190"/>
                    </a:cubicBezTo>
                    <a:cubicBezTo>
                      <a:pt x="1502" y="19089"/>
                      <a:pt x="1969" y="17855"/>
                      <a:pt x="2169" y="16587"/>
                    </a:cubicBezTo>
                    <a:cubicBezTo>
                      <a:pt x="2336" y="15320"/>
                      <a:pt x="2469" y="14052"/>
                      <a:pt x="2536" y="12784"/>
                    </a:cubicBezTo>
                    <a:cubicBezTo>
                      <a:pt x="2603" y="11517"/>
                      <a:pt x="2769" y="10249"/>
                      <a:pt x="3003" y="9015"/>
                    </a:cubicBezTo>
                    <a:cubicBezTo>
                      <a:pt x="3203" y="7781"/>
                      <a:pt x="3603" y="6613"/>
                      <a:pt x="4204" y="5513"/>
                    </a:cubicBezTo>
                    <a:cubicBezTo>
                      <a:pt x="4871" y="4478"/>
                      <a:pt x="5772" y="3611"/>
                      <a:pt x="6839" y="2977"/>
                    </a:cubicBezTo>
                    <a:cubicBezTo>
                      <a:pt x="7373" y="2610"/>
                      <a:pt x="7940" y="2310"/>
                      <a:pt x="8473" y="1977"/>
                    </a:cubicBezTo>
                    <a:cubicBezTo>
                      <a:pt x="9007" y="1676"/>
                      <a:pt x="9574" y="1376"/>
                      <a:pt x="10141" y="1109"/>
                    </a:cubicBezTo>
                    <a:cubicBezTo>
                      <a:pt x="11242" y="542"/>
                      <a:pt x="12476" y="242"/>
                      <a:pt x="13744" y="209"/>
                    </a:cubicBezTo>
                    <a:cubicBezTo>
                      <a:pt x="14344" y="209"/>
                      <a:pt x="14945" y="442"/>
                      <a:pt x="15445" y="842"/>
                    </a:cubicBezTo>
                    <a:cubicBezTo>
                      <a:pt x="15945" y="1209"/>
                      <a:pt x="16212" y="1843"/>
                      <a:pt x="16212" y="2477"/>
                    </a:cubicBezTo>
                    <a:cubicBezTo>
                      <a:pt x="16246" y="1810"/>
                      <a:pt x="15979" y="1176"/>
                      <a:pt x="15512" y="776"/>
                    </a:cubicBezTo>
                    <a:cubicBezTo>
                      <a:pt x="15011" y="309"/>
                      <a:pt x="14378" y="42"/>
                      <a:pt x="13711" y="9"/>
                    </a:cubicBezTo>
                    <a:cubicBezTo>
                      <a:pt x="13605" y="3"/>
                      <a:pt x="13498" y="0"/>
                      <a:pt x="13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5" name="Google Shape;2725;p26"/>
              <p:cNvSpPr/>
              <p:nvPr/>
            </p:nvSpPr>
            <p:spPr>
              <a:xfrm>
                <a:off x="2513409" y="3139868"/>
                <a:ext cx="194694" cy="1422962"/>
              </a:xfrm>
              <a:custGeom>
                <a:rect b="b" l="l" r="r" t="t"/>
                <a:pathLst>
                  <a:path extrusionOk="0" h="47302" w="6472">
                    <a:moveTo>
                      <a:pt x="267" y="1"/>
                    </a:moveTo>
                    <a:lnTo>
                      <a:pt x="267" y="1"/>
                    </a:lnTo>
                    <a:cubicBezTo>
                      <a:pt x="100" y="501"/>
                      <a:pt x="0" y="1002"/>
                      <a:pt x="33" y="1535"/>
                    </a:cubicBezTo>
                    <a:cubicBezTo>
                      <a:pt x="67" y="2069"/>
                      <a:pt x="167" y="2569"/>
                      <a:pt x="300" y="3070"/>
                    </a:cubicBezTo>
                    <a:cubicBezTo>
                      <a:pt x="634" y="4037"/>
                      <a:pt x="1034" y="4971"/>
                      <a:pt x="1501" y="5905"/>
                    </a:cubicBezTo>
                    <a:cubicBezTo>
                      <a:pt x="1968" y="6806"/>
                      <a:pt x="2302" y="7740"/>
                      <a:pt x="2502" y="8740"/>
                    </a:cubicBezTo>
                    <a:cubicBezTo>
                      <a:pt x="2635" y="9741"/>
                      <a:pt x="2535" y="10775"/>
                      <a:pt x="2268" y="11709"/>
                    </a:cubicBezTo>
                    <a:cubicBezTo>
                      <a:pt x="2001" y="12743"/>
                      <a:pt x="1835" y="13777"/>
                      <a:pt x="1835" y="14811"/>
                    </a:cubicBezTo>
                    <a:cubicBezTo>
                      <a:pt x="1835" y="15846"/>
                      <a:pt x="1935" y="16880"/>
                      <a:pt x="2068" y="17914"/>
                    </a:cubicBezTo>
                    <a:cubicBezTo>
                      <a:pt x="2202" y="18914"/>
                      <a:pt x="2368" y="19915"/>
                      <a:pt x="2468" y="20949"/>
                    </a:cubicBezTo>
                    <a:cubicBezTo>
                      <a:pt x="2602" y="21950"/>
                      <a:pt x="2669" y="22984"/>
                      <a:pt x="2702" y="23985"/>
                    </a:cubicBezTo>
                    <a:cubicBezTo>
                      <a:pt x="2802" y="26019"/>
                      <a:pt x="2902" y="28121"/>
                      <a:pt x="3402" y="30122"/>
                    </a:cubicBezTo>
                    <a:cubicBezTo>
                      <a:pt x="3636" y="31123"/>
                      <a:pt x="3970" y="32124"/>
                      <a:pt x="4437" y="33058"/>
                    </a:cubicBezTo>
                    <a:cubicBezTo>
                      <a:pt x="4670" y="33525"/>
                      <a:pt x="4970" y="33958"/>
                      <a:pt x="5270" y="34392"/>
                    </a:cubicBezTo>
                    <a:cubicBezTo>
                      <a:pt x="5571" y="34759"/>
                      <a:pt x="5838" y="35193"/>
                      <a:pt x="6004" y="35660"/>
                    </a:cubicBezTo>
                    <a:cubicBezTo>
                      <a:pt x="6104" y="36127"/>
                      <a:pt x="6038" y="36594"/>
                      <a:pt x="5838" y="37027"/>
                    </a:cubicBezTo>
                    <a:cubicBezTo>
                      <a:pt x="5637" y="37494"/>
                      <a:pt x="5371" y="37928"/>
                      <a:pt x="5137" y="38395"/>
                    </a:cubicBezTo>
                    <a:cubicBezTo>
                      <a:pt x="5004" y="38629"/>
                      <a:pt x="4937" y="38895"/>
                      <a:pt x="4870" y="39162"/>
                    </a:cubicBezTo>
                    <a:cubicBezTo>
                      <a:pt x="4837" y="39429"/>
                      <a:pt x="4837" y="39696"/>
                      <a:pt x="4870" y="39963"/>
                    </a:cubicBezTo>
                    <a:cubicBezTo>
                      <a:pt x="4937" y="40463"/>
                      <a:pt x="4970" y="40997"/>
                      <a:pt x="5070" y="41497"/>
                    </a:cubicBezTo>
                    <a:cubicBezTo>
                      <a:pt x="5137" y="41964"/>
                      <a:pt x="5137" y="42498"/>
                      <a:pt x="5070" y="42998"/>
                    </a:cubicBezTo>
                    <a:cubicBezTo>
                      <a:pt x="4937" y="43465"/>
                      <a:pt x="4770" y="43966"/>
                      <a:pt x="4570" y="44399"/>
                    </a:cubicBezTo>
                    <a:cubicBezTo>
                      <a:pt x="4336" y="44866"/>
                      <a:pt x="4103" y="45333"/>
                      <a:pt x="3936" y="45834"/>
                    </a:cubicBezTo>
                    <a:cubicBezTo>
                      <a:pt x="3769" y="46301"/>
                      <a:pt x="3603" y="46801"/>
                      <a:pt x="3503" y="47301"/>
                    </a:cubicBezTo>
                    <a:cubicBezTo>
                      <a:pt x="3636" y="46801"/>
                      <a:pt x="3803" y="46301"/>
                      <a:pt x="4003" y="45834"/>
                    </a:cubicBezTo>
                    <a:cubicBezTo>
                      <a:pt x="4203" y="45367"/>
                      <a:pt x="4470" y="44933"/>
                      <a:pt x="4670" y="44466"/>
                    </a:cubicBezTo>
                    <a:cubicBezTo>
                      <a:pt x="4937" y="43999"/>
                      <a:pt x="5104" y="43532"/>
                      <a:pt x="5237" y="43032"/>
                    </a:cubicBezTo>
                    <a:cubicBezTo>
                      <a:pt x="5371" y="42498"/>
                      <a:pt x="5371" y="41964"/>
                      <a:pt x="5304" y="41464"/>
                    </a:cubicBezTo>
                    <a:cubicBezTo>
                      <a:pt x="5237" y="40930"/>
                      <a:pt x="5204" y="40430"/>
                      <a:pt x="5170" y="39929"/>
                    </a:cubicBezTo>
                    <a:cubicBezTo>
                      <a:pt x="5137" y="39696"/>
                      <a:pt x="5137" y="39462"/>
                      <a:pt x="5170" y="39196"/>
                    </a:cubicBezTo>
                    <a:cubicBezTo>
                      <a:pt x="5237" y="38962"/>
                      <a:pt x="5304" y="38729"/>
                      <a:pt x="5404" y="38528"/>
                    </a:cubicBezTo>
                    <a:cubicBezTo>
                      <a:pt x="5637" y="38061"/>
                      <a:pt x="5938" y="37661"/>
                      <a:pt x="6138" y="37161"/>
                    </a:cubicBezTo>
                    <a:cubicBezTo>
                      <a:pt x="6405" y="36660"/>
                      <a:pt x="6471" y="36093"/>
                      <a:pt x="6371" y="35560"/>
                    </a:cubicBezTo>
                    <a:cubicBezTo>
                      <a:pt x="6171" y="35059"/>
                      <a:pt x="5904" y="34592"/>
                      <a:pt x="5604" y="34159"/>
                    </a:cubicBezTo>
                    <a:cubicBezTo>
                      <a:pt x="5304" y="33758"/>
                      <a:pt x="5037" y="33325"/>
                      <a:pt x="4803" y="32858"/>
                    </a:cubicBezTo>
                    <a:cubicBezTo>
                      <a:pt x="4370" y="31957"/>
                      <a:pt x="4036" y="31023"/>
                      <a:pt x="3803" y="30022"/>
                    </a:cubicBezTo>
                    <a:cubicBezTo>
                      <a:pt x="3402" y="28021"/>
                      <a:pt x="3202" y="25986"/>
                      <a:pt x="3169" y="23951"/>
                    </a:cubicBezTo>
                    <a:cubicBezTo>
                      <a:pt x="3136" y="22951"/>
                      <a:pt x="3036" y="21917"/>
                      <a:pt x="2935" y="20882"/>
                    </a:cubicBezTo>
                    <a:cubicBezTo>
                      <a:pt x="2835" y="19848"/>
                      <a:pt x="2669" y="18848"/>
                      <a:pt x="2535" y="17847"/>
                    </a:cubicBezTo>
                    <a:cubicBezTo>
                      <a:pt x="2368" y="16846"/>
                      <a:pt x="2302" y="15812"/>
                      <a:pt x="2268" y="14811"/>
                    </a:cubicBezTo>
                    <a:cubicBezTo>
                      <a:pt x="2268" y="13811"/>
                      <a:pt x="2402" y="12777"/>
                      <a:pt x="2635" y="11809"/>
                    </a:cubicBezTo>
                    <a:cubicBezTo>
                      <a:pt x="2902" y="10809"/>
                      <a:pt x="2969" y="9741"/>
                      <a:pt x="2835" y="8707"/>
                    </a:cubicBezTo>
                    <a:cubicBezTo>
                      <a:pt x="2602" y="7673"/>
                      <a:pt x="2235" y="6706"/>
                      <a:pt x="1735" y="5772"/>
                    </a:cubicBezTo>
                    <a:cubicBezTo>
                      <a:pt x="1234" y="4904"/>
                      <a:pt x="801" y="3970"/>
                      <a:pt x="434" y="3003"/>
                    </a:cubicBezTo>
                    <a:cubicBezTo>
                      <a:pt x="100" y="2036"/>
                      <a:pt x="33" y="1002"/>
                      <a:pt x="2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6" name="Google Shape;2726;p26"/>
              <p:cNvSpPr/>
              <p:nvPr/>
            </p:nvSpPr>
            <p:spPr>
              <a:xfrm>
                <a:off x="1720638" y="4316946"/>
                <a:ext cx="224807" cy="104386"/>
              </a:xfrm>
              <a:custGeom>
                <a:rect b="b" l="l" r="r" t="t"/>
                <a:pathLst>
                  <a:path extrusionOk="0" h="3470" w="7473">
                    <a:moveTo>
                      <a:pt x="743" y="1"/>
                    </a:moveTo>
                    <a:cubicBezTo>
                      <a:pt x="497" y="1"/>
                      <a:pt x="249" y="12"/>
                      <a:pt x="1" y="34"/>
                    </a:cubicBezTo>
                    <a:cubicBezTo>
                      <a:pt x="2770" y="401"/>
                      <a:pt x="5371" y="1602"/>
                      <a:pt x="7473" y="3470"/>
                    </a:cubicBezTo>
                    <a:cubicBezTo>
                      <a:pt x="5916" y="1302"/>
                      <a:pt x="3408" y="1"/>
                      <a:pt x="7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7" name="Google Shape;2727;p26"/>
              <p:cNvSpPr/>
              <p:nvPr/>
            </p:nvSpPr>
            <p:spPr>
              <a:xfrm>
                <a:off x="1766815" y="4060069"/>
                <a:ext cx="507793" cy="410446"/>
              </a:xfrm>
              <a:custGeom>
                <a:rect b="b" l="l" r="r" t="t"/>
                <a:pathLst>
                  <a:path extrusionOk="0" h="13644" w="16880">
                    <a:moveTo>
                      <a:pt x="16846" y="0"/>
                    </a:moveTo>
                    <a:cubicBezTo>
                      <a:pt x="16846" y="401"/>
                      <a:pt x="16545" y="634"/>
                      <a:pt x="16279" y="901"/>
                    </a:cubicBezTo>
                    <a:cubicBezTo>
                      <a:pt x="16012" y="1135"/>
                      <a:pt x="15745" y="1368"/>
                      <a:pt x="15445" y="1568"/>
                    </a:cubicBezTo>
                    <a:cubicBezTo>
                      <a:pt x="14878" y="2002"/>
                      <a:pt x="14277" y="2369"/>
                      <a:pt x="13610" y="2669"/>
                    </a:cubicBezTo>
                    <a:cubicBezTo>
                      <a:pt x="12309" y="3269"/>
                      <a:pt x="10941" y="3636"/>
                      <a:pt x="9507" y="3703"/>
                    </a:cubicBezTo>
                    <a:cubicBezTo>
                      <a:pt x="9218" y="3724"/>
                      <a:pt x="8928" y="3732"/>
                      <a:pt x="8637" y="3732"/>
                    </a:cubicBezTo>
                    <a:cubicBezTo>
                      <a:pt x="6576" y="3732"/>
                      <a:pt x="4494" y="3281"/>
                      <a:pt x="2381" y="3281"/>
                    </a:cubicBezTo>
                    <a:cubicBezTo>
                      <a:pt x="1879" y="3281"/>
                      <a:pt x="1374" y="3306"/>
                      <a:pt x="868" y="3369"/>
                    </a:cubicBezTo>
                    <a:cubicBezTo>
                      <a:pt x="634" y="3369"/>
                      <a:pt x="434" y="3470"/>
                      <a:pt x="234" y="3570"/>
                    </a:cubicBezTo>
                    <a:cubicBezTo>
                      <a:pt x="134" y="3670"/>
                      <a:pt x="34" y="3803"/>
                      <a:pt x="34" y="3970"/>
                    </a:cubicBezTo>
                    <a:cubicBezTo>
                      <a:pt x="0" y="4103"/>
                      <a:pt x="34" y="4270"/>
                      <a:pt x="134" y="4370"/>
                    </a:cubicBezTo>
                    <a:cubicBezTo>
                      <a:pt x="434" y="4637"/>
                      <a:pt x="801" y="4837"/>
                      <a:pt x="1201" y="4904"/>
                    </a:cubicBezTo>
                    <a:cubicBezTo>
                      <a:pt x="1868" y="5137"/>
                      <a:pt x="2469" y="5471"/>
                      <a:pt x="3036" y="5938"/>
                    </a:cubicBezTo>
                    <a:cubicBezTo>
                      <a:pt x="4137" y="6772"/>
                      <a:pt x="5004" y="7939"/>
                      <a:pt x="5938" y="9040"/>
                    </a:cubicBezTo>
                    <a:cubicBezTo>
                      <a:pt x="6805" y="10208"/>
                      <a:pt x="7873" y="11242"/>
                      <a:pt x="9073" y="12076"/>
                    </a:cubicBezTo>
                    <a:cubicBezTo>
                      <a:pt x="10274" y="12876"/>
                      <a:pt x="11642" y="13410"/>
                      <a:pt x="13076" y="13644"/>
                    </a:cubicBezTo>
                    <a:cubicBezTo>
                      <a:pt x="11675" y="13310"/>
                      <a:pt x="10341" y="12710"/>
                      <a:pt x="9174" y="11876"/>
                    </a:cubicBezTo>
                    <a:cubicBezTo>
                      <a:pt x="8039" y="11042"/>
                      <a:pt x="7039" y="10008"/>
                      <a:pt x="6205" y="8840"/>
                    </a:cubicBezTo>
                    <a:cubicBezTo>
                      <a:pt x="5371" y="7639"/>
                      <a:pt x="4370" y="6572"/>
                      <a:pt x="3269" y="5604"/>
                    </a:cubicBezTo>
                    <a:cubicBezTo>
                      <a:pt x="2702" y="5137"/>
                      <a:pt x="2035" y="4737"/>
                      <a:pt x="1368" y="4470"/>
                    </a:cubicBezTo>
                    <a:cubicBezTo>
                      <a:pt x="1168" y="4437"/>
                      <a:pt x="968" y="4370"/>
                      <a:pt x="834" y="4337"/>
                    </a:cubicBezTo>
                    <a:cubicBezTo>
                      <a:pt x="701" y="4270"/>
                      <a:pt x="601" y="4203"/>
                      <a:pt x="501" y="4103"/>
                    </a:cubicBezTo>
                    <a:cubicBezTo>
                      <a:pt x="467" y="4070"/>
                      <a:pt x="467" y="4070"/>
                      <a:pt x="467" y="4037"/>
                    </a:cubicBezTo>
                    <a:cubicBezTo>
                      <a:pt x="467" y="4003"/>
                      <a:pt x="501" y="3970"/>
                      <a:pt x="534" y="3970"/>
                    </a:cubicBezTo>
                    <a:cubicBezTo>
                      <a:pt x="634" y="3870"/>
                      <a:pt x="801" y="3836"/>
                      <a:pt x="934" y="3836"/>
                    </a:cubicBezTo>
                    <a:cubicBezTo>
                      <a:pt x="1438" y="3771"/>
                      <a:pt x="1944" y="3745"/>
                      <a:pt x="2453" y="3745"/>
                    </a:cubicBezTo>
                    <a:cubicBezTo>
                      <a:pt x="4389" y="3745"/>
                      <a:pt x="6364" y="4122"/>
                      <a:pt x="8345" y="4122"/>
                    </a:cubicBezTo>
                    <a:cubicBezTo>
                      <a:pt x="8743" y="4122"/>
                      <a:pt x="9142" y="4107"/>
                      <a:pt x="9540" y="4070"/>
                    </a:cubicBezTo>
                    <a:cubicBezTo>
                      <a:pt x="11008" y="3970"/>
                      <a:pt x="12443" y="3536"/>
                      <a:pt x="13743" y="2902"/>
                    </a:cubicBezTo>
                    <a:cubicBezTo>
                      <a:pt x="14377" y="2536"/>
                      <a:pt x="14978" y="2135"/>
                      <a:pt x="15545" y="1668"/>
                    </a:cubicBezTo>
                    <a:cubicBezTo>
                      <a:pt x="15845" y="1468"/>
                      <a:pt x="16078" y="1201"/>
                      <a:pt x="16345" y="934"/>
                    </a:cubicBezTo>
                    <a:cubicBezTo>
                      <a:pt x="16479" y="801"/>
                      <a:pt x="16579" y="668"/>
                      <a:pt x="16712" y="534"/>
                    </a:cubicBezTo>
                    <a:cubicBezTo>
                      <a:pt x="16812" y="367"/>
                      <a:pt x="16879" y="201"/>
                      <a:pt x="168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8" name="Google Shape;2728;p26"/>
              <p:cNvSpPr/>
              <p:nvPr/>
            </p:nvSpPr>
            <p:spPr>
              <a:xfrm>
                <a:off x="1794912" y="3863388"/>
                <a:ext cx="581043" cy="256453"/>
              </a:xfrm>
              <a:custGeom>
                <a:rect b="b" l="l" r="r" t="t"/>
                <a:pathLst>
                  <a:path extrusionOk="0" h="8525" w="19315">
                    <a:moveTo>
                      <a:pt x="19314" y="0"/>
                    </a:moveTo>
                    <a:cubicBezTo>
                      <a:pt x="18514" y="1168"/>
                      <a:pt x="17546" y="2202"/>
                      <a:pt x="16412" y="3036"/>
                    </a:cubicBezTo>
                    <a:cubicBezTo>
                      <a:pt x="15278" y="3903"/>
                      <a:pt x="14044" y="4604"/>
                      <a:pt x="12776" y="5137"/>
                    </a:cubicBezTo>
                    <a:cubicBezTo>
                      <a:pt x="10174" y="6272"/>
                      <a:pt x="7472" y="7105"/>
                      <a:pt x="4704" y="7706"/>
                    </a:cubicBezTo>
                    <a:cubicBezTo>
                      <a:pt x="4003" y="7839"/>
                      <a:pt x="3336" y="7939"/>
                      <a:pt x="2636" y="8006"/>
                    </a:cubicBezTo>
                    <a:cubicBezTo>
                      <a:pt x="2419" y="8049"/>
                      <a:pt x="2202" y="8072"/>
                      <a:pt x="1988" y="8072"/>
                    </a:cubicBezTo>
                    <a:cubicBezTo>
                      <a:pt x="1542" y="8072"/>
                      <a:pt x="1106" y="7975"/>
                      <a:pt x="701" y="7773"/>
                    </a:cubicBezTo>
                    <a:cubicBezTo>
                      <a:pt x="567" y="7706"/>
                      <a:pt x="501" y="7606"/>
                      <a:pt x="434" y="7472"/>
                    </a:cubicBezTo>
                    <a:cubicBezTo>
                      <a:pt x="401" y="7406"/>
                      <a:pt x="434" y="7306"/>
                      <a:pt x="501" y="7239"/>
                    </a:cubicBezTo>
                    <a:cubicBezTo>
                      <a:pt x="634" y="7139"/>
                      <a:pt x="768" y="7039"/>
                      <a:pt x="934" y="6972"/>
                    </a:cubicBezTo>
                    <a:lnTo>
                      <a:pt x="1401" y="6705"/>
                    </a:lnTo>
                    <a:cubicBezTo>
                      <a:pt x="2002" y="6372"/>
                      <a:pt x="2636" y="6005"/>
                      <a:pt x="3236" y="5604"/>
                    </a:cubicBezTo>
                    <a:cubicBezTo>
                      <a:pt x="4403" y="4837"/>
                      <a:pt x="5571" y="4037"/>
                      <a:pt x="6705" y="3169"/>
                    </a:cubicBezTo>
                    <a:cubicBezTo>
                      <a:pt x="7873" y="2302"/>
                      <a:pt x="8840" y="1268"/>
                      <a:pt x="9641" y="67"/>
                    </a:cubicBezTo>
                    <a:lnTo>
                      <a:pt x="9641" y="67"/>
                    </a:lnTo>
                    <a:cubicBezTo>
                      <a:pt x="8773" y="1201"/>
                      <a:pt x="7739" y="2202"/>
                      <a:pt x="6572" y="2969"/>
                    </a:cubicBezTo>
                    <a:cubicBezTo>
                      <a:pt x="5404" y="3803"/>
                      <a:pt x="4237" y="4570"/>
                      <a:pt x="3002" y="5304"/>
                    </a:cubicBezTo>
                    <a:cubicBezTo>
                      <a:pt x="2402" y="5671"/>
                      <a:pt x="1802" y="6005"/>
                      <a:pt x="1168" y="6372"/>
                    </a:cubicBezTo>
                    <a:lnTo>
                      <a:pt x="701" y="6605"/>
                    </a:lnTo>
                    <a:cubicBezTo>
                      <a:pt x="534" y="6705"/>
                      <a:pt x="367" y="6805"/>
                      <a:pt x="234" y="6939"/>
                    </a:cubicBezTo>
                    <a:cubicBezTo>
                      <a:pt x="134" y="7005"/>
                      <a:pt x="67" y="7105"/>
                      <a:pt x="67" y="7239"/>
                    </a:cubicBezTo>
                    <a:cubicBezTo>
                      <a:pt x="0" y="7372"/>
                      <a:pt x="0" y="7506"/>
                      <a:pt x="67" y="7639"/>
                    </a:cubicBezTo>
                    <a:cubicBezTo>
                      <a:pt x="134" y="7839"/>
                      <a:pt x="267" y="8006"/>
                      <a:pt x="467" y="8140"/>
                    </a:cubicBezTo>
                    <a:cubicBezTo>
                      <a:pt x="962" y="8387"/>
                      <a:pt x="1530" y="8524"/>
                      <a:pt x="2090" y="8524"/>
                    </a:cubicBezTo>
                    <a:cubicBezTo>
                      <a:pt x="2285" y="8524"/>
                      <a:pt x="2479" y="8508"/>
                      <a:pt x="2669" y="8473"/>
                    </a:cubicBezTo>
                    <a:cubicBezTo>
                      <a:pt x="3403" y="8406"/>
                      <a:pt x="4103" y="8306"/>
                      <a:pt x="4804" y="8173"/>
                    </a:cubicBezTo>
                    <a:cubicBezTo>
                      <a:pt x="5504" y="8039"/>
                      <a:pt x="6205" y="7873"/>
                      <a:pt x="6905" y="7673"/>
                    </a:cubicBezTo>
                    <a:lnTo>
                      <a:pt x="8940" y="7039"/>
                    </a:lnTo>
                    <a:cubicBezTo>
                      <a:pt x="10274" y="6605"/>
                      <a:pt x="11609" y="6105"/>
                      <a:pt x="12910" y="5504"/>
                    </a:cubicBezTo>
                    <a:cubicBezTo>
                      <a:pt x="14210" y="4904"/>
                      <a:pt x="15445" y="4137"/>
                      <a:pt x="16545" y="3236"/>
                    </a:cubicBezTo>
                    <a:cubicBezTo>
                      <a:pt x="17646" y="2335"/>
                      <a:pt x="18614" y="1235"/>
                      <a:pt x="193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9" name="Google Shape;2729;p26"/>
              <p:cNvSpPr/>
              <p:nvPr/>
            </p:nvSpPr>
            <p:spPr>
              <a:xfrm>
                <a:off x="1676507" y="3494092"/>
                <a:ext cx="133476" cy="264967"/>
              </a:xfrm>
              <a:custGeom>
                <a:rect b="b" l="l" r="r" t="t"/>
                <a:pathLst>
                  <a:path extrusionOk="0" h="8808" w="4437">
                    <a:moveTo>
                      <a:pt x="4437" y="1"/>
                    </a:moveTo>
                    <a:cubicBezTo>
                      <a:pt x="3836" y="1569"/>
                      <a:pt x="3136" y="3070"/>
                      <a:pt x="2435" y="4538"/>
                    </a:cubicBezTo>
                    <a:lnTo>
                      <a:pt x="1368" y="6772"/>
                    </a:lnTo>
                    <a:cubicBezTo>
                      <a:pt x="1034" y="7540"/>
                      <a:pt x="567" y="8207"/>
                      <a:pt x="0" y="8807"/>
                    </a:cubicBezTo>
                    <a:cubicBezTo>
                      <a:pt x="701" y="8340"/>
                      <a:pt x="1268" y="7706"/>
                      <a:pt x="1668" y="6973"/>
                    </a:cubicBezTo>
                    <a:cubicBezTo>
                      <a:pt x="2102" y="6239"/>
                      <a:pt x="2469" y="5505"/>
                      <a:pt x="2869" y="4738"/>
                    </a:cubicBezTo>
                    <a:cubicBezTo>
                      <a:pt x="3202" y="4004"/>
                      <a:pt x="3536" y="3237"/>
                      <a:pt x="3836" y="2436"/>
                    </a:cubicBezTo>
                    <a:cubicBezTo>
                      <a:pt x="4103" y="1635"/>
                      <a:pt x="4303" y="835"/>
                      <a:pt x="44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0" name="Google Shape;2730;p26"/>
              <p:cNvSpPr/>
              <p:nvPr/>
            </p:nvSpPr>
            <p:spPr>
              <a:xfrm>
                <a:off x="1601240" y="2764586"/>
                <a:ext cx="504784" cy="616421"/>
              </a:xfrm>
              <a:custGeom>
                <a:rect b="b" l="l" r="r" t="t"/>
                <a:pathLst>
                  <a:path extrusionOk="0" h="20491" w="16780">
                    <a:moveTo>
                      <a:pt x="16779" y="0"/>
                    </a:moveTo>
                    <a:lnTo>
                      <a:pt x="16779" y="0"/>
                    </a:lnTo>
                    <a:cubicBezTo>
                      <a:pt x="15745" y="401"/>
                      <a:pt x="14811" y="1101"/>
                      <a:pt x="14144" y="2035"/>
                    </a:cubicBezTo>
                    <a:cubicBezTo>
                      <a:pt x="13410" y="2902"/>
                      <a:pt x="12843" y="3870"/>
                      <a:pt x="12242" y="4804"/>
                    </a:cubicBezTo>
                    <a:cubicBezTo>
                      <a:pt x="11042" y="6705"/>
                      <a:pt x="9774" y="8540"/>
                      <a:pt x="8473" y="10374"/>
                    </a:cubicBezTo>
                    <a:cubicBezTo>
                      <a:pt x="7206" y="12209"/>
                      <a:pt x="5871" y="13977"/>
                      <a:pt x="4470" y="15745"/>
                    </a:cubicBezTo>
                    <a:cubicBezTo>
                      <a:pt x="3803" y="16646"/>
                      <a:pt x="3103" y="17513"/>
                      <a:pt x="2402" y="18380"/>
                    </a:cubicBezTo>
                    <a:lnTo>
                      <a:pt x="1335" y="19681"/>
                    </a:lnTo>
                    <a:cubicBezTo>
                      <a:pt x="1168" y="19881"/>
                      <a:pt x="968" y="20081"/>
                      <a:pt x="768" y="20248"/>
                    </a:cubicBezTo>
                    <a:cubicBezTo>
                      <a:pt x="564" y="20393"/>
                      <a:pt x="336" y="20488"/>
                      <a:pt x="104" y="20488"/>
                    </a:cubicBezTo>
                    <a:cubicBezTo>
                      <a:pt x="69" y="20488"/>
                      <a:pt x="35" y="20486"/>
                      <a:pt x="0" y="20482"/>
                    </a:cubicBezTo>
                    <a:lnTo>
                      <a:pt x="0" y="20482"/>
                    </a:lnTo>
                    <a:cubicBezTo>
                      <a:pt x="40" y="20487"/>
                      <a:pt x="82" y="20490"/>
                      <a:pt x="126" y="20490"/>
                    </a:cubicBezTo>
                    <a:cubicBezTo>
                      <a:pt x="334" y="20490"/>
                      <a:pt x="568" y="20425"/>
                      <a:pt x="734" y="20315"/>
                    </a:cubicBezTo>
                    <a:cubicBezTo>
                      <a:pt x="1001" y="20181"/>
                      <a:pt x="1201" y="19981"/>
                      <a:pt x="1401" y="19781"/>
                    </a:cubicBezTo>
                    <a:lnTo>
                      <a:pt x="2536" y="18547"/>
                    </a:lnTo>
                    <a:cubicBezTo>
                      <a:pt x="3303" y="17713"/>
                      <a:pt x="4003" y="16846"/>
                      <a:pt x="4737" y="15978"/>
                    </a:cubicBezTo>
                    <a:cubicBezTo>
                      <a:pt x="6171" y="14244"/>
                      <a:pt x="7539" y="12476"/>
                      <a:pt x="8840" y="10641"/>
                    </a:cubicBezTo>
                    <a:cubicBezTo>
                      <a:pt x="10141" y="8807"/>
                      <a:pt x="11375" y="6939"/>
                      <a:pt x="12509" y="5004"/>
                    </a:cubicBezTo>
                    <a:cubicBezTo>
                      <a:pt x="13110" y="4036"/>
                      <a:pt x="13643" y="3069"/>
                      <a:pt x="14277" y="2168"/>
                    </a:cubicBezTo>
                    <a:cubicBezTo>
                      <a:pt x="14911" y="1234"/>
                      <a:pt x="15778" y="467"/>
                      <a:pt x="167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1" name="Google Shape;2731;p26"/>
              <p:cNvSpPr/>
              <p:nvPr/>
            </p:nvSpPr>
            <p:spPr>
              <a:xfrm>
                <a:off x="1562102" y="2843854"/>
                <a:ext cx="479696" cy="587662"/>
              </a:xfrm>
              <a:custGeom>
                <a:rect b="b" l="l" r="r" t="t"/>
                <a:pathLst>
                  <a:path extrusionOk="0" h="19535" w="15946">
                    <a:moveTo>
                      <a:pt x="15945" y="0"/>
                    </a:moveTo>
                    <a:lnTo>
                      <a:pt x="15945" y="0"/>
                    </a:lnTo>
                    <a:cubicBezTo>
                      <a:pt x="15345" y="868"/>
                      <a:pt x="14778" y="1802"/>
                      <a:pt x="14211" y="2736"/>
                    </a:cubicBezTo>
                    <a:lnTo>
                      <a:pt x="12609" y="5504"/>
                    </a:lnTo>
                    <a:cubicBezTo>
                      <a:pt x="12076" y="6438"/>
                      <a:pt x="11509" y="7372"/>
                      <a:pt x="10975" y="8273"/>
                    </a:cubicBezTo>
                    <a:cubicBezTo>
                      <a:pt x="10441" y="9174"/>
                      <a:pt x="9807" y="10074"/>
                      <a:pt x="9174" y="10942"/>
                    </a:cubicBezTo>
                    <a:cubicBezTo>
                      <a:pt x="7939" y="12676"/>
                      <a:pt x="6538" y="14311"/>
                      <a:pt x="5071" y="15845"/>
                    </a:cubicBezTo>
                    <a:cubicBezTo>
                      <a:pt x="4304" y="16612"/>
                      <a:pt x="3536" y="17380"/>
                      <a:pt x="2736" y="18080"/>
                    </a:cubicBezTo>
                    <a:cubicBezTo>
                      <a:pt x="2369" y="18447"/>
                      <a:pt x="1935" y="18781"/>
                      <a:pt x="1502" y="19081"/>
                    </a:cubicBezTo>
                    <a:cubicBezTo>
                      <a:pt x="1105" y="19356"/>
                      <a:pt x="624" y="19519"/>
                      <a:pt x="136" y="19519"/>
                    </a:cubicBezTo>
                    <a:cubicBezTo>
                      <a:pt x="91" y="19519"/>
                      <a:pt x="46" y="19517"/>
                      <a:pt x="0" y="19514"/>
                    </a:cubicBezTo>
                    <a:lnTo>
                      <a:pt x="0" y="19514"/>
                    </a:lnTo>
                    <a:cubicBezTo>
                      <a:pt x="105" y="19528"/>
                      <a:pt x="211" y="19534"/>
                      <a:pt x="317" y="19534"/>
                    </a:cubicBezTo>
                    <a:cubicBezTo>
                      <a:pt x="753" y="19534"/>
                      <a:pt x="1193" y="19422"/>
                      <a:pt x="1568" y="19181"/>
                    </a:cubicBezTo>
                    <a:cubicBezTo>
                      <a:pt x="2035" y="18914"/>
                      <a:pt x="2469" y="18614"/>
                      <a:pt x="2869" y="18247"/>
                    </a:cubicBezTo>
                    <a:cubicBezTo>
                      <a:pt x="3736" y="17580"/>
                      <a:pt x="4537" y="16846"/>
                      <a:pt x="5304" y="16112"/>
                    </a:cubicBezTo>
                    <a:cubicBezTo>
                      <a:pt x="6872" y="14578"/>
                      <a:pt x="8273" y="12943"/>
                      <a:pt x="9541" y="11208"/>
                    </a:cubicBezTo>
                    <a:cubicBezTo>
                      <a:pt x="10808" y="9441"/>
                      <a:pt x="11942" y="7606"/>
                      <a:pt x="12910" y="5705"/>
                    </a:cubicBezTo>
                    <a:lnTo>
                      <a:pt x="14411" y="2836"/>
                    </a:lnTo>
                    <a:cubicBezTo>
                      <a:pt x="14911" y="1868"/>
                      <a:pt x="15411" y="934"/>
                      <a:pt x="159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2" name="Google Shape;2732;p26"/>
              <p:cNvSpPr/>
              <p:nvPr/>
            </p:nvSpPr>
            <p:spPr>
              <a:xfrm>
                <a:off x="1451729" y="2541793"/>
                <a:ext cx="869023" cy="173155"/>
              </a:xfrm>
              <a:custGeom>
                <a:rect b="b" l="l" r="r" t="t"/>
                <a:pathLst>
                  <a:path extrusionOk="0" h="5756" w="28888">
                    <a:moveTo>
                      <a:pt x="28887" y="1"/>
                    </a:moveTo>
                    <a:cubicBezTo>
                      <a:pt x="27520" y="168"/>
                      <a:pt x="26186" y="401"/>
                      <a:pt x="24885" y="701"/>
                    </a:cubicBezTo>
                    <a:cubicBezTo>
                      <a:pt x="23550" y="1002"/>
                      <a:pt x="22249" y="1335"/>
                      <a:pt x="20948" y="1736"/>
                    </a:cubicBezTo>
                    <a:cubicBezTo>
                      <a:pt x="18347" y="2469"/>
                      <a:pt x="15778" y="3303"/>
                      <a:pt x="13210" y="4037"/>
                    </a:cubicBezTo>
                    <a:cubicBezTo>
                      <a:pt x="10723" y="4707"/>
                      <a:pt x="8237" y="5376"/>
                      <a:pt x="5693" y="5376"/>
                    </a:cubicBezTo>
                    <a:cubicBezTo>
                      <a:pt x="5575" y="5376"/>
                      <a:pt x="5456" y="5374"/>
                      <a:pt x="5337" y="5371"/>
                    </a:cubicBezTo>
                    <a:cubicBezTo>
                      <a:pt x="4003" y="5305"/>
                      <a:pt x="2635" y="5071"/>
                      <a:pt x="1535" y="4371"/>
                    </a:cubicBezTo>
                    <a:cubicBezTo>
                      <a:pt x="1001" y="4004"/>
                      <a:pt x="534" y="3470"/>
                      <a:pt x="300" y="2870"/>
                    </a:cubicBezTo>
                    <a:cubicBezTo>
                      <a:pt x="0" y="2269"/>
                      <a:pt x="0" y="1569"/>
                      <a:pt x="234" y="935"/>
                    </a:cubicBezTo>
                    <a:lnTo>
                      <a:pt x="234" y="935"/>
                    </a:lnTo>
                    <a:cubicBezTo>
                      <a:pt x="67" y="1235"/>
                      <a:pt x="0" y="1569"/>
                      <a:pt x="0" y="1936"/>
                    </a:cubicBezTo>
                    <a:cubicBezTo>
                      <a:pt x="0" y="2269"/>
                      <a:pt x="67" y="2603"/>
                      <a:pt x="167" y="2936"/>
                    </a:cubicBezTo>
                    <a:cubicBezTo>
                      <a:pt x="434" y="3570"/>
                      <a:pt x="867" y="4137"/>
                      <a:pt x="1435" y="4538"/>
                    </a:cubicBezTo>
                    <a:cubicBezTo>
                      <a:pt x="2569" y="5371"/>
                      <a:pt x="3970" y="5638"/>
                      <a:pt x="5337" y="5738"/>
                    </a:cubicBezTo>
                    <a:cubicBezTo>
                      <a:pt x="5566" y="5750"/>
                      <a:pt x="5796" y="5755"/>
                      <a:pt x="6027" y="5755"/>
                    </a:cubicBezTo>
                    <a:cubicBezTo>
                      <a:pt x="7141" y="5755"/>
                      <a:pt x="8274" y="5626"/>
                      <a:pt x="9407" y="5405"/>
                    </a:cubicBezTo>
                    <a:cubicBezTo>
                      <a:pt x="10741" y="5171"/>
                      <a:pt x="12042" y="4838"/>
                      <a:pt x="13343" y="4471"/>
                    </a:cubicBezTo>
                    <a:cubicBezTo>
                      <a:pt x="15945" y="3737"/>
                      <a:pt x="18513" y="2903"/>
                      <a:pt x="21082" y="2069"/>
                    </a:cubicBezTo>
                    <a:cubicBezTo>
                      <a:pt x="22349" y="1669"/>
                      <a:pt x="23650" y="1302"/>
                      <a:pt x="24951" y="935"/>
                    </a:cubicBezTo>
                    <a:cubicBezTo>
                      <a:pt x="26252" y="568"/>
                      <a:pt x="27553" y="268"/>
                      <a:pt x="288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3" name="Google Shape;2733;p26"/>
              <p:cNvSpPr/>
              <p:nvPr/>
            </p:nvSpPr>
            <p:spPr>
              <a:xfrm>
                <a:off x="1434672" y="2582947"/>
                <a:ext cx="826878" cy="237441"/>
              </a:xfrm>
              <a:custGeom>
                <a:rect b="b" l="l" r="r" t="t"/>
                <a:pathLst>
                  <a:path extrusionOk="0" h="7893" w="27487">
                    <a:moveTo>
                      <a:pt x="27153" y="1"/>
                    </a:moveTo>
                    <a:cubicBezTo>
                      <a:pt x="24718" y="368"/>
                      <a:pt x="22349" y="901"/>
                      <a:pt x="20014" y="1635"/>
                    </a:cubicBezTo>
                    <a:cubicBezTo>
                      <a:pt x="17646" y="2369"/>
                      <a:pt x="15378" y="3136"/>
                      <a:pt x="13076" y="3903"/>
                    </a:cubicBezTo>
                    <a:cubicBezTo>
                      <a:pt x="11909" y="4270"/>
                      <a:pt x="10774" y="4637"/>
                      <a:pt x="9607" y="4971"/>
                    </a:cubicBezTo>
                    <a:cubicBezTo>
                      <a:pt x="8439" y="5338"/>
                      <a:pt x="7272" y="5605"/>
                      <a:pt x="6071" y="5805"/>
                    </a:cubicBezTo>
                    <a:cubicBezTo>
                      <a:pt x="5471" y="5905"/>
                      <a:pt x="4870" y="5955"/>
                      <a:pt x="4270" y="5955"/>
                    </a:cubicBezTo>
                    <a:cubicBezTo>
                      <a:pt x="3669" y="5955"/>
                      <a:pt x="3069" y="5905"/>
                      <a:pt x="2469" y="5805"/>
                    </a:cubicBezTo>
                    <a:cubicBezTo>
                      <a:pt x="1868" y="5671"/>
                      <a:pt x="1301" y="5438"/>
                      <a:pt x="834" y="5071"/>
                    </a:cubicBezTo>
                    <a:cubicBezTo>
                      <a:pt x="367" y="4671"/>
                      <a:pt x="100" y="4104"/>
                      <a:pt x="67" y="3503"/>
                    </a:cubicBezTo>
                    <a:lnTo>
                      <a:pt x="67" y="3503"/>
                    </a:lnTo>
                    <a:cubicBezTo>
                      <a:pt x="67" y="4104"/>
                      <a:pt x="300" y="4704"/>
                      <a:pt x="767" y="5138"/>
                    </a:cubicBezTo>
                    <a:cubicBezTo>
                      <a:pt x="1234" y="5538"/>
                      <a:pt x="1801" y="5805"/>
                      <a:pt x="2435" y="5938"/>
                    </a:cubicBezTo>
                    <a:cubicBezTo>
                      <a:pt x="3136" y="6074"/>
                      <a:pt x="3848" y="6142"/>
                      <a:pt x="4557" y="6142"/>
                    </a:cubicBezTo>
                    <a:cubicBezTo>
                      <a:pt x="5065" y="6142"/>
                      <a:pt x="5571" y="6108"/>
                      <a:pt x="6071" y="6038"/>
                    </a:cubicBezTo>
                    <a:cubicBezTo>
                      <a:pt x="7272" y="5838"/>
                      <a:pt x="8473" y="5605"/>
                      <a:pt x="9640" y="5271"/>
                    </a:cubicBezTo>
                    <a:cubicBezTo>
                      <a:pt x="10841" y="4971"/>
                      <a:pt x="12009" y="4637"/>
                      <a:pt x="13176" y="4270"/>
                    </a:cubicBezTo>
                    <a:cubicBezTo>
                      <a:pt x="15478" y="3536"/>
                      <a:pt x="17779" y="2736"/>
                      <a:pt x="20114" y="2069"/>
                    </a:cubicBezTo>
                    <a:cubicBezTo>
                      <a:pt x="21070" y="1782"/>
                      <a:pt x="22030" y="1524"/>
                      <a:pt x="22994" y="1295"/>
                    </a:cubicBezTo>
                    <a:lnTo>
                      <a:pt x="22994" y="1295"/>
                    </a:lnTo>
                    <a:cubicBezTo>
                      <a:pt x="22107" y="1678"/>
                      <a:pt x="21239" y="2107"/>
                      <a:pt x="20381" y="2536"/>
                    </a:cubicBezTo>
                    <a:cubicBezTo>
                      <a:pt x="19314" y="3036"/>
                      <a:pt x="18246" y="3570"/>
                      <a:pt x="17146" y="4003"/>
                    </a:cubicBezTo>
                    <a:cubicBezTo>
                      <a:pt x="16045" y="4437"/>
                      <a:pt x="14911" y="4837"/>
                      <a:pt x="13777" y="5204"/>
                    </a:cubicBezTo>
                    <a:cubicBezTo>
                      <a:pt x="11475" y="5905"/>
                      <a:pt x="9207" y="6639"/>
                      <a:pt x="6905" y="7172"/>
                    </a:cubicBezTo>
                    <a:cubicBezTo>
                      <a:pt x="5738" y="7473"/>
                      <a:pt x="4570" y="7639"/>
                      <a:pt x="3369" y="7739"/>
                    </a:cubicBezTo>
                    <a:cubicBezTo>
                      <a:pt x="3086" y="7773"/>
                      <a:pt x="2794" y="7790"/>
                      <a:pt x="2498" y="7790"/>
                    </a:cubicBezTo>
                    <a:cubicBezTo>
                      <a:pt x="2202" y="7790"/>
                      <a:pt x="1901" y="7773"/>
                      <a:pt x="1601" y="7739"/>
                    </a:cubicBezTo>
                    <a:cubicBezTo>
                      <a:pt x="1001" y="7706"/>
                      <a:pt x="434" y="7473"/>
                      <a:pt x="0" y="7073"/>
                    </a:cubicBezTo>
                    <a:lnTo>
                      <a:pt x="0" y="7073"/>
                    </a:lnTo>
                    <a:cubicBezTo>
                      <a:pt x="434" y="7473"/>
                      <a:pt x="1001" y="7739"/>
                      <a:pt x="1601" y="7806"/>
                    </a:cubicBezTo>
                    <a:cubicBezTo>
                      <a:pt x="1982" y="7870"/>
                      <a:pt x="2363" y="7893"/>
                      <a:pt x="2743" y="7893"/>
                    </a:cubicBezTo>
                    <a:cubicBezTo>
                      <a:pt x="2963" y="7893"/>
                      <a:pt x="3183" y="7885"/>
                      <a:pt x="3403" y="7873"/>
                    </a:cubicBezTo>
                    <a:cubicBezTo>
                      <a:pt x="4603" y="7806"/>
                      <a:pt x="5771" y="7639"/>
                      <a:pt x="6938" y="7406"/>
                    </a:cubicBezTo>
                    <a:cubicBezTo>
                      <a:pt x="9307" y="6906"/>
                      <a:pt x="11575" y="6205"/>
                      <a:pt x="13877" y="5538"/>
                    </a:cubicBezTo>
                    <a:cubicBezTo>
                      <a:pt x="15011" y="5204"/>
                      <a:pt x="16178" y="4837"/>
                      <a:pt x="17279" y="4370"/>
                    </a:cubicBezTo>
                    <a:cubicBezTo>
                      <a:pt x="18413" y="3937"/>
                      <a:pt x="19481" y="3436"/>
                      <a:pt x="20581" y="2903"/>
                    </a:cubicBezTo>
                    <a:cubicBezTo>
                      <a:pt x="22490" y="1978"/>
                      <a:pt x="24426" y="1054"/>
                      <a:pt x="26483" y="606"/>
                    </a:cubicBezTo>
                    <a:lnTo>
                      <a:pt x="26483" y="606"/>
                    </a:lnTo>
                    <a:cubicBezTo>
                      <a:pt x="26717" y="569"/>
                      <a:pt x="26952" y="534"/>
                      <a:pt x="27186" y="501"/>
                    </a:cubicBezTo>
                    <a:lnTo>
                      <a:pt x="27182" y="474"/>
                    </a:lnTo>
                    <a:lnTo>
                      <a:pt x="27182" y="474"/>
                    </a:lnTo>
                    <a:cubicBezTo>
                      <a:pt x="27195" y="472"/>
                      <a:pt x="27207" y="470"/>
                      <a:pt x="27220" y="468"/>
                    </a:cubicBezTo>
                    <a:cubicBezTo>
                      <a:pt x="27486" y="401"/>
                      <a:pt x="27420" y="1"/>
                      <a:pt x="27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4" name="Google Shape;2734;p26"/>
              <p:cNvSpPr/>
              <p:nvPr/>
            </p:nvSpPr>
            <p:spPr>
              <a:xfrm>
                <a:off x="1475795" y="2765579"/>
                <a:ext cx="632214" cy="167620"/>
              </a:xfrm>
              <a:custGeom>
                <a:rect b="b" l="l" r="r" t="t"/>
                <a:pathLst>
                  <a:path extrusionOk="0" h="5572" w="21016">
                    <a:moveTo>
                      <a:pt x="21016" y="1"/>
                    </a:moveTo>
                    <a:lnTo>
                      <a:pt x="21016" y="1"/>
                    </a:lnTo>
                    <a:cubicBezTo>
                      <a:pt x="20082" y="34"/>
                      <a:pt x="19181" y="201"/>
                      <a:pt x="18280" y="501"/>
                    </a:cubicBezTo>
                    <a:cubicBezTo>
                      <a:pt x="17380" y="801"/>
                      <a:pt x="16546" y="1201"/>
                      <a:pt x="15712" y="1568"/>
                    </a:cubicBezTo>
                    <a:cubicBezTo>
                      <a:pt x="14077" y="2369"/>
                      <a:pt x="12376" y="3069"/>
                      <a:pt x="10642" y="3637"/>
                    </a:cubicBezTo>
                    <a:cubicBezTo>
                      <a:pt x="8907" y="4237"/>
                      <a:pt x="7139" y="4704"/>
                      <a:pt x="5338" y="5038"/>
                    </a:cubicBezTo>
                    <a:cubicBezTo>
                      <a:pt x="4437" y="5204"/>
                      <a:pt x="3537" y="5304"/>
                      <a:pt x="2636" y="5338"/>
                    </a:cubicBezTo>
                    <a:cubicBezTo>
                      <a:pt x="1735" y="5338"/>
                      <a:pt x="768" y="5338"/>
                      <a:pt x="1" y="4804"/>
                    </a:cubicBezTo>
                    <a:lnTo>
                      <a:pt x="1" y="4804"/>
                    </a:lnTo>
                    <a:cubicBezTo>
                      <a:pt x="368" y="5104"/>
                      <a:pt x="768" y="5304"/>
                      <a:pt x="1235" y="5404"/>
                    </a:cubicBezTo>
                    <a:cubicBezTo>
                      <a:pt x="1702" y="5471"/>
                      <a:pt x="2169" y="5538"/>
                      <a:pt x="2636" y="5571"/>
                    </a:cubicBezTo>
                    <a:cubicBezTo>
                      <a:pt x="3570" y="5571"/>
                      <a:pt x="4471" y="5505"/>
                      <a:pt x="5405" y="5371"/>
                    </a:cubicBezTo>
                    <a:cubicBezTo>
                      <a:pt x="7239" y="5104"/>
                      <a:pt x="9074" y="4704"/>
                      <a:pt x="10842" y="4104"/>
                    </a:cubicBezTo>
                    <a:cubicBezTo>
                      <a:pt x="12576" y="3503"/>
                      <a:pt x="14244" y="2769"/>
                      <a:pt x="15879" y="1902"/>
                    </a:cubicBezTo>
                    <a:cubicBezTo>
                      <a:pt x="16713" y="1468"/>
                      <a:pt x="17547" y="1068"/>
                      <a:pt x="18381" y="734"/>
                    </a:cubicBezTo>
                    <a:cubicBezTo>
                      <a:pt x="18814" y="568"/>
                      <a:pt x="19248" y="401"/>
                      <a:pt x="19681" y="301"/>
                    </a:cubicBezTo>
                    <a:cubicBezTo>
                      <a:pt x="20115" y="167"/>
                      <a:pt x="20549" y="67"/>
                      <a:pt x="210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5" name="Google Shape;2735;p26"/>
              <p:cNvSpPr/>
              <p:nvPr/>
            </p:nvSpPr>
            <p:spPr>
              <a:xfrm>
                <a:off x="2006635" y="2502686"/>
                <a:ext cx="555955" cy="602101"/>
              </a:xfrm>
              <a:custGeom>
                <a:rect b="b" l="l" r="r" t="t"/>
                <a:pathLst>
                  <a:path extrusionOk="0" h="20015" w="18481">
                    <a:moveTo>
                      <a:pt x="18481" y="0"/>
                    </a:moveTo>
                    <a:lnTo>
                      <a:pt x="18481" y="0"/>
                    </a:lnTo>
                    <a:cubicBezTo>
                      <a:pt x="17813" y="934"/>
                      <a:pt x="16879" y="1701"/>
                      <a:pt x="15812" y="2168"/>
                    </a:cubicBezTo>
                    <a:cubicBezTo>
                      <a:pt x="14811" y="2735"/>
                      <a:pt x="13744" y="3269"/>
                      <a:pt x="12743" y="3869"/>
                    </a:cubicBezTo>
                    <a:cubicBezTo>
                      <a:pt x="10708" y="5037"/>
                      <a:pt x="8774" y="6405"/>
                      <a:pt x="6972" y="7972"/>
                    </a:cubicBezTo>
                    <a:cubicBezTo>
                      <a:pt x="5204" y="9540"/>
                      <a:pt x="3703" y="11375"/>
                      <a:pt x="2502" y="13443"/>
                    </a:cubicBezTo>
                    <a:cubicBezTo>
                      <a:pt x="1902" y="14444"/>
                      <a:pt x="1402" y="15511"/>
                      <a:pt x="968" y="16612"/>
                    </a:cubicBezTo>
                    <a:cubicBezTo>
                      <a:pt x="568" y="17713"/>
                      <a:pt x="234" y="18847"/>
                      <a:pt x="1" y="20014"/>
                    </a:cubicBezTo>
                    <a:cubicBezTo>
                      <a:pt x="634" y="17746"/>
                      <a:pt x="1568" y="15611"/>
                      <a:pt x="2803" y="13610"/>
                    </a:cubicBezTo>
                    <a:cubicBezTo>
                      <a:pt x="4037" y="11642"/>
                      <a:pt x="5538" y="9874"/>
                      <a:pt x="7306" y="8306"/>
                    </a:cubicBezTo>
                    <a:cubicBezTo>
                      <a:pt x="9040" y="6772"/>
                      <a:pt x="10942" y="5404"/>
                      <a:pt x="12943" y="4203"/>
                    </a:cubicBezTo>
                    <a:cubicBezTo>
                      <a:pt x="13911" y="3569"/>
                      <a:pt x="14945" y="3002"/>
                      <a:pt x="15945" y="2402"/>
                    </a:cubicBezTo>
                    <a:cubicBezTo>
                      <a:pt x="16946" y="1768"/>
                      <a:pt x="17947" y="1067"/>
                      <a:pt x="184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6" name="Google Shape;2736;p26"/>
              <p:cNvSpPr/>
              <p:nvPr/>
            </p:nvSpPr>
            <p:spPr>
              <a:xfrm>
                <a:off x="2079886" y="2583939"/>
                <a:ext cx="507793" cy="484719"/>
              </a:xfrm>
              <a:custGeom>
                <a:rect b="b" l="l" r="r" t="t"/>
                <a:pathLst>
                  <a:path extrusionOk="0" h="16113" w="16880">
                    <a:moveTo>
                      <a:pt x="16879" y="1"/>
                    </a:moveTo>
                    <a:cubicBezTo>
                      <a:pt x="16613" y="435"/>
                      <a:pt x="16112" y="568"/>
                      <a:pt x="15679" y="768"/>
                    </a:cubicBezTo>
                    <a:cubicBezTo>
                      <a:pt x="15212" y="968"/>
                      <a:pt x="14745" y="1168"/>
                      <a:pt x="14311" y="1402"/>
                    </a:cubicBezTo>
                    <a:cubicBezTo>
                      <a:pt x="13410" y="1836"/>
                      <a:pt x="12543" y="2336"/>
                      <a:pt x="11709" y="2870"/>
                    </a:cubicBezTo>
                    <a:cubicBezTo>
                      <a:pt x="10842" y="3370"/>
                      <a:pt x="10041" y="3970"/>
                      <a:pt x="9241" y="4571"/>
                    </a:cubicBezTo>
                    <a:cubicBezTo>
                      <a:pt x="8473" y="5205"/>
                      <a:pt x="7673" y="5838"/>
                      <a:pt x="6972" y="6539"/>
                    </a:cubicBezTo>
                    <a:cubicBezTo>
                      <a:pt x="6239" y="7206"/>
                      <a:pt x="5538" y="7940"/>
                      <a:pt x="4871" y="8674"/>
                    </a:cubicBezTo>
                    <a:cubicBezTo>
                      <a:pt x="4204" y="9408"/>
                      <a:pt x="3570" y="10175"/>
                      <a:pt x="2970" y="10942"/>
                    </a:cubicBezTo>
                    <a:cubicBezTo>
                      <a:pt x="2336" y="11743"/>
                      <a:pt x="1769" y="12577"/>
                      <a:pt x="1268" y="13411"/>
                    </a:cubicBezTo>
                    <a:cubicBezTo>
                      <a:pt x="768" y="14278"/>
                      <a:pt x="334" y="15178"/>
                      <a:pt x="1" y="16112"/>
                    </a:cubicBezTo>
                    <a:cubicBezTo>
                      <a:pt x="401" y="15212"/>
                      <a:pt x="901" y="14378"/>
                      <a:pt x="1468" y="13544"/>
                    </a:cubicBezTo>
                    <a:cubicBezTo>
                      <a:pt x="2036" y="12710"/>
                      <a:pt x="2603" y="11943"/>
                      <a:pt x="3270" y="11176"/>
                    </a:cubicBezTo>
                    <a:cubicBezTo>
                      <a:pt x="4504" y="9641"/>
                      <a:pt x="5838" y="8207"/>
                      <a:pt x="7306" y="6873"/>
                    </a:cubicBezTo>
                    <a:cubicBezTo>
                      <a:pt x="8740" y="5505"/>
                      <a:pt x="10275" y="4271"/>
                      <a:pt x="11909" y="3170"/>
                    </a:cubicBezTo>
                    <a:cubicBezTo>
                      <a:pt x="12710" y="2603"/>
                      <a:pt x="13544" y="2069"/>
                      <a:pt x="14411" y="1602"/>
                    </a:cubicBezTo>
                    <a:cubicBezTo>
                      <a:pt x="14845" y="1335"/>
                      <a:pt x="15312" y="1102"/>
                      <a:pt x="15712" y="902"/>
                    </a:cubicBezTo>
                    <a:cubicBezTo>
                      <a:pt x="16146" y="668"/>
                      <a:pt x="16679" y="468"/>
                      <a:pt x="168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7" name="Google Shape;2737;p26"/>
              <p:cNvSpPr/>
              <p:nvPr/>
            </p:nvSpPr>
            <p:spPr>
              <a:xfrm>
                <a:off x="1755775" y="2897040"/>
                <a:ext cx="55231" cy="175622"/>
              </a:xfrm>
              <a:custGeom>
                <a:rect b="b" l="l" r="r" t="t"/>
                <a:pathLst>
                  <a:path extrusionOk="0" h="5838" w="1836">
                    <a:moveTo>
                      <a:pt x="0" y="0"/>
                    </a:moveTo>
                    <a:cubicBezTo>
                      <a:pt x="367" y="934"/>
                      <a:pt x="668" y="1902"/>
                      <a:pt x="868" y="2869"/>
                    </a:cubicBezTo>
                    <a:cubicBezTo>
                      <a:pt x="1101" y="3836"/>
                      <a:pt x="1235" y="4837"/>
                      <a:pt x="1301" y="5838"/>
                    </a:cubicBezTo>
                    <a:cubicBezTo>
                      <a:pt x="1835" y="3803"/>
                      <a:pt x="1335" y="163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8" name="Google Shape;2738;p26"/>
              <p:cNvSpPr/>
              <p:nvPr/>
            </p:nvSpPr>
            <p:spPr>
              <a:xfrm>
                <a:off x="1678492" y="2908081"/>
                <a:ext cx="50208" cy="255912"/>
              </a:xfrm>
              <a:custGeom>
                <a:rect b="b" l="l" r="r" t="t"/>
                <a:pathLst>
                  <a:path extrusionOk="0" h="8507" w="1669">
                    <a:moveTo>
                      <a:pt x="1302" y="0"/>
                    </a:moveTo>
                    <a:lnTo>
                      <a:pt x="1302" y="0"/>
                    </a:lnTo>
                    <a:cubicBezTo>
                      <a:pt x="1402" y="1435"/>
                      <a:pt x="1268" y="2869"/>
                      <a:pt x="968" y="4270"/>
                    </a:cubicBezTo>
                    <a:cubicBezTo>
                      <a:pt x="701" y="5704"/>
                      <a:pt x="301" y="7072"/>
                      <a:pt x="1" y="8506"/>
                    </a:cubicBezTo>
                    <a:cubicBezTo>
                      <a:pt x="668" y="7205"/>
                      <a:pt x="1135" y="5804"/>
                      <a:pt x="1435" y="4370"/>
                    </a:cubicBezTo>
                    <a:cubicBezTo>
                      <a:pt x="1569" y="3636"/>
                      <a:pt x="1669" y="2902"/>
                      <a:pt x="1669" y="2169"/>
                    </a:cubicBezTo>
                    <a:cubicBezTo>
                      <a:pt x="1635" y="1435"/>
                      <a:pt x="1535" y="701"/>
                      <a:pt x="13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9" name="Google Shape;2739;p26"/>
              <p:cNvSpPr/>
              <p:nvPr/>
            </p:nvSpPr>
            <p:spPr>
              <a:xfrm>
                <a:off x="1601240" y="2920114"/>
                <a:ext cx="65249" cy="232839"/>
              </a:xfrm>
              <a:custGeom>
                <a:rect b="b" l="l" r="r" t="t"/>
                <a:pathLst>
                  <a:path extrusionOk="0" h="7740" w="2169">
                    <a:moveTo>
                      <a:pt x="2102" y="1"/>
                    </a:moveTo>
                    <a:cubicBezTo>
                      <a:pt x="1835" y="1302"/>
                      <a:pt x="1435" y="2569"/>
                      <a:pt x="968" y="3803"/>
                    </a:cubicBezTo>
                    <a:cubicBezTo>
                      <a:pt x="467" y="5071"/>
                      <a:pt x="134" y="6372"/>
                      <a:pt x="0" y="7739"/>
                    </a:cubicBezTo>
                    <a:cubicBezTo>
                      <a:pt x="434" y="6439"/>
                      <a:pt x="968" y="5238"/>
                      <a:pt x="1401" y="3970"/>
                    </a:cubicBezTo>
                    <a:cubicBezTo>
                      <a:pt x="1635" y="3336"/>
                      <a:pt x="1802" y="2669"/>
                      <a:pt x="1968" y="2035"/>
                    </a:cubicBezTo>
                    <a:cubicBezTo>
                      <a:pt x="2102" y="1368"/>
                      <a:pt x="2169" y="668"/>
                      <a:pt x="2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0" name="Google Shape;2740;p26"/>
              <p:cNvSpPr/>
              <p:nvPr/>
            </p:nvSpPr>
            <p:spPr>
              <a:xfrm>
                <a:off x="1816993" y="1089790"/>
                <a:ext cx="271946" cy="139101"/>
              </a:xfrm>
              <a:custGeom>
                <a:rect b="b" l="l" r="r" t="t"/>
                <a:pathLst>
                  <a:path extrusionOk="0" h="4624" w="9040">
                    <a:moveTo>
                      <a:pt x="0" y="0"/>
                    </a:moveTo>
                    <a:lnTo>
                      <a:pt x="0" y="0"/>
                    </a:lnTo>
                    <a:cubicBezTo>
                      <a:pt x="367" y="867"/>
                      <a:pt x="867" y="1635"/>
                      <a:pt x="1501" y="2302"/>
                    </a:cubicBezTo>
                    <a:cubicBezTo>
                      <a:pt x="2168" y="2969"/>
                      <a:pt x="2936" y="3503"/>
                      <a:pt x="3770" y="3903"/>
                    </a:cubicBezTo>
                    <a:cubicBezTo>
                      <a:pt x="4603" y="4303"/>
                      <a:pt x="5504" y="4537"/>
                      <a:pt x="6438" y="4603"/>
                    </a:cubicBezTo>
                    <a:cubicBezTo>
                      <a:pt x="6609" y="4616"/>
                      <a:pt x="6780" y="4623"/>
                      <a:pt x="6951" y="4623"/>
                    </a:cubicBezTo>
                    <a:cubicBezTo>
                      <a:pt x="7247" y="4623"/>
                      <a:pt x="7543" y="4600"/>
                      <a:pt x="7839" y="4537"/>
                    </a:cubicBezTo>
                    <a:cubicBezTo>
                      <a:pt x="8273" y="4437"/>
                      <a:pt x="8706" y="4203"/>
                      <a:pt x="9040" y="3870"/>
                    </a:cubicBezTo>
                    <a:lnTo>
                      <a:pt x="9040" y="3870"/>
                    </a:lnTo>
                    <a:cubicBezTo>
                      <a:pt x="8673" y="4136"/>
                      <a:pt x="8239" y="4270"/>
                      <a:pt x="7772" y="4303"/>
                    </a:cubicBezTo>
                    <a:cubicBezTo>
                      <a:pt x="7656" y="4312"/>
                      <a:pt x="7540" y="4316"/>
                      <a:pt x="7424" y="4316"/>
                    </a:cubicBezTo>
                    <a:cubicBezTo>
                      <a:pt x="7106" y="4316"/>
                      <a:pt x="6789" y="4285"/>
                      <a:pt x="6471" y="4236"/>
                    </a:cubicBezTo>
                    <a:cubicBezTo>
                      <a:pt x="5604" y="4103"/>
                      <a:pt x="4770" y="3836"/>
                      <a:pt x="3970" y="3469"/>
                    </a:cubicBezTo>
                    <a:cubicBezTo>
                      <a:pt x="3169" y="3102"/>
                      <a:pt x="2435" y="2602"/>
                      <a:pt x="1768" y="2035"/>
                    </a:cubicBezTo>
                    <a:cubicBezTo>
                      <a:pt x="1101" y="1434"/>
                      <a:pt x="501" y="7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1" name="Google Shape;2741;p26"/>
              <p:cNvSpPr/>
              <p:nvPr/>
            </p:nvSpPr>
            <p:spPr>
              <a:xfrm>
                <a:off x="1917319" y="932608"/>
                <a:ext cx="132513" cy="36791"/>
              </a:xfrm>
              <a:custGeom>
                <a:rect b="b" l="l" r="r" t="t"/>
                <a:pathLst>
                  <a:path extrusionOk="0" h="1223" w="4405">
                    <a:moveTo>
                      <a:pt x="2474" y="1"/>
                    </a:moveTo>
                    <a:cubicBezTo>
                      <a:pt x="2383" y="1"/>
                      <a:pt x="2293" y="7"/>
                      <a:pt x="2202" y="21"/>
                    </a:cubicBezTo>
                    <a:cubicBezTo>
                      <a:pt x="1769" y="55"/>
                      <a:pt x="1335" y="221"/>
                      <a:pt x="968" y="422"/>
                    </a:cubicBezTo>
                    <a:cubicBezTo>
                      <a:pt x="601" y="622"/>
                      <a:pt x="268" y="889"/>
                      <a:pt x="1" y="1222"/>
                    </a:cubicBezTo>
                    <a:cubicBezTo>
                      <a:pt x="401" y="1055"/>
                      <a:pt x="735" y="889"/>
                      <a:pt x="1135" y="789"/>
                    </a:cubicBezTo>
                    <a:cubicBezTo>
                      <a:pt x="1469" y="655"/>
                      <a:pt x="1836" y="555"/>
                      <a:pt x="2236" y="522"/>
                    </a:cubicBezTo>
                    <a:cubicBezTo>
                      <a:pt x="2370" y="509"/>
                      <a:pt x="2504" y="502"/>
                      <a:pt x="2639" y="502"/>
                    </a:cubicBezTo>
                    <a:cubicBezTo>
                      <a:pt x="2871" y="502"/>
                      <a:pt x="3104" y="525"/>
                      <a:pt x="3337" y="588"/>
                    </a:cubicBezTo>
                    <a:cubicBezTo>
                      <a:pt x="3503" y="622"/>
                      <a:pt x="3670" y="722"/>
                      <a:pt x="3837" y="822"/>
                    </a:cubicBezTo>
                    <a:cubicBezTo>
                      <a:pt x="4037" y="922"/>
                      <a:pt x="4204" y="1022"/>
                      <a:pt x="4404" y="1089"/>
                    </a:cubicBezTo>
                    <a:cubicBezTo>
                      <a:pt x="4271" y="922"/>
                      <a:pt x="4137" y="789"/>
                      <a:pt x="4004" y="622"/>
                    </a:cubicBezTo>
                    <a:cubicBezTo>
                      <a:pt x="3837" y="455"/>
                      <a:pt x="3670" y="322"/>
                      <a:pt x="3470" y="255"/>
                    </a:cubicBezTo>
                    <a:cubicBezTo>
                      <a:pt x="3153" y="96"/>
                      <a:pt x="2816" y="1"/>
                      <a:pt x="24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2" name="Google Shape;2742;p26"/>
              <p:cNvSpPr/>
              <p:nvPr/>
            </p:nvSpPr>
            <p:spPr>
              <a:xfrm>
                <a:off x="2104975" y="944761"/>
                <a:ext cx="60255" cy="24638"/>
              </a:xfrm>
              <a:custGeom>
                <a:rect b="b" l="l" r="r" t="t"/>
                <a:pathLst>
                  <a:path extrusionOk="0" h="819" w="2003">
                    <a:moveTo>
                      <a:pt x="1218" y="1"/>
                    </a:moveTo>
                    <a:cubicBezTo>
                      <a:pt x="1110" y="1"/>
                      <a:pt x="1001" y="18"/>
                      <a:pt x="901" y="51"/>
                    </a:cubicBezTo>
                    <a:cubicBezTo>
                      <a:pt x="501" y="151"/>
                      <a:pt x="167" y="451"/>
                      <a:pt x="1" y="818"/>
                    </a:cubicBezTo>
                    <a:cubicBezTo>
                      <a:pt x="401" y="718"/>
                      <a:pt x="701" y="585"/>
                      <a:pt x="1035" y="518"/>
                    </a:cubicBezTo>
                    <a:cubicBezTo>
                      <a:pt x="1168" y="451"/>
                      <a:pt x="1335" y="418"/>
                      <a:pt x="1502" y="418"/>
                    </a:cubicBezTo>
                    <a:cubicBezTo>
                      <a:pt x="1546" y="409"/>
                      <a:pt x="1591" y="405"/>
                      <a:pt x="1636" y="405"/>
                    </a:cubicBezTo>
                    <a:cubicBezTo>
                      <a:pt x="1758" y="405"/>
                      <a:pt x="1880" y="436"/>
                      <a:pt x="2002" y="485"/>
                    </a:cubicBezTo>
                    <a:cubicBezTo>
                      <a:pt x="1935" y="251"/>
                      <a:pt x="1769" y="84"/>
                      <a:pt x="1535" y="51"/>
                    </a:cubicBezTo>
                    <a:cubicBezTo>
                      <a:pt x="1435" y="18"/>
                      <a:pt x="1327" y="1"/>
                      <a:pt x="12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3" name="Google Shape;2743;p26"/>
              <p:cNvSpPr/>
              <p:nvPr/>
            </p:nvSpPr>
            <p:spPr>
              <a:xfrm>
                <a:off x="1917319" y="978002"/>
                <a:ext cx="112418" cy="25510"/>
              </a:xfrm>
              <a:custGeom>
                <a:rect b="b" l="l" r="r" t="t"/>
                <a:pathLst>
                  <a:path extrusionOk="0" h="848" w="3737">
                    <a:moveTo>
                      <a:pt x="2091" y="1"/>
                    </a:moveTo>
                    <a:cubicBezTo>
                      <a:pt x="2004" y="1"/>
                      <a:pt x="1919" y="5"/>
                      <a:pt x="1836" y="13"/>
                    </a:cubicBezTo>
                    <a:cubicBezTo>
                      <a:pt x="1135" y="113"/>
                      <a:pt x="501" y="380"/>
                      <a:pt x="1" y="847"/>
                    </a:cubicBezTo>
                    <a:cubicBezTo>
                      <a:pt x="668" y="714"/>
                      <a:pt x="1268" y="547"/>
                      <a:pt x="1869" y="480"/>
                    </a:cubicBezTo>
                    <a:cubicBezTo>
                      <a:pt x="2019" y="464"/>
                      <a:pt x="2177" y="455"/>
                      <a:pt x="2336" y="455"/>
                    </a:cubicBezTo>
                    <a:cubicBezTo>
                      <a:pt x="2494" y="455"/>
                      <a:pt x="2653" y="464"/>
                      <a:pt x="2803" y="480"/>
                    </a:cubicBezTo>
                    <a:cubicBezTo>
                      <a:pt x="3103" y="514"/>
                      <a:pt x="3437" y="580"/>
                      <a:pt x="3737" y="647"/>
                    </a:cubicBezTo>
                    <a:cubicBezTo>
                      <a:pt x="3503" y="380"/>
                      <a:pt x="3203" y="214"/>
                      <a:pt x="2870" y="113"/>
                    </a:cubicBezTo>
                    <a:cubicBezTo>
                      <a:pt x="2619" y="38"/>
                      <a:pt x="2350" y="1"/>
                      <a:pt x="20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4" name="Google Shape;2744;p26"/>
              <p:cNvSpPr/>
              <p:nvPr/>
            </p:nvSpPr>
            <p:spPr>
              <a:xfrm>
                <a:off x="2109006" y="976228"/>
                <a:ext cx="47169" cy="14620"/>
              </a:xfrm>
              <a:custGeom>
                <a:rect b="b" l="l" r="r" t="t"/>
                <a:pathLst>
                  <a:path extrusionOk="0" h="486" w="1568">
                    <a:moveTo>
                      <a:pt x="859" y="1"/>
                    </a:moveTo>
                    <a:cubicBezTo>
                      <a:pt x="829" y="1"/>
                      <a:pt x="798" y="2"/>
                      <a:pt x="767" y="6"/>
                    </a:cubicBezTo>
                    <a:cubicBezTo>
                      <a:pt x="467" y="6"/>
                      <a:pt x="167" y="172"/>
                      <a:pt x="0" y="406"/>
                    </a:cubicBezTo>
                    <a:cubicBezTo>
                      <a:pt x="195" y="455"/>
                      <a:pt x="391" y="486"/>
                      <a:pt x="586" y="486"/>
                    </a:cubicBezTo>
                    <a:cubicBezTo>
                      <a:pt x="658" y="486"/>
                      <a:pt x="729" y="482"/>
                      <a:pt x="801" y="473"/>
                    </a:cubicBezTo>
                    <a:cubicBezTo>
                      <a:pt x="1068" y="439"/>
                      <a:pt x="1301" y="406"/>
                      <a:pt x="1568" y="339"/>
                    </a:cubicBezTo>
                    <a:cubicBezTo>
                      <a:pt x="1388" y="130"/>
                      <a:pt x="1128" y="1"/>
                      <a:pt x="8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5" name="Google Shape;2745;p26"/>
              <p:cNvSpPr/>
              <p:nvPr/>
            </p:nvSpPr>
            <p:spPr>
              <a:xfrm>
                <a:off x="1983561" y="985403"/>
                <a:ext cx="40160" cy="43800"/>
              </a:xfrm>
              <a:custGeom>
                <a:rect b="b" l="l" r="r" t="t"/>
                <a:pathLst>
                  <a:path extrusionOk="0" h="1456" w="1335">
                    <a:moveTo>
                      <a:pt x="134" y="1"/>
                    </a:moveTo>
                    <a:cubicBezTo>
                      <a:pt x="67" y="201"/>
                      <a:pt x="34" y="401"/>
                      <a:pt x="0" y="635"/>
                    </a:cubicBezTo>
                    <a:cubicBezTo>
                      <a:pt x="0" y="801"/>
                      <a:pt x="34" y="935"/>
                      <a:pt x="67" y="1102"/>
                    </a:cubicBezTo>
                    <a:cubicBezTo>
                      <a:pt x="101" y="1235"/>
                      <a:pt x="234" y="1369"/>
                      <a:pt x="367" y="1435"/>
                    </a:cubicBezTo>
                    <a:cubicBezTo>
                      <a:pt x="422" y="1449"/>
                      <a:pt x="476" y="1456"/>
                      <a:pt x="530" y="1456"/>
                    </a:cubicBezTo>
                    <a:cubicBezTo>
                      <a:pt x="739" y="1456"/>
                      <a:pt x="935" y="1354"/>
                      <a:pt x="1068" y="1168"/>
                    </a:cubicBezTo>
                    <a:cubicBezTo>
                      <a:pt x="1201" y="902"/>
                      <a:pt x="1301" y="601"/>
                      <a:pt x="1335" y="301"/>
                    </a:cubicBezTo>
                    <a:lnTo>
                      <a:pt x="701" y="34"/>
                    </a:lnTo>
                    <a:lnTo>
                      <a:pt x="13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6" name="Google Shape;2746;p26"/>
              <p:cNvSpPr/>
              <p:nvPr/>
            </p:nvSpPr>
            <p:spPr>
              <a:xfrm>
                <a:off x="2124048" y="984410"/>
                <a:ext cx="31135" cy="34595"/>
              </a:xfrm>
              <a:custGeom>
                <a:rect b="b" l="l" r="r" t="t"/>
                <a:pathLst>
                  <a:path extrusionOk="0" h="1150" w="1035">
                    <a:moveTo>
                      <a:pt x="834" y="1"/>
                    </a:moveTo>
                    <a:cubicBezTo>
                      <a:pt x="812" y="1"/>
                      <a:pt x="799" y="2"/>
                      <a:pt x="794" y="6"/>
                    </a:cubicBezTo>
                    <a:lnTo>
                      <a:pt x="794" y="6"/>
                    </a:lnTo>
                    <a:cubicBezTo>
                      <a:pt x="824" y="2"/>
                      <a:pt x="840" y="1"/>
                      <a:pt x="834" y="1"/>
                    </a:cubicBezTo>
                    <a:close/>
                    <a:moveTo>
                      <a:pt x="794" y="6"/>
                    </a:moveTo>
                    <a:lnTo>
                      <a:pt x="794" y="6"/>
                    </a:lnTo>
                    <a:cubicBezTo>
                      <a:pt x="643" y="21"/>
                      <a:pt x="134" y="67"/>
                      <a:pt x="134" y="67"/>
                    </a:cubicBezTo>
                    <a:cubicBezTo>
                      <a:pt x="34" y="234"/>
                      <a:pt x="0" y="401"/>
                      <a:pt x="0" y="601"/>
                    </a:cubicBezTo>
                    <a:cubicBezTo>
                      <a:pt x="0" y="734"/>
                      <a:pt x="67" y="901"/>
                      <a:pt x="167" y="1001"/>
                    </a:cubicBezTo>
                    <a:cubicBezTo>
                      <a:pt x="212" y="1090"/>
                      <a:pt x="316" y="1150"/>
                      <a:pt x="419" y="1150"/>
                    </a:cubicBezTo>
                    <a:cubicBezTo>
                      <a:pt x="471" y="1150"/>
                      <a:pt x="523" y="1135"/>
                      <a:pt x="568" y="1101"/>
                    </a:cubicBezTo>
                    <a:cubicBezTo>
                      <a:pt x="634" y="1068"/>
                      <a:pt x="701" y="1001"/>
                      <a:pt x="734" y="935"/>
                    </a:cubicBezTo>
                    <a:cubicBezTo>
                      <a:pt x="868" y="668"/>
                      <a:pt x="968" y="367"/>
                      <a:pt x="1035" y="101"/>
                    </a:cubicBezTo>
                    <a:cubicBezTo>
                      <a:pt x="1035" y="101"/>
                      <a:pt x="760" y="26"/>
                      <a:pt x="794" y="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7" name="Google Shape;2747;p26"/>
              <p:cNvSpPr/>
              <p:nvPr/>
            </p:nvSpPr>
            <p:spPr>
              <a:xfrm>
                <a:off x="2033739" y="980409"/>
                <a:ext cx="85314" cy="113411"/>
              </a:xfrm>
              <a:custGeom>
                <a:rect b="b" l="l" r="r" t="t"/>
                <a:pathLst>
                  <a:path extrusionOk="0" h="3770" w="2836">
                    <a:moveTo>
                      <a:pt x="2235" y="0"/>
                    </a:moveTo>
                    <a:cubicBezTo>
                      <a:pt x="2068" y="500"/>
                      <a:pt x="2035" y="1068"/>
                      <a:pt x="2102" y="1601"/>
                    </a:cubicBezTo>
                    <a:cubicBezTo>
                      <a:pt x="2102" y="1901"/>
                      <a:pt x="2169" y="2168"/>
                      <a:pt x="2235" y="2435"/>
                    </a:cubicBezTo>
                    <a:cubicBezTo>
                      <a:pt x="2335" y="2669"/>
                      <a:pt x="2335" y="2902"/>
                      <a:pt x="2302" y="3136"/>
                    </a:cubicBezTo>
                    <a:cubicBezTo>
                      <a:pt x="2302" y="3169"/>
                      <a:pt x="2302" y="3169"/>
                      <a:pt x="2269" y="3202"/>
                    </a:cubicBezTo>
                    <a:cubicBezTo>
                      <a:pt x="2169" y="3169"/>
                      <a:pt x="2035" y="3169"/>
                      <a:pt x="1935" y="3102"/>
                    </a:cubicBezTo>
                    <a:cubicBezTo>
                      <a:pt x="1635" y="3102"/>
                      <a:pt x="1301" y="3169"/>
                      <a:pt x="1034" y="3336"/>
                    </a:cubicBezTo>
                    <a:cubicBezTo>
                      <a:pt x="881" y="3438"/>
                      <a:pt x="709" y="3481"/>
                      <a:pt x="532" y="3481"/>
                    </a:cubicBezTo>
                    <a:cubicBezTo>
                      <a:pt x="477" y="3481"/>
                      <a:pt x="422" y="3477"/>
                      <a:pt x="367" y="3469"/>
                    </a:cubicBezTo>
                    <a:cubicBezTo>
                      <a:pt x="100" y="3403"/>
                      <a:pt x="34" y="3069"/>
                      <a:pt x="267" y="2902"/>
                    </a:cubicBezTo>
                    <a:lnTo>
                      <a:pt x="267" y="2902"/>
                    </a:lnTo>
                    <a:cubicBezTo>
                      <a:pt x="100" y="2969"/>
                      <a:pt x="0" y="3102"/>
                      <a:pt x="34" y="3269"/>
                    </a:cubicBezTo>
                    <a:cubicBezTo>
                      <a:pt x="34" y="3436"/>
                      <a:pt x="100" y="3603"/>
                      <a:pt x="267" y="3669"/>
                    </a:cubicBezTo>
                    <a:cubicBezTo>
                      <a:pt x="417" y="3736"/>
                      <a:pt x="576" y="3769"/>
                      <a:pt x="730" y="3769"/>
                    </a:cubicBezTo>
                    <a:cubicBezTo>
                      <a:pt x="884" y="3769"/>
                      <a:pt x="1034" y="3736"/>
                      <a:pt x="1168" y="3669"/>
                    </a:cubicBezTo>
                    <a:cubicBezTo>
                      <a:pt x="1318" y="3594"/>
                      <a:pt x="1487" y="3557"/>
                      <a:pt x="1660" y="3557"/>
                    </a:cubicBezTo>
                    <a:cubicBezTo>
                      <a:pt x="1718" y="3557"/>
                      <a:pt x="1777" y="3561"/>
                      <a:pt x="1835" y="3569"/>
                    </a:cubicBezTo>
                    <a:cubicBezTo>
                      <a:pt x="1968" y="3636"/>
                      <a:pt x="2135" y="3669"/>
                      <a:pt x="2302" y="3669"/>
                    </a:cubicBezTo>
                    <a:cubicBezTo>
                      <a:pt x="2402" y="3669"/>
                      <a:pt x="2535" y="3636"/>
                      <a:pt x="2636" y="3536"/>
                    </a:cubicBezTo>
                    <a:cubicBezTo>
                      <a:pt x="2702" y="3469"/>
                      <a:pt x="2769" y="3369"/>
                      <a:pt x="2802" y="3269"/>
                    </a:cubicBezTo>
                    <a:cubicBezTo>
                      <a:pt x="2836" y="2936"/>
                      <a:pt x="2802" y="2635"/>
                      <a:pt x="2702" y="2335"/>
                    </a:cubicBezTo>
                    <a:cubicBezTo>
                      <a:pt x="2602" y="2068"/>
                      <a:pt x="2535" y="1835"/>
                      <a:pt x="2469" y="1568"/>
                    </a:cubicBezTo>
                    <a:cubicBezTo>
                      <a:pt x="2335" y="1068"/>
                      <a:pt x="2269" y="534"/>
                      <a:pt x="22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8" name="Google Shape;2748;p26"/>
              <p:cNvSpPr/>
              <p:nvPr/>
            </p:nvSpPr>
            <p:spPr>
              <a:xfrm>
                <a:off x="2002634" y="1130913"/>
                <a:ext cx="95362" cy="17839"/>
              </a:xfrm>
              <a:custGeom>
                <a:rect b="b" l="l" r="r" t="t"/>
                <a:pathLst>
                  <a:path extrusionOk="0" h="593" w="3170">
                    <a:moveTo>
                      <a:pt x="1601" y="1"/>
                    </a:moveTo>
                    <a:cubicBezTo>
                      <a:pt x="1435" y="1"/>
                      <a:pt x="1301" y="1"/>
                      <a:pt x="1134" y="34"/>
                    </a:cubicBezTo>
                    <a:cubicBezTo>
                      <a:pt x="1001" y="67"/>
                      <a:pt x="868" y="134"/>
                      <a:pt x="734" y="201"/>
                    </a:cubicBezTo>
                    <a:cubicBezTo>
                      <a:pt x="501" y="301"/>
                      <a:pt x="267" y="401"/>
                      <a:pt x="0" y="468"/>
                    </a:cubicBezTo>
                    <a:cubicBezTo>
                      <a:pt x="162" y="549"/>
                      <a:pt x="336" y="593"/>
                      <a:pt x="514" y="593"/>
                    </a:cubicBezTo>
                    <a:cubicBezTo>
                      <a:pt x="631" y="593"/>
                      <a:pt x="749" y="574"/>
                      <a:pt x="868" y="534"/>
                    </a:cubicBezTo>
                    <a:cubicBezTo>
                      <a:pt x="1038" y="486"/>
                      <a:pt x="1209" y="455"/>
                      <a:pt x="1380" y="455"/>
                    </a:cubicBezTo>
                    <a:cubicBezTo>
                      <a:pt x="1443" y="455"/>
                      <a:pt x="1505" y="459"/>
                      <a:pt x="1568" y="468"/>
                    </a:cubicBezTo>
                    <a:cubicBezTo>
                      <a:pt x="1835" y="468"/>
                      <a:pt x="2102" y="501"/>
                      <a:pt x="2369" y="501"/>
                    </a:cubicBezTo>
                    <a:cubicBezTo>
                      <a:pt x="2669" y="468"/>
                      <a:pt x="2936" y="368"/>
                      <a:pt x="3169" y="201"/>
                    </a:cubicBezTo>
                    <a:cubicBezTo>
                      <a:pt x="2902" y="201"/>
                      <a:pt x="2669" y="167"/>
                      <a:pt x="2402" y="134"/>
                    </a:cubicBezTo>
                    <a:cubicBezTo>
                      <a:pt x="2135" y="67"/>
                      <a:pt x="1868" y="1"/>
                      <a:pt x="16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9" name="Google Shape;2749;p26"/>
              <p:cNvSpPr/>
              <p:nvPr/>
            </p:nvSpPr>
            <p:spPr>
              <a:xfrm>
                <a:off x="2035755" y="1163282"/>
                <a:ext cx="35136" cy="14470"/>
              </a:xfrm>
              <a:custGeom>
                <a:rect b="b" l="l" r="r" t="t"/>
                <a:pathLst>
                  <a:path extrusionOk="0" h="481" w="1168">
                    <a:moveTo>
                      <a:pt x="710" y="1"/>
                    </a:moveTo>
                    <a:cubicBezTo>
                      <a:pt x="469" y="1"/>
                      <a:pt x="222" y="45"/>
                      <a:pt x="0" y="126"/>
                    </a:cubicBezTo>
                    <a:cubicBezTo>
                      <a:pt x="111" y="364"/>
                      <a:pt x="336" y="481"/>
                      <a:pt x="562" y="481"/>
                    </a:cubicBezTo>
                    <a:cubicBezTo>
                      <a:pt x="811" y="481"/>
                      <a:pt x="1063" y="339"/>
                      <a:pt x="1168" y="59"/>
                    </a:cubicBezTo>
                    <a:cubicBezTo>
                      <a:pt x="1023" y="19"/>
                      <a:pt x="868" y="1"/>
                      <a:pt x="7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0" name="Google Shape;2750;p26"/>
              <p:cNvSpPr/>
              <p:nvPr/>
            </p:nvSpPr>
            <p:spPr>
              <a:xfrm>
                <a:off x="2015660" y="1116864"/>
                <a:ext cx="74304" cy="28127"/>
              </a:xfrm>
              <a:custGeom>
                <a:rect b="b" l="l" r="r" t="t"/>
                <a:pathLst>
                  <a:path extrusionOk="0" h="935" w="2470">
                    <a:moveTo>
                      <a:pt x="1569" y="1"/>
                    </a:moveTo>
                    <a:cubicBezTo>
                      <a:pt x="1402" y="1"/>
                      <a:pt x="1268" y="1"/>
                      <a:pt x="1135" y="34"/>
                    </a:cubicBezTo>
                    <a:cubicBezTo>
                      <a:pt x="635" y="134"/>
                      <a:pt x="201" y="468"/>
                      <a:pt x="1" y="935"/>
                    </a:cubicBezTo>
                    <a:cubicBezTo>
                      <a:pt x="401" y="735"/>
                      <a:pt x="835" y="601"/>
                      <a:pt x="1268" y="501"/>
                    </a:cubicBezTo>
                    <a:cubicBezTo>
                      <a:pt x="1386" y="462"/>
                      <a:pt x="1491" y="446"/>
                      <a:pt x="1599" y="446"/>
                    </a:cubicBezTo>
                    <a:cubicBezTo>
                      <a:pt x="1675" y="446"/>
                      <a:pt x="1753" y="454"/>
                      <a:pt x="1836" y="468"/>
                    </a:cubicBezTo>
                    <a:cubicBezTo>
                      <a:pt x="2036" y="501"/>
                      <a:pt x="2236" y="601"/>
                      <a:pt x="2469" y="668"/>
                    </a:cubicBezTo>
                    <a:cubicBezTo>
                      <a:pt x="2369" y="434"/>
                      <a:pt x="2202" y="268"/>
                      <a:pt x="1969" y="134"/>
                    </a:cubicBezTo>
                    <a:cubicBezTo>
                      <a:pt x="1836" y="67"/>
                      <a:pt x="1702" y="1"/>
                      <a:pt x="15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1" name="Google Shape;2751;p26"/>
              <p:cNvSpPr/>
              <p:nvPr/>
            </p:nvSpPr>
            <p:spPr>
              <a:xfrm>
                <a:off x="1587191" y="780720"/>
                <a:ext cx="459600" cy="157723"/>
              </a:xfrm>
              <a:custGeom>
                <a:rect b="b" l="l" r="r" t="t"/>
                <a:pathLst>
                  <a:path extrusionOk="0" h="5243" w="15278">
                    <a:moveTo>
                      <a:pt x="15044" y="0"/>
                    </a:moveTo>
                    <a:lnTo>
                      <a:pt x="15044" y="0"/>
                    </a:lnTo>
                    <a:cubicBezTo>
                      <a:pt x="15178" y="767"/>
                      <a:pt x="14778" y="1501"/>
                      <a:pt x="14077" y="1835"/>
                    </a:cubicBezTo>
                    <a:cubicBezTo>
                      <a:pt x="13844" y="1924"/>
                      <a:pt x="13603" y="1953"/>
                      <a:pt x="13354" y="1953"/>
                    </a:cubicBezTo>
                    <a:cubicBezTo>
                      <a:pt x="12858" y="1953"/>
                      <a:pt x="12331" y="1835"/>
                      <a:pt x="11775" y="1835"/>
                    </a:cubicBezTo>
                    <a:cubicBezTo>
                      <a:pt x="11736" y="1832"/>
                      <a:pt x="11696" y="1830"/>
                      <a:pt x="11658" y="1830"/>
                    </a:cubicBezTo>
                    <a:cubicBezTo>
                      <a:pt x="11241" y="1830"/>
                      <a:pt x="10877" y="1991"/>
                      <a:pt x="10541" y="2235"/>
                    </a:cubicBezTo>
                    <a:cubicBezTo>
                      <a:pt x="10241" y="2502"/>
                      <a:pt x="9941" y="2769"/>
                      <a:pt x="9674" y="3069"/>
                    </a:cubicBezTo>
                    <a:cubicBezTo>
                      <a:pt x="9440" y="3336"/>
                      <a:pt x="9140" y="3536"/>
                      <a:pt x="8840" y="3669"/>
                    </a:cubicBezTo>
                    <a:cubicBezTo>
                      <a:pt x="8715" y="3707"/>
                      <a:pt x="8590" y="3726"/>
                      <a:pt x="8467" y="3726"/>
                    </a:cubicBezTo>
                    <a:cubicBezTo>
                      <a:pt x="8261" y="3726"/>
                      <a:pt x="8060" y="3674"/>
                      <a:pt x="7873" y="3569"/>
                    </a:cubicBezTo>
                    <a:cubicBezTo>
                      <a:pt x="7506" y="3336"/>
                      <a:pt x="7105" y="3202"/>
                      <a:pt x="6672" y="3136"/>
                    </a:cubicBezTo>
                    <a:cubicBezTo>
                      <a:pt x="6205" y="3136"/>
                      <a:pt x="5771" y="3302"/>
                      <a:pt x="5438" y="3636"/>
                    </a:cubicBezTo>
                    <a:cubicBezTo>
                      <a:pt x="5204" y="3936"/>
                      <a:pt x="4937" y="4236"/>
                      <a:pt x="4704" y="4503"/>
                    </a:cubicBezTo>
                    <a:cubicBezTo>
                      <a:pt x="4404" y="4703"/>
                      <a:pt x="4070" y="4837"/>
                      <a:pt x="3703" y="4837"/>
                    </a:cubicBezTo>
                    <a:cubicBezTo>
                      <a:pt x="2969" y="4770"/>
                      <a:pt x="2269" y="4370"/>
                      <a:pt x="1902" y="3736"/>
                    </a:cubicBezTo>
                    <a:cubicBezTo>
                      <a:pt x="1668" y="3369"/>
                      <a:pt x="1401" y="3069"/>
                      <a:pt x="1068" y="2835"/>
                    </a:cubicBezTo>
                    <a:cubicBezTo>
                      <a:pt x="941" y="2772"/>
                      <a:pt x="814" y="2749"/>
                      <a:pt x="687" y="2749"/>
                    </a:cubicBezTo>
                    <a:cubicBezTo>
                      <a:pt x="614" y="2749"/>
                      <a:pt x="541" y="2756"/>
                      <a:pt x="467" y="2769"/>
                    </a:cubicBezTo>
                    <a:cubicBezTo>
                      <a:pt x="234" y="2769"/>
                      <a:pt x="67" y="2935"/>
                      <a:pt x="0" y="3136"/>
                    </a:cubicBezTo>
                    <a:cubicBezTo>
                      <a:pt x="67" y="2935"/>
                      <a:pt x="267" y="2835"/>
                      <a:pt x="467" y="2835"/>
                    </a:cubicBezTo>
                    <a:cubicBezTo>
                      <a:pt x="634" y="2835"/>
                      <a:pt x="834" y="2869"/>
                      <a:pt x="968" y="3002"/>
                    </a:cubicBezTo>
                    <a:cubicBezTo>
                      <a:pt x="1268" y="3236"/>
                      <a:pt x="1501" y="3536"/>
                      <a:pt x="1668" y="3903"/>
                    </a:cubicBezTo>
                    <a:cubicBezTo>
                      <a:pt x="2069" y="4637"/>
                      <a:pt x="2802" y="5137"/>
                      <a:pt x="3670" y="5237"/>
                    </a:cubicBezTo>
                    <a:cubicBezTo>
                      <a:pt x="3713" y="5240"/>
                      <a:pt x="3758" y="5242"/>
                      <a:pt x="3802" y="5242"/>
                    </a:cubicBezTo>
                    <a:cubicBezTo>
                      <a:pt x="4196" y="5242"/>
                      <a:pt x="4604" y="5110"/>
                      <a:pt x="4904" y="4870"/>
                    </a:cubicBezTo>
                    <a:cubicBezTo>
                      <a:pt x="5204" y="4603"/>
                      <a:pt x="5471" y="4303"/>
                      <a:pt x="5738" y="3970"/>
                    </a:cubicBezTo>
                    <a:cubicBezTo>
                      <a:pt x="5971" y="3769"/>
                      <a:pt x="6305" y="3636"/>
                      <a:pt x="6638" y="3636"/>
                    </a:cubicBezTo>
                    <a:cubicBezTo>
                      <a:pt x="7005" y="3703"/>
                      <a:pt x="7339" y="3836"/>
                      <a:pt x="7639" y="4036"/>
                    </a:cubicBezTo>
                    <a:cubicBezTo>
                      <a:pt x="7839" y="4136"/>
                      <a:pt x="8039" y="4203"/>
                      <a:pt x="8273" y="4236"/>
                    </a:cubicBezTo>
                    <a:cubicBezTo>
                      <a:pt x="8331" y="4245"/>
                      <a:pt x="8390" y="4249"/>
                      <a:pt x="8448" y="4249"/>
                    </a:cubicBezTo>
                    <a:cubicBezTo>
                      <a:pt x="8623" y="4249"/>
                      <a:pt x="8798" y="4211"/>
                      <a:pt x="8973" y="4136"/>
                    </a:cubicBezTo>
                    <a:cubicBezTo>
                      <a:pt x="9374" y="3970"/>
                      <a:pt x="9707" y="3703"/>
                      <a:pt x="10008" y="3402"/>
                    </a:cubicBezTo>
                    <a:cubicBezTo>
                      <a:pt x="10241" y="3102"/>
                      <a:pt x="10508" y="2802"/>
                      <a:pt x="10775" y="2569"/>
                    </a:cubicBezTo>
                    <a:cubicBezTo>
                      <a:pt x="11075" y="2335"/>
                      <a:pt x="11409" y="2202"/>
                      <a:pt x="11775" y="2202"/>
                    </a:cubicBezTo>
                    <a:cubicBezTo>
                      <a:pt x="12142" y="2202"/>
                      <a:pt x="12509" y="2268"/>
                      <a:pt x="12943" y="2268"/>
                    </a:cubicBezTo>
                    <a:cubicBezTo>
                      <a:pt x="13010" y="2274"/>
                      <a:pt x="13077" y="2277"/>
                      <a:pt x="13145" y="2277"/>
                    </a:cubicBezTo>
                    <a:cubicBezTo>
                      <a:pt x="13486" y="2277"/>
                      <a:pt x="13838" y="2207"/>
                      <a:pt x="14144" y="2068"/>
                    </a:cubicBezTo>
                    <a:cubicBezTo>
                      <a:pt x="14911" y="1701"/>
                      <a:pt x="15278" y="801"/>
                      <a:pt x="150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2" name="Google Shape;2752;p26"/>
              <p:cNvSpPr/>
              <p:nvPr/>
            </p:nvSpPr>
            <p:spPr>
              <a:xfrm>
                <a:off x="1599645" y="856107"/>
                <a:ext cx="382950" cy="112268"/>
              </a:xfrm>
              <a:custGeom>
                <a:rect b="b" l="l" r="r" t="t"/>
                <a:pathLst>
                  <a:path extrusionOk="0" h="3732" w="12730">
                    <a:moveTo>
                      <a:pt x="15" y="2230"/>
                    </a:moveTo>
                    <a:cubicBezTo>
                      <a:pt x="16" y="2241"/>
                      <a:pt x="17" y="2253"/>
                      <a:pt x="20" y="2264"/>
                    </a:cubicBezTo>
                    <a:cubicBezTo>
                      <a:pt x="18" y="2253"/>
                      <a:pt x="16" y="2241"/>
                      <a:pt x="15" y="2230"/>
                    </a:cubicBezTo>
                    <a:close/>
                    <a:moveTo>
                      <a:pt x="11624" y="0"/>
                    </a:moveTo>
                    <a:cubicBezTo>
                      <a:pt x="11356" y="0"/>
                      <a:pt x="11087" y="54"/>
                      <a:pt x="10828" y="163"/>
                    </a:cubicBezTo>
                    <a:cubicBezTo>
                      <a:pt x="10227" y="429"/>
                      <a:pt x="9827" y="997"/>
                      <a:pt x="9427" y="1430"/>
                    </a:cubicBezTo>
                    <a:cubicBezTo>
                      <a:pt x="9026" y="1897"/>
                      <a:pt x="8526" y="2231"/>
                      <a:pt x="7992" y="2464"/>
                    </a:cubicBezTo>
                    <a:cubicBezTo>
                      <a:pt x="7842" y="2529"/>
                      <a:pt x="7677" y="2566"/>
                      <a:pt x="7507" y="2566"/>
                    </a:cubicBezTo>
                    <a:cubicBezTo>
                      <a:pt x="7414" y="2566"/>
                      <a:pt x="7320" y="2555"/>
                      <a:pt x="7225" y="2531"/>
                    </a:cubicBezTo>
                    <a:cubicBezTo>
                      <a:pt x="7025" y="2431"/>
                      <a:pt x="6825" y="2164"/>
                      <a:pt x="6491" y="1964"/>
                    </a:cubicBezTo>
                    <a:cubicBezTo>
                      <a:pt x="6345" y="1915"/>
                      <a:pt x="6198" y="1884"/>
                      <a:pt x="6052" y="1884"/>
                    </a:cubicBezTo>
                    <a:cubicBezTo>
                      <a:pt x="5998" y="1884"/>
                      <a:pt x="5945" y="1888"/>
                      <a:pt x="5891" y="1897"/>
                    </a:cubicBezTo>
                    <a:cubicBezTo>
                      <a:pt x="5691" y="1931"/>
                      <a:pt x="5524" y="1997"/>
                      <a:pt x="5391" y="2097"/>
                    </a:cubicBezTo>
                    <a:cubicBezTo>
                      <a:pt x="5090" y="2297"/>
                      <a:pt x="4857" y="2531"/>
                      <a:pt x="4623" y="2698"/>
                    </a:cubicBezTo>
                    <a:cubicBezTo>
                      <a:pt x="4190" y="3098"/>
                      <a:pt x="3623" y="3332"/>
                      <a:pt x="3056" y="3365"/>
                    </a:cubicBezTo>
                    <a:cubicBezTo>
                      <a:pt x="2755" y="3365"/>
                      <a:pt x="2455" y="3298"/>
                      <a:pt x="2222" y="3131"/>
                    </a:cubicBezTo>
                    <a:cubicBezTo>
                      <a:pt x="1955" y="2965"/>
                      <a:pt x="1721" y="2798"/>
                      <a:pt x="1521" y="2564"/>
                    </a:cubicBezTo>
                    <a:cubicBezTo>
                      <a:pt x="1288" y="2331"/>
                      <a:pt x="1021" y="2131"/>
                      <a:pt x="754" y="1997"/>
                    </a:cubicBezTo>
                    <a:cubicBezTo>
                      <a:pt x="629" y="1922"/>
                      <a:pt x="504" y="1885"/>
                      <a:pt x="379" y="1885"/>
                    </a:cubicBezTo>
                    <a:cubicBezTo>
                      <a:pt x="337" y="1885"/>
                      <a:pt x="295" y="1889"/>
                      <a:pt x="254" y="1897"/>
                    </a:cubicBezTo>
                    <a:cubicBezTo>
                      <a:pt x="98" y="1928"/>
                      <a:pt x="1" y="2075"/>
                      <a:pt x="15" y="2230"/>
                    </a:cubicBezTo>
                    <a:lnTo>
                      <a:pt x="15" y="2230"/>
                    </a:lnTo>
                    <a:cubicBezTo>
                      <a:pt x="10" y="2109"/>
                      <a:pt x="134" y="1994"/>
                      <a:pt x="287" y="1964"/>
                    </a:cubicBezTo>
                    <a:cubicBezTo>
                      <a:pt x="420" y="1964"/>
                      <a:pt x="554" y="1997"/>
                      <a:pt x="687" y="2097"/>
                    </a:cubicBezTo>
                    <a:cubicBezTo>
                      <a:pt x="921" y="2264"/>
                      <a:pt x="1154" y="2498"/>
                      <a:pt x="1354" y="2731"/>
                    </a:cubicBezTo>
                    <a:cubicBezTo>
                      <a:pt x="1554" y="2965"/>
                      <a:pt x="1788" y="3198"/>
                      <a:pt x="2055" y="3398"/>
                    </a:cubicBezTo>
                    <a:cubicBezTo>
                      <a:pt x="2355" y="3598"/>
                      <a:pt x="2689" y="3698"/>
                      <a:pt x="3022" y="3732"/>
                    </a:cubicBezTo>
                    <a:cubicBezTo>
                      <a:pt x="3689" y="3698"/>
                      <a:pt x="4356" y="3465"/>
                      <a:pt x="4890" y="3031"/>
                    </a:cubicBezTo>
                    <a:cubicBezTo>
                      <a:pt x="5157" y="2865"/>
                      <a:pt x="5391" y="2631"/>
                      <a:pt x="5624" y="2464"/>
                    </a:cubicBezTo>
                    <a:cubicBezTo>
                      <a:pt x="5735" y="2375"/>
                      <a:pt x="5891" y="2331"/>
                      <a:pt x="6042" y="2331"/>
                    </a:cubicBezTo>
                    <a:cubicBezTo>
                      <a:pt x="6117" y="2331"/>
                      <a:pt x="6191" y="2342"/>
                      <a:pt x="6258" y="2364"/>
                    </a:cubicBezTo>
                    <a:cubicBezTo>
                      <a:pt x="6491" y="2464"/>
                      <a:pt x="6691" y="2731"/>
                      <a:pt x="7058" y="2931"/>
                    </a:cubicBezTo>
                    <a:cubicBezTo>
                      <a:pt x="7180" y="2980"/>
                      <a:pt x="7320" y="3011"/>
                      <a:pt x="7465" y="3011"/>
                    </a:cubicBezTo>
                    <a:cubicBezTo>
                      <a:pt x="7518" y="3011"/>
                      <a:pt x="7572" y="3007"/>
                      <a:pt x="7625" y="2998"/>
                    </a:cubicBezTo>
                    <a:cubicBezTo>
                      <a:pt x="7826" y="2965"/>
                      <a:pt x="7992" y="2931"/>
                      <a:pt x="8159" y="2865"/>
                    </a:cubicBezTo>
                    <a:cubicBezTo>
                      <a:pt x="8760" y="2598"/>
                      <a:pt x="9293" y="2197"/>
                      <a:pt x="9694" y="1664"/>
                    </a:cubicBezTo>
                    <a:cubicBezTo>
                      <a:pt x="10127" y="1163"/>
                      <a:pt x="10427" y="596"/>
                      <a:pt x="10961" y="329"/>
                    </a:cubicBezTo>
                    <a:cubicBezTo>
                      <a:pt x="11228" y="196"/>
                      <a:pt x="11528" y="129"/>
                      <a:pt x="11833" y="129"/>
                    </a:cubicBezTo>
                    <a:cubicBezTo>
                      <a:pt x="12137" y="129"/>
                      <a:pt x="12446" y="196"/>
                      <a:pt x="12729" y="329"/>
                    </a:cubicBezTo>
                    <a:cubicBezTo>
                      <a:pt x="12394" y="112"/>
                      <a:pt x="12011" y="0"/>
                      <a:pt x="116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3" name="Google Shape;2753;p26"/>
              <p:cNvSpPr/>
              <p:nvPr/>
            </p:nvSpPr>
            <p:spPr>
              <a:xfrm>
                <a:off x="1625306" y="886100"/>
                <a:ext cx="327177" cy="116179"/>
              </a:xfrm>
              <a:custGeom>
                <a:rect b="b" l="l" r="r" t="t"/>
                <a:pathLst>
                  <a:path extrusionOk="0" h="3862" w="10876">
                    <a:moveTo>
                      <a:pt x="10328" y="1"/>
                    </a:moveTo>
                    <a:cubicBezTo>
                      <a:pt x="10244" y="1"/>
                      <a:pt x="10159" y="12"/>
                      <a:pt x="10075" y="33"/>
                    </a:cubicBezTo>
                    <a:cubicBezTo>
                      <a:pt x="9808" y="133"/>
                      <a:pt x="9541" y="266"/>
                      <a:pt x="9341" y="467"/>
                    </a:cubicBezTo>
                    <a:cubicBezTo>
                      <a:pt x="8941" y="833"/>
                      <a:pt x="8574" y="1234"/>
                      <a:pt x="8240" y="1667"/>
                    </a:cubicBezTo>
                    <a:cubicBezTo>
                      <a:pt x="7907" y="2068"/>
                      <a:pt x="7506" y="2401"/>
                      <a:pt x="7039" y="2668"/>
                    </a:cubicBezTo>
                    <a:cubicBezTo>
                      <a:pt x="6782" y="2855"/>
                      <a:pt x="6459" y="2960"/>
                      <a:pt x="6128" y="2960"/>
                    </a:cubicBezTo>
                    <a:cubicBezTo>
                      <a:pt x="5987" y="2960"/>
                      <a:pt x="5844" y="2941"/>
                      <a:pt x="5705" y="2902"/>
                    </a:cubicBezTo>
                    <a:cubicBezTo>
                      <a:pt x="5505" y="2802"/>
                      <a:pt x="5305" y="2635"/>
                      <a:pt x="5138" y="2468"/>
                    </a:cubicBezTo>
                    <a:cubicBezTo>
                      <a:pt x="5005" y="2335"/>
                      <a:pt x="4838" y="2268"/>
                      <a:pt x="4671" y="2234"/>
                    </a:cubicBezTo>
                    <a:cubicBezTo>
                      <a:pt x="4471" y="2234"/>
                      <a:pt x="4304" y="2234"/>
                      <a:pt x="4137" y="2335"/>
                    </a:cubicBezTo>
                    <a:cubicBezTo>
                      <a:pt x="3870" y="2468"/>
                      <a:pt x="3637" y="2635"/>
                      <a:pt x="3437" y="2835"/>
                    </a:cubicBezTo>
                    <a:cubicBezTo>
                      <a:pt x="3237" y="3002"/>
                      <a:pt x="3036" y="3135"/>
                      <a:pt x="2803" y="3269"/>
                    </a:cubicBezTo>
                    <a:cubicBezTo>
                      <a:pt x="2499" y="3456"/>
                      <a:pt x="2162" y="3561"/>
                      <a:pt x="1815" y="3561"/>
                    </a:cubicBezTo>
                    <a:cubicBezTo>
                      <a:pt x="1667" y="3561"/>
                      <a:pt x="1518" y="3542"/>
                      <a:pt x="1369" y="3502"/>
                    </a:cubicBezTo>
                    <a:cubicBezTo>
                      <a:pt x="1102" y="3435"/>
                      <a:pt x="902" y="3302"/>
                      <a:pt x="701" y="3135"/>
                    </a:cubicBezTo>
                    <a:cubicBezTo>
                      <a:pt x="601" y="3035"/>
                      <a:pt x="435" y="2968"/>
                      <a:pt x="301" y="2968"/>
                    </a:cubicBezTo>
                    <a:cubicBezTo>
                      <a:pt x="134" y="2968"/>
                      <a:pt x="1" y="3102"/>
                      <a:pt x="1" y="3235"/>
                    </a:cubicBezTo>
                    <a:cubicBezTo>
                      <a:pt x="30" y="3119"/>
                      <a:pt x="134" y="3029"/>
                      <a:pt x="249" y="3029"/>
                    </a:cubicBezTo>
                    <a:cubicBezTo>
                      <a:pt x="266" y="3029"/>
                      <a:pt x="284" y="3031"/>
                      <a:pt x="301" y="3035"/>
                    </a:cubicBezTo>
                    <a:cubicBezTo>
                      <a:pt x="401" y="3068"/>
                      <a:pt x="535" y="3135"/>
                      <a:pt x="601" y="3235"/>
                    </a:cubicBezTo>
                    <a:cubicBezTo>
                      <a:pt x="768" y="3435"/>
                      <a:pt x="1002" y="3635"/>
                      <a:pt x="1269" y="3736"/>
                    </a:cubicBezTo>
                    <a:cubicBezTo>
                      <a:pt x="1505" y="3819"/>
                      <a:pt x="1746" y="3862"/>
                      <a:pt x="1987" y="3862"/>
                    </a:cubicBezTo>
                    <a:cubicBezTo>
                      <a:pt x="2324" y="3862"/>
                      <a:pt x="2658" y="3777"/>
                      <a:pt x="2970" y="3602"/>
                    </a:cubicBezTo>
                    <a:cubicBezTo>
                      <a:pt x="3203" y="3502"/>
                      <a:pt x="3470" y="3335"/>
                      <a:pt x="3670" y="3168"/>
                    </a:cubicBezTo>
                    <a:cubicBezTo>
                      <a:pt x="3870" y="3002"/>
                      <a:pt x="4071" y="2868"/>
                      <a:pt x="4304" y="2735"/>
                    </a:cubicBezTo>
                    <a:cubicBezTo>
                      <a:pt x="4360" y="2713"/>
                      <a:pt x="4423" y="2701"/>
                      <a:pt x="4487" y="2701"/>
                    </a:cubicBezTo>
                    <a:cubicBezTo>
                      <a:pt x="4615" y="2701"/>
                      <a:pt x="4749" y="2746"/>
                      <a:pt x="4838" y="2835"/>
                    </a:cubicBezTo>
                    <a:cubicBezTo>
                      <a:pt x="5038" y="3035"/>
                      <a:pt x="5271" y="3235"/>
                      <a:pt x="5538" y="3369"/>
                    </a:cubicBezTo>
                    <a:cubicBezTo>
                      <a:pt x="5713" y="3427"/>
                      <a:pt x="5887" y="3462"/>
                      <a:pt x="6068" y="3462"/>
                    </a:cubicBezTo>
                    <a:cubicBezTo>
                      <a:pt x="6199" y="3462"/>
                      <a:pt x="6333" y="3444"/>
                      <a:pt x="6472" y="3402"/>
                    </a:cubicBezTo>
                    <a:cubicBezTo>
                      <a:pt x="6739" y="3335"/>
                      <a:pt x="7006" y="3202"/>
                      <a:pt x="7273" y="3068"/>
                    </a:cubicBezTo>
                    <a:cubicBezTo>
                      <a:pt x="7740" y="2768"/>
                      <a:pt x="8173" y="2368"/>
                      <a:pt x="8507" y="1934"/>
                    </a:cubicBezTo>
                    <a:cubicBezTo>
                      <a:pt x="8874" y="1467"/>
                      <a:pt x="9107" y="1000"/>
                      <a:pt x="9474" y="633"/>
                    </a:cubicBezTo>
                    <a:cubicBezTo>
                      <a:pt x="9641" y="433"/>
                      <a:pt x="9875" y="266"/>
                      <a:pt x="10108" y="166"/>
                    </a:cubicBezTo>
                    <a:cubicBezTo>
                      <a:pt x="10233" y="113"/>
                      <a:pt x="10368" y="78"/>
                      <a:pt x="10507" y="78"/>
                    </a:cubicBezTo>
                    <a:cubicBezTo>
                      <a:pt x="10627" y="78"/>
                      <a:pt x="10751" y="104"/>
                      <a:pt x="10875" y="166"/>
                    </a:cubicBezTo>
                    <a:cubicBezTo>
                      <a:pt x="10693" y="52"/>
                      <a:pt x="10511" y="1"/>
                      <a:pt x="103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4" name="Google Shape;2754;p26"/>
              <p:cNvSpPr/>
              <p:nvPr/>
            </p:nvSpPr>
            <p:spPr>
              <a:xfrm>
                <a:off x="1667452" y="992322"/>
                <a:ext cx="164611" cy="44312"/>
              </a:xfrm>
              <a:custGeom>
                <a:rect b="b" l="l" r="r" t="t"/>
                <a:pathLst>
                  <a:path extrusionOk="0" h="1473" w="5472">
                    <a:moveTo>
                      <a:pt x="2201" y="1"/>
                    </a:moveTo>
                    <a:cubicBezTo>
                      <a:pt x="1783" y="1"/>
                      <a:pt x="1354" y="120"/>
                      <a:pt x="1002" y="371"/>
                    </a:cubicBezTo>
                    <a:cubicBezTo>
                      <a:pt x="902" y="471"/>
                      <a:pt x="802" y="571"/>
                      <a:pt x="735" y="705"/>
                    </a:cubicBezTo>
                    <a:cubicBezTo>
                      <a:pt x="668" y="772"/>
                      <a:pt x="601" y="872"/>
                      <a:pt x="535" y="938"/>
                    </a:cubicBezTo>
                    <a:cubicBezTo>
                      <a:pt x="468" y="1005"/>
                      <a:pt x="335" y="1038"/>
                      <a:pt x="201" y="1105"/>
                    </a:cubicBezTo>
                    <a:cubicBezTo>
                      <a:pt x="68" y="1205"/>
                      <a:pt x="1" y="1372"/>
                      <a:pt x="101" y="1472"/>
                    </a:cubicBezTo>
                    <a:cubicBezTo>
                      <a:pt x="68" y="1372"/>
                      <a:pt x="168" y="1272"/>
                      <a:pt x="268" y="1239"/>
                    </a:cubicBezTo>
                    <a:cubicBezTo>
                      <a:pt x="368" y="1205"/>
                      <a:pt x="501" y="1205"/>
                      <a:pt x="635" y="1139"/>
                    </a:cubicBezTo>
                    <a:cubicBezTo>
                      <a:pt x="768" y="1072"/>
                      <a:pt x="868" y="1005"/>
                      <a:pt x="968" y="872"/>
                    </a:cubicBezTo>
                    <a:cubicBezTo>
                      <a:pt x="1035" y="805"/>
                      <a:pt x="1135" y="738"/>
                      <a:pt x="1235" y="672"/>
                    </a:cubicBezTo>
                    <a:cubicBezTo>
                      <a:pt x="1512" y="533"/>
                      <a:pt x="1820" y="459"/>
                      <a:pt x="2127" y="459"/>
                    </a:cubicBezTo>
                    <a:cubicBezTo>
                      <a:pt x="2264" y="459"/>
                      <a:pt x="2402" y="474"/>
                      <a:pt x="2536" y="505"/>
                    </a:cubicBezTo>
                    <a:cubicBezTo>
                      <a:pt x="3036" y="605"/>
                      <a:pt x="3537" y="705"/>
                      <a:pt x="4037" y="738"/>
                    </a:cubicBezTo>
                    <a:cubicBezTo>
                      <a:pt x="4104" y="747"/>
                      <a:pt x="4172" y="751"/>
                      <a:pt x="4239" y="751"/>
                    </a:cubicBezTo>
                    <a:cubicBezTo>
                      <a:pt x="4703" y="751"/>
                      <a:pt x="5151" y="550"/>
                      <a:pt x="5472" y="171"/>
                    </a:cubicBezTo>
                    <a:lnTo>
                      <a:pt x="5472" y="171"/>
                    </a:lnTo>
                    <a:cubicBezTo>
                      <a:pt x="5168" y="335"/>
                      <a:pt x="4832" y="416"/>
                      <a:pt x="4497" y="416"/>
                    </a:cubicBezTo>
                    <a:cubicBezTo>
                      <a:pt x="4354" y="416"/>
                      <a:pt x="4211" y="401"/>
                      <a:pt x="4071" y="371"/>
                    </a:cubicBezTo>
                    <a:cubicBezTo>
                      <a:pt x="3604" y="305"/>
                      <a:pt x="3137" y="138"/>
                      <a:pt x="2603" y="38"/>
                    </a:cubicBezTo>
                    <a:cubicBezTo>
                      <a:pt x="2472" y="13"/>
                      <a:pt x="2337" y="1"/>
                      <a:pt x="22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5" name="Google Shape;2755;p26"/>
              <p:cNvSpPr/>
              <p:nvPr/>
            </p:nvSpPr>
            <p:spPr>
              <a:xfrm>
                <a:off x="1711613" y="1024149"/>
                <a:ext cx="102401" cy="32549"/>
              </a:xfrm>
              <a:custGeom>
                <a:rect b="b" l="l" r="r" t="t"/>
                <a:pathLst>
                  <a:path extrusionOk="0" h="1082" w="3404">
                    <a:moveTo>
                      <a:pt x="1275" y="0"/>
                    </a:moveTo>
                    <a:cubicBezTo>
                      <a:pt x="1018" y="0"/>
                      <a:pt x="761" y="67"/>
                      <a:pt x="534" y="181"/>
                    </a:cubicBezTo>
                    <a:cubicBezTo>
                      <a:pt x="201" y="347"/>
                      <a:pt x="1" y="714"/>
                      <a:pt x="67" y="1081"/>
                    </a:cubicBezTo>
                    <a:cubicBezTo>
                      <a:pt x="167" y="814"/>
                      <a:pt x="401" y="581"/>
                      <a:pt x="701" y="514"/>
                    </a:cubicBezTo>
                    <a:cubicBezTo>
                      <a:pt x="835" y="481"/>
                      <a:pt x="976" y="464"/>
                      <a:pt x="1118" y="464"/>
                    </a:cubicBezTo>
                    <a:cubicBezTo>
                      <a:pt x="1260" y="464"/>
                      <a:pt x="1402" y="481"/>
                      <a:pt x="1535" y="514"/>
                    </a:cubicBezTo>
                    <a:cubicBezTo>
                      <a:pt x="1669" y="548"/>
                      <a:pt x="1835" y="614"/>
                      <a:pt x="2035" y="614"/>
                    </a:cubicBezTo>
                    <a:cubicBezTo>
                      <a:pt x="2084" y="624"/>
                      <a:pt x="2136" y="628"/>
                      <a:pt x="2189" y="628"/>
                    </a:cubicBezTo>
                    <a:cubicBezTo>
                      <a:pt x="2317" y="628"/>
                      <a:pt x="2451" y="605"/>
                      <a:pt x="2569" y="581"/>
                    </a:cubicBezTo>
                    <a:cubicBezTo>
                      <a:pt x="2903" y="514"/>
                      <a:pt x="3203" y="281"/>
                      <a:pt x="3403" y="14"/>
                    </a:cubicBezTo>
                    <a:lnTo>
                      <a:pt x="3403" y="14"/>
                    </a:lnTo>
                    <a:cubicBezTo>
                      <a:pt x="3136" y="147"/>
                      <a:pt x="2836" y="214"/>
                      <a:pt x="2536" y="214"/>
                    </a:cubicBezTo>
                    <a:cubicBezTo>
                      <a:pt x="2236" y="214"/>
                      <a:pt x="1935" y="147"/>
                      <a:pt x="1635" y="47"/>
                    </a:cubicBezTo>
                    <a:cubicBezTo>
                      <a:pt x="1518" y="15"/>
                      <a:pt x="1397" y="0"/>
                      <a:pt x="12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6" name="Google Shape;2756;p26"/>
              <p:cNvSpPr/>
              <p:nvPr/>
            </p:nvSpPr>
            <p:spPr>
              <a:xfrm>
                <a:off x="2047788" y="775696"/>
                <a:ext cx="120450" cy="88322"/>
              </a:xfrm>
              <a:custGeom>
                <a:rect b="b" l="l" r="r" t="t"/>
                <a:pathLst>
                  <a:path extrusionOk="0" h="2936" w="4004">
                    <a:moveTo>
                      <a:pt x="0" y="0"/>
                    </a:moveTo>
                    <a:lnTo>
                      <a:pt x="0" y="0"/>
                    </a:lnTo>
                    <a:cubicBezTo>
                      <a:pt x="34" y="467"/>
                      <a:pt x="234" y="934"/>
                      <a:pt x="567" y="1268"/>
                    </a:cubicBezTo>
                    <a:cubicBezTo>
                      <a:pt x="868" y="1635"/>
                      <a:pt x="1268" y="1902"/>
                      <a:pt x="1735" y="2035"/>
                    </a:cubicBezTo>
                    <a:cubicBezTo>
                      <a:pt x="2169" y="2135"/>
                      <a:pt x="2602" y="2202"/>
                      <a:pt x="3069" y="2235"/>
                    </a:cubicBezTo>
                    <a:cubicBezTo>
                      <a:pt x="3469" y="2269"/>
                      <a:pt x="3836" y="2535"/>
                      <a:pt x="3970" y="2936"/>
                    </a:cubicBezTo>
                    <a:cubicBezTo>
                      <a:pt x="4003" y="2702"/>
                      <a:pt x="3936" y="2469"/>
                      <a:pt x="3770" y="2269"/>
                    </a:cubicBezTo>
                    <a:cubicBezTo>
                      <a:pt x="3603" y="2102"/>
                      <a:pt x="3403" y="1935"/>
                      <a:pt x="3169" y="1868"/>
                    </a:cubicBezTo>
                    <a:cubicBezTo>
                      <a:pt x="2702" y="1701"/>
                      <a:pt x="2235" y="1701"/>
                      <a:pt x="1868" y="1568"/>
                    </a:cubicBezTo>
                    <a:cubicBezTo>
                      <a:pt x="1501" y="1468"/>
                      <a:pt x="1134" y="1268"/>
                      <a:pt x="834" y="1001"/>
                    </a:cubicBezTo>
                    <a:cubicBezTo>
                      <a:pt x="501" y="701"/>
                      <a:pt x="200" y="367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7" name="Google Shape;2757;p26"/>
              <p:cNvSpPr/>
              <p:nvPr/>
            </p:nvSpPr>
            <p:spPr>
              <a:xfrm>
                <a:off x="2054797" y="774673"/>
                <a:ext cx="113441" cy="70273"/>
              </a:xfrm>
              <a:custGeom>
                <a:rect b="b" l="l" r="r" t="t"/>
                <a:pathLst>
                  <a:path extrusionOk="0" h="2336" w="3771">
                    <a:moveTo>
                      <a:pt x="1" y="1"/>
                    </a:moveTo>
                    <a:lnTo>
                      <a:pt x="1" y="1"/>
                    </a:lnTo>
                    <a:cubicBezTo>
                      <a:pt x="101" y="401"/>
                      <a:pt x="368" y="735"/>
                      <a:pt x="701" y="1002"/>
                    </a:cubicBezTo>
                    <a:cubicBezTo>
                      <a:pt x="1035" y="1235"/>
                      <a:pt x="1402" y="1402"/>
                      <a:pt x="1802" y="1502"/>
                    </a:cubicBezTo>
                    <a:cubicBezTo>
                      <a:pt x="2202" y="1569"/>
                      <a:pt x="2569" y="1602"/>
                      <a:pt x="2936" y="1702"/>
                    </a:cubicBezTo>
                    <a:cubicBezTo>
                      <a:pt x="3270" y="1769"/>
                      <a:pt x="3570" y="2002"/>
                      <a:pt x="3770" y="2336"/>
                    </a:cubicBezTo>
                    <a:cubicBezTo>
                      <a:pt x="3737" y="1902"/>
                      <a:pt x="3470" y="1502"/>
                      <a:pt x="3070" y="1369"/>
                    </a:cubicBezTo>
                    <a:cubicBezTo>
                      <a:pt x="2669" y="1202"/>
                      <a:pt x="2302" y="1102"/>
                      <a:pt x="1902" y="1035"/>
                    </a:cubicBezTo>
                    <a:cubicBezTo>
                      <a:pt x="1569" y="968"/>
                      <a:pt x="1202" y="835"/>
                      <a:pt x="901" y="668"/>
                    </a:cubicBezTo>
                    <a:cubicBezTo>
                      <a:pt x="568" y="501"/>
                      <a:pt x="268" y="268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8" name="Google Shape;2758;p26"/>
              <p:cNvSpPr/>
              <p:nvPr/>
            </p:nvSpPr>
            <p:spPr>
              <a:xfrm>
                <a:off x="1563095" y="762640"/>
                <a:ext cx="470671" cy="130257"/>
              </a:xfrm>
              <a:custGeom>
                <a:rect b="b" l="l" r="r" t="t"/>
                <a:pathLst>
                  <a:path extrusionOk="0" h="4330" w="15646">
                    <a:moveTo>
                      <a:pt x="15545" y="1"/>
                    </a:moveTo>
                    <a:cubicBezTo>
                      <a:pt x="15612" y="368"/>
                      <a:pt x="15512" y="734"/>
                      <a:pt x="15245" y="1035"/>
                    </a:cubicBezTo>
                    <a:cubicBezTo>
                      <a:pt x="15012" y="1302"/>
                      <a:pt x="14711" y="1502"/>
                      <a:pt x="14344" y="1602"/>
                    </a:cubicBezTo>
                    <a:cubicBezTo>
                      <a:pt x="14086" y="1731"/>
                      <a:pt x="13827" y="1780"/>
                      <a:pt x="13553" y="1780"/>
                    </a:cubicBezTo>
                    <a:cubicBezTo>
                      <a:pt x="13474" y="1780"/>
                      <a:pt x="13393" y="1776"/>
                      <a:pt x="13310" y="1769"/>
                    </a:cubicBezTo>
                    <a:cubicBezTo>
                      <a:pt x="12943" y="1702"/>
                      <a:pt x="12543" y="1668"/>
                      <a:pt x="12176" y="1668"/>
                    </a:cubicBezTo>
                    <a:cubicBezTo>
                      <a:pt x="11743" y="1668"/>
                      <a:pt x="11342" y="1769"/>
                      <a:pt x="11009" y="1969"/>
                    </a:cubicBezTo>
                    <a:cubicBezTo>
                      <a:pt x="10642" y="2135"/>
                      <a:pt x="10342" y="2369"/>
                      <a:pt x="10041" y="2669"/>
                    </a:cubicBezTo>
                    <a:cubicBezTo>
                      <a:pt x="9862" y="2879"/>
                      <a:pt x="9574" y="3008"/>
                      <a:pt x="9300" y="3008"/>
                    </a:cubicBezTo>
                    <a:cubicBezTo>
                      <a:pt x="9269" y="3008"/>
                      <a:pt x="9238" y="3006"/>
                      <a:pt x="9207" y="3003"/>
                    </a:cubicBezTo>
                    <a:cubicBezTo>
                      <a:pt x="8840" y="2969"/>
                      <a:pt x="8474" y="2869"/>
                      <a:pt x="8140" y="2769"/>
                    </a:cubicBezTo>
                    <a:cubicBezTo>
                      <a:pt x="7920" y="2714"/>
                      <a:pt x="7689" y="2689"/>
                      <a:pt x="7460" y="2689"/>
                    </a:cubicBezTo>
                    <a:cubicBezTo>
                      <a:pt x="7272" y="2689"/>
                      <a:pt x="7086" y="2706"/>
                      <a:pt x="6906" y="2736"/>
                    </a:cubicBezTo>
                    <a:cubicBezTo>
                      <a:pt x="6505" y="2803"/>
                      <a:pt x="6139" y="2969"/>
                      <a:pt x="5805" y="3203"/>
                    </a:cubicBezTo>
                    <a:cubicBezTo>
                      <a:pt x="5505" y="3403"/>
                      <a:pt x="5171" y="3570"/>
                      <a:pt x="4838" y="3737"/>
                    </a:cubicBezTo>
                    <a:cubicBezTo>
                      <a:pt x="4587" y="3876"/>
                      <a:pt x="4314" y="3945"/>
                      <a:pt x="4037" y="3945"/>
                    </a:cubicBezTo>
                    <a:cubicBezTo>
                      <a:pt x="3981" y="3945"/>
                      <a:pt x="3926" y="3942"/>
                      <a:pt x="3870" y="3937"/>
                    </a:cubicBezTo>
                    <a:cubicBezTo>
                      <a:pt x="3503" y="3870"/>
                      <a:pt x="3203" y="3703"/>
                      <a:pt x="2936" y="3503"/>
                    </a:cubicBezTo>
                    <a:cubicBezTo>
                      <a:pt x="2636" y="3270"/>
                      <a:pt x="2336" y="3003"/>
                      <a:pt x="2036" y="2803"/>
                    </a:cubicBezTo>
                    <a:cubicBezTo>
                      <a:pt x="1702" y="2569"/>
                      <a:pt x="1302" y="2436"/>
                      <a:pt x="901" y="2436"/>
                    </a:cubicBezTo>
                    <a:cubicBezTo>
                      <a:pt x="501" y="2436"/>
                      <a:pt x="168" y="2703"/>
                      <a:pt x="1" y="3069"/>
                    </a:cubicBezTo>
                    <a:cubicBezTo>
                      <a:pt x="186" y="2760"/>
                      <a:pt x="487" y="2566"/>
                      <a:pt x="849" y="2566"/>
                    </a:cubicBezTo>
                    <a:cubicBezTo>
                      <a:pt x="877" y="2566"/>
                      <a:pt x="906" y="2567"/>
                      <a:pt x="935" y="2569"/>
                    </a:cubicBezTo>
                    <a:cubicBezTo>
                      <a:pt x="1302" y="2602"/>
                      <a:pt x="1635" y="2736"/>
                      <a:pt x="1902" y="2969"/>
                    </a:cubicBezTo>
                    <a:cubicBezTo>
                      <a:pt x="2169" y="3203"/>
                      <a:pt x="2436" y="3470"/>
                      <a:pt x="2736" y="3737"/>
                    </a:cubicBezTo>
                    <a:cubicBezTo>
                      <a:pt x="3036" y="4003"/>
                      <a:pt x="3403" y="4204"/>
                      <a:pt x="3804" y="4304"/>
                    </a:cubicBezTo>
                    <a:cubicBezTo>
                      <a:pt x="3907" y="4321"/>
                      <a:pt x="4013" y="4329"/>
                      <a:pt x="4119" y="4329"/>
                    </a:cubicBezTo>
                    <a:cubicBezTo>
                      <a:pt x="4423" y="4329"/>
                      <a:pt x="4732" y="4261"/>
                      <a:pt x="5004" y="4137"/>
                    </a:cubicBezTo>
                    <a:cubicBezTo>
                      <a:pt x="5338" y="3970"/>
                      <a:pt x="5672" y="3803"/>
                      <a:pt x="6005" y="3603"/>
                    </a:cubicBezTo>
                    <a:cubicBezTo>
                      <a:pt x="6305" y="3403"/>
                      <a:pt x="6639" y="3270"/>
                      <a:pt x="6972" y="3203"/>
                    </a:cubicBezTo>
                    <a:cubicBezTo>
                      <a:pt x="7102" y="3179"/>
                      <a:pt x="7228" y="3168"/>
                      <a:pt x="7351" y="3168"/>
                    </a:cubicBezTo>
                    <a:cubicBezTo>
                      <a:pt x="7576" y="3168"/>
                      <a:pt x="7791" y="3205"/>
                      <a:pt x="8007" y="3270"/>
                    </a:cubicBezTo>
                    <a:cubicBezTo>
                      <a:pt x="8373" y="3370"/>
                      <a:pt x="8774" y="3436"/>
                      <a:pt x="9174" y="3470"/>
                    </a:cubicBezTo>
                    <a:cubicBezTo>
                      <a:pt x="9374" y="3470"/>
                      <a:pt x="9608" y="3436"/>
                      <a:pt x="9808" y="3336"/>
                    </a:cubicBezTo>
                    <a:cubicBezTo>
                      <a:pt x="10008" y="3270"/>
                      <a:pt x="10175" y="3136"/>
                      <a:pt x="10342" y="3003"/>
                    </a:cubicBezTo>
                    <a:cubicBezTo>
                      <a:pt x="10575" y="2736"/>
                      <a:pt x="10875" y="2502"/>
                      <a:pt x="11175" y="2336"/>
                    </a:cubicBezTo>
                    <a:cubicBezTo>
                      <a:pt x="11476" y="2169"/>
                      <a:pt x="11809" y="2069"/>
                      <a:pt x="12176" y="2035"/>
                    </a:cubicBezTo>
                    <a:cubicBezTo>
                      <a:pt x="12543" y="2035"/>
                      <a:pt x="12910" y="2035"/>
                      <a:pt x="13277" y="2069"/>
                    </a:cubicBezTo>
                    <a:cubicBezTo>
                      <a:pt x="13329" y="2073"/>
                      <a:pt x="13380" y="2075"/>
                      <a:pt x="13432" y="2075"/>
                    </a:cubicBezTo>
                    <a:cubicBezTo>
                      <a:pt x="13780" y="2075"/>
                      <a:pt x="14125" y="1981"/>
                      <a:pt x="14444" y="1835"/>
                    </a:cubicBezTo>
                    <a:cubicBezTo>
                      <a:pt x="14778" y="1668"/>
                      <a:pt x="15112" y="1402"/>
                      <a:pt x="15345" y="1101"/>
                    </a:cubicBezTo>
                    <a:cubicBezTo>
                      <a:pt x="15579" y="801"/>
                      <a:pt x="15645" y="368"/>
                      <a:pt x="155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9" name="Google Shape;2759;p26"/>
              <p:cNvSpPr/>
              <p:nvPr/>
            </p:nvSpPr>
            <p:spPr>
              <a:xfrm>
                <a:off x="1556086" y="757616"/>
                <a:ext cx="459600" cy="96384"/>
              </a:xfrm>
              <a:custGeom>
                <a:rect b="b" l="l" r="r" t="t"/>
                <a:pathLst>
                  <a:path extrusionOk="0" h="3204" w="15278">
                    <a:moveTo>
                      <a:pt x="15278" y="1"/>
                    </a:moveTo>
                    <a:cubicBezTo>
                      <a:pt x="15178" y="301"/>
                      <a:pt x="14978" y="601"/>
                      <a:pt x="14677" y="768"/>
                    </a:cubicBezTo>
                    <a:cubicBezTo>
                      <a:pt x="14377" y="968"/>
                      <a:pt x="14077" y="1068"/>
                      <a:pt x="13743" y="1135"/>
                    </a:cubicBezTo>
                    <a:cubicBezTo>
                      <a:pt x="13377" y="1172"/>
                      <a:pt x="13001" y="1198"/>
                      <a:pt x="12626" y="1198"/>
                    </a:cubicBezTo>
                    <a:cubicBezTo>
                      <a:pt x="12318" y="1198"/>
                      <a:pt x="12010" y="1180"/>
                      <a:pt x="11709" y="1135"/>
                    </a:cubicBezTo>
                    <a:cubicBezTo>
                      <a:pt x="11379" y="1105"/>
                      <a:pt x="11056" y="1088"/>
                      <a:pt x="10736" y="1088"/>
                    </a:cubicBezTo>
                    <a:cubicBezTo>
                      <a:pt x="10345" y="1088"/>
                      <a:pt x="9959" y="1113"/>
                      <a:pt x="9574" y="1168"/>
                    </a:cubicBezTo>
                    <a:cubicBezTo>
                      <a:pt x="8873" y="1335"/>
                      <a:pt x="8206" y="1569"/>
                      <a:pt x="7539" y="1802"/>
                    </a:cubicBezTo>
                    <a:cubicBezTo>
                      <a:pt x="6939" y="2036"/>
                      <a:pt x="6238" y="2002"/>
                      <a:pt x="5504" y="2269"/>
                    </a:cubicBezTo>
                    <a:cubicBezTo>
                      <a:pt x="5137" y="2436"/>
                      <a:pt x="4870" y="2636"/>
                      <a:pt x="4570" y="2736"/>
                    </a:cubicBezTo>
                    <a:cubicBezTo>
                      <a:pt x="4437" y="2786"/>
                      <a:pt x="4287" y="2811"/>
                      <a:pt x="4137" y="2811"/>
                    </a:cubicBezTo>
                    <a:cubicBezTo>
                      <a:pt x="3986" y="2811"/>
                      <a:pt x="3836" y="2786"/>
                      <a:pt x="3703" y="2736"/>
                    </a:cubicBezTo>
                    <a:cubicBezTo>
                      <a:pt x="3069" y="2569"/>
                      <a:pt x="2569" y="2036"/>
                      <a:pt x="1935" y="1702"/>
                    </a:cubicBezTo>
                    <a:cubicBezTo>
                      <a:pt x="1673" y="1527"/>
                      <a:pt x="1360" y="1429"/>
                      <a:pt x="1041" y="1429"/>
                    </a:cubicBezTo>
                    <a:cubicBezTo>
                      <a:pt x="994" y="1429"/>
                      <a:pt x="948" y="1431"/>
                      <a:pt x="901" y="1435"/>
                    </a:cubicBezTo>
                    <a:cubicBezTo>
                      <a:pt x="534" y="1435"/>
                      <a:pt x="200" y="1602"/>
                      <a:pt x="0" y="1902"/>
                    </a:cubicBezTo>
                    <a:cubicBezTo>
                      <a:pt x="210" y="1662"/>
                      <a:pt x="501" y="1530"/>
                      <a:pt x="800" y="1530"/>
                    </a:cubicBezTo>
                    <a:cubicBezTo>
                      <a:pt x="834" y="1530"/>
                      <a:pt x="867" y="1532"/>
                      <a:pt x="901" y="1535"/>
                    </a:cubicBezTo>
                    <a:cubicBezTo>
                      <a:pt x="1235" y="1569"/>
                      <a:pt x="1568" y="1702"/>
                      <a:pt x="1835" y="1902"/>
                    </a:cubicBezTo>
                    <a:cubicBezTo>
                      <a:pt x="2402" y="2269"/>
                      <a:pt x="2869" y="2803"/>
                      <a:pt x="3570" y="3103"/>
                    </a:cubicBezTo>
                    <a:cubicBezTo>
                      <a:pt x="3753" y="3170"/>
                      <a:pt x="3953" y="3203"/>
                      <a:pt x="4153" y="3203"/>
                    </a:cubicBezTo>
                    <a:cubicBezTo>
                      <a:pt x="4353" y="3203"/>
                      <a:pt x="4554" y="3170"/>
                      <a:pt x="4737" y="3103"/>
                    </a:cubicBezTo>
                    <a:cubicBezTo>
                      <a:pt x="5104" y="2970"/>
                      <a:pt x="5371" y="2769"/>
                      <a:pt x="5671" y="2669"/>
                    </a:cubicBezTo>
                    <a:cubicBezTo>
                      <a:pt x="6271" y="2469"/>
                      <a:pt x="7005" y="2469"/>
                      <a:pt x="7706" y="2236"/>
                    </a:cubicBezTo>
                    <a:cubicBezTo>
                      <a:pt x="8373" y="2036"/>
                      <a:pt x="9007" y="1735"/>
                      <a:pt x="9674" y="1602"/>
                    </a:cubicBezTo>
                    <a:cubicBezTo>
                      <a:pt x="10174" y="1527"/>
                      <a:pt x="10675" y="1489"/>
                      <a:pt x="11175" y="1489"/>
                    </a:cubicBezTo>
                    <a:cubicBezTo>
                      <a:pt x="11342" y="1489"/>
                      <a:pt x="11509" y="1494"/>
                      <a:pt x="11675" y="1502"/>
                    </a:cubicBezTo>
                    <a:cubicBezTo>
                      <a:pt x="11801" y="1508"/>
                      <a:pt x="11926" y="1510"/>
                      <a:pt x="12050" y="1510"/>
                    </a:cubicBezTo>
                    <a:cubicBezTo>
                      <a:pt x="12650" y="1510"/>
                      <a:pt x="13230" y="1446"/>
                      <a:pt x="13810" y="1335"/>
                    </a:cubicBezTo>
                    <a:cubicBezTo>
                      <a:pt x="14144" y="1268"/>
                      <a:pt x="14477" y="1102"/>
                      <a:pt x="14778" y="901"/>
                    </a:cubicBezTo>
                    <a:cubicBezTo>
                      <a:pt x="15044" y="668"/>
                      <a:pt x="15245" y="334"/>
                      <a:pt x="152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0" name="Google Shape;2760;p26"/>
              <p:cNvSpPr/>
              <p:nvPr/>
            </p:nvSpPr>
            <p:spPr>
              <a:xfrm>
                <a:off x="2039756" y="741582"/>
                <a:ext cx="109410" cy="48192"/>
              </a:xfrm>
              <a:custGeom>
                <a:rect b="b" l="l" r="r" t="t"/>
                <a:pathLst>
                  <a:path extrusionOk="0" h="1602" w="3637">
                    <a:moveTo>
                      <a:pt x="0" y="0"/>
                    </a:moveTo>
                    <a:lnTo>
                      <a:pt x="0" y="0"/>
                    </a:lnTo>
                    <a:cubicBezTo>
                      <a:pt x="101" y="334"/>
                      <a:pt x="334" y="667"/>
                      <a:pt x="601" y="901"/>
                    </a:cubicBezTo>
                    <a:cubicBezTo>
                      <a:pt x="734" y="1034"/>
                      <a:pt x="868" y="1168"/>
                      <a:pt x="1035" y="1268"/>
                    </a:cubicBezTo>
                    <a:cubicBezTo>
                      <a:pt x="1201" y="1368"/>
                      <a:pt x="1401" y="1434"/>
                      <a:pt x="1602" y="1468"/>
                    </a:cubicBezTo>
                    <a:cubicBezTo>
                      <a:pt x="1705" y="1481"/>
                      <a:pt x="1805" y="1486"/>
                      <a:pt x="1902" y="1486"/>
                    </a:cubicBezTo>
                    <a:cubicBezTo>
                      <a:pt x="2278" y="1486"/>
                      <a:pt x="2610" y="1410"/>
                      <a:pt x="2930" y="1410"/>
                    </a:cubicBezTo>
                    <a:cubicBezTo>
                      <a:pt x="3169" y="1410"/>
                      <a:pt x="3400" y="1452"/>
                      <a:pt x="3636" y="1601"/>
                    </a:cubicBezTo>
                    <a:cubicBezTo>
                      <a:pt x="3436" y="1268"/>
                      <a:pt x="3069" y="1068"/>
                      <a:pt x="2702" y="1034"/>
                    </a:cubicBezTo>
                    <a:cubicBezTo>
                      <a:pt x="2519" y="1018"/>
                      <a:pt x="2335" y="1018"/>
                      <a:pt x="2160" y="1018"/>
                    </a:cubicBezTo>
                    <a:cubicBezTo>
                      <a:pt x="1985" y="1018"/>
                      <a:pt x="1818" y="1018"/>
                      <a:pt x="1668" y="1001"/>
                    </a:cubicBezTo>
                    <a:cubicBezTo>
                      <a:pt x="1368" y="934"/>
                      <a:pt x="1068" y="801"/>
                      <a:pt x="834" y="634"/>
                    </a:cubicBezTo>
                    <a:cubicBezTo>
                      <a:pt x="534" y="434"/>
                      <a:pt x="267" y="2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1" name="Google Shape;2761;p26"/>
              <p:cNvSpPr/>
              <p:nvPr/>
            </p:nvSpPr>
            <p:spPr>
              <a:xfrm>
                <a:off x="1593208" y="735536"/>
                <a:ext cx="402414" cy="89345"/>
              </a:xfrm>
              <a:custGeom>
                <a:rect b="b" l="l" r="r" t="t"/>
                <a:pathLst>
                  <a:path extrusionOk="0" h="2970" w="13377">
                    <a:moveTo>
                      <a:pt x="13277" y="1"/>
                    </a:moveTo>
                    <a:lnTo>
                      <a:pt x="13277" y="1"/>
                    </a:lnTo>
                    <a:cubicBezTo>
                      <a:pt x="13310" y="101"/>
                      <a:pt x="13310" y="268"/>
                      <a:pt x="13210" y="401"/>
                    </a:cubicBezTo>
                    <a:cubicBezTo>
                      <a:pt x="13143" y="501"/>
                      <a:pt x="13010" y="601"/>
                      <a:pt x="12876" y="668"/>
                    </a:cubicBezTo>
                    <a:cubicBezTo>
                      <a:pt x="12576" y="768"/>
                      <a:pt x="12243" y="835"/>
                      <a:pt x="11942" y="868"/>
                    </a:cubicBezTo>
                    <a:cubicBezTo>
                      <a:pt x="11659" y="931"/>
                      <a:pt x="11368" y="965"/>
                      <a:pt x="11077" y="965"/>
                    </a:cubicBezTo>
                    <a:cubicBezTo>
                      <a:pt x="10751" y="965"/>
                      <a:pt x="10425" y="923"/>
                      <a:pt x="10108" y="835"/>
                    </a:cubicBezTo>
                    <a:cubicBezTo>
                      <a:pt x="9808" y="735"/>
                      <a:pt x="9541" y="568"/>
                      <a:pt x="9207" y="468"/>
                    </a:cubicBezTo>
                    <a:cubicBezTo>
                      <a:pt x="8907" y="368"/>
                      <a:pt x="8540" y="301"/>
                      <a:pt x="8206" y="301"/>
                    </a:cubicBezTo>
                    <a:cubicBezTo>
                      <a:pt x="7539" y="301"/>
                      <a:pt x="6872" y="468"/>
                      <a:pt x="6238" y="735"/>
                    </a:cubicBezTo>
                    <a:cubicBezTo>
                      <a:pt x="5671" y="1035"/>
                      <a:pt x="5104" y="1435"/>
                      <a:pt x="4637" y="1869"/>
                    </a:cubicBezTo>
                    <a:cubicBezTo>
                      <a:pt x="4170" y="2269"/>
                      <a:pt x="3603" y="2503"/>
                      <a:pt x="3003" y="2603"/>
                    </a:cubicBezTo>
                    <a:cubicBezTo>
                      <a:pt x="2947" y="2609"/>
                      <a:pt x="2892" y="2612"/>
                      <a:pt x="2836" y="2612"/>
                    </a:cubicBezTo>
                    <a:cubicBezTo>
                      <a:pt x="2294" y="2612"/>
                      <a:pt x="1777" y="2320"/>
                      <a:pt x="1535" y="1836"/>
                    </a:cubicBezTo>
                    <a:cubicBezTo>
                      <a:pt x="1468" y="1702"/>
                      <a:pt x="1402" y="1569"/>
                      <a:pt x="1301" y="1435"/>
                    </a:cubicBezTo>
                    <a:cubicBezTo>
                      <a:pt x="1201" y="1269"/>
                      <a:pt x="1101" y="1135"/>
                      <a:pt x="935" y="1068"/>
                    </a:cubicBezTo>
                    <a:cubicBezTo>
                      <a:pt x="750" y="930"/>
                      <a:pt x="518" y="856"/>
                      <a:pt x="294" y="856"/>
                    </a:cubicBezTo>
                    <a:cubicBezTo>
                      <a:pt x="193" y="856"/>
                      <a:pt x="93" y="871"/>
                      <a:pt x="1" y="902"/>
                    </a:cubicBezTo>
                    <a:cubicBezTo>
                      <a:pt x="39" y="897"/>
                      <a:pt x="77" y="895"/>
                      <a:pt x="116" y="895"/>
                    </a:cubicBezTo>
                    <a:cubicBezTo>
                      <a:pt x="384" y="895"/>
                      <a:pt x="664" y="994"/>
                      <a:pt x="868" y="1168"/>
                    </a:cubicBezTo>
                    <a:cubicBezTo>
                      <a:pt x="1101" y="1369"/>
                      <a:pt x="1235" y="1635"/>
                      <a:pt x="1335" y="1936"/>
                    </a:cubicBezTo>
                    <a:cubicBezTo>
                      <a:pt x="1468" y="2269"/>
                      <a:pt x="1702" y="2536"/>
                      <a:pt x="2002" y="2736"/>
                    </a:cubicBezTo>
                    <a:cubicBezTo>
                      <a:pt x="2302" y="2903"/>
                      <a:pt x="2669" y="2970"/>
                      <a:pt x="3003" y="2970"/>
                    </a:cubicBezTo>
                    <a:cubicBezTo>
                      <a:pt x="3703" y="2936"/>
                      <a:pt x="4370" y="2670"/>
                      <a:pt x="4904" y="2236"/>
                    </a:cubicBezTo>
                    <a:cubicBezTo>
                      <a:pt x="5371" y="1836"/>
                      <a:pt x="5871" y="1469"/>
                      <a:pt x="6438" y="1202"/>
                    </a:cubicBezTo>
                    <a:cubicBezTo>
                      <a:pt x="7006" y="935"/>
                      <a:pt x="7606" y="768"/>
                      <a:pt x="8206" y="768"/>
                    </a:cubicBezTo>
                    <a:cubicBezTo>
                      <a:pt x="8507" y="768"/>
                      <a:pt x="8807" y="802"/>
                      <a:pt x="9074" y="902"/>
                    </a:cubicBezTo>
                    <a:cubicBezTo>
                      <a:pt x="9374" y="1002"/>
                      <a:pt x="9674" y="1102"/>
                      <a:pt x="10008" y="1202"/>
                    </a:cubicBezTo>
                    <a:cubicBezTo>
                      <a:pt x="10308" y="1262"/>
                      <a:pt x="10607" y="1295"/>
                      <a:pt x="10907" y="1295"/>
                    </a:cubicBezTo>
                    <a:cubicBezTo>
                      <a:pt x="11275" y="1295"/>
                      <a:pt x="11642" y="1245"/>
                      <a:pt x="12009" y="1135"/>
                    </a:cubicBezTo>
                    <a:cubicBezTo>
                      <a:pt x="12309" y="1035"/>
                      <a:pt x="12610" y="935"/>
                      <a:pt x="12910" y="802"/>
                    </a:cubicBezTo>
                    <a:cubicBezTo>
                      <a:pt x="13077" y="735"/>
                      <a:pt x="13210" y="601"/>
                      <a:pt x="13277" y="468"/>
                    </a:cubicBezTo>
                    <a:cubicBezTo>
                      <a:pt x="13377" y="301"/>
                      <a:pt x="13343" y="134"/>
                      <a:pt x="132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2" name="Google Shape;2762;p26"/>
              <p:cNvSpPr/>
              <p:nvPr/>
            </p:nvSpPr>
            <p:spPr>
              <a:xfrm>
                <a:off x="1629337" y="709664"/>
                <a:ext cx="349228" cy="73281"/>
              </a:xfrm>
              <a:custGeom>
                <a:rect b="b" l="l" r="r" t="t"/>
                <a:pathLst>
                  <a:path extrusionOk="0" h="2436" w="11609">
                    <a:moveTo>
                      <a:pt x="6250" y="1"/>
                    </a:moveTo>
                    <a:cubicBezTo>
                      <a:pt x="5987" y="1"/>
                      <a:pt x="5726" y="34"/>
                      <a:pt x="5471" y="94"/>
                    </a:cubicBezTo>
                    <a:cubicBezTo>
                      <a:pt x="4904" y="261"/>
                      <a:pt x="4370" y="561"/>
                      <a:pt x="3937" y="928"/>
                    </a:cubicBezTo>
                    <a:cubicBezTo>
                      <a:pt x="3536" y="1295"/>
                      <a:pt x="3103" y="1595"/>
                      <a:pt x="2636" y="1895"/>
                    </a:cubicBezTo>
                    <a:cubicBezTo>
                      <a:pt x="2388" y="2048"/>
                      <a:pt x="2107" y="2124"/>
                      <a:pt x="1825" y="2124"/>
                    </a:cubicBezTo>
                    <a:cubicBezTo>
                      <a:pt x="1614" y="2124"/>
                      <a:pt x="1401" y="2081"/>
                      <a:pt x="1201" y="1995"/>
                    </a:cubicBezTo>
                    <a:cubicBezTo>
                      <a:pt x="968" y="1895"/>
                      <a:pt x="901" y="1662"/>
                      <a:pt x="734" y="1395"/>
                    </a:cubicBezTo>
                    <a:cubicBezTo>
                      <a:pt x="567" y="1161"/>
                      <a:pt x="301" y="994"/>
                      <a:pt x="0" y="994"/>
                    </a:cubicBezTo>
                    <a:cubicBezTo>
                      <a:pt x="267" y="1061"/>
                      <a:pt x="501" y="1228"/>
                      <a:pt x="634" y="1461"/>
                    </a:cubicBezTo>
                    <a:cubicBezTo>
                      <a:pt x="701" y="1561"/>
                      <a:pt x="734" y="1695"/>
                      <a:pt x="801" y="1828"/>
                    </a:cubicBezTo>
                    <a:cubicBezTo>
                      <a:pt x="868" y="1995"/>
                      <a:pt x="968" y="2095"/>
                      <a:pt x="1068" y="2195"/>
                    </a:cubicBezTo>
                    <a:cubicBezTo>
                      <a:pt x="1300" y="2341"/>
                      <a:pt x="1558" y="2435"/>
                      <a:pt x="1819" y="2435"/>
                    </a:cubicBezTo>
                    <a:cubicBezTo>
                      <a:pt x="1858" y="2435"/>
                      <a:pt x="1896" y="2433"/>
                      <a:pt x="1935" y="2429"/>
                    </a:cubicBezTo>
                    <a:cubicBezTo>
                      <a:pt x="2235" y="2395"/>
                      <a:pt x="2502" y="2329"/>
                      <a:pt x="2769" y="2229"/>
                    </a:cubicBezTo>
                    <a:cubicBezTo>
                      <a:pt x="3836" y="1695"/>
                      <a:pt x="4570" y="794"/>
                      <a:pt x="5538" y="561"/>
                    </a:cubicBezTo>
                    <a:cubicBezTo>
                      <a:pt x="5788" y="494"/>
                      <a:pt x="6046" y="461"/>
                      <a:pt x="6305" y="461"/>
                    </a:cubicBezTo>
                    <a:cubicBezTo>
                      <a:pt x="6563" y="461"/>
                      <a:pt x="6822" y="494"/>
                      <a:pt x="7072" y="561"/>
                    </a:cubicBezTo>
                    <a:cubicBezTo>
                      <a:pt x="7572" y="694"/>
                      <a:pt x="8073" y="961"/>
                      <a:pt x="8640" y="1061"/>
                    </a:cubicBezTo>
                    <a:cubicBezTo>
                      <a:pt x="8923" y="1111"/>
                      <a:pt x="9207" y="1136"/>
                      <a:pt x="9490" y="1136"/>
                    </a:cubicBezTo>
                    <a:cubicBezTo>
                      <a:pt x="9774" y="1136"/>
                      <a:pt x="10058" y="1111"/>
                      <a:pt x="10341" y="1061"/>
                    </a:cubicBezTo>
                    <a:cubicBezTo>
                      <a:pt x="10608" y="1028"/>
                      <a:pt x="10908" y="961"/>
                      <a:pt x="11175" y="861"/>
                    </a:cubicBezTo>
                    <a:cubicBezTo>
                      <a:pt x="11442" y="761"/>
                      <a:pt x="11609" y="327"/>
                      <a:pt x="11375" y="127"/>
                    </a:cubicBezTo>
                    <a:lnTo>
                      <a:pt x="11375" y="127"/>
                    </a:lnTo>
                    <a:cubicBezTo>
                      <a:pt x="11442" y="261"/>
                      <a:pt x="11442" y="394"/>
                      <a:pt x="11375" y="527"/>
                    </a:cubicBezTo>
                    <a:cubicBezTo>
                      <a:pt x="11308" y="627"/>
                      <a:pt x="11208" y="728"/>
                      <a:pt x="11108" y="761"/>
                    </a:cubicBezTo>
                    <a:cubicBezTo>
                      <a:pt x="10841" y="828"/>
                      <a:pt x="10575" y="861"/>
                      <a:pt x="10308" y="861"/>
                    </a:cubicBezTo>
                    <a:cubicBezTo>
                      <a:pt x="10213" y="867"/>
                      <a:pt x="10120" y="870"/>
                      <a:pt x="10027" y="870"/>
                    </a:cubicBezTo>
                    <a:cubicBezTo>
                      <a:pt x="9596" y="870"/>
                      <a:pt x="9179" y="810"/>
                      <a:pt x="8740" y="728"/>
                    </a:cubicBezTo>
                    <a:cubicBezTo>
                      <a:pt x="8240" y="594"/>
                      <a:pt x="7739" y="327"/>
                      <a:pt x="7206" y="160"/>
                    </a:cubicBezTo>
                    <a:cubicBezTo>
                      <a:pt x="6893" y="50"/>
                      <a:pt x="6571" y="1"/>
                      <a:pt x="6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3" name="Google Shape;2763;p26"/>
              <p:cNvSpPr/>
              <p:nvPr/>
            </p:nvSpPr>
            <p:spPr>
              <a:xfrm>
                <a:off x="2017675" y="712101"/>
                <a:ext cx="100385" cy="45545"/>
              </a:xfrm>
              <a:custGeom>
                <a:rect b="b" l="l" r="r" t="t"/>
                <a:pathLst>
                  <a:path extrusionOk="0" h="1514" w="3337">
                    <a:moveTo>
                      <a:pt x="718" y="0"/>
                    </a:moveTo>
                    <a:cubicBezTo>
                      <a:pt x="570" y="0"/>
                      <a:pt x="426" y="38"/>
                      <a:pt x="301" y="113"/>
                    </a:cubicBezTo>
                    <a:cubicBezTo>
                      <a:pt x="134" y="213"/>
                      <a:pt x="34" y="346"/>
                      <a:pt x="1" y="546"/>
                    </a:cubicBezTo>
                    <a:cubicBezTo>
                      <a:pt x="139" y="408"/>
                      <a:pt x="325" y="334"/>
                      <a:pt x="525" y="334"/>
                    </a:cubicBezTo>
                    <a:cubicBezTo>
                      <a:pt x="615" y="334"/>
                      <a:pt x="708" y="349"/>
                      <a:pt x="801" y="380"/>
                    </a:cubicBezTo>
                    <a:cubicBezTo>
                      <a:pt x="1068" y="480"/>
                      <a:pt x="1302" y="613"/>
                      <a:pt x="1502" y="813"/>
                    </a:cubicBezTo>
                    <a:cubicBezTo>
                      <a:pt x="1769" y="1047"/>
                      <a:pt x="2035" y="1247"/>
                      <a:pt x="2336" y="1380"/>
                    </a:cubicBezTo>
                    <a:cubicBezTo>
                      <a:pt x="2502" y="1447"/>
                      <a:pt x="2703" y="1514"/>
                      <a:pt x="2869" y="1514"/>
                    </a:cubicBezTo>
                    <a:cubicBezTo>
                      <a:pt x="3069" y="1514"/>
                      <a:pt x="3270" y="1414"/>
                      <a:pt x="3336" y="1247"/>
                    </a:cubicBezTo>
                    <a:lnTo>
                      <a:pt x="3336" y="1247"/>
                    </a:lnTo>
                    <a:cubicBezTo>
                      <a:pt x="3254" y="1288"/>
                      <a:pt x="3159" y="1317"/>
                      <a:pt x="3066" y="1317"/>
                    </a:cubicBezTo>
                    <a:cubicBezTo>
                      <a:pt x="3009" y="1317"/>
                      <a:pt x="2954" y="1306"/>
                      <a:pt x="2903" y="1280"/>
                    </a:cubicBezTo>
                    <a:cubicBezTo>
                      <a:pt x="2769" y="1214"/>
                      <a:pt x="2636" y="1147"/>
                      <a:pt x="2536" y="1080"/>
                    </a:cubicBezTo>
                    <a:cubicBezTo>
                      <a:pt x="2302" y="880"/>
                      <a:pt x="2069" y="680"/>
                      <a:pt x="1835" y="446"/>
                    </a:cubicBezTo>
                    <a:cubicBezTo>
                      <a:pt x="1568" y="213"/>
                      <a:pt x="1201" y="46"/>
                      <a:pt x="868" y="13"/>
                    </a:cubicBezTo>
                    <a:cubicBezTo>
                      <a:pt x="818" y="4"/>
                      <a:pt x="768" y="0"/>
                      <a:pt x="7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4" name="Google Shape;2764;p26"/>
              <p:cNvSpPr/>
              <p:nvPr/>
            </p:nvSpPr>
            <p:spPr>
              <a:xfrm>
                <a:off x="2002634" y="684967"/>
                <a:ext cx="80290" cy="22261"/>
              </a:xfrm>
              <a:custGeom>
                <a:rect b="b" l="l" r="r" t="t"/>
                <a:pathLst>
                  <a:path extrusionOk="0" h="740" w="2669">
                    <a:moveTo>
                      <a:pt x="975" y="1"/>
                    </a:moveTo>
                    <a:cubicBezTo>
                      <a:pt x="828" y="1"/>
                      <a:pt x="681" y="26"/>
                      <a:pt x="534" y="81"/>
                    </a:cubicBezTo>
                    <a:cubicBezTo>
                      <a:pt x="267" y="181"/>
                      <a:pt x="67" y="381"/>
                      <a:pt x="0" y="615"/>
                    </a:cubicBezTo>
                    <a:cubicBezTo>
                      <a:pt x="224" y="492"/>
                      <a:pt x="485" y="420"/>
                      <a:pt x="754" y="420"/>
                    </a:cubicBezTo>
                    <a:cubicBezTo>
                      <a:pt x="925" y="420"/>
                      <a:pt x="1099" y="449"/>
                      <a:pt x="1268" y="514"/>
                    </a:cubicBezTo>
                    <a:cubicBezTo>
                      <a:pt x="1468" y="548"/>
                      <a:pt x="1668" y="615"/>
                      <a:pt x="1902" y="681"/>
                    </a:cubicBezTo>
                    <a:cubicBezTo>
                      <a:pt x="2035" y="681"/>
                      <a:pt x="2168" y="715"/>
                      <a:pt x="2269" y="715"/>
                    </a:cubicBezTo>
                    <a:cubicBezTo>
                      <a:pt x="2302" y="731"/>
                      <a:pt x="2335" y="740"/>
                      <a:pt x="2369" y="740"/>
                    </a:cubicBezTo>
                    <a:cubicBezTo>
                      <a:pt x="2402" y="740"/>
                      <a:pt x="2435" y="731"/>
                      <a:pt x="2469" y="715"/>
                    </a:cubicBezTo>
                    <a:cubicBezTo>
                      <a:pt x="2488" y="724"/>
                      <a:pt x="2508" y="728"/>
                      <a:pt x="2527" y="728"/>
                    </a:cubicBezTo>
                    <a:cubicBezTo>
                      <a:pt x="2558" y="728"/>
                      <a:pt x="2589" y="718"/>
                      <a:pt x="2620" y="705"/>
                    </a:cubicBezTo>
                    <a:lnTo>
                      <a:pt x="2620" y="705"/>
                    </a:lnTo>
                    <a:lnTo>
                      <a:pt x="2635" y="715"/>
                    </a:lnTo>
                    <a:lnTo>
                      <a:pt x="2635" y="698"/>
                    </a:lnTo>
                    <a:lnTo>
                      <a:pt x="2635" y="698"/>
                    </a:lnTo>
                    <a:cubicBezTo>
                      <a:pt x="2647" y="692"/>
                      <a:pt x="2658" y="687"/>
                      <a:pt x="2669" y="681"/>
                    </a:cubicBezTo>
                    <a:cubicBezTo>
                      <a:pt x="2669" y="648"/>
                      <a:pt x="2669" y="648"/>
                      <a:pt x="2635" y="648"/>
                    </a:cubicBezTo>
                    <a:cubicBezTo>
                      <a:pt x="2535" y="581"/>
                      <a:pt x="2435" y="514"/>
                      <a:pt x="2335" y="481"/>
                    </a:cubicBezTo>
                    <a:cubicBezTo>
                      <a:pt x="2235" y="414"/>
                      <a:pt x="2135" y="348"/>
                      <a:pt x="2035" y="281"/>
                    </a:cubicBezTo>
                    <a:cubicBezTo>
                      <a:pt x="1802" y="181"/>
                      <a:pt x="1568" y="81"/>
                      <a:pt x="1335" y="47"/>
                    </a:cubicBezTo>
                    <a:cubicBezTo>
                      <a:pt x="1215" y="17"/>
                      <a:pt x="1095" y="1"/>
                      <a:pt x="9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5" name="Google Shape;2765;p26"/>
              <p:cNvSpPr/>
              <p:nvPr/>
            </p:nvSpPr>
            <p:spPr>
              <a:xfrm>
                <a:off x="1711613" y="682379"/>
                <a:ext cx="246887" cy="44312"/>
              </a:xfrm>
              <a:custGeom>
                <a:rect b="b" l="l" r="r" t="t"/>
                <a:pathLst>
                  <a:path extrusionOk="0" h="1473" w="8207">
                    <a:moveTo>
                      <a:pt x="3970" y="0"/>
                    </a:moveTo>
                    <a:cubicBezTo>
                      <a:pt x="3570" y="0"/>
                      <a:pt x="3170" y="100"/>
                      <a:pt x="2803" y="234"/>
                    </a:cubicBezTo>
                    <a:cubicBezTo>
                      <a:pt x="2436" y="400"/>
                      <a:pt x="2102" y="600"/>
                      <a:pt x="1769" y="834"/>
                    </a:cubicBezTo>
                    <a:cubicBezTo>
                      <a:pt x="1502" y="1067"/>
                      <a:pt x="1168" y="1201"/>
                      <a:pt x="835" y="1268"/>
                    </a:cubicBezTo>
                    <a:cubicBezTo>
                      <a:pt x="811" y="1270"/>
                      <a:pt x="788" y="1271"/>
                      <a:pt x="765" y="1271"/>
                    </a:cubicBezTo>
                    <a:cubicBezTo>
                      <a:pt x="426" y="1271"/>
                      <a:pt x="126" y="1048"/>
                      <a:pt x="1" y="767"/>
                    </a:cubicBezTo>
                    <a:lnTo>
                      <a:pt x="1" y="767"/>
                    </a:lnTo>
                    <a:cubicBezTo>
                      <a:pt x="67" y="1168"/>
                      <a:pt x="401" y="1468"/>
                      <a:pt x="835" y="1468"/>
                    </a:cubicBezTo>
                    <a:cubicBezTo>
                      <a:pt x="876" y="1471"/>
                      <a:pt x="917" y="1473"/>
                      <a:pt x="958" y="1473"/>
                    </a:cubicBezTo>
                    <a:cubicBezTo>
                      <a:pt x="1317" y="1473"/>
                      <a:pt x="1670" y="1347"/>
                      <a:pt x="1969" y="1168"/>
                    </a:cubicBezTo>
                    <a:cubicBezTo>
                      <a:pt x="2302" y="967"/>
                      <a:pt x="2603" y="801"/>
                      <a:pt x="2936" y="667"/>
                    </a:cubicBezTo>
                    <a:cubicBezTo>
                      <a:pt x="3270" y="567"/>
                      <a:pt x="3637" y="500"/>
                      <a:pt x="3970" y="500"/>
                    </a:cubicBezTo>
                    <a:cubicBezTo>
                      <a:pt x="4337" y="500"/>
                      <a:pt x="4671" y="534"/>
                      <a:pt x="5004" y="634"/>
                    </a:cubicBezTo>
                    <a:cubicBezTo>
                      <a:pt x="5371" y="767"/>
                      <a:pt x="5738" y="867"/>
                      <a:pt x="6138" y="934"/>
                    </a:cubicBezTo>
                    <a:cubicBezTo>
                      <a:pt x="6505" y="1001"/>
                      <a:pt x="6906" y="1001"/>
                      <a:pt x="7273" y="1001"/>
                    </a:cubicBezTo>
                    <a:cubicBezTo>
                      <a:pt x="7473" y="1001"/>
                      <a:pt x="7673" y="967"/>
                      <a:pt x="7873" y="867"/>
                    </a:cubicBezTo>
                    <a:cubicBezTo>
                      <a:pt x="8040" y="734"/>
                      <a:pt x="8140" y="567"/>
                      <a:pt x="8207" y="400"/>
                    </a:cubicBezTo>
                    <a:lnTo>
                      <a:pt x="8207" y="400"/>
                    </a:lnTo>
                    <a:cubicBezTo>
                      <a:pt x="8106" y="534"/>
                      <a:pt x="7973" y="667"/>
                      <a:pt x="7806" y="734"/>
                    </a:cubicBezTo>
                    <a:cubicBezTo>
                      <a:pt x="7723" y="767"/>
                      <a:pt x="7639" y="784"/>
                      <a:pt x="7556" y="784"/>
                    </a:cubicBezTo>
                    <a:cubicBezTo>
                      <a:pt x="7473" y="784"/>
                      <a:pt x="7389" y="767"/>
                      <a:pt x="7306" y="734"/>
                    </a:cubicBezTo>
                    <a:cubicBezTo>
                      <a:pt x="6906" y="701"/>
                      <a:pt x="6539" y="634"/>
                      <a:pt x="6205" y="567"/>
                    </a:cubicBezTo>
                    <a:cubicBezTo>
                      <a:pt x="5838" y="467"/>
                      <a:pt x="5505" y="334"/>
                      <a:pt x="5138" y="200"/>
                    </a:cubicBezTo>
                    <a:cubicBezTo>
                      <a:pt x="4771" y="67"/>
                      <a:pt x="4370" y="0"/>
                      <a:pt x="39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6" name="Google Shape;2766;p26"/>
              <p:cNvSpPr/>
              <p:nvPr/>
            </p:nvSpPr>
            <p:spPr>
              <a:xfrm>
                <a:off x="1984554" y="668932"/>
                <a:ext cx="28127" cy="16485"/>
              </a:xfrm>
              <a:custGeom>
                <a:rect b="b" l="l" r="r" t="t"/>
                <a:pathLst>
                  <a:path extrusionOk="0" h="548" w="935">
                    <a:moveTo>
                      <a:pt x="559" y="1"/>
                    </a:moveTo>
                    <a:cubicBezTo>
                      <a:pt x="495" y="1"/>
                      <a:pt x="430" y="16"/>
                      <a:pt x="368" y="47"/>
                    </a:cubicBezTo>
                    <a:cubicBezTo>
                      <a:pt x="134" y="113"/>
                      <a:pt x="1" y="314"/>
                      <a:pt x="1" y="547"/>
                    </a:cubicBezTo>
                    <a:cubicBezTo>
                      <a:pt x="168" y="547"/>
                      <a:pt x="334" y="547"/>
                      <a:pt x="501" y="480"/>
                    </a:cubicBezTo>
                    <a:cubicBezTo>
                      <a:pt x="668" y="414"/>
                      <a:pt x="801" y="314"/>
                      <a:pt x="935" y="214"/>
                    </a:cubicBezTo>
                    <a:cubicBezTo>
                      <a:pt x="843" y="75"/>
                      <a:pt x="703" y="1"/>
                      <a:pt x="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7" name="Google Shape;2767;p26"/>
              <p:cNvSpPr/>
              <p:nvPr/>
            </p:nvSpPr>
            <p:spPr>
              <a:xfrm>
                <a:off x="1953448" y="872021"/>
                <a:ext cx="25119" cy="14379"/>
              </a:xfrm>
              <a:custGeom>
                <a:rect b="b" l="l" r="r" t="t"/>
                <a:pathLst>
                  <a:path extrusionOk="0" h="478" w="835">
                    <a:moveTo>
                      <a:pt x="368" y="1"/>
                    </a:moveTo>
                    <a:cubicBezTo>
                      <a:pt x="234" y="34"/>
                      <a:pt x="67" y="134"/>
                      <a:pt x="1" y="301"/>
                    </a:cubicBezTo>
                    <a:cubicBezTo>
                      <a:pt x="95" y="421"/>
                      <a:pt x="232" y="477"/>
                      <a:pt x="368" y="477"/>
                    </a:cubicBezTo>
                    <a:cubicBezTo>
                      <a:pt x="572" y="477"/>
                      <a:pt x="775" y="353"/>
                      <a:pt x="835" y="134"/>
                    </a:cubicBezTo>
                    <a:cubicBezTo>
                      <a:pt x="701" y="34"/>
                      <a:pt x="534" y="1"/>
                      <a:pt x="3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8" name="Google Shape;2768;p26"/>
              <p:cNvSpPr/>
              <p:nvPr/>
            </p:nvSpPr>
            <p:spPr>
              <a:xfrm>
                <a:off x="1989578" y="849549"/>
                <a:ext cx="20757" cy="15282"/>
              </a:xfrm>
              <a:custGeom>
                <a:rect b="b" l="l" r="r" t="t"/>
                <a:pathLst>
                  <a:path extrusionOk="0" h="508" w="690">
                    <a:moveTo>
                      <a:pt x="291" y="1"/>
                    </a:moveTo>
                    <a:cubicBezTo>
                      <a:pt x="270" y="1"/>
                      <a:pt x="252" y="5"/>
                      <a:pt x="234" y="14"/>
                    </a:cubicBezTo>
                    <a:cubicBezTo>
                      <a:pt x="134" y="80"/>
                      <a:pt x="101" y="147"/>
                      <a:pt x="1" y="347"/>
                    </a:cubicBezTo>
                    <a:cubicBezTo>
                      <a:pt x="68" y="460"/>
                      <a:pt x="174" y="508"/>
                      <a:pt x="279" y="508"/>
                    </a:cubicBezTo>
                    <a:cubicBezTo>
                      <a:pt x="485" y="508"/>
                      <a:pt x="689" y="323"/>
                      <a:pt x="601" y="80"/>
                    </a:cubicBezTo>
                    <a:cubicBezTo>
                      <a:pt x="430" y="32"/>
                      <a:pt x="349" y="1"/>
                      <a:pt x="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9" name="Google Shape;2769;p26"/>
              <p:cNvSpPr/>
              <p:nvPr/>
            </p:nvSpPr>
            <p:spPr>
              <a:xfrm>
                <a:off x="2355835" y="917175"/>
                <a:ext cx="148547" cy="211751"/>
              </a:xfrm>
              <a:custGeom>
                <a:rect b="b" l="l" r="r" t="t"/>
                <a:pathLst>
                  <a:path extrusionOk="0" h="7039" w="4938">
                    <a:moveTo>
                      <a:pt x="2469" y="1"/>
                    </a:moveTo>
                    <a:cubicBezTo>
                      <a:pt x="2469" y="1368"/>
                      <a:pt x="1369" y="3536"/>
                      <a:pt x="1" y="3536"/>
                    </a:cubicBezTo>
                    <a:cubicBezTo>
                      <a:pt x="1369" y="3536"/>
                      <a:pt x="2469" y="5705"/>
                      <a:pt x="2469" y="7039"/>
                    </a:cubicBezTo>
                    <a:cubicBezTo>
                      <a:pt x="2469" y="5705"/>
                      <a:pt x="3570" y="3536"/>
                      <a:pt x="4938" y="3536"/>
                    </a:cubicBezTo>
                    <a:cubicBezTo>
                      <a:pt x="3570" y="3536"/>
                      <a:pt x="2469" y="1368"/>
                      <a:pt x="24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0" name="Google Shape;2770;p26"/>
              <p:cNvSpPr/>
              <p:nvPr/>
            </p:nvSpPr>
            <p:spPr>
              <a:xfrm>
                <a:off x="1392526" y="1915651"/>
                <a:ext cx="83298" cy="120420"/>
              </a:xfrm>
              <a:custGeom>
                <a:rect b="b" l="l" r="r" t="t"/>
                <a:pathLst>
                  <a:path extrusionOk="0" h="4003" w="2769">
                    <a:moveTo>
                      <a:pt x="1401" y="0"/>
                    </a:moveTo>
                    <a:cubicBezTo>
                      <a:pt x="1401" y="801"/>
                      <a:pt x="767" y="2001"/>
                      <a:pt x="0" y="2001"/>
                    </a:cubicBezTo>
                    <a:cubicBezTo>
                      <a:pt x="767" y="2001"/>
                      <a:pt x="1401" y="3236"/>
                      <a:pt x="1401" y="4003"/>
                    </a:cubicBezTo>
                    <a:cubicBezTo>
                      <a:pt x="1401" y="3236"/>
                      <a:pt x="2002" y="2001"/>
                      <a:pt x="2769" y="2001"/>
                    </a:cubicBezTo>
                    <a:cubicBezTo>
                      <a:pt x="2002" y="2001"/>
                      <a:pt x="1401" y="801"/>
                      <a:pt x="1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1" name="Google Shape;2771;p26"/>
              <p:cNvSpPr/>
              <p:nvPr/>
            </p:nvSpPr>
            <p:spPr>
              <a:xfrm>
                <a:off x="1353388" y="2036042"/>
                <a:ext cx="78305" cy="113441"/>
              </a:xfrm>
              <a:custGeom>
                <a:rect b="b" l="l" r="r" t="t"/>
                <a:pathLst>
                  <a:path extrusionOk="0" h="3771" w="2603">
                    <a:moveTo>
                      <a:pt x="1301" y="1"/>
                    </a:moveTo>
                    <a:cubicBezTo>
                      <a:pt x="1301" y="735"/>
                      <a:pt x="701" y="1902"/>
                      <a:pt x="0" y="1902"/>
                    </a:cubicBezTo>
                    <a:cubicBezTo>
                      <a:pt x="701" y="1902"/>
                      <a:pt x="1301" y="3036"/>
                      <a:pt x="1301" y="3770"/>
                    </a:cubicBezTo>
                    <a:cubicBezTo>
                      <a:pt x="1301" y="3036"/>
                      <a:pt x="1902" y="1902"/>
                      <a:pt x="2602" y="1902"/>
                    </a:cubicBezTo>
                    <a:cubicBezTo>
                      <a:pt x="1902" y="1902"/>
                      <a:pt x="1301" y="735"/>
                      <a:pt x="13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2772" name="Shape 2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3" name="Google Shape;2773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74" name="Google Shape;2774;p27"/>
          <p:cNvSpPr txBox="1"/>
          <p:nvPr>
            <p:ph idx="1" type="subTitle"/>
          </p:nvPr>
        </p:nvSpPr>
        <p:spPr>
          <a:xfrm>
            <a:off x="1113050" y="2171074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5" name="Google Shape;2775;p27"/>
          <p:cNvSpPr txBox="1"/>
          <p:nvPr>
            <p:ph idx="2" type="subTitle"/>
          </p:nvPr>
        </p:nvSpPr>
        <p:spPr>
          <a:xfrm>
            <a:off x="3584400" y="2171074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6" name="Google Shape;2776;p27"/>
          <p:cNvSpPr txBox="1"/>
          <p:nvPr>
            <p:ph idx="3" type="subTitle"/>
          </p:nvPr>
        </p:nvSpPr>
        <p:spPr>
          <a:xfrm>
            <a:off x="1113050" y="3756874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7" name="Google Shape;2777;p27"/>
          <p:cNvSpPr txBox="1"/>
          <p:nvPr>
            <p:ph idx="4" type="subTitle"/>
          </p:nvPr>
        </p:nvSpPr>
        <p:spPr>
          <a:xfrm>
            <a:off x="3584400" y="3756874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8" name="Google Shape;2778;p27"/>
          <p:cNvSpPr txBox="1"/>
          <p:nvPr>
            <p:ph idx="5" type="subTitle"/>
          </p:nvPr>
        </p:nvSpPr>
        <p:spPr>
          <a:xfrm>
            <a:off x="6055750" y="2171074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9" name="Google Shape;2779;p27"/>
          <p:cNvSpPr txBox="1"/>
          <p:nvPr>
            <p:ph idx="6" type="subTitle"/>
          </p:nvPr>
        </p:nvSpPr>
        <p:spPr>
          <a:xfrm>
            <a:off x="6055750" y="3756874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0" name="Google Shape;2780;p27"/>
          <p:cNvSpPr txBox="1"/>
          <p:nvPr>
            <p:ph idx="7" type="subTitle"/>
          </p:nvPr>
        </p:nvSpPr>
        <p:spPr>
          <a:xfrm>
            <a:off x="1113050" y="1839702"/>
            <a:ext cx="1978200" cy="4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81" name="Google Shape;2781;p27"/>
          <p:cNvSpPr txBox="1"/>
          <p:nvPr>
            <p:ph idx="8" type="subTitle"/>
          </p:nvPr>
        </p:nvSpPr>
        <p:spPr>
          <a:xfrm>
            <a:off x="3582900" y="1839702"/>
            <a:ext cx="1978200" cy="4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82" name="Google Shape;2782;p27"/>
          <p:cNvSpPr txBox="1"/>
          <p:nvPr>
            <p:ph idx="9" type="subTitle"/>
          </p:nvPr>
        </p:nvSpPr>
        <p:spPr>
          <a:xfrm>
            <a:off x="6052750" y="1839702"/>
            <a:ext cx="1978200" cy="4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83" name="Google Shape;2783;p27"/>
          <p:cNvSpPr txBox="1"/>
          <p:nvPr>
            <p:ph idx="13" type="subTitle"/>
          </p:nvPr>
        </p:nvSpPr>
        <p:spPr>
          <a:xfrm>
            <a:off x="1113050" y="3424425"/>
            <a:ext cx="1978200" cy="4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84" name="Google Shape;2784;p27"/>
          <p:cNvSpPr txBox="1"/>
          <p:nvPr>
            <p:ph idx="14" type="subTitle"/>
          </p:nvPr>
        </p:nvSpPr>
        <p:spPr>
          <a:xfrm>
            <a:off x="3582900" y="3424425"/>
            <a:ext cx="1978200" cy="4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85" name="Google Shape;2785;p27"/>
          <p:cNvSpPr txBox="1"/>
          <p:nvPr>
            <p:ph idx="15" type="subTitle"/>
          </p:nvPr>
        </p:nvSpPr>
        <p:spPr>
          <a:xfrm>
            <a:off x="6052750" y="3424425"/>
            <a:ext cx="1978200" cy="4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786" name="Google Shape;2786;p27"/>
          <p:cNvGrpSpPr/>
          <p:nvPr/>
        </p:nvGrpSpPr>
        <p:grpSpPr>
          <a:xfrm rot="1902617">
            <a:off x="-4438721" y="3176012"/>
            <a:ext cx="5811530" cy="2559437"/>
            <a:chOff x="1646537" y="1452703"/>
            <a:chExt cx="1839615" cy="810179"/>
          </a:xfrm>
        </p:grpSpPr>
        <p:sp>
          <p:nvSpPr>
            <p:cNvPr id="2787" name="Google Shape;2787;p27"/>
            <p:cNvSpPr/>
            <p:nvPr/>
          </p:nvSpPr>
          <p:spPr>
            <a:xfrm>
              <a:off x="1646537" y="1452703"/>
              <a:ext cx="1839615" cy="810179"/>
            </a:xfrm>
            <a:custGeom>
              <a:rect b="b" l="l" r="r" t="t"/>
              <a:pathLst>
                <a:path extrusionOk="0" h="36722" w="83382">
                  <a:moveTo>
                    <a:pt x="81812" y="1570"/>
                  </a:moveTo>
                  <a:lnTo>
                    <a:pt x="81812" y="35152"/>
                  </a:lnTo>
                  <a:lnTo>
                    <a:pt x="1570" y="35152"/>
                  </a:lnTo>
                  <a:lnTo>
                    <a:pt x="1570" y="1570"/>
                  </a:lnTo>
                  <a:close/>
                  <a:moveTo>
                    <a:pt x="1" y="1"/>
                  </a:moveTo>
                  <a:lnTo>
                    <a:pt x="1" y="36722"/>
                  </a:lnTo>
                  <a:lnTo>
                    <a:pt x="83381" y="36722"/>
                  </a:lnTo>
                  <a:lnTo>
                    <a:pt x="8338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8" name="Google Shape;2788;p27"/>
            <p:cNvSpPr/>
            <p:nvPr/>
          </p:nvSpPr>
          <p:spPr>
            <a:xfrm>
              <a:off x="1796584" y="1619363"/>
              <a:ext cx="5560" cy="275605"/>
            </a:xfrm>
            <a:custGeom>
              <a:rect b="b" l="l" r="r" t="t"/>
              <a:pathLst>
                <a:path extrusionOk="0" h="12492" w="252">
                  <a:moveTo>
                    <a:pt x="0" y="0"/>
                  </a:moveTo>
                  <a:lnTo>
                    <a:pt x="0" y="12491"/>
                  </a:lnTo>
                  <a:lnTo>
                    <a:pt x="251" y="12491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9" name="Google Shape;2789;p27"/>
            <p:cNvSpPr/>
            <p:nvPr/>
          </p:nvSpPr>
          <p:spPr>
            <a:xfrm>
              <a:off x="1704716" y="1619363"/>
              <a:ext cx="5560" cy="275605"/>
            </a:xfrm>
            <a:custGeom>
              <a:rect b="b" l="l" r="r" t="t"/>
              <a:pathLst>
                <a:path extrusionOk="0" h="12492" w="252">
                  <a:moveTo>
                    <a:pt x="0" y="0"/>
                  </a:moveTo>
                  <a:lnTo>
                    <a:pt x="0" y="12491"/>
                  </a:lnTo>
                  <a:lnTo>
                    <a:pt x="251" y="12491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0" name="Google Shape;2790;p27"/>
            <p:cNvSpPr/>
            <p:nvPr/>
          </p:nvSpPr>
          <p:spPr>
            <a:xfrm>
              <a:off x="1733795" y="1719990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2176" y="0"/>
                  </a:moveTo>
                  <a:lnTo>
                    <a:pt x="2176" y="3453"/>
                  </a:lnTo>
                  <a:lnTo>
                    <a:pt x="272" y="3453"/>
                  </a:lnTo>
                  <a:lnTo>
                    <a:pt x="272" y="1821"/>
                  </a:lnTo>
                  <a:lnTo>
                    <a:pt x="1507" y="1821"/>
                  </a:lnTo>
                  <a:lnTo>
                    <a:pt x="1507" y="2804"/>
                  </a:lnTo>
                  <a:lnTo>
                    <a:pt x="942" y="2804"/>
                  </a:lnTo>
                  <a:lnTo>
                    <a:pt x="942" y="2323"/>
                  </a:lnTo>
                  <a:lnTo>
                    <a:pt x="670" y="2323"/>
                  </a:lnTo>
                  <a:lnTo>
                    <a:pt x="670" y="3055"/>
                  </a:lnTo>
                  <a:lnTo>
                    <a:pt x="1758" y="3055"/>
                  </a:lnTo>
                  <a:lnTo>
                    <a:pt x="1758" y="1549"/>
                  </a:lnTo>
                  <a:lnTo>
                    <a:pt x="0" y="1549"/>
                  </a:lnTo>
                  <a:lnTo>
                    <a:pt x="0" y="3704"/>
                  </a:lnTo>
                  <a:lnTo>
                    <a:pt x="2428" y="370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1" name="Google Shape;2791;p27"/>
            <p:cNvSpPr/>
            <p:nvPr/>
          </p:nvSpPr>
          <p:spPr>
            <a:xfrm>
              <a:off x="1733795" y="1693670"/>
              <a:ext cx="53568" cy="52200"/>
            </a:xfrm>
            <a:custGeom>
              <a:rect b="b" l="l" r="r" t="t"/>
              <a:pathLst>
                <a:path extrusionOk="0" h="2366" w="2428">
                  <a:moveTo>
                    <a:pt x="2176" y="273"/>
                  </a:moveTo>
                  <a:lnTo>
                    <a:pt x="2176" y="2093"/>
                  </a:lnTo>
                  <a:lnTo>
                    <a:pt x="272" y="2093"/>
                  </a:lnTo>
                  <a:lnTo>
                    <a:pt x="272" y="273"/>
                  </a:lnTo>
                  <a:close/>
                  <a:moveTo>
                    <a:pt x="0" y="1"/>
                  </a:moveTo>
                  <a:lnTo>
                    <a:pt x="0" y="2365"/>
                  </a:lnTo>
                  <a:lnTo>
                    <a:pt x="2428" y="236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2" name="Google Shape;2792;p27"/>
            <p:cNvSpPr/>
            <p:nvPr/>
          </p:nvSpPr>
          <p:spPr>
            <a:xfrm>
              <a:off x="1748554" y="1707525"/>
              <a:ext cx="24489" cy="24489"/>
            </a:xfrm>
            <a:custGeom>
              <a:rect b="b" l="l" r="r" t="t"/>
              <a:pathLst>
                <a:path extrusionOk="0" h="1110" w="1110">
                  <a:moveTo>
                    <a:pt x="859" y="252"/>
                  </a:moveTo>
                  <a:lnTo>
                    <a:pt x="859" y="858"/>
                  </a:lnTo>
                  <a:lnTo>
                    <a:pt x="252" y="858"/>
                  </a:lnTo>
                  <a:lnTo>
                    <a:pt x="252" y="252"/>
                  </a:lnTo>
                  <a:close/>
                  <a:moveTo>
                    <a:pt x="1" y="0"/>
                  </a:moveTo>
                  <a:lnTo>
                    <a:pt x="1" y="1109"/>
                  </a:lnTo>
                  <a:lnTo>
                    <a:pt x="1110" y="1109"/>
                  </a:lnTo>
                  <a:lnTo>
                    <a:pt x="11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3" name="Google Shape;2793;p27"/>
            <p:cNvSpPr/>
            <p:nvPr/>
          </p:nvSpPr>
          <p:spPr>
            <a:xfrm>
              <a:off x="1719476" y="1623511"/>
              <a:ext cx="65128" cy="192517"/>
            </a:xfrm>
            <a:custGeom>
              <a:rect b="b" l="l" r="r" t="t"/>
              <a:pathLst>
                <a:path extrusionOk="0" h="8726" w="2952">
                  <a:moveTo>
                    <a:pt x="1" y="0"/>
                  </a:moveTo>
                  <a:lnTo>
                    <a:pt x="1" y="8726"/>
                  </a:lnTo>
                  <a:lnTo>
                    <a:pt x="2951" y="8726"/>
                  </a:lnTo>
                  <a:lnTo>
                    <a:pt x="2951" y="8474"/>
                  </a:lnTo>
                  <a:lnTo>
                    <a:pt x="252" y="8474"/>
                  </a:lnTo>
                  <a:lnTo>
                    <a:pt x="252" y="251"/>
                  </a:lnTo>
                  <a:lnTo>
                    <a:pt x="2951" y="25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4" name="Google Shape;2794;p27"/>
            <p:cNvSpPr/>
            <p:nvPr/>
          </p:nvSpPr>
          <p:spPr>
            <a:xfrm>
              <a:off x="1719476" y="1824787"/>
              <a:ext cx="67886" cy="66033"/>
            </a:xfrm>
            <a:custGeom>
              <a:rect b="b" l="l" r="r" t="t"/>
              <a:pathLst>
                <a:path extrusionOk="0" h="2993" w="3077">
                  <a:moveTo>
                    <a:pt x="2825" y="251"/>
                  </a:moveTo>
                  <a:lnTo>
                    <a:pt x="2825" y="2720"/>
                  </a:lnTo>
                  <a:lnTo>
                    <a:pt x="252" y="2720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2992"/>
                  </a:lnTo>
                  <a:lnTo>
                    <a:pt x="3077" y="2992"/>
                  </a:lnTo>
                  <a:lnTo>
                    <a:pt x="30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5" name="Google Shape;2795;p27"/>
            <p:cNvSpPr/>
            <p:nvPr/>
          </p:nvSpPr>
          <p:spPr>
            <a:xfrm>
              <a:off x="1758725" y="1853866"/>
              <a:ext cx="18025" cy="7170"/>
            </a:xfrm>
            <a:custGeom>
              <a:rect b="b" l="l" r="r" t="t"/>
              <a:pathLst>
                <a:path extrusionOk="0" h="325" w="817">
                  <a:moveTo>
                    <a:pt x="419" y="0"/>
                  </a:moveTo>
                  <a:cubicBezTo>
                    <a:pt x="251" y="0"/>
                    <a:pt x="105" y="63"/>
                    <a:pt x="0" y="168"/>
                  </a:cubicBezTo>
                  <a:cubicBezTo>
                    <a:pt x="115" y="272"/>
                    <a:pt x="262" y="325"/>
                    <a:pt x="408" y="325"/>
                  </a:cubicBezTo>
                  <a:cubicBezTo>
                    <a:pt x="555" y="325"/>
                    <a:pt x="701" y="272"/>
                    <a:pt x="816" y="168"/>
                  </a:cubicBezTo>
                  <a:cubicBezTo>
                    <a:pt x="712" y="63"/>
                    <a:pt x="565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6" name="Google Shape;2796;p27"/>
            <p:cNvSpPr/>
            <p:nvPr/>
          </p:nvSpPr>
          <p:spPr>
            <a:xfrm>
              <a:off x="1729647" y="1853866"/>
              <a:ext cx="18488" cy="7170"/>
            </a:xfrm>
            <a:custGeom>
              <a:rect b="b" l="l" r="r" t="t"/>
              <a:pathLst>
                <a:path extrusionOk="0" h="325" w="838">
                  <a:moveTo>
                    <a:pt x="419" y="0"/>
                  </a:moveTo>
                  <a:cubicBezTo>
                    <a:pt x="272" y="0"/>
                    <a:pt x="126" y="63"/>
                    <a:pt x="0" y="168"/>
                  </a:cubicBezTo>
                  <a:cubicBezTo>
                    <a:pt x="115" y="272"/>
                    <a:pt x="267" y="325"/>
                    <a:pt x="419" y="325"/>
                  </a:cubicBezTo>
                  <a:cubicBezTo>
                    <a:pt x="570" y="325"/>
                    <a:pt x="722" y="272"/>
                    <a:pt x="837" y="168"/>
                  </a:cubicBezTo>
                  <a:cubicBezTo>
                    <a:pt x="712" y="63"/>
                    <a:pt x="565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7" name="Google Shape;2797;p27"/>
            <p:cNvSpPr/>
            <p:nvPr/>
          </p:nvSpPr>
          <p:spPr>
            <a:xfrm>
              <a:off x="1749481" y="1863088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1"/>
                  </a:moveTo>
                  <a:cubicBezTo>
                    <a:pt x="85" y="1"/>
                    <a:pt x="1" y="168"/>
                    <a:pt x="1" y="398"/>
                  </a:cubicBezTo>
                  <a:cubicBezTo>
                    <a:pt x="1" y="608"/>
                    <a:pt x="85" y="796"/>
                    <a:pt x="168" y="796"/>
                  </a:cubicBezTo>
                  <a:cubicBezTo>
                    <a:pt x="273" y="796"/>
                    <a:pt x="336" y="608"/>
                    <a:pt x="336" y="398"/>
                  </a:cubicBezTo>
                  <a:cubicBezTo>
                    <a:pt x="336" y="168"/>
                    <a:pt x="273" y="1"/>
                    <a:pt x="1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8" name="Google Shape;2798;p27"/>
            <p:cNvSpPr/>
            <p:nvPr/>
          </p:nvSpPr>
          <p:spPr>
            <a:xfrm>
              <a:off x="1749481" y="1834936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0"/>
                  </a:moveTo>
                  <a:cubicBezTo>
                    <a:pt x="64" y="105"/>
                    <a:pt x="1" y="251"/>
                    <a:pt x="1" y="398"/>
                  </a:cubicBezTo>
                  <a:cubicBezTo>
                    <a:pt x="1" y="544"/>
                    <a:pt x="64" y="691"/>
                    <a:pt x="168" y="795"/>
                  </a:cubicBezTo>
                  <a:cubicBezTo>
                    <a:pt x="273" y="691"/>
                    <a:pt x="336" y="544"/>
                    <a:pt x="336" y="398"/>
                  </a:cubicBezTo>
                  <a:cubicBezTo>
                    <a:pt x="336" y="251"/>
                    <a:pt x="273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9" name="Google Shape;2799;p27"/>
            <p:cNvSpPr/>
            <p:nvPr/>
          </p:nvSpPr>
          <p:spPr>
            <a:xfrm>
              <a:off x="1759189" y="1863088"/>
              <a:ext cx="9244" cy="9266"/>
            </a:xfrm>
            <a:custGeom>
              <a:rect b="b" l="l" r="r" t="t"/>
              <a:pathLst>
                <a:path extrusionOk="0" h="420" w="419">
                  <a:moveTo>
                    <a:pt x="0" y="1"/>
                  </a:moveTo>
                  <a:cubicBezTo>
                    <a:pt x="0" y="105"/>
                    <a:pt x="42" y="210"/>
                    <a:pt x="126" y="294"/>
                  </a:cubicBezTo>
                  <a:cubicBezTo>
                    <a:pt x="209" y="356"/>
                    <a:pt x="314" y="419"/>
                    <a:pt x="419" y="419"/>
                  </a:cubicBezTo>
                  <a:cubicBezTo>
                    <a:pt x="419" y="294"/>
                    <a:pt x="377" y="189"/>
                    <a:pt x="293" y="126"/>
                  </a:cubicBezTo>
                  <a:cubicBezTo>
                    <a:pt x="209" y="43"/>
                    <a:pt x="105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0" name="Google Shape;2800;p27"/>
            <p:cNvSpPr/>
            <p:nvPr/>
          </p:nvSpPr>
          <p:spPr>
            <a:xfrm>
              <a:off x="1738406" y="1843254"/>
              <a:ext cx="9266" cy="9244"/>
            </a:xfrm>
            <a:custGeom>
              <a:rect b="b" l="l" r="r" t="t"/>
              <a:pathLst>
                <a:path extrusionOk="0" h="419" w="420">
                  <a:moveTo>
                    <a:pt x="1" y="0"/>
                  </a:moveTo>
                  <a:cubicBezTo>
                    <a:pt x="1" y="105"/>
                    <a:pt x="43" y="209"/>
                    <a:pt x="126" y="293"/>
                  </a:cubicBezTo>
                  <a:cubicBezTo>
                    <a:pt x="210" y="377"/>
                    <a:pt x="315" y="418"/>
                    <a:pt x="419" y="418"/>
                  </a:cubicBezTo>
                  <a:cubicBezTo>
                    <a:pt x="419" y="293"/>
                    <a:pt x="377" y="188"/>
                    <a:pt x="294" y="126"/>
                  </a:cubicBezTo>
                  <a:cubicBezTo>
                    <a:pt x="210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1" name="Google Shape;2801;p27"/>
            <p:cNvSpPr/>
            <p:nvPr/>
          </p:nvSpPr>
          <p:spPr>
            <a:xfrm>
              <a:off x="1738406" y="1863088"/>
              <a:ext cx="9266" cy="9266"/>
            </a:xfrm>
            <a:custGeom>
              <a:rect b="b" l="l" r="r" t="t"/>
              <a:pathLst>
                <a:path extrusionOk="0" h="420" w="420">
                  <a:moveTo>
                    <a:pt x="419" y="1"/>
                  </a:moveTo>
                  <a:cubicBezTo>
                    <a:pt x="315" y="1"/>
                    <a:pt x="210" y="43"/>
                    <a:pt x="126" y="126"/>
                  </a:cubicBezTo>
                  <a:cubicBezTo>
                    <a:pt x="43" y="189"/>
                    <a:pt x="1" y="294"/>
                    <a:pt x="1" y="419"/>
                  </a:cubicBezTo>
                  <a:cubicBezTo>
                    <a:pt x="105" y="419"/>
                    <a:pt x="210" y="356"/>
                    <a:pt x="294" y="294"/>
                  </a:cubicBezTo>
                  <a:cubicBezTo>
                    <a:pt x="377" y="210"/>
                    <a:pt x="419" y="105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2" name="Google Shape;2802;p27"/>
            <p:cNvSpPr/>
            <p:nvPr/>
          </p:nvSpPr>
          <p:spPr>
            <a:xfrm>
              <a:off x="1759189" y="1843254"/>
              <a:ext cx="9244" cy="9244"/>
            </a:xfrm>
            <a:custGeom>
              <a:rect b="b" l="l" r="r" t="t"/>
              <a:pathLst>
                <a:path extrusionOk="0" h="419" w="419">
                  <a:moveTo>
                    <a:pt x="419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188"/>
                    <a:pt x="0" y="293"/>
                    <a:pt x="0" y="418"/>
                  </a:cubicBezTo>
                  <a:cubicBezTo>
                    <a:pt x="105" y="418"/>
                    <a:pt x="209" y="356"/>
                    <a:pt x="293" y="293"/>
                  </a:cubicBezTo>
                  <a:cubicBezTo>
                    <a:pt x="377" y="209"/>
                    <a:pt x="419" y="105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3" name="Google Shape;2803;p27"/>
            <p:cNvSpPr/>
            <p:nvPr/>
          </p:nvSpPr>
          <p:spPr>
            <a:xfrm>
              <a:off x="1751334" y="1855609"/>
              <a:ext cx="4170" cy="4037"/>
            </a:xfrm>
            <a:custGeom>
              <a:rect b="b" l="l" r="r" t="t"/>
              <a:pathLst>
                <a:path extrusionOk="0" h="183" w="189">
                  <a:moveTo>
                    <a:pt x="67" y="1"/>
                  </a:moveTo>
                  <a:cubicBezTo>
                    <a:pt x="32" y="1"/>
                    <a:pt x="1" y="53"/>
                    <a:pt x="1" y="89"/>
                  </a:cubicBezTo>
                  <a:cubicBezTo>
                    <a:pt x="1" y="151"/>
                    <a:pt x="42" y="183"/>
                    <a:pt x="87" y="183"/>
                  </a:cubicBezTo>
                  <a:cubicBezTo>
                    <a:pt x="131" y="183"/>
                    <a:pt x="178" y="151"/>
                    <a:pt x="189" y="89"/>
                  </a:cubicBezTo>
                  <a:cubicBezTo>
                    <a:pt x="189" y="53"/>
                    <a:pt x="158" y="1"/>
                    <a:pt x="109" y="1"/>
                  </a:cubicBezTo>
                  <a:cubicBezTo>
                    <a:pt x="101" y="1"/>
                    <a:pt x="93" y="2"/>
                    <a:pt x="84" y="5"/>
                  </a:cubicBezTo>
                  <a:cubicBezTo>
                    <a:pt x="79" y="2"/>
                    <a:pt x="7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4" name="Google Shape;2804;p27"/>
            <p:cNvSpPr/>
            <p:nvPr/>
          </p:nvSpPr>
          <p:spPr>
            <a:xfrm>
              <a:off x="1733795" y="1637808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0" y="1"/>
                  </a:moveTo>
                  <a:lnTo>
                    <a:pt x="0" y="2156"/>
                  </a:lnTo>
                  <a:lnTo>
                    <a:pt x="1758" y="2156"/>
                  </a:lnTo>
                  <a:lnTo>
                    <a:pt x="1758" y="650"/>
                  </a:lnTo>
                  <a:lnTo>
                    <a:pt x="670" y="650"/>
                  </a:lnTo>
                  <a:lnTo>
                    <a:pt x="670" y="1382"/>
                  </a:lnTo>
                  <a:lnTo>
                    <a:pt x="942" y="1382"/>
                  </a:lnTo>
                  <a:lnTo>
                    <a:pt x="942" y="901"/>
                  </a:lnTo>
                  <a:lnTo>
                    <a:pt x="1507" y="901"/>
                  </a:lnTo>
                  <a:lnTo>
                    <a:pt x="1507" y="1905"/>
                  </a:lnTo>
                  <a:lnTo>
                    <a:pt x="272" y="1905"/>
                  </a:lnTo>
                  <a:lnTo>
                    <a:pt x="272" y="252"/>
                  </a:lnTo>
                  <a:lnTo>
                    <a:pt x="2176" y="252"/>
                  </a:lnTo>
                  <a:lnTo>
                    <a:pt x="2176" y="3725"/>
                  </a:lnTo>
                  <a:lnTo>
                    <a:pt x="2428" y="372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5" name="Google Shape;2805;p27"/>
            <p:cNvSpPr/>
            <p:nvPr/>
          </p:nvSpPr>
          <p:spPr>
            <a:xfrm>
              <a:off x="1796584" y="1895409"/>
              <a:ext cx="5560" cy="200835"/>
            </a:xfrm>
            <a:custGeom>
              <a:rect b="b" l="l" r="r" t="t"/>
              <a:pathLst>
                <a:path extrusionOk="0" h="9103" w="252">
                  <a:moveTo>
                    <a:pt x="0" y="0"/>
                  </a:moveTo>
                  <a:lnTo>
                    <a:pt x="0" y="9102"/>
                  </a:lnTo>
                  <a:lnTo>
                    <a:pt x="251" y="9102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6" name="Google Shape;2806;p27"/>
            <p:cNvSpPr/>
            <p:nvPr/>
          </p:nvSpPr>
          <p:spPr>
            <a:xfrm>
              <a:off x="1704716" y="1895409"/>
              <a:ext cx="5560" cy="200835"/>
            </a:xfrm>
            <a:custGeom>
              <a:rect b="b" l="l" r="r" t="t"/>
              <a:pathLst>
                <a:path extrusionOk="0" h="9103" w="252">
                  <a:moveTo>
                    <a:pt x="0" y="0"/>
                  </a:moveTo>
                  <a:lnTo>
                    <a:pt x="0" y="9102"/>
                  </a:lnTo>
                  <a:lnTo>
                    <a:pt x="251" y="9102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7" name="Google Shape;2807;p27"/>
            <p:cNvSpPr/>
            <p:nvPr/>
          </p:nvSpPr>
          <p:spPr>
            <a:xfrm>
              <a:off x="1733795" y="1995573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2176" y="1"/>
                  </a:moveTo>
                  <a:lnTo>
                    <a:pt x="2176" y="3474"/>
                  </a:lnTo>
                  <a:lnTo>
                    <a:pt x="272" y="3474"/>
                  </a:lnTo>
                  <a:lnTo>
                    <a:pt x="272" y="1842"/>
                  </a:lnTo>
                  <a:lnTo>
                    <a:pt x="1507" y="1842"/>
                  </a:lnTo>
                  <a:lnTo>
                    <a:pt x="1507" y="2825"/>
                  </a:lnTo>
                  <a:lnTo>
                    <a:pt x="942" y="2825"/>
                  </a:lnTo>
                  <a:lnTo>
                    <a:pt x="942" y="2344"/>
                  </a:lnTo>
                  <a:lnTo>
                    <a:pt x="670" y="2344"/>
                  </a:lnTo>
                  <a:lnTo>
                    <a:pt x="670" y="3077"/>
                  </a:lnTo>
                  <a:lnTo>
                    <a:pt x="1758" y="3077"/>
                  </a:lnTo>
                  <a:lnTo>
                    <a:pt x="1758" y="1570"/>
                  </a:lnTo>
                  <a:lnTo>
                    <a:pt x="0" y="1570"/>
                  </a:lnTo>
                  <a:lnTo>
                    <a:pt x="0" y="3725"/>
                  </a:lnTo>
                  <a:lnTo>
                    <a:pt x="2428" y="372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8" name="Google Shape;2808;p27"/>
            <p:cNvSpPr/>
            <p:nvPr/>
          </p:nvSpPr>
          <p:spPr>
            <a:xfrm>
              <a:off x="1733795" y="1969738"/>
              <a:ext cx="53568" cy="52178"/>
            </a:xfrm>
            <a:custGeom>
              <a:rect b="b" l="l" r="r" t="t"/>
              <a:pathLst>
                <a:path extrusionOk="0" h="2365" w="2428">
                  <a:moveTo>
                    <a:pt x="2176" y="272"/>
                  </a:moveTo>
                  <a:lnTo>
                    <a:pt x="2176" y="2092"/>
                  </a:lnTo>
                  <a:lnTo>
                    <a:pt x="272" y="2092"/>
                  </a:lnTo>
                  <a:lnTo>
                    <a:pt x="272" y="272"/>
                  </a:lnTo>
                  <a:close/>
                  <a:moveTo>
                    <a:pt x="0" y="0"/>
                  </a:moveTo>
                  <a:lnTo>
                    <a:pt x="0" y="2364"/>
                  </a:lnTo>
                  <a:lnTo>
                    <a:pt x="2428" y="236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9" name="Google Shape;2809;p27"/>
            <p:cNvSpPr/>
            <p:nvPr/>
          </p:nvSpPr>
          <p:spPr>
            <a:xfrm>
              <a:off x="1748554" y="1984034"/>
              <a:ext cx="24489" cy="24489"/>
            </a:xfrm>
            <a:custGeom>
              <a:rect b="b" l="l" r="r" t="t"/>
              <a:pathLst>
                <a:path extrusionOk="0" h="1110" w="1110">
                  <a:moveTo>
                    <a:pt x="859" y="252"/>
                  </a:moveTo>
                  <a:lnTo>
                    <a:pt x="859" y="838"/>
                  </a:lnTo>
                  <a:lnTo>
                    <a:pt x="252" y="838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10"/>
                  </a:lnTo>
                  <a:lnTo>
                    <a:pt x="1110" y="1110"/>
                  </a:lnTo>
                  <a:lnTo>
                    <a:pt x="11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0" name="Google Shape;2810;p27"/>
            <p:cNvSpPr/>
            <p:nvPr/>
          </p:nvSpPr>
          <p:spPr>
            <a:xfrm>
              <a:off x="1719476" y="1899557"/>
              <a:ext cx="65128" cy="192517"/>
            </a:xfrm>
            <a:custGeom>
              <a:rect b="b" l="l" r="r" t="t"/>
              <a:pathLst>
                <a:path extrusionOk="0" h="8726" w="2952">
                  <a:moveTo>
                    <a:pt x="1" y="1"/>
                  </a:moveTo>
                  <a:lnTo>
                    <a:pt x="1" y="8726"/>
                  </a:lnTo>
                  <a:lnTo>
                    <a:pt x="2951" y="8726"/>
                  </a:lnTo>
                  <a:lnTo>
                    <a:pt x="2951" y="8475"/>
                  </a:lnTo>
                  <a:lnTo>
                    <a:pt x="252" y="8475"/>
                  </a:lnTo>
                  <a:lnTo>
                    <a:pt x="252" y="252"/>
                  </a:lnTo>
                  <a:lnTo>
                    <a:pt x="2951" y="252"/>
                  </a:lnTo>
                  <a:lnTo>
                    <a:pt x="29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1" name="Google Shape;2811;p27"/>
            <p:cNvSpPr/>
            <p:nvPr/>
          </p:nvSpPr>
          <p:spPr>
            <a:xfrm>
              <a:off x="1733795" y="1913876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0" y="0"/>
                  </a:moveTo>
                  <a:lnTo>
                    <a:pt x="0" y="2155"/>
                  </a:lnTo>
                  <a:lnTo>
                    <a:pt x="1758" y="2155"/>
                  </a:lnTo>
                  <a:lnTo>
                    <a:pt x="1758" y="649"/>
                  </a:lnTo>
                  <a:lnTo>
                    <a:pt x="670" y="649"/>
                  </a:lnTo>
                  <a:lnTo>
                    <a:pt x="670" y="1381"/>
                  </a:lnTo>
                  <a:lnTo>
                    <a:pt x="942" y="1381"/>
                  </a:lnTo>
                  <a:lnTo>
                    <a:pt x="942" y="900"/>
                  </a:lnTo>
                  <a:lnTo>
                    <a:pt x="1507" y="900"/>
                  </a:lnTo>
                  <a:lnTo>
                    <a:pt x="1507" y="1883"/>
                  </a:lnTo>
                  <a:lnTo>
                    <a:pt x="272" y="1883"/>
                  </a:lnTo>
                  <a:lnTo>
                    <a:pt x="272" y="251"/>
                  </a:lnTo>
                  <a:lnTo>
                    <a:pt x="2176" y="251"/>
                  </a:lnTo>
                  <a:lnTo>
                    <a:pt x="2176" y="3704"/>
                  </a:lnTo>
                  <a:lnTo>
                    <a:pt x="2428" y="370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2" name="Google Shape;2812;p27"/>
            <p:cNvSpPr/>
            <p:nvPr/>
          </p:nvSpPr>
          <p:spPr>
            <a:xfrm>
              <a:off x="2025549" y="1602265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1"/>
                  </a:moveTo>
                  <a:lnTo>
                    <a:pt x="0" y="252"/>
                  </a:lnTo>
                  <a:lnTo>
                    <a:pt x="13140" y="252"/>
                  </a:lnTo>
                  <a:lnTo>
                    <a:pt x="131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3" name="Google Shape;2813;p27"/>
            <p:cNvSpPr/>
            <p:nvPr/>
          </p:nvSpPr>
          <p:spPr>
            <a:xfrm>
              <a:off x="2025549" y="151041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4" name="Google Shape;2814;p27"/>
            <p:cNvSpPr/>
            <p:nvPr/>
          </p:nvSpPr>
          <p:spPr>
            <a:xfrm>
              <a:off x="2123396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" y="0"/>
                  </a:moveTo>
                  <a:lnTo>
                    <a:pt x="1" y="2427"/>
                  </a:lnTo>
                  <a:lnTo>
                    <a:pt x="3914" y="2427"/>
                  </a:lnTo>
                  <a:lnTo>
                    <a:pt x="3914" y="2155"/>
                  </a:lnTo>
                  <a:lnTo>
                    <a:pt x="273" y="2155"/>
                  </a:lnTo>
                  <a:lnTo>
                    <a:pt x="273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43" y="1486"/>
                  </a:lnTo>
                  <a:lnTo>
                    <a:pt x="943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91" y="670"/>
                  </a:lnTo>
                  <a:lnTo>
                    <a:pt x="691" y="1758"/>
                  </a:lnTo>
                  <a:lnTo>
                    <a:pt x="2261" y="1758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5" name="Google Shape;2815;p27"/>
            <p:cNvSpPr/>
            <p:nvPr/>
          </p:nvSpPr>
          <p:spPr>
            <a:xfrm>
              <a:off x="2182502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6" name="Google Shape;2816;p27"/>
            <p:cNvSpPr/>
            <p:nvPr/>
          </p:nvSpPr>
          <p:spPr>
            <a:xfrm>
              <a:off x="2196798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901" y="252"/>
                  </a:moveTo>
                  <a:lnTo>
                    <a:pt x="901" y="859"/>
                  </a:lnTo>
                  <a:lnTo>
                    <a:pt x="273" y="859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7" name="Google Shape;2817;p27"/>
            <p:cNvSpPr/>
            <p:nvPr/>
          </p:nvSpPr>
          <p:spPr>
            <a:xfrm>
              <a:off x="2108636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8" name="Google Shape;2818;p27"/>
            <p:cNvSpPr/>
            <p:nvPr/>
          </p:nvSpPr>
          <p:spPr>
            <a:xfrm>
              <a:off x="2030160" y="1525179"/>
              <a:ext cx="69254" cy="68350"/>
            </a:xfrm>
            <a:custGeom>
              <a:rect b="b" l="l" r="r" t="t"/>
              <a:pathLst>
                <a:path extrusionOk="0" h="3098" w="3139">
                  <a:moveTo>
                    <a:pt x="2867" y="252"/>
                  </a:moveTo>
                  <a:lnTo>
                    <a:pt x="2867" y="2825"/>
                  </a:lnTo>
                  <a:lnTo>
                    <a:pt x="251" y="2825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3097"/>
                  </a:lnTo>
                  <a:lnTo>
                    <a:pt x="3139" y="309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9" name="Google Shape;2819;p27"/>
            <p:cNvSpPr/>
            <p:nvPr/>
          </p:nvSpPr>
          <p:spPr>
            <a:xfrm>
              <a:off x="2060628" y="1564891"/>
              <a:ext cx="7876" cy="18025"/>
            </a:xfrm>
            <a:custGeom>
              <a:rect b="b" l="l" r="r" t="t"/>
              <a:pathLst>
                <a:path extrusionOk="0" h="817" w="357">
                  <a:moveTo>
                    <a:pt x="168" y="0"/>
                  </a:moveTo>
                  <a:cubicBezTo>
                    <a:pt x="63" y="105"/>
                    <a:pt x="0" y="251"/>
                    <a:pt x="0" y="398"/>
                  </a:cubicBezTo>
                  <a:cubicBezTo>
                    <a:pt x="0" y="565"/>
                    <a:pt x="63" y="711"/>
                    <a:pt x="168" y="816"/>
                  </a:cubicBezTo>
                  <a:cubicBezTo>
                    <a:pt x="293" y="711"/>
                    <a:pt x="356" y="565"/>
                    <a:pt x="356" y="398"/>
                  </a:cubicBezTo>
                  <a:cubicBezTo>
                    <a:pt x="356" y="251"/>
                    <a:pt x="293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0" name="Google Shape;2820;p27"/>
            <p:cNvSpPr/>
            <p:nvPr/>
          </p:nvSpPr>
          <p:spPr>
            <a:xfrm>
              <a:off x="2060628" y="1535791"/>
              <a:ext cx="7876" cy="18025"/>
            </a:xfrm>
            <a:custGeom>
              <a:rect b="b" l="l" r="r" t="t"/>
              <a:pathLst>
                <a:path extrusionOk="0" h="817" w="357">
                  <a:moveTo>
                    <a:pt x="189" y="1"/>
                  </a:moveTo>
                  <a:cubicBezTo>
                    <a:pt x="84" y="1"/>
                    <a:pt x="0" y="189"/>
                    <a:pt x="0" y="398"/>
                  </a:cubicBezTo>
                  <a:cubicBezTo>
                    <a:pt x="0" y="629"/>
                    <a:pt x="84" y="817"/>
                    <a:pt x="189" y="817"/>
                  </a:cubicBezTo>
                  <a:cubicBezTo>
                    <a:pt x="272" y="817"/>
                    <a:pt x="356" y="629"/>
                    <a:pt x="356" y="398"/>
                  </a:cubicBezTo>
                  <a:cubicBezTo>
                    <a:pt x="356" y="189"/>
                    <a:pt x="272" y="1"/>
                    <a:pt x="1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1" name="Google Shape;2821;p27"/>
            <p:cNvSpPr/>
            <p:nvPr/>
          </p:nvSpPr>
          <p:spPr>
            <a:xfrm>
              <a:off x="2040772" y="1555537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1" y="0"/>
                  </a:moveTo>
                  <a:cubicBezTo>
                    <a:pt x="262" y="0"/>
                    <a:pt x="116" y="58"/>
                    <a:pt x="1" y="173"/>
                  </a:cubicBezTo>
                  <a:cubicBezTo>
                    <a:pt x="105" y="278"/>
                    <a:pt x="252" y="340"/>
                    <a:pt x="419" y="340"/>
                  </a:cubicBezTo>
                  <a:cubicBezTo>
                    <a:pt x="566" y="340"/>
                    <a:pt x="712" y="278"/>
                    <a:pt x="838" y="173"/>
                  </a:cubicBezTo>
                  <a:cubicBezTo>
                    <a:pt x="712" y="58"/>
                    <a:pt x="560" y="0"/>
                    <a:pt x="4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2" name="Google Shape;2822;p27"/>
            <p:cNvSpPr/>
            <p:nvPr/>
          </p:nvSpPr>
          <p:spPr>
            <a:xfrm>
              <a:off x="2070314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68" y="1"/>
                    <a:pt x="1" y="63"/>
                    <a:pt x="1" y="168"/>
                  </a:cubicBezTo>
                  <a:cubicBezTo>
                    <a:pt x="1" y="252"/>
                    <a:pt x="168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3" name="Google Shape;2823;p27"/>
            <p:cNvSpPr/>
            <p:nvPr/>
          </p:nvSpPr>
          <p:spPr>
            <a:xfrm>
              <a:off x="2049553" y="1564891"/>
              <a:ext cx="9708" cy="9244"/>
            </a:xfrm>
            <a:custGeom>
              <a:rect b="b" l="l" r="r" t="t"/>
              <a:pathLst>
                <a:path extrusionOk="0" h="419" w="440">
                  <a:moveTo>
                    <a:pt x="440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209"/>
                    <a:pt x="0" y="314"/>
                    <a:pt x="0" y="419"/>
                  </a:cubicBezTo>
                  <a:cubicBezTo>
                    <a:pt x="105" y="419"/>
                    <a:pt x="209" y="377"/>
                    <a:pt x="293" y="293"/>
                  </a:cubicBezTo>
                  <a:cubicBezTo>
                    <a:pt x="377" y="209"/>
                    <a:pt x="419" y="105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4" name="Google Shape;2824;p27"/>
            <p:cNvSpPr/>
            <p:nvPr/>
          </p:nvSpPr>
          <p:spPr>
            <a:xfrm>
              <a:off x="2070314" y="1544108"/>
              <a:ext cx="9730" cy="9708"/>
            </a:xfrm>
            <a:custGeom>
              <a:rect b="b" l="l" r="r" t="t"/>
              <a:pathLst>
                <a:path extrusionOk="0" h="440" w="441">
                  <a:moveTo>
                    <a:pt x="440" y="0"/>
                  </a:moveTo>
                  <a:cubicBezTo>
                    <a:pt x="336" y="0"/>
                    <a:pt x="210" y="63"/>
                    <a:pt x="147" y="126"/>
                  </a:cubicBezTo>
                  <a:cubicBezTo>
                    <a:pt x="64" y="210"/>
                    <a:pt x="1" y="314"/>
                    <a:pt x="1" y="440"/>
                  </a:cubicBezTo>
                  <a:cubicBezTo>
                    <a:pt x="126" y="440"/>
                    <a:pt x="231" y="398"/>
                    <a:pt x="315" y="314"/>
                  </a:cubicBezTo>
                  <a:cubicBezTo>
                    <a:pt x="398" y="231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5" name="Google Shape;2825;p27"/>
            <p:cNvSpPr/>
            <p:nvPr/>
          </p:nvSpPr>
          <p:spPr>
            <a:xfrm>
              <a:off x="2049553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0" y="0"/>
                  </a:moveTo>
                  <a:cubicBezTo>
                    <a:pt x="0" y="126"/>
                    <a:pt x="42" y="231"/>
                    <a:pt x="126" y="314"/>
                  </a:cubicBezTo>
                  <a:cubicBezTo>
                    <a:pt x="209" y="398"/>
                    <a:pt x="314" y="440"/>
                    <a:pt x="440" y="440"/>
                  </a:cubicBezTo>
                  <a:cubicBezTo>
                    <a:pt x="419" y="189"/>
                    <a:pt x="230" y="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6" name="Google Shape;2826;p27"/>
            <p:cNvSpPr/>
            <p:nvPr/>
          </p:nvSpPr>
          <p:spPr>
            <a:xfrm>
              <a:off x="2070314" y="1564891"/>
              <a:ext cx="9730" cy="9244"/>
            </a:xfrm>
            <a:custGeom>
              <a:rect b="b" l="l" r="r" t="t"/>
              <a:pathLst>
                <a:path extrusionOk="0" h="419" w="441">
                  <a:moveTo>
                    <a:pt x="1" y="0"/>
                  </a:moveTo>
                  <a:cubicBezTo>
                    <a:pt x="1" y="105"/>
                    <a:pt x="43" y="209"/>
                    <a:pt x="126" y="293"/>
                  </a:cubicBezTo>
                  <a:cubicBezTo>
                    <a:pt x="210" y="377"/>
                    <a:pt x="315" y="419"/>
                    <a:pt x="440" y="419"/>
                  </a:cubicBezTo>
                  <a:cubicBezTo>
                    <a:pt x="440" y="314"/>
                    <a:pt x="377" y="209"/>
                    <a:pt x="294" y="126"/>
                  </a:cubicBezTo>
                  <a:cubicBezTo>
                    <a:pt x="210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7" name="Google Shape;2827;p27"/>
            <p:cNvSpPr/>
            <p:nvPr/>
          </p:nvSpPr>
          <p:spPr>
            <a:xfrm>
              <a:off x="2061996" y="1558074"/>
              <a:ext cx="4765" cy="3596"/>
            </a:xfrm>
            <a:custGeom>
              <a:rect b="b" l="l" r="r" t="t"/>
              <a:pathLst>
                <a:path extrusionOk="0" h="163" w="216">
                  <a:moveTo>
                    <a:pt x="183" y="1"/>
                  </a:moveTo>
                  <a:cubicBezTo>
                    <a:pt x="124" y="1"/>
                    <a:pt x="1" y="147"/>
                    <a:pt x="127" y="163"/>
                  </a:cubicBezTo>
                  <a:cubicBezTo>
                    <a:pt x="169" y="163"/>
                    <a:pt x="210" y="100"/>
                    <a:pt x="210" y="58"/>
                  </a:cubicBezTo>
                  <a:cubicBezTo>
                    <a:pt x="216" y="17"/>
                    <a:pt x="203" y="1"/>
                    <a:pt x="1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8" name="Google Shape;2828;p27"/>
            <p:cNvSpPr/>
            <p:nvPr/>
          </p:nvSpPr>
          <p:spPr>
            <a:xfrm>
              <a:off x="2209727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892" y="2427"/>
                  </a:lnTo>
                  <a:lnTo>
                    <a:pt x="38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9" name="Google Shape;2829;p27"/>
            <p:cNvSpPr/>
            <p:nvPr/>
          </p:nvSpPr>
          <p:spPr>
            <a:xfrm>
              <a:off x="1813198" y="1602265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1"/>
                  </a:moveTo>
                  <a:lnTo>
                    <a:pt x="0" y="252"/>
                  </a:lnTo>
                  <a:lnTo>
                    <a:pt x="9604" y="252"/>
                  </a:lnTo>
                  <a:lnTo>
                    <a:pt x="96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0" name="Google Shape;2830;p27"/>
            <p:cNvSpPr/>
            <p:nvPr/>
          </p:nvSpPr>
          <p:spPr>
            <a:xfrm>
              <a:off x="1813198" y="1510419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1" name="Google Shape;2831;p27"/>
            <p:cNvSpPr/>
            <p:nvPr/>
          </p:nvSpPr>
          <p:spPr>
            <a:xfrm>
              <a:off x="1833054" y="1539960"/>
              <a:ext cx="86331" cy="53568"/>
            </a:xfrm>
            <a:custGeom>
              <a:rect b="b" l="l" r="r" t="t"/>
              <a:pathLst>
                <a:path extrusionOk="0" h="2428" w="3913">
                  <a:moveTo>
                    <a:pt x="0" y="0"/>
                  </a:moveTo>
                  <a:lnTo>
                    <a:pt x="0" y="2427"/>
                  </a:lnTo>
                  <a:lnTo>
                    <a:pt x="3913" y="2427"/>
                  </a:lnTo>
                  <a:lnTo>
                    <a:pt x="3913" y="2155"/>
                  </a:lnTo>
                  <a:lnTo>
                    <a:pt x="251" y="2155"/>
                  </a:lnTo>
                  <a:lnTo>
                    <a:pt x="251" y="251"/>
                  </a:lnTo>
                  <a:lnTo>
                    <a:pt x="1988" y="251"/>
                  </a:lnTo>
                  <a:lnTo>
                    <a:pt x="1988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4" y="921"/>
                  </a:lnTo>
                  <a:lnTo>
                    <a:pt x="1444" y="670"/>
                  </a:lnTo>
                  <a:lnTo>
                    <a:pt x="670" y="670"/>
                  </a:lnTo>
                  <a:lnTo>
                    <a:pt x="670" y="1758"/>
                  </a:lnTo>
                  <a:lnTo>
                    <a:pt x="2260" y="1758"/>
                  </a:lnTo>
                  <a:lnTo>
                    <a:pt x="22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2" name="Google Shape;2832;p27"/>
            <p:cNvSpPr/>
            <p:nvPr/>
          </p:nvSpPr>
          <p:spPr>
            <a:xfrm>
              <a:off x="1892137" y="1539960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48" y="2427"/>
                  </a:lnTo>
                  <a:lnTo>
                    <a:pt x="24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3" name="Google Shape;2833;p27"/>
            <p:cNvSpPr/>
            <p:nvPr/>
          </p:nvSpPr>
          <p:spPr>
            <a:xfrm>
              <a:off x="1906434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901" y="252"/>
                  </a:moveTo>
                  <a:lnTo>
                    <a:pt x="901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4" name="Google Shape;2834;p27"/>
            <p:cNvSpPr/>
            <p:nvPr/>
          </p:nvSpPr>
          <p:spPr>
            <a:xfrm>
              <a:off x="1817809" y="1525179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1" y="1"/>
                  </a:moveTo>
                  <a:lnTo>
                    <a:pt x="1" y="2951"/>
                  </a:lnTo>
                  <a:lnTo>
                    <a:pt x="273" y="2951"/>
                  </a:lnTo>
                  <a:lnTo>
                    <a:pt x="273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86" y="2951"/>
                  </a:lnTo>
                  <a:lnTo>
                    <a:pt x="91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5" name="Google Shape;2835;p27"/>
            <p:cNvSpPr/>
            <p:nvPr/>
          </p:nvSpPr>
          <p:spPr>
            <a:xfrm>
              <a:off x="1919362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49" y="670"/>
                  </a:lnTo>
                  <a:lnTo>
                    <a:pt x="2449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893" y="2427"/>
                  </a:lnTo>
                  <a:lnTo>
                    <a:pt x="38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6" name="Google Shape;2836;p27"/>
            <p:cNvSpPr/>
            <p:nvPr/>
          </p:nvSpPr>
          <p:spPr>
            <a:xfrm>
              <a:off x="2527339" y="1602265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1"/>
                  </a:moveTo>
                  <a:lnTo>
                    <a:pt x="0" y="252"/>
                  </a:lnTo>
                  <a:lnTo>
                    <a:pt x="13140" y="252"/>
                  </a:lnTo>
                  <a:lnTo>
                    <a:pt x="131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7" name="Google Shape;2837;p27"/>
            <p:cNvSpPr/>
            <p:nvPr/>
          </p:nvSpPr>
          <p:spPr>
            <a:xfrm>
              <a:off x="2527339" y="151041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8" name="Google Shape;2838;p27"/>
            <p:cNvSpPr/>
            <p:nvPr/>
          </p:nvSpPr>
          <p:spPr>
            <a:xfrm>
              <a:off x="2625649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" y="0"/>
                  </a:moveTo>
                  <a:lnTo>
                    <a:pt x="1" y="2427"/>
                  </a:lnTo>
                  <a:lnTo>
                    <a:pt x="3893" y="2427"/>
                  </a:lnTo>
                  <a:lnTo>
                    <a:pt x="3893" y="2155"/>
                  </a:lnTo>
                  <a:lnTo>
                    <a:pt x="252" y="2155"/>
                  </a:lnTo>
                  <a:lnTo>
                    <a:pt x="252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70" y="670"/>
                  </a:lnTo>
                  <a:lnTo>
                    <a:pt x="670" y="1758"/>
                  </a:lnTo>
                  <a:lnTo>
                    <a:pt x="2240" y="1758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9" name="Google Shape;2839;p27"/>
            <p:cNvSpPr/>
            <p:nvPr/>
          </p:nvSpPr>
          <p:spPr>
            <a:xfrm>
              <a:off x="2684755" y="1539960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48" y="2427"/>
                  </a:lnTo>
                  <a:lnTo>
                    <a:pt x="24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0" name="Google Shape;2840;p27"/>
            <p:cNvSpPr/>
            <p:nvPr/>
          </p:nvSpPr>
          <p:spPr>
            <a:xfrm>
              <a:off x="2699051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880" y="252"/>
                  </a:moveTo>
                  <a:lnTo>
                    <a:pt x="880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1" name="Google Shape;2841;p27"/>
            <p:cNvSpPr/>
            <p:nvPr/>
          </p:nvSpPr>
          <p:spPr>
            <a:xfrm>
              <a:off x="2610426" y="1525179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0" y="1"/>
                  </a:moveTo>
                  <a:lnTo>
                    <a:pt x="0" y="2951"/>
                  </a:lnTo>
                  <a:lnTo>
                    <a:pt x="272" y="2951"/>
                  </a:lnTo>
                  <a:lnTo>
                    <a:pt x="272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86" y="2951"/>
                  </a:lnTo>
                  <a:lnTo>
                    <a:pt x="91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2" name="Google Shape;2842;p27"/>
            <p:cNvSpPr/>
            <p:nvPr/>
          </p:nvSpPr>
          <p:spPr>
            <a:xfrm>
              <a:off x="2531950" y="1525179"/>
              <a:ext cx="69254" cy="68350"/>
            </a:xfrm>
            <a:custGeom>
              <a:rect b="b" l="l" r="r" t="t"/>
              <a:pathLst>
                <a:path extrusionOk="0" h="3098" w="3139">
                  <a:moveTo>
                    <a:pt x="2888" y="252"/>
                  </a:moveTo>
                  <a:lnTo>
                    <a:pt x="2888" y="2825"/>
                  </a:lnTo>
                  <a:lnTo>
                    <a:pt x="272" y="2825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3097"/>
                  </a:lnTo>
                  <a:lnTo>
                    <a:pt x="3139" y="309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3" name="Google Shape;2843;p27"/>
            <p:cNvSpPr/>
            <p:nvPr/>
          </p:nvSpPr>
          <p:spPr>
            <a:xfrm>
              <a:off x="2562881" y="1564891"/>
              <a:ext cx="7413" cy="18025"/>
            </a:xfrm>
            <a:custGeom>
              <a:rect b="b" l="l" r="r" t="t"/>
              <a:pathLst>
                <a:path extrusionOk="0" h="817" w="336">
                  <a:moveTo>
                    <a:pt x="168" y="0"/>
                  </a:moveTo>
                  <a:cubicBezTo>
                    <a:pt x="63" y="105"/>
                    <a:pt x="0" y="251"/>
                    <a:pt x="0" y="398"/>
                  </a:cubicBezTo>
                  <a:cubicBezTo>
                    <a:pt x="0" y="565"/>
                    <a:pt x="63" y="711"/>
                    <a:pt x="168" y="816"/>
                  </a:cubicBezTo>
                  <a:cubicBezTo>
                    <a:pt x="272" y="711"/>
                    <a:pt x="335" y="565"/>
                    <a:pt x="335" y="398"/>
                  </a:cubicBezTo>
                  <a:cubicBezTo>
                    <a:pt x="335" y="251"/>
                    <a:pt x="272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4" name="Google Shape;2844;p27"/>
            <p:cNvSpPr/>
            <p:nvPr/>
          </p:nvSpPr>
          <p:spPr>
            <a:xfrm>
              <a:off x="2561491" y="1535791"/>
              <a:ext cx="8803" cy="18025"/>
            </a:xfrm>
            <a:custGeom>
              <a:rect b="b" l="l" r="r" t="t"/>
              <a:pathLst>
                <a:path extrusionOk="0" h="817" w="399">
                  <a:moveTo>
                    <a:pt x="231" y="1"/>
                  </a:moveTo>
                  <a:cubicBezTo>
                    <a:pt x="0" y="231"/>
                    <a:pt x="0" y="587"/>
                    <a:pt x="231" y="817"/>
                  </a:cubicBezTo>
                  <a:cubicBezTo>
                    <a:pt x="335" y="712"/>
                    <a:pt x="398" y="566"/>
                    <a:pt x="398" y="398"/>
                  </a:cubicBezTo>
                  <a:cubicBezTo>
                    <a:pt x="398" y="252"/>
                    <a:pt x="335" y="105"/>
                    <a:pt x="2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5" name="Google Shape;2845;p27"/>
            <p:cNvSpPr/>
            <p:nvPr/>
          </p:nvSpPr>
          <p:spPr>
            <a:xfrm>
              <a:off x="2542562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63"/>
                    <a:pt x="1" y="168"/>
                  </a:cubicBezTo>
                  <a:cubicBezTo>
                    <a:pt x="1" y="252"/>
                    <a:pt x="189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6" name="Google Shape;2846;p27"/>
            <p:cNvSpPr/>
            <p:nvPr/>
          </p:nvSpPr>
          <p:spPr>
            <a:xfrm>
              <a:off x="2572103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63"/>
                    <a:pt x="1" y="168"/>
                  </a:cubicBezTo>
                  <a:cubicBezTo>
                    <a:pt x="1" y="252"/>
                    <a:pt x="189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7" name="Google Shape;2847;p27"/>
            <p:cNvSpPr/>
            <p:nvPr/>
          </p:nvSpPr>
          <p:spPr>
            <a:xfrm>
              <a:off x="2551343" y="1564891"/>
              <a:ext cx="9708" cy="9244"/>
            </a:xfrm>
            <a:custGeom>
              <a:rect b="b" l="l" r="r" t="t"/>
              <a:pathLst>
                <a:path extrusionOk="0" h="419" w="440">
                  <a:moveTo>
                    <a:pt x="440" y="0"/>
                  </a:moveTo>
                  <a:cubicBezTo>
                    <a:pt x="335" y="0"/>
                    <a:pt x="209" y="42"/>
                    <a:pt x="126" y="126"/>
                  </a:cubicBezTo>
                  <a:cubicBezTo>
                    <a:pt x="42" y="209"/>
                    <a:pt x="0" y="314"/>
                    <a:pt x="0" y="419"/>
                  </a:cubicBezTo>
                  <a:cubicBezTo>
                    <a:pt x="126" y="419"/>
                    <a:pt x="230" y="377"/>
                    <a:pt x="314" y="293"/>
                  </a:cubicBezTo>
                  <a:cubicBezTo>
                    <a:pt x="398" y="209"/>
                    <a:pt x="440" y="105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8" name="Google Shape;2848;p27"/>
            <p:cNvSpPr/>
            <p:nvPr/>
          </p:nvSpPr>
          <p:spPr>
            <a:xfrm>
              <a:off x="2572567" y="1544108"/>
              <a:ext cx="9730" cy="9708"/>
            </a:xfrm>
            <a:custGeom>
              <a:rect b="b" l="l" r="r" t="t"/>
              <a:pathLst>
                <a:path extrusionOk="0" h="440" w="441">
                  <a:moveTo>
                    <a:pt x="440" y="0"/>
                  </a:moveTo>
                  <a:cubicBezTo>
                    <a:pt x="314" y="0"/>
                    <a:pt x="210" y="63"/>
                    <a:pt x="126" y="126"/>
                  </a:cubicBezTo>
                  <a:cubicBezTo>
                    <a:pt x="42" y="210"/>
                    <a:pt x="1" y="314"/>
                    <a:pt x="1" y="440"/>
                  </a:cubicBezTo>
                  <a:cubicBezTo>
                    <a:pt x="105" y="440"/>
                    <a:pt x="231" y="398"/>
                    <a:pt x="314" y="314"/>
                  </a:cubicBezTo>
                  <a:cubicBezTo>
                    <a:pt x="377" y="231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9" name="Google Shape;2849;p27"/>
            <p:cNvSpPr/>
            <p:nvPr/>
          </p:nvSpPr>
          <p:spPr>
            <a:xfrm>
              <a:off x="2551343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0" y="0"/>
                  </a:moveTo>
                  <a:cubicBezTo>
                    <a:pt x="0" y="126"/>
                    <a:pt x="42" y="231"/>
                    <a:pt x="126" y="314"/>
                  </a:cubicBezTo>
                  <a:cubicBezTo>
                    <a:pt x="209" y="398"/>
                    <a:pt x="335" y="440"/>
                    <a:pt x="440" y="440"/>
                  </a:cubicBezTo>
                  <a:cubicBezTo>
                    <a:pt x="440" y="314"/>
                    <a:pt x="398" y="210"/>
                    <a:pt x="314" y="126"/>
                  </a:cubicBezTo>
                  <a:cubicBezTo>
                    <a:pt x="230" y="63"/>
                    <a:pt x="126" y="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0" name="Google Shape;2850;p27"/>
            <p:cNvSpPr/>
            <p:nvPr/>
          </p:nvSpPr>
          <p:spPr>
            <a:xfrm>
              <a:off x="2572103" y="1564891"/>
              <a:ext cx="9730" cy="9244"/>
            </a:xfrm>
            <a:custGeom>
              <a:rect b="b" l="l" r="r" t="t"/>
              <a:pathLst>
                <a:path extrusionOk="0" h="419" w="441">
                  <a:moveTo>
                    <a:pt x="1" y="0"/>
                  </a:moveTo>
                  <a:cubicBezTo>
                    <a:pt x="1" y="105"/>
                    <a:pt x="63" y="209"/>
                    <a:pt x="147" y="293"/>
                  </a:cubicBezTo>
                  <a:cubicBezTo>
                    <a:pt x="210" y="377"/>
                    <a:pt x="335" y="419"/>
                    <a:pt x="440" y="419"/>
                  </a:cubicBezTo>
                  <a:cubicBezTo>
                    <a:pt x="440" y="314"/>
                    <a:pt x="398" y="209"/>
                    <a:pt x="315" y="126"/>
                  </a:cubicBezTo>
                  <a:cubicBezTo>
                    <a:pt x="231" y="42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1" name="Google Shape;2851;p27"/>
            <p:cNvSpPr/>
            <p:nvPr/>
          </p:nvSpPr>
          <p:spPr>
            <a:xfrm>
              <a:off x="2563808" y="1557037"/>
              <a:ext cx="5096" cy="4633"/>
            </a:xfrm>
            <a:custGeom>
              <a:rect b="b" l="l" r="r" t="t"/>
              <a:pathLst>
                <a:path extrusionOk="0" h="210" w="231">
                  <a:moveTo>
                    <a:pt x="126" y="0"/>
                  </a:moveTo>
                  <a:cubicBezTo>
                    <a:pt x="0" y="0"/>
                    <a:pt x="0" y="189"/>
                    <a:pt x="126" y="210"/>
                  </a:cubicBezTo>
                  <a:cubicBezTo>
                    <a:pt x="188" y="210"/>
                    <a:pt x="230" y="147"/>
                    <a:pt x="230" y="105"/>
                  </a:cubicBezTo>
                  <a:cubicBezTo>
                    <a:pt x="230" y="42"/>
                    <a:pt x="188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2" name="Google Shape;2852;p27"/>
            <p:cNvSpPr/>
            <p:nvPr/>
          </p:nvSpPr>
          <p:spPr>
            <a:xfrm>
              <a:off x="2711516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26" y="1486"/>
                  </a:lnTo>
                  <a:lnTo>
                    <a:pt x="1926" y="251"/>
                  </a:lnTo>
                  <a:lnTo>
                    <a:pt x="3662" y="251"/>
                  </a:lnTo>
                  <a:lnTo>
                    <a:pt x="3662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913" y="2427"/>
                  </a:lnTo>
                  <a:lnTo>
                    <a:pt x="3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3" name="Google Shape;2853;p27"/>
            <p:cNvSpPr/>
            <p:nvPr/>
          </p:nvSpPr>
          <p:spPr>
            <a:xfrm>
              <a:off x="2315450" y="1602265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1"/>
                  </a:moveTo>
                  <a:lnTo>
                    <a:pt x="0" y="252"/>
                  </a:lnTo>
                  <a:lnTo>
                    <a:pt x="9583" y="252"/>
                  </a:lnTo>
                  <a:lnTo>
                    <a:pt x="9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4" name="Google Shape;2854;p27"/>
            <p:cNvSpPr/>
            <p:nvPr/>
          </p:nvSpPr>
          <p:spPr>
            <a:xfrm>
              <a:off x="2315450" y="1510419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5" name="Google Shape;2855;p27"/>
            <p:cNvSpPr/>
            <p:nvPr/>
          </p:nvSpPr>
          <p:spPr>
            <a:xfrm>
              <a:off x="2335285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" y="0"/>
                  </a:moveTo>
                  <a:lnTo>
                    <a:pt x="1" y="2427"/>
                  </a:lnTo>
                  <a:lnTo>
                    <a:pt x="3893" y="2427"/>
                  </a:lnTo>
                  <a:lnTo>
                    <a:pt x="3893" y="2155"/>
                  </a:lnTo>
                  <a:lnTo>
                    <a:pt x="252" y="2155"/>
                  </a:lnTo>
                  <a:lnTo>
                    <a:pt x="252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22" y="1486"/>
                  </a:lnTo>
                  <a:lnTo>
                    <a:pt x="922" y="921"/>
                  </a:lnTo>
                  <a:lnTo>
                    <a:pt x="1424" y="921"/>
                  </a:lnTo>
                  <a:lnTo>
                    <a:pt x="1424" y="670"/>
                  </a:lnTo>
                  <a:lnTo>
                    <a:pt x="670" y="670"/>
                  </a:lnTo>
                  <a:lnTo>
                    <a:pt x="670" y="1758"/>
                  </a:lnTo>
                  <a:lnTo>
                    <a:pt x="2240" y="1758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6" name="Google Shape;2856;p27"/>
            <p:cNvSpPr/>
            <p:nvPr/>
          </p:nvSpPr>
          <p:spPr>
            <a:xfrm>
              <a:off x="2393927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1"/>
                  </a:moveTo>
                  <a:lnTo>
                    <a:pt x="2218" y="2155"/>
                  </a:lnTo>
                  <a:lnTo>
                    <a:pt x="272" y="2155"/>
                  </a:lnTo>
                  <a:lnTo>
                    <a:pt x="272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7" name="Google Shape;2857;p27"/>
            <p:cNvSpPr/>
            <p:nvPr/>
          </p:nvSpPr>
          <p:spPr>
            <a:xfrm>
              <a:off x="2408686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880" y="252"/>
                  </a:moveTo>
                  <a:lnTo>
                    <a:pt x="880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8" name="Google Shape;2858;p27"/>
            <p:cNvSpPr/>
            <p:nvPr/>
          </p:nvSpPr>
          <p:spPr>
            <a:xfrm>
              <a:off x="2320061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2" y="2951"/>
                  </a:lnTo>
                  <a:lnTo>
                    <a:pt x="252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9" name="Google Shape;2859;p27"/>
            <p:cNvSpPr/>
            <p:nvPr/>
          </p:nvSpPr>
          <p:spPr>
            <a:xfrm>
              <a:off x="2421152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26" y="1486"/>
                  </a:lnTo>
                  <a:lnTo>
                    <a:pt x="1926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913" y="2427"/>
                  </a:lnTo>
                  <a:lnTo>
                    <a:pt x="3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0" name="Google Shape;2860;p27"/>
            <p:cNvSpPr/>
            <p:nvPr/>
          </p:nvSpPr>
          <p:spPr>
            <a:xfrm>
              <a:off x="3029591" y="1602265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1"/>
                  </a:moveTo>
                  <a:lnTo>
                    <a:pt x="0" y="252"/>
                  </a:lnTo>
                  <a:lnTo>
                    <a:pt x="13140" y="252"/>
                  </a:lnTo>
                  <a:lnTo>
                    <a:pt x="131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1" name="Google Shape;2861;p27"/>
            <p:cNvSpPr/>
            <p:nvPr/>
          </p:nvSpPr>
          <p:spPr>
            <a:xfrm>
              <a:off x="3029591" y="151041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2" name="Google Shape;2862;p27"/>
            <p:cNvSpPr/>
            <p:nvPr/>
          </p:nvSpPr>
          <p:spPr>
            <a:xfrm>
              <a:off x="3127439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" y="0"/>
                  </a:moveTo>
                  <a:lnTo>
                    <a:pt x="1" y="2427"/>
                  </a:lnTo>
                  <a:lnTo>
                    <a:pt x="3914" y="2427"/>
                  </a:lnTo>
                  <a:lnTo>
                    <a:pt x="3914" y="2155"/>
                  </a:lnTo>
                  <a:lnTo>
                    <a:pt x="273" y="2155"/>
                  </a:lnTo>
                  <a:lnTo>
                    <a:pt x="273" y="251"/>
                  </a:lnTo>
                  <a:lnTo>
                    <a:pt x="2009" y="251"/>
                  </a:lnTo>
                  <a:lnTo>
                    <a:pt x="2009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91" y="670"/>
                  </a:lnTo>
                  <a:lnTo>
                    <a:pt x="691" y="1758"/>
                  </a:lnTo>
                  <a:lnTo>
                    <a:pt x="2261" y="1758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3" name="Google Shape;2863;p27"/>
            <p:cNvSpPr/>
            <p:nvPr/>
          </p:nvSpPr>
          <p:spPr>
            <a:xfrm>
              <a:off x="3186544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1"/>
                  </a:moveTo>
                  <a:lnTo>
                    <a:pt x="2218" y="2155"/>
                  </a:lnTo>
                  <a:lnTo>
                    <a:pt x="272" y="2155"/>
                  </a:lnTo>
                  <a:lnTo>
                    <a:pt x="272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4" name="Google Shape;2864;p27"/>
            <p:cNvSpPr/>
            <p:nvPr/>
          </p:nvSpPr>
          <p:spPr>
            <a:xfrm>
              <a:off x="3201304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879" y="252"/>
                  </a:moveTo>
                  <a:lnTo>
                    <a:pt x="879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1" y="1131"/>
                  </a:lnTo>
                  <a:lnTo>
                    <a:pt x="11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5" name="Google Shape;2865;p27"/>
            <p:cNvSpPr/>
            <p:nvPr/>
          </p:nvSpPr>
          <p:spPr>
            <a:xfrm>
              <a:off x="3112679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6" name="Google Shape;2866;p27"/>
            <p:cNvSpPr/>
            <p:nvPr/>
          </p:nvSpPr>
          <p:spPr>
            <a:xfrm>
              <a:off x="3034202" y="1525179"/>
              <a:ext cx="69254" cy="68350"/>
            </a:xfrm>
            <a:custGeom>
              <a:rect b="b" l="l" r="r" t="t"/>
              <a:pathLst>
                <a:path extrusionOk="0" h="3098" w="3139">
                  <a:moveTo>
                    <a:pt x="2867" y="252"/>
                  </a:moveTo>
                  <a:lnTo>
                    <a:pt x="2867" y="2825"/>
                  </a:lnTo>
                  <a:lnTo>
                    <a:pt x="251" y="2825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3097"/>
                  </a:lnTo>
                  <a:lnTo>
                    <a:pt x="3139" y="309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7" name="Google Shape;2867;p27"/>
            <p:cNvSpPr/>
            <p:nvPr/>
          </p:nvSpPr>
          <p:spPr>
            <a:xfrm>
              <a:off x="3061428" y="1564428"/>
              <a:ext cx="14341" cy="18488"/>
            </a:xfrm>
            <a:custGeom>
              <a:rect b="b" l="l" r="r" t="t"/>
              <a:pathLst>
                <a:path extrusionOk="0" h="838" w="650">
                  <a:moveTo>
                    <a:pt x="336" y="0"/>
                  </a:moveTo>
                  <a:cubicBezTo>
                    <a:pt x="126" y="0"/>
                    <a:pt x="1" y="272"/>
                    <a:pt x="168" y="419"/>
                  </a:cubicBezTo>
                  <a:cubicBezTo>
                    <a:pt x="168" y="586"/>
                    <a:pt x="231" y="732"/>
                    <a:pt x="336" y="837"/>
                  </a:cubicBezTo>
                  <a:cubicBezTo>
                    <a:pt x="440" y="732"/>
                    <a:pt x="503" y="586"/>
                    <a:pt x="503" y="419"/>
                  </a:cubicBezTo>
                  <a:cubicBezTo>
                    <a:pt x="649" y="272"/>
                    <a:pt x="545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8" name="Google Shape;2868;p27"/>
            <p:cNvSpPr/>
            <p:nvPr/>
          </p:nvSpPr>
          <p:spPr>
            <a:xfrm>
              <a:off x="3063744" y="1535791"/>
              <a:ext cx="8781" cy="18025"/>
            </a:xfrm>
            <a:custGeom>
              <a:rect b="b" l="l" r="r" t="t"/>
              <a:pathLst>
                <a:path extrusionOk="0" h="817" w="398">
                  <a:moveTo>
                    <a:pt x="231" y="1"/>
                  </a:moveTo>
                  <a:cubicBezTo>
                    <a:pt x="0" y="231"/>
                    <a:pt x="0" y="587"/>
                    <a:pt x="231" y="817"/>
                  </a:cubicBezTo>
                  <a:cubicBezTo>
                    <a:pt x="335" y="712"/>
                    <a:pt x="398" y="566"/>
                    <a:pt x="398" y="398"/>
                  </a:cubicBezTo>
                  <a:cubicBezTo>
                    <a:pt x="398" y="252"/>
                    <a:pt x="335" y="105"/>
                    <a:pt x="2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9" name="Google Shape;2869;p27"/>
            <p:cNvSpPr/>
            <p:nvPr/>
          </p:nvSpPr>
          <p:spPr>
            <a:xfrm>
              <a:off x="3044815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0" y="63"/>
                    <a:pt x="0" y="168"/>
                  </a:cubicBezTo>
                  <a:cubicBezTo>
                    <a:pt x="0" y="252"/>
                    <a:pt x="189" y="335"/>
                    <a:pt x="419" y="335"/>
                  </a:cubicBezTo>
                  <a:cubicBezTo>
                    <a:pt x="649" y="335"/>
                    <a:pt x="837" y="252"/>
                    <a:pt x="837" y="168"/>
                  </a:cubicBezTo>
                  <a:cubicBezTo>
                    <a:pt x="837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0" name="Google Shape;2870;p27"/>
            <p:cNvSpPr/>
            <p:nvPr/>
          </p:nvSpPr>
          <p:spPr>
            <a:xfrm>
              <a:off x="3074356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63"/>
                    <a:pt x="1" y="168"/>
                  </a:cubicBezTo>
                  <a:cubicBezTo>
                    <a:pt x="1" y="252"/>
                    <a:pt x="189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1" name="Google Shape;2871;p27"/>
            <p:cNvSpPr/>
            <p:nvPr/>
          </p:nvSpPr>
          <p:spPr>
            <a:xfrm>
              <a:off x="3053595" y="1564891"/>
              <a:ext cx="9708" cy="9244"/>
            </a:xfrm>
            <a:custGeom>
              <a:rect b="b" l="l" r="r" t="t"/>
              <a:pathLst>
                <a:path extrusionOk="0" h="419" w="440">
                  <a:moveTo>
                    <a:pt x="439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209"/>
                    <a:pt x="0" y="314"/>
                    <a:pt x="0" y="419"/>
                  </a:cubicBezTo>
                  <a:cubicBezTo>
                    <a:pt x="105" y="419"/>
                    <a:pt x="209" y="377"/>
                    <a:pt x="293" y="293"/>
                  </a:cubicBezTo>
                  <a:cubicBezTo>
                    <a:pt x="377" y="209"/>
                    <a:pt x="439" y="105"/>
                    <a:pt x="4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2" name="Google Shape;2872;p27"/>
            <p:cNvSpPr/>
            <p:nvPr/>
          </p:nvSpPr>
          <p:spPr>
            <a:xfrm>
              <a:off x="3074356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440" y="0"/>
                  </a:moveTo>
                  <a:cubicBezTo>
                    <a:pt x="335" y="0"/>
                    <a:pt x="210" y="63"/>
                    <a:pt x="147" y="126"/>
                  </a:cubicBezTo>
                  <a:cubicBezTo>
                    <a:pt x="63" y="210"/>
                    <a:pt x="1" y="314"/>
                    <a:pt x="1" y="440"/>
                  </a:cubicBezTo>
                  <a:cubicBezTo>
                    <a:pt x="126" y="440"/>
                    <a:pt x="231" y="398"/>
                    <a:pt x="314" y="314"/>
                  </a:cubicBezTo>
                  <a:cubicBezTo>
                    <a:pt x="398" y="231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3" name="Google Shape;2873;p27"/>
            <p:cNvSpPr/>
            <p:nvPr/>
          </p:nvSpPr>
          <p:spPr>
            <a:xfrm>
              <a:off x="3053595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0" y="0"/>
                  </a:moveTo>
                  <a:cubicBezTo>
                    <a:pt x="0" y="126"/>
                    <a:pt x="42" y="231"/>
                    <a:pt x="126" y="314"/>
                  </a:cubicBezTo>
                  <a:cubicBezTo>
                    <a:pt x="209" y="398"/>
                    <a:pt x="314" y="440"/>
                    <a:pt x="439" y="440"/>
                  </a:cubicBezTo>
                  <a:cubicBezTo>
                    <a:pt x="439" y="314"/>
                    <a:pt x="377" y="210"/>
                    <a:pt x="293" y="126"/>
                  </a:cubicBezTo>
                  <a:cubicBezTo>
                    <a:pt x="209" y="63"/>
                    <a:pt x="105" y="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4" name="Google Shape;2874;p27"/>
            <p:cNvSpPr/>
            <p:nvPr/>
          </p:nvSpPr>
          <p:spPr>
            <a:xfrm>
              <a:off x="3074356" y="1564891"/>
              <a:ext cx="12024" cy="10722"/>
            </a:xfrm>
            <a:custGeom>
              <a:rect b="b" l="l" r="r" t="t"/>
              <a:pathLst>
                <a:path extrusionOk="0" h="486" w="545">
                  <a:moveTo>
                    <a:pt x="1" y="0"/>
                  </a:moveTo>
                  <a:cubicBezTo>
                    <a:pt x="1" y="105"/>
                    <a:pt x="42" y="209"/>
                    <a:pt x="126" y="293"/>
                  </a:cubicBezTo>
                  <a:cubicBezTo>
                    <a:pt x="126" y="410"/>
                    <a:pt x="218" y="486"/>
                    <a:pt x="315" y="486"/>
                  </a:cubicBezTo>
                  <a:cubicBezTo>
                    <a:pt x="358" y="486"/>
                    <a:pt x="402" y="471"/>
                    <a:pt x="440" y="439"/>
                  </a:cubicBezTo>
                  <a:cubicBezTo>
                    <a:pt x="545" y="314"/>
                    <a:pt x="461" y="126"/>
                    <a:pt x="314" y="126"/>
                  </a:cubicBezTo>
                  <a:cubicBezTo>
                    <a:pt x="231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5" name="Google Shape;2875;p27"/>
            <p:cNvSpPr/>
            <p:nvPr/>
          </p:nvSpPr>
          <p:spPr>
            <a:xfrm>
              <a:off x="3066039" y="1558074"/>
              <a:ext cx="5119" cy="3596"/>
            </a:xfrm>
            <a:custGeom>
              <a:rect b="b" l="l" r="r" t="t"/>
              <a:pathLst>
                <a:path extrusionOk="0" h="163" w="232">
                  <a:moveTo>
                    <a:pt x="192" y="1"/>
                  </a:moveTo>
                  <a:cubicBezTo>
                    <a:pt x="123" y="1"/>
                    <a:pt x="1" y="147"/>
                    <a:pt x="127" y="163"/>
                  </a:cubicBezTo>
                  <a:cubicBezTo>
                    <a:pt x="168" y="163"/>
                    <a:pt x="231" y="100"/>
                    <a:pt x="231" y="58"/>
                  </a:cubicBezTo>
                  <a:cubicBezTo>
                    <a:pt x="231" y="17"/>
                    <a:pt x="214" y="1"/>
                    <a:pt x="1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6" name="Google Shape;2876;p27"/>
            <p:cNvSpPr/>
            <p:nvPr/>
          </p:nvSpPr>
          <p:spPr>
            <a:xfrm>
              <a:off x="3213769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913" y="2427"/>
                  </a:lnTo>
                  <a:lnTo>
                    <a:pt x="3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7" name="Google Shape;2877;p27"/>
            <p:cNvSpPr/>
            <p:nvPr/>
          </p:nvSpPr>
          <p:spPr>
            <a:xfrm>
              <a:off x="2817240" y="1602265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1"/>
                  </a:moveTo>
                  <a:lnTo>
                    <a:pt x="0" y="252"/>
                  </a:lnTo>
                  <a:lnTo>
                    <a:pt x="9604" y="252"/>
                  </a:lnTo>
                  <a:lnTo>
                    <a:pt x="96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8" name="Google Shape;2878;p27"/>
            <p:cNvSpPr/>
            <p:nvPr/>
          </p:nvSpPr>
          <p:spPr>
            <a:xfrm>
              <a:off x="2817240" y="1510419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9" name="Google Shape;2879;p27"/>
            <p:cNvSpPr/>
            <p:nvPr/>
          </p:nvSpPr>
          <p:spPr>
            <a:xfrm>
              <a:off x="2837074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" y="0"/>
                  </a:moveTo>
                  <a:lnTo>
                    <a:pt x="1" y="2427"/>
                  </a:lnTo>
                  <a:lnTo>
                    <a:pt x="3914" y="2427"/>
                  </a:lnTo>
                  <a:lnTo>
                    <a:pt x="3914" y="2155"/>
                  </a:lnTo>
                  <a:lnTo>
                    <a:pt x="273" y="2155"/>
                  </a:lnTo>
                  <a:lnTo>
                    <a:pt x="273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91" y="670"/>
                  </a:lnTo>
                  <a:lnTo>
                    <a:pt x="691" y="1758"/>
                  </a:lnTo>
                  <a:lnTo>
                    <a:pt x="2261" y="1758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0" name="Google Shape;2880;p27"/>
            <p:cNvSpPr/>
            <p:nvPr/>
          </p:nvSpPr>
          <p:spPr>
            <a:xfrm>
              <a:off x="2896179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1" name="Google Shape;2881;p27"/>
            <p:cNvSpPr/>
            <p:nvPr/>
          </p:nvSpPr>
          <p:spPr>
            <a:xfrm>
              <a:off x="2910476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900" y="252"/>
                  </a:moveTo>
                  <a:lnTo>
                    <a:pt x="900" y="859"/>
                  </a:lnTo>
                  <a:lnTo>
                    <a:pt x="273" y="859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2" name="Google Shape;2882;p27"/>
            <p:cNvSpPr/>
            <p:nvPr/>
          </p:nvSpPr>
          <p:spPr>
            <a:xfrm>
              <a:off x="2822314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8893" y="252"/>
                  </a:lnTo>
                  <a:lnTo>
                    <a:pt x="8893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3" name="Google Shape;2883;p27"/>
            <p:cNvSpPr/>
            <p:nvPr/>
          </p:nvSpPr>
          <p:spPr>
            <a:xfrm>
              <a:off x="2923405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49" y="670"/>
                  </a:lnTo>
                  <a:lnTo>
                    <a:pt x="2449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892" y="2427"/>
                  </a:lnTo>
                  <a:lnTo>
                    <a:pt x="38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4" name="Google Shape;2884;p27"/>
            <p:cNvSpPr/>
            <p:nvPr/>
          </p:nvSpPr>
          <p:spPr>
            <a:xfrm>
              <a:off x="3330568" y="1820618"/>
              <a:ext cx="6023" cy="275627"/>
            </a:xfrm>
            <a:custGeom>
              <a:rect b="b" l="l" r="r" t="t"/>
              <a:pathLst>
                <a:path extrusionOk="0" h="12493" w="273">
                  <a:moveTo>
                    <a:pt x="0" y="1"/>
                  </a:moveTo>
                  <a:lnTo>
                    <a:pt x="0" y="12492"/>
                  </a:lnTo>
                  <a:lnTo>
                    <a:pt x="272" y="12492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5" name="Google Shape;2885;p27"/>
            <p:cNvSpPr/>
            <p:nvPr/>
          </p:nvSpPr>
          <p:spPr>
            <a:xfrm>
              <a:off x="3422878" y="1820618"/>
              <a:ext cx="5582" cy="275627"/>
            </a:xfrm>
            <a:custGeom>
              <a:rect b="b" l="l" r="r" t="t"/>
              <a:pathLst>
                <a:path extrusionOk="0" h="12493" w="253">
                  <a:moveTo>
                    <a:pt x="1" y="1"/>
                  </a:moveTo>
                  <a:lnTo>
                    <a:pt x="1" y="12492"/>
                  </a:lnTo>
                  <a:lnTo>
                    <a:pt x="252" y="12492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6" name="Google Shape;2886;p27"/>
            <p:cNvSpPr/>
            <p:nvPr/>
          </p:nvSpPr>
          <p:spPr>
            <a:xfrm>
              <a:off x="3345328" y="1913876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1" y="0"/>
                  </a:moveTo>
                  <a:lnTo>
                    <a:pt x="1" y="3704"/>
                  </a:lnTo>
                  <a:lnTo>
                    <a:pt x="273" y="3704"/>
                  </a:lnTo>
                  <a:lnTo>
                    <a:pt x="273" y="251"/>
                  </a:lnTo>
                  <a:lnTo>
                    <a:pt x="2177" y="251"/>
                  </a:lnTo>
                  <a:lnTo>
                    <a:pt x="2177" y="1883"/>
                  </a:lnTo>
                  <a:lnTo>
                    <a:pt x="942" y="1883"/>
                  </a:lnTo>
                  <a:lnTo>
                    <a:pt x="942" y="900"/>
                  </a:lnTo>
                  <a:lnTo>
                    <a:pt x="1507" y="900"/>
                  </a:lnTo>
                  <a:lnTo>
                    <a:pt x="1507" y="1381"/>
                  </a:lnTo>
                  <a:lnTo>
                    <a:pt x="1758" y="1381"/>
                  </a:lnTo>
                  <a:lnTo>
                    <a:pt x="1758" y="649"/>
                  </a:lnTo>
                  <a:lnTo>
                    <a:pt x="670" y="649"/>
                  </a:lnTo>
                  <a:lnTo>
                    <a:pt x="670" y="2155"/>
                  </a:lnTo>
                  <a:lnTo>
                    <a:pt x="2428" y="2155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7" name="Google Shape;2887;p27"/>
            <p:cNvSpPr/>
            <p:nvPr/>
          </p:nvSpPr>
          <p:spPr>
            <a:xfrm>
              <a:off x="3345328" y="1969738"/>
              <a:ext cx="53568" cy="52178"/>
            </a:xfrm>
            <a:custGeom>
              <a:rect b="b" l="l" r="r" t="t"/>
              <a:pathLst>
                <a:path extrusionOk="0" h="2365" w="2428">
                  <a:moveTo>
                    <a:pt x="2177" y="272"/>
                  </a:moveTo>
                  <a:lnTo>
                    <a:pt x="2177" y="2092"/>
                  </a:lnTo>
                  <a:lnTo>
                    <a:pt x="273" y="2092"/>
                  </a:lnTo>
                  <a:lnTo>
                    <a:pt x="273" y="272"/>
                  </a:lnTo>
                  <a:close/>
                  <a:moveTo>
                    <a:pt x="1" y="0"/>
                  </a:moveTo>
                  <a:lnTo>
                    <a:pt x="1" y="2364"/>
                  </a:lnTo>
                  <a:lnTo>
                    <a:pt x="2428" y="236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8" name="Google Shape;2888;p27"/>
            <p:cNvSpPr/>
            <p:nvPr/>
          </p:nvSpPr>
          <p:spPr>
            <a:xfrm>
              <a:off x="3359646" y="1984034"/>
              <a:ext cx="24953" cy="24489"/>
            </a:xfrm>
            <a:custGeom>
              <a:rect b="b" l="l" r="r" t="t"/>
              <a:pathLst>
                <a:path extrusionOk="0" h="1110" w="1131">
                  <a:moveTo>
                    <a:pt x="879" y="252"/>
                  </a:moveTo>
                  <a:lnTo>
                    <a:pt x="879" y="838"/>
                  </a:lnTo>
                  <a:lnTo>
                    <a:pt x="272" y="838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1110"/>
                  </a:lnTo>
                  <a:lnTo>
                    <a:pt x="1130" y="1110"/>
                  </a:lnTo>
                  <a:lnTo>
                    <a:pt x="11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9" name="Google Shape;2889;p27"/>
            <p:cNvSpPr/>
            <p:nvPr/>
          </p:nvSpPr>
          <p:spPr>
            <a:xfrm>
              <a:off x="3348571" y="1899557"/>
              <a:ext cx="65106" cy="192517"/>
            </a:xfrm>
            <a:custGeom>
              <a:rect b="b" l="l" r="r" t="t"/>
              <a:pathLst>
                <a:path extrusionOk="0" h="8726" w="2951">
                  <a:moveTo>
                    <a:pt x="0" y="1"/>
                  </a:moveTo>
                  <a:lnTo>
                    <a:pt x="0" y="252"/>
                  </a:lnTo>
                  <a:lnTo>
                    <a:pt x="2699" y="252"/>
                  </a:lnTo>
                  <a:lnTo>
                    <a:pt x="2699" y="8475"/>
                  </a:lnTo>
                  <a:lnTo>
                    <a:pt x="0" y="8475"/>
                  </a:lnTo>
                  <a:lnTo>
                    <a:pt x="0" y="8726"/>
                  </a:lnTo>
                  <a:lnTo>
                    <a:pt x="2950" y="8726"/>
                  </a:lnTo>
                  <a:lnTo>
                    <a:pt x="29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0" name="Google Shape;2890;p27"/>
            <p:cNvSpPr/>
            <p:nvPr/>
          </p:nvSpPr>
          <p:spPr>
            <a:xfrm>
              <a:off x="3345328" y="1824787"/>
              <a:ext cx="68350" cy="66496"/>
            </a:xfrm>
            <a:custGeom>
              <a:rect b="b" l="l" r="r" t="t"/>
              <a:pathLst>
                <a:path extrusionOk="0" h="3014" w="3098">
                  <a:moveTo>
                    <a:pt x="2846" y="272"/>
                  </a:moveTo>
                  <a:lnTo>
                    <a:pt x="2846" y="2741"/>
                  </a:lnTo>
                  <a:lnTo>
                    <a:pt x="273" y="2741"/>
                  </a:lnTo>
                  <a:lnTo>
                    <a:pt x="273" y="272"/>
                  </a:lnTo>
                  <a:close/>
                  <a:moveTo>
                    <a:pt x="1" y="0"/>
                  </a:moveTo>
                  <a:lnTo>
                    <a:pt x="1" y="3013"/>
                  </a:lnTo>
                  <a:lnTo>
                    <a:pt x="3097" y="3013"/>
                  </a:lnTo>
                  <a:lnTo>
                    <a:pt x="30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1" name="Google Shape;2891;p27"/>
            <p:cNvSpPr/>
            <p:nvPr/>
          </p:nvSpPr>
          <p:spPr>
            <a:xfrm>
              <a:off x="3355962" y="1854329"/>
              <a:ext cx="18466" cy="7391"/>
            </a:xfrm>
            <a:custGeom>
              <a:rect b="b" l="l" r="r" t="t"/>
              <a:pathLst>
                <a:path extrusionOk="0" h="335" w="837">
                  <a:moveTo>
                    <a:pt x="418" y="0"/>
                  </a:moveTo>
                  <a:cubicBezTo>
                    <a:pt x="188" y="0"/>
                    <a:pt x="0" y="84"/>
                    <a:pt x="0" y="168"/>
                  </a:cubicBezTo>
                  <a:cubicBezTo>
                    <a:pt x="0" y="251"/>
                    <a:pt x="188" y="335"/>
                    <a:pt x="418" y="335"/>
                  </a:cubicBezTo>
                  <a:cubicBezTo>
                    <a:pt x="649" y="335"/>
                    <a:pt x="837" y="251"/>
                    <a:pt x="837" y="168"/>
                  </a:cubicBezTo>
                  <a:cubicBezTo>
                    <a:pt x="837" y="84"/>
                    <a:pt x="649" y="0"/>
                    <a:pt x="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2" name="Google Shape;2892;p27"/>
            <p:cNvSpPr/>
            <p:nvPr/>
          </p:nvSpPr>
          <p:spPr>
            <a:xfrm>
              <a:off x="3385040" y="1854329"/>
              <a:ext cx="18025" cy="7391"/>
            </a:xfrm>
            <a:custGeom>
              <a:rect b="b" l="l" r="r" t="t"/>
              <a:pathLst>
                <a:path extrusionOk="0" h="335" w="817">
                  <a:moveTo>
                    <a:pt x="419" y="0"/>
                  </a:moveTo>
                  <a:cubicBezTo>
                    <a:pt x="189" y="0"/>
                    <a:pt x="0" y="84"/>
                    <a:pt x="0" y="168"/>
                  </a:cubicBezTo>
                  <a:cubicBezTo>
                    <a:pt x="0" y="251"/>
                    <a:pt x="189" y="335"/>
                    <a:pt x="419" y="335"/>
                  </a:cubicBezTo>
                  <a:cubicBezTo>
                    <a:pt x="628" y="335"/>
                    <a:pt x="816" y="251"/>
                    <a:pt x="816" y="168"/>
                  </a:cubicBezTo>
                  <a:cubicBezTo>
                    <a:pt x="816" y="84"/>
                    <a:pt x="628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3" name="Google Shape;2893;p27"/>
            <p:cNvSpPr/>
            <p:nvPr/>
          </p:nvSpPr>
          <p:spPr>
            <a:xfrm>
              <a:off x="3375796" y="1835399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0"/>
                  </a:moveTo>
                  <a:cubicBezTo>
                    <a:pt x="64" y="105"/>
                    <a:pt x="1" y="230"/>
                    <a:pt x="1" y="398"/>
                  </a:cubicBezTo>
                  <a:cubicBezTo>
                    <a:pt x="1" y="544"/>
                    <a:pt x="64" y="691"/>
                    <a:pt x="168" y="795"/>
                  </a:cubicBezTo>
                  <a:cubicBezTo>
                    <a:pt x="273" y="691"/>
                    <a:pt x="336" y="544"/>
                    <a:pt x="336" y="398"/>
                  </a:cubicBezTo>
                  <a:cubicBezTo>
                    <a:pt x="336" y="230"/>
                    <a:pt x="273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4" name="Google Shape;2894;p27"/>
            <p:cNvSpPr/>
            <p:nvPr/>
          </p:nvSpPr>
          <p:spPr>
            <a:xfrm>
              <a:off x="3375796" y="1863088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1"/>
                  </a:moveTo>
                  <a:cubicBezTo>
                    <a:pt x="84" y="1"/>
                    <a:pt x="1" y="189"/>
                    <a:pt x="1" y="398"/>
                  </a:cubicBezTo>
                  <a:cubicBezTo>
                    <a:pt x="1" y="628"/>
                    <a:pt x="84" y="796"/>
                    <a:pt x="168" y="796"/>
                  </a:cubicBezTo>
                  <a:cubicBezTo>
                    <a:pt x="273" y="796"/>
                    <a:pt x="336" y="628"/>
                    <a:pt x="336" y="398"/>
                  </a:cubicBezTo>
                  <a:cubicBezTo>
                    <a:pt x="336" y="189"/>
                    <a:pt x="273" y="1"/>
                    <a:pt x="1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5" name="Google Shape;2895;p27"/>
            <p:cNvSpPr/>
            <p:nvPr/>
          </p:nvSpPr>
          <p:spPr>
            <a:xfrm>
              <a:off x="3364721" y="1843695"/>
              <a:ext cx="9266" cy="8803"/>
            </a:xfrm>
            <a:custGeom>
              <a:rect b="b" l="l" r="r" t="t"/>
              <a:pathLst>
                <a:path extrusionOk="0" h="399" w="420">
                  <a:moveTo>
                    <a:pt x="1" y="1"/>
                  </a:moveTo>
                  <a:cubicBezTo>
                    <a:pt x="1" y="106"/>
                    <a:pt x="42" y="210"/>
                    <a:pt x="126" y="294"/>
                  </a:cubicBezTo>
                  <a:cubicBezTo>
                    <a:pt x="210" y="357"/>
                    <a:pt x="314" y="398"/>
                    <a:pt x="419" y="398"/>
                  </a:cubicBezTo>
                  <a:cubicBezTo>
                    <a:pt x="419" y="294"/>
                    <a:pt x="377" y="189"/>
                    <a:pt x="293" y="106"/>
                  </a:cubicBezTo>
                  <a:cubicBezTo>
                    <a:pt x="210" y="43"/>
                    <a:pt x="105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6" name="Google Shape;2896;p27"/>
            <p:cNvSpPr/>
            <p:nvPr/>
          </p:nvSpPr>
          <p:spPr>
            <a:xfrm>
              <a:off x="3385040" y="1863551"/>
              <a:ext cx="9707" cy="9266"/>
            </a:xfrm>
            <a:custGeom>
              <a:rect b="b" l="l" r="r" t="t"/>
              <a:pathLst>
                <a:path extrusionOk="0" h="420" w="440">
                  <a:moveTo>
                    <a:pt x="0" y="1"/>
                  </a:moveTo>
                  <a:cubicBezTo>
                    <a:pt x="0" y="105"/>
                    <a:pt x="42" y="210"/>
                    <a:pt x="126" y="294"/>
                  </a:cubicBezTo>
                  <a:cubicBezTo>
                    <a:pt x="209" y="356"/>
                    <a:pt x="314" y="398"/>
                    <a:pt x="440" y="419"/>
                  </a:cubicBezTo>
                  <a:cubicBezTo>
                    <a:pt x="440" y="294"/>
                    <a:pt x="377" y="189"/>
                    <a:pt x="293" y="126"/>
                  </a:cubicBezTo>
                  <a:cubicBezTo>
                    <a:pt x="230" y="42"/>
                    <a:pt x="126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7" name="Google Shape;2897;p27"/>
            <p:cNvSpPr/>
            <p:nvPr/>
          </p:nvSpPr>
          <p:spPr>
            <a:xfrm>
              <a:off x="3385040" y="1843695"/>
              <a:ext cx="9707" cy="8803"/>
            </a:xfrm>
            <a:custGeom>
              <a:rect b="b" l="l" r="r" t="t"/>
              <a:pathLst>
                <a:path extrusionOk="0" h="399" w="440">
                  <a:moveTo>
                    <a:pt x="440" y="1"/>
                  </a:moveTo>
                  <a:cubicBezTo>
                    <a:pt x="314" y="1"/>
                    <a:pt x="209" y="43"/>
                    <a:pt x="126" y="106"/>
                  </a:cubicBezTo>
                  <a:cubicBezTo>
                    <a:pt x="42" y="189"/>
                    <a:pt x="0" y="294"/>
                    <a:pt x="0" y="398"/>
                  </a:cubicBezTo>
                  <a:cubicBezTo>
                    <a:pt x="126" y="398"/>
                    <a:pt x="230" y="357"/>
                    <a:pt x="293" y="294"/>
                  </a:cubicBezTo>
                  <a:cubicBezTo>
                    <a:pt x="377" y="210"/>
                    <a:pt x="440" y="106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8" name="Google Shape;2898;p27"/>
            <p:cNvSpPr/>
            <p:nvPr/>
          </p:nvSpPr>
          <p:spPr>
            <a:xfrm>
              <a:off x="3364721" y="1863088"/>
              <a:ext cx="9266" cy="9266"/>
            </a:xfrm>
            <a:custGeom>
              <a:rect b="b" l="l" r="r" t="t"/>
              <a:pathLst>
                <a:path extrusionOk="0" h="420" w="420">
                  <a:moveTo>
                    <a:pt x="419" y="1"/>
                  </a:moveTo>
                  <a:lnTo>
                    <a:pt x="419" y="1"/>
                  </a:lnTo>
                  <a:cubicBezTo>
                    <a:pt x="314" y="22"/>
                    <a:pt x="210" y="63"/>
                    <a:pt x="126" y="126"/>
                  </a:cubicBezTo>
                  <a:cubicBezTo>
                    <a:pt x="42" y="210"/>
                    <a:pt x="1" y="315"/>
                    <a:pt x="1" y="419"/>
                  </a:cubicBezTo>
                  <a:cubicBezTo>
                    <a:pt x="105" y="419"/>
                    <a:pt x="210" y="377"/>
                    <a:pt x="293" y="294"/>
                  </a:cubicBezTo>
                  <a:cubicBezTo>
                    <a:pt x="377" y="231"/>
                    <a:pt x="419" y="126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9" name="Google Shape;2899;p27"/>
            <p:cNvSpPr/>
            <p:nvPr/>
          </p:nvSpPr>
          <p:spPr>
            <a:xfrm>
              <a:off x="3377186" y="1855697"/>
              <a:ext cx="4633" cy="4655"/>
            </a:xfrm>
            <a:custGeom>
              <a:rect b="b" l="l" r="r" t="t"/>
              <a:pathLst>
                <a:path extrusionOk="0" h="211" w="210">
                  <a:moveTo>
                    <a:pt x="105" y="1"/>
                  </a:moveTo>
                  <a:cubicBezTo>
                    <a:pt x="63" y="1"/>
                    <a:pt x="21" y="43"/>
                    <a:pt x="1" y="106"/>
                  </a:cubicBezTo>
                  <a:cubicBezTo>
                    <a:pt x="1" y="147"/>
                    <a:pt x="63" y="210"/>
                    <a:pt x="105" y="210"/>
                  </a:cubicBezTo>
                  <a:cubicBezTo>
                    <a:pt x="168" y="210"/>
                    <a:pt x="210" y="147"/>
                    <a:pt x="210" y="106"/>
                  </a:cubicBezTo>
                  <a:cubicBezTo>
                    <a:pt x="210" y="43"/>
                    <a:pt x="168" y="1"/>
                    <a:pt x="1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0" name="Google Shape;2900;p27"/>
            <p:cNvSpPr/>
            <p:nvPr/>
          </p:nvSpPr>
          <p:spPr>
            <a:xfrm>
              <a:off x="3345328" y="1995573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1" y="1"/>
                  </a:moveTo>
                  <a:lnTo>
                    <a:pt x="1" y="3725"/>
                  </a:lnTo>
                  <a:lnTo>
                    <a:pt x="2428" y="3725"/>
                  </a:lnTo>
                  <a:lnTo>
                    <a:pt x="2428" y="1570"/>
                  </a:lnTo>
                  <a:lnTo>
                    <a:pt x="670" y="1570"/>
                  </a:lnTo>
                  <a:lnTo>
                    <a:pt x="670" y="3077"/>
                  </a:lnTo>
                  <a:lnTo>
                    <a:pt x="1758" y="3077"/>
                  </a:lnTo>
                  <a:lnTo>
                    <a:pt x="1758" y="2344"/>
                  </a:lnTo>
                  <a:lnTo>
                    <a:pt x="1507" y="2344"/>
                  </a:lnTo>
                  <a:lnTo>
                    <a:pt x="1507" y="2825"/>
                  </a:lnTo>
                  <a:lnTo>
                    <a:pt x="942" y="2825"/>
                  </a:lnTo>
                  <a:lnTo>
                    <a:pt x="942" y="1842"/>
                  </a:lnTo>
                  <a:lnTo>
                    <a:pt x="2177" y="1842"/>
                  </a:lnTo>
                  <a:lnTo>
                    <a:pt x="2177" y="3474"/>
                  </a:lnTo>
                  <a:lnTo>
                    <a:pt x="273" y="3474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1" name="Google Shape;2901;p27"/>
            <p:cNvSpPr/>
            <p:nvPr/>
          </p:nvSpPr>
          <p:spPr>
            <a:xfrm>
              <a:off x="3330568" y="1619363"/>
              <a:ext cx="6023" cy="200813"/>
            </a:xfrm>
            <a:custGeom>
              <a:rect b="b" l="l" r="r" t="t"/>
              <a:pathLst>
                <a:path extrusionOk="0" h="9102" w="273">
                  <a:moveTo>
                    <a:pt x="0" y="0"/>
                  </a:moveTo>
                  <a:lnTo>
                    <a:pt x="0" y="9102"/>
                  </a:lnTo>
                  <a:lnTo>
                    <a:pt x="272" y="910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2" name="Google Shape;2902;p27"/>
            <p:cNvSpPr/>
            <p:nvPr/>
          </p:nvSpPr>
          <p:spPr>
            <a:xfrm>
              <a:off x="3422878" y="1619363"/>
              <a:ext cx="5582" cy="200813"/>
            </a:xfrm>
            <a:custGeom>
              <a:rect b="b" l="l" r="r" t="t"/>
              <a:pathLst>
                <a:path extrusionOk="0" h="9102" w="253">
                  <a:moveTo>
                    <a:pt x="1" y="0"/>
                  </a:moveTo>
                  <a:lnTo>
                    <a:pt x="1" y="9102"/>
                  </a:lnTo>
                  <a:lnTo>
                    <a:pt x="252" y="9102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3" name="Google Shape;2903;p27"/>
            <p:cNvSpPr/>
            <p:nvPr/>
          </p:nvSpPr>
          <p:spPr>
            <a:xfrm>
              <a:off x="3345328" y="1637808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1" y="1"/>
                  </a:moveTo>
                  <a:lnTo>
                    <a:pt x="1" y="3725"/>
                  </a:lnTo>
                  <a:lnTo>
                    <a:pt x="273" y="3725"/>
                  </a:lnTo>
                  <a:lnTo>
                    <a:pt x="273" y="252"/>
                  </a:lnTo>
                  <a:lnTo>
                    <a:pt x="2177" y="252"/>
                  </a:lnTo>
                  <a:lnTo>
                    <a:pt x="2177" y="1905"/>
                  </a:lnTo>
                  <a:lnTo>
                    <a:pt x="942" y="1905"/>
                  </a:lnTo>
                  <a:lnTo>
                    <a:pt x="942" y="901"/>
                  </a:lnTo>
                  <a:lnTo>
                    <a:pt x="1507" y="901"/>
                  </a:lnTo>
                  <a:lnTo>
                    <a:pt x="1507" y="1382"/>
                  </a:lnTo>
                  <a:lnTo>
                    <a:pt x="1758" y="1382"/>
                  </a:lnTo>
                  <a:lnTo>
                    <a:pt x="1758" y="650"/>
                  </a:lnTo>
                  <a:lnTo>
                    <a:pt x="670" y="650"/>
                  </a:lnTo>
                  <a:lnTo>
                    <a:pt x="670" y="2156"/>
                  </a:lnTo>
                  <a:lnTo>
                    <a:pt x="2428" y="2156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4" name="Google Shape;2904;p27"/>
            <p:cNvSpPr/>
            <p:nvPr/>
          </p:nvSpPr>
          <p:spPr>
            <a:xfrm>
              <a:off x="3345328" y="1693670"/>
              <a:ext cx="53568" cy="52200"/>
            </a:xfrm>
            <a:custGeom>
              <a:rect b="b" l="l" r="r" t="t"/>
              <a:pathLst>
                <a:path extrusionOk="0" h="2366" w="2428">
                  <a:moveTo>
                    <a:pt x="2177" y="273"/>
                  </a:moveTo>
                  <a:lnTo>
                    <a:pt x="2177" y="2093"/>
                  </a:lnTo>
                  <a:lnTo>
                    <a:pt x="273" y="2093"/>
                  </a:lnTo>
                  <a:lnTo>
                    <a:pt x="273" y="273"/>
                  </a:lnTo>
                  <a:close/>
                  <a:moveTo>
                    <a:pt x="1" y="1"/>
                  </a:moveTo>
                  <a:lnTo>
                    <a:pt x="1" y="2365"/>
                  </a:lnTo>
                  <a:lnTo>
                    <a:pt x="2428" y="236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5" name="Google Shape;2905;p27"/>
            <p:cNvSpPr/>
            <p:nvPr/>
          </p:nvSpPr>
          <p:spPr>
            <a:xfrm>
              <a:off x="3359646" y="1707525"/>
              <a:ext cx="24953" cy="24489"/>
            </a:xfrm>
            <a:custGeom>
              <a:rect b="b" l="l" r="r" t="t"/>
              <a:pathLst>
                <a:path extrusionOk="0" h="1110" w="1131">
                  <a:moveTo>
                    <a:pt x="879" y="252"/>
                  </a:moveTo>
                  <a:lnTo>
                    <a:pt x="879" y="858"/>
                  </a:lnTo>
                  <a:lnTo>
                    <a:pt x="272" y="858"/>
                  </a:lnTo>
                  <a:lnTo>
                    <a:pt x="272" y="252"/>
                  </a:lnTo>
                  <a:close/>
                  <a:moveTo>
                    <a:pt x="0" y="0"/>
                  </a:moveTo>
                  <a:lnTo>
                    <a:pt x="0" y="1109"/>
                  </a:lnTo>
                  <a:lnTo>
                    <a:pt x="1130" y="1109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6" name="Google Shape;2906;p27"/>
            <p:cNvSpPr/>
            <p:nvPr/>
          </p:nvSpPr>
          <p:spPr>
            <a:xfrm>
              <a:off x="3348571" y="1623511"/>
              <a:ext cx="65106" cy="192517"/>
            </a:xfrm>
            <a:custGeom>
              <a:rect b="b" l="l" r="r" t="t"/>
              <a:pathLst>
                <a:path extrusionOk="0" h="8726" w="2951">
                  <a:moveTo>
                    <a:pt x="0" y="0"/>
                  </a:moveTo>
                  <a:lnTo>
                    <a:pt x="0" y="251"/>
                  </a:lnTo>
                  <a:lnTo>
                    <a:pt x="2699" y="251"/>
                  </a:lnTo>
                  <a:lnTo>
                    <a:pt x="2699" y="8474"/>
                  </a:lnTo>
                  <a:lnTo>
                    <a:pt x="0" y="8474"/>
                  </a:lnTo>
                  <a:lnTo>
                    <a:pt x="0" y="8726"/>
                  </a:lnTo>
                  <a:lnTo>
                    <a:pt x="2950" y="8726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7" name="Google Shape;2907;p27"/>
            <p:cNvSpPr/>
            <p:nvPr/>
          </p:nvSpPr>
          <p:spPr>
            <a:xfrm>
              <a:off x="3345328" y="1719990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1" y="0"/>
                  </a:moveTo>
                  <a:lnTo>
                    <a:pt x="1" y="3704"/>
                  </a:lnTo>
                  <a:lnTo>
                    <a:pt x="2428" y="3704"/>
                  </a:lnTo>
                  <a:lnTo>
                    <a:pt x="2428" y="1549"/>
                  </a:lnTo>
                  <a:lnTo>
                    <a:pt x="670" y="1549"/>
                  </a:lnTo>
                  <a:lnTo>
                    <a:pt x="670" y="3055"/>
                  </a:lnTo>
                  <a:lnTo>
                    <a:pt x="1758" y="3055"/>
                  </a:lnTo>
                  <a:lnTo>
                    <a:pt x="1758" y="2323"/>
                  </a:lnTo>
                  <a:lnTo>
                    <a:pt x="1507" y="2323"/>
                  </a:lnTo>
                  <a:lnTo>
                    <a:pt x="1507" y="2804"/>
                  </a:lnTo>
                  <a:lnTo>
                    <a:pt x="942" y="2804"/>
                  </a:lnTo>
                  <a:lnTo>
                    <a:pt x="942" y="1821"/>
                  </a:lnTo>
                  <a:lnTo>
                    <a:pt x="2177" y="1821"/>
                  </a:lnTo>
                  <a:lnTo>
                    <a:pt x="2177" y="3453"/>
                  </a:lnTo>
                  <a:lnTo>
                    <a:pt x="273" y="3453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8" name="Google Shape;2908;p27"/>
            <p:cNvSpPr/>
            <p:nvPr/>
          </p:nvSpPr>
          <p:spPr>
            <a:xfrm>
              <a:off x="2817240" y="2107761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9" name="Google Shape;2909;p27"/>
            <p:cNvSpPr/>
            <p:nvPr/>
          </p:nvSpPr>
          <p:spPr>
            <a:xfrm>
              <a:off x="2817240" y="2199629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0" name="Google Shape;2910;p27"/>
            <p:cNvSpPr/>
            <p:nvPr/>
          </p:nvSpPr>
          <p:spPr>
            <a:xfrm>
              <a:off x="2923405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2449" y="1486"/>
                  </a:lnTo>
                  <a:lnTo>
                    <a:pt x="2449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892" y="2407"/>
                  </a:lnTo>
                  <a:lnTo>
                    <a:pt x="38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1" name="Google Shape;2911;p27"/>
            <p:cNvSpPr/>
            <p:nvPr/>
          </p:nvSpPr>
          <p:spPr>
            <a:xfrm>
              <a:off x="2896179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2" name="Google Shape;2912;p27"/>
            <p:cNvSpPr/>
            <p:nvPr/>
          </p:nvSpPr>
          <p:spPr>
            <a:xfrm>
              <a:off x="2910476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900" y="273"/>
                  </a:moveTo>
                  <a:lnTo>
                    <a:pt x="900" y="879"/>
                  </a:lnTo>
                  <a:lnTo>
                    <a:pt x="273" y="879"/>
                  </a:lnTo>
                  <a:lnTo>
                    <a:pt x="273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3" name="Google Shape;2913;p27"/>
            <p:cNvSpPr/>
            <p:nvPr/>
          </p:nvSpPr>
          <p:spPr>
            <a:xfrm>
              <a:off x="2822314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893" y="0"/>
                  </a:lnTo>
                  <a:lnTo>
                    <a:pt x="8893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4" name="Google Shape;2914;p27"/>
            <p:cNvSpPr/>
            <p:nvPr/>
          </p:nvSpPr>
          <p:spPr>
            <a:xfrm>
              <a:off x="3033739" y="2122521"/>
              <a:ext cx="69254" cy="67886"/>
            </a:xfrm>
            <a:custGeom>
              <a:rect b="b" l="l" r="r" t="t"/>
              <a:pathLst>
                <a:path extrusionOk="0" h="3077" w="3139">
                  <a:moveTo>
                    <a:pt x="2888" y="252"/>
                  </a:moveTo>
                  <a:lnTo>
                    <a:pt x="2888" y="2825"/>
                  </a:lnTo>
                  <a:lnTo>
                    <a:pt x="272" y="2825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3077"/>
                  </a:lnTo>
                  <a:lnTo>
                    <a:pt x="3139" y="307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5" name="Google Shape;2915;p27"/>
            <p:cNvSpPr/>
            <p:nvPr/>
          </p:nvSpPr>
          <p:spPr>
            <a:xfrm>
              <a:off x="3064671" y="2132692"/>
              <a:ext cx="8781" cy="18488"/>
            </a:xfrm>
            <a:custGeom>
              <a:rect b="b" l="l" r="r" t="t"/>
              <a:pathLst>
                <a:path extrusionOk="0" h="838" w="398">
                  <a:moveTo>
                    <a:pt x="168" y="0"/>
                  </a:moveTo>
                  <a:cubicBezTo>
                    <a:pt x="63" y="105"/>
                    <a:pt x="0" y="272"/>
                    <a:pt x="0" y="419"/>
                  </a:cubicBezTo>
                  <a:cubicBezTo>
                    <a:pt x="0" y="565"/>
                    <a:pt x="63" y="712"/>
                    <a:pt x="168" y="837"/>
                  </a:cubicBezTo>
                  <a:cubicBezTo>
                    <a:pt x="398" y="607"/>
                    <a:pt x="398" y="23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6" name="Google Shape;2916;p27"/>
            <p:cNvSpPr/>
            <p:nvPr/>
          </p:nvSpPr>
          <p:spPr>
            <a:xfrm>
              <a:off x="3064671" y="2161770"/>
              <a:ext cx="7391" cy="18025"/>
            </a:xfrm>
            <a:custGeom>
              <a:rect b="b" l="l" r="r" t="t"/>
              <a:pathLst>
                <a:path extrusionOk="0" h="817" w="335">
                  <a:moveTo>
                    <a:pt x="168" y="0"/>
                  </a:moveTo>
                  <a:cubicBezTo>
                    <a:pt x="84" y="0"/>
                    <a:pt x="0" y="189"/>
                    <a:pt x="0" y="419"/>
                  </a:cubicBezTo>
                  <a:cubicBezTo>
                    <a:pt x="0" y="628"/>
                    <a:pt x="84" y="816"/>
                    <a:pt x="168" y="816"/>
                  </a:cubicBezTo>
                  <a:cubicBezTo>
                    <a:pt x="251" y="816"/>
                    <a:pt x="335" y="628"/>
                    <a:pt x="335" y="419"/>
                  </a:cubicBezTo>
                  <a:cubicBezTo>
                    <a:pt x="335" y="189"/>
                    <a:pt x="251" y="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7" name="Google Shape;2917;p27"/>
            <p:cNvSpPr/>
            <p:nvPr/>
          </p:nvSpPr>
          <p:spPr>
            <a:xfrm>
              <a:off x="3073893" y="2152526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9" y="1"/>
                  </a:moveTo>
                  <a:cubicBezTo>
                    <a:pt x="252" y="1"/>
                    <a:pt x="105" y="64"/>
                    <a:pt x="1" y="168"/>
                  </a:cubicBezTo>
                  <a:cubicBezTo>
                    <a:pt x="116" y="283"/>
                    <a:pt x="267" y="341"/>
                    <a:pt x="419" y="341"/>
                  </a:cubicBezTo>
                  <a:cubicBezTo>
                    <a:pt x="571" y="341"/>
                    <a:pt x="723" y="283"/>
                    <a:pt x="838" y="168"/>
                  </a:cubicBezTo>
                  <a:cubicBezTo>
                    <a:pt x="712" y="64"/>
                    <a:pt x="566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8" name="Google Shape;2918;p27"/>
            <p:cNvSpPr/>
            <p:nvPr/>
          </p:nvSpPr>
          <p:spPr>
            <a:xfrm>
              <a:off x="3044351" y="2152526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9" y="1"/>
                  </a:moveTo>
                  <a:cubicBezTo>
                    <a:pt x="273" y="1"/>
                    <a:pt x="105" y="64"/>
                    <a:pt x="1" y="168"/>
                  </a:cubicBezTo>
                  <a:cubicBezTo>
                    <a:pt x="116" y="283"/>
                    <a:pt x="267" y="341"/>
                    <a:pt x="419" y="341"/>
                  </a:cubicBezTo>
                  <a:cubicBezTo>
                    <a:pt x="571" y="341"/>
                    <a:pt x="722" y="283"/>
                    <a:pt x="838" y="168"/>
                  </a:cubicBezTo>
                  <a:cubicBezTo>
                    <a:pt x="733" y="64"/>
                    <a:pt x="566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9" name="Google Shape;2919;p27"/>
            <p:cNvSpPr/>
            <p:nvPr/>
          </p:nvSpPr>
          <p:spPr>
            <a:xfrm>
              <a:off x="3071598" y="2141450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544" y="1"/>
                  </a:moveTo>
                  <a:cubicBezTo>
                    <a:pt x="419" y="1"/>
                    <a:pt x="314" y="43"/>
                    <a:pt x="230" y="126"/>
                  </a:cubicBezTo>
                  <a:cubicBezTo>
                    <a:pt x="84" y="126"/>
                    <a:pt x="0" y="315"/>
                    <a:pt x="105" y="440"/>
                  </a:cubicBezTo>
                  <a:cubicBezTo>
                    <a:pt x="143" y="472"/>
                    <a:pt x="187" y="486"/>
                    <a:pt x="229" y="486"/>
                  </a:cubicBezTo>
                  <a:cubicBezTo>
                    <a:pt x="327" y="486"/>
                    <a:pt x="419" y="410"/>
                    <a:pt x="419" y="294"/>
                  </a:cubicBezTo>
                  <a:cubicBezTo>
                    <a:pt x="502" y="231"/>
                    <a:pt x="544" y="105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0" name="Google Shape;2920;p27"/>
            <p:cNvSpPr/>
            <p:nvPr/>
          </p:nvSpPr>
          <p:spPr>
            <a:xfrm>
              <a:off x="3053132" y="2160733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312" y="1"/>
                  </a:moveTo>
                  <a:cubicBezTo>
                    <a:pt x="215" y="1"/>
                    <a:pt x="126" y="72"/>
                    <a:pt x="126" y="173"/>
                  </a:cubicBezTo>
                  <a:cubicBezTo>
                    <a:pt x="42" y="257"/>
                    <a:pt x="0" y="361"/>
                    <a:pt x="0" y="487"/>
                  </a:cubicBezTo>
                  <a:cubicBezTo>
                    <a:pt x="105" y="487"/>
                    <a:pt x="230" y="445"/>
                    <a:pt x="314" y="361"/>
                  </a:cubicBezTo>
                  <a:cubicBezTo>
                    <a:pt x="460" y="361"/>
                    <a:pt x="544" y="152"/>
                    <a:pt x="440" y="47"/>
                  </a:cubicBezTo>
                  <a:cubicBezTo>
                    <a:pt x="401" y="15"/>
                    <a:pt x="356" y="1"/>
                    <a:pt x="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1" name="Google Shape;2921;p27"/>
            <p:cNvSpPr/>
            <p:nvPr/>
          </p:nvSpPr>
          <p:spPr>
            <a:xfrm>
              <a:off x="3071598" y="2160733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232" y="1"/>
                  </a:moveTo>
                  <a:cubicBezTo>
                    <a:pt x="188" y="1"/>
                    <a:pt x="144" y="15"/>
                    <a:pt x="105" y="47"/>
                  </a:cubicBezTo>
                  <a:cubicBezTo>
                    <a:pt x="0" y="152"/>
                    <a:pt x="84" y="361"/>
                    <a:pt x="230" y="361"/>
                  </a:cubicBezTo>
                  <a:cubicBezTo>
                    <a:pt x="314" y="424"/>
                    <a:pt x="419" y="487"/>
                    <a:pt x="544" y="487"/>
                  </a:cubicBezTo>
                  <a:cubicBezTo>
                    <a:pt x="544" y="361"/>
                    <a:pt x="502" y="257"/>
                    <a:pt x="419" y="173"/>
                  </a:cubicBezTo>
                  <a:cubicBezTo>
                    <a:pt x="419" y="72"/>
                    <a:pt x="329" y="1"/>
                    <a:pt x="2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2" name="Google Shape;2922;p27"/>
            <p:cNvSpPr/>
            <p:nvPr/>
          </p:nvSpPr>
          <p:spPr>
            <a:xfrm>
              <a:off x="3055360" y="2144230"/>
              <a:ext cx="7479" cy="7281"/>
            </a:xfrm>
            <a:custGeom>
              <a:rect b="b" l="l" r="r" t="t"/>
              <a:pathLst>
                <a:path extrusionOk="0" h="330" w="339">
                  <a:moveTo>
                    <a:pt x="213" y="0"/>
                  </a:moveTo>
                  <a:cubicBezTo>
                    <a:pt x="1" y="0"/>
                    <a:pt x="118" y="330"/>
                    <a:pt x="260" y="330"/>
                  </a:cubicBezTo>
                  <a:cubicBezTo>
                    <a:pt x="286" y="330"/>
                    <a:pt x="313" y="319"/>
                    <a:pt x="339" y="293"/>
                  </a:cubicBezTo>
                  <a:cubicBezTo>
                    <a:pt x="339" y="189"/>
                    <a:pt x="297" y="84"/>
                    <a:pt x="2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3" name="Google Shape;2923;p27"/>
            <p:cNvSpPr/>
            <p:nvPr/>
          </p:nvSpPr>
          <p:spPr>
            <a:xfrm>
              <a:off x="3066039" y="2154291"/>
              <a:ext cx="4655" cy="4258"/>
            </a:xfrm>
            <a:custGeom>
              <a:rect b="b" l="l" r="r" t="t"/>
              <a:pathLst>
                <a:path extrusionOk="0" h="193" w="211">
                  <a:moveTo>
                    <a:pt x="81" y="0"/>
                  </a:moveTo>
                  <a:cubicBezTo>
                    <a:pt x="32" y="0"/>
                    <a:pt x="1" y="52"/>
                    <a:pt x="1" y="88"/>
                  </a:cubicBezTo>
                  <a:cubicBezTo>
                    <a:pt x="1" y="151"/>
                    <a:pt x="43" y="193"/>
                    <a:pt x="106" y="193"/>
                  </a:cubicBezTo>
                  <a:cubicBezTo>
                    <a:pt x="168" y="193"/>
                    <a:pt x="210" y="151"/>
                    <a:pt x="210" y="88"/>
                  </a:cubicBezTo>
                  <a:cubicBezTo>
                    <a:pt x="210" y="52"/>
                    <a:pt x="179" y="0"/>
                    <a:pt x="130" y="0"/>
                  </a:cubicBezTo>
                  <a:cubicBezTo>
                    <a:pt x="122" y="0"/>
                    <a:pt x="114" y="2"/>
                    <a:pt x="106" y="5"/>
                  </a:cubicBezTo>
                  <a:cubicBezTo>
                    <a:pt x="97" y="2"/>
                    <a:pt x="89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4" name="Google Shape;2924;p27"/>
            <p:cNvSpPr/>
            <p:nvPr/>
          </p:nvSpPr>
          <p:spPr>
            <a:xfrm>
              <a:off x="2837074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407"/>
                  </a:lnTo>
                  <a:lnTo>
                    <a:pt x="2261" y="2407"/>
                  </a:lnTo>
                  <a:lnTo>
                    <a:pt x="2261" y="649"/>
                  </a:lnTo>
                  <a:lnTo>
                    <a:pt x="691" y="649"/>
                  </a:lnTo>
                  <a:lnTo>
                    <a:pt x="691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73" y="2156"/>
                  </a:lnTo>
                  <a:lnTo>
                    <a:pt x="273" y="252"/>
                  </a:lnTo>
                  <a:lnTo>
                    <a:pt x="3914" y="252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5" name="Google Shape;2925;p27"/>
            <p:cNvSpPr/>
            <p:nvPr/>
          </p:nvSpPr>
          <p:spPr>
            <a:xfrm>
              <a:off x="3108068" y="2107761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6" name="Google Shape;2926;p27"/>
            <p:cNvSpPr/>
            <p:nvPr/>
          </p:nvSpPr>
          <p:spPr>
            <a:xfrm>
              <a:off x="3108068" y="2199629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7" name="Google Shape;2927;p27"/>
            <p:cNvSpPr/>
            <p:nvPr/>
          </p:nvSpPr>
          <p:spPr>
            <a:xfrm>
              <a:off x="3213769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913" y="2407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8" name="Google Shape;2928;p27"/>
            <p:cNvSpPr/>
            <p:nvPr/>
          </p:nvSpPr>
          <p:spPr>
            <a:xfrm>
              <a:off x="3186544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2"/>
                  </a:moveTo>
                  <a:lnTo>
                    <a:pt x="2218" y="2177"/>
                  </a:lnTo>
                  <a:lnTo>
                    <a:pt x="272" y="2177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9" name="Google Shape;2929;p27"/>
            <p:cNvSpPr/>
            <p:nvPr/>
          </p:nvSpPr>
          <p:spPr>
            <a:xfrm>
              <a:off x="3201304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879" y="273"/>
                  </a:moveTo>
                  <a:lnTo>
                    <a:pt x="879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1" y="1151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0" name="Google Shape;2930;p27"/>
            <p:cNvSpPr/>
            <p:nvPr/>
          </p:nvSpPr>
          <p:spPr>
            <a:xfrm>
              <a:off x="3112679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1" name="Google Shape;2931;p27"/>
            <p:cNvSpPr/>
            <p:nvPr/>
          </p:nvSpPr>
          <p:spPr>
            <a:xfrm>
              <a:off x="3127439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407"/>
                  </a:lnTo>
                  <a:lnTo>
                    <a:pt x="2261" y="2407"/>
                  </a:lnTo>
                  <a:lnTo>
                    <a:pt x="2261" y="649"/>
                  </a:lnTo>
                  <a:lnTo>
                    <a:pt x="691" y="649"/>
                  </a:lnTo>
                  <a:lnTo>
                    <a:pt x="691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2009" y="921"/>
                  </a:lnTo>
                  <a:lnTo>
                    <a:pt x="2009" y="2156"/>
                  </a:lnTo>
                  <a:lnTo>
                    <a:pt x="273" y="2156"/>
                  </a:lnTo>
                  <a:lnTo>
                    <a:pt x="273" y="252"/>
                  </a:lnTo>
                  <a:lnTo>
                    <a:pt x="3914" y="252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2" name="Google Shape;2932;p27"/>
            <p:cNvSpPr/>
            <p:nvPr/>
          </p:nvSpPr>
          <p:spPr>
            <a:xfrm>
              <a:off x="2315450" y="2107761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3" name="Google Shape;2933;p27"/>
            <p:cNvSpPr/>
            <p:nvPr/>
          </p:nvSpPr>
          <p:spPr>
            <a:xfrm>
              <a:off x="2315450" y="219962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4" name="Google Shape;2934;p27"/>
            <p:cNvSpPr/>
            <p:nvPr/>
          </p:nvSpPr>
          <p:spPr>
            <a:xfrm>
              <a:off x="2421152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26" y="2156"/>
                  </a:lnTo>
                  <a:lnTo>
                    <a:pt x="1926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913" y="2407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5" name="Google Shape;2935;p27"/>
            <p:cNvSpPr/>
            <p:nvPr/>
          </p:nvSpPr>
          <p:spPr>
            <a:xfrm>
              <a:off x="2393927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2"/>
                  </a:moveTo>
                  <a:lnTo>
                    <a:pt x="2218" y="2177"/>
                  </a:lnTo>
                  <a:lnTo>
                    <a:pt x="272" y="2177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6" name="Google Shape;2936;p27"/>
            <p:cNvSpPr/>
            <p:nvPr/>
          </p:nvSpPr>
          <p:spPr>
            <a:xfrm>
              <a:off x="2408686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880" y="273"/>
                  </a:moveTo>
                  <a:lnTo>
                    <a:pt x="880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7" name="Google Shape;2937;p27"/>
            <p:cNvSpPr/>
            <p:nvPr/>
          </p:nvSpPr>
          <p:spPr>
            <a:xfrm>
              <a:off x="2320061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52" y="2699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8" name="Google Shape;2938;p27"/>
            <p:cNvSpPr/>
            <p:nvPr/>
          </p:nvSpPr>
          <p:spPr>
            <a:xfrm>
              <a:off x="2531486" y="2122521"/>
              <a:ext cx="69254" cy="67886"/>
            </a:xfrm>
            <a:custGeom>
              <a:rect b="b" l="l" r="r" t="t"/>
              <a:pathLst>
                <a:path extrusionOk="0" h="3077" w="3139">
                  <a:moveTo>
                    <a:pt x="2888" y="252"/>
                  </a:moveTo>
                  <a:lnTo>
                    <a:pt x="2888" y="2825"/>
                  </a:lnTo>
                  <a:lnTo>
                    <a:pt x="272" y="2825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3077"/>
                  </a:lnTo>
                  <a:lnTo>
                    <a:pt x="3139" y="307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9" name="Google Shape;2939;p27"/>
            <p:cNvSpPr/>
            <p:nvPr/>
          </p:nvSpPr>
          <p:spPr>
            <a:xfrm>
              <a:off x="2562418" y="2132692"/>
              <a:ext cx="8781" cy="18488"/>
            </a:xfrm>
            <a:custGeom>
              <a:rect b="b" l="l" r="r" t="t"/>
              <a:pathLst>
                <a:path extrusionOk="0" h="838" w="398">
                  <a:moveTo>
                    <a:pt x="168" y="0"/>
                  </a:moveTo>
                  <a:cubicBezTo>
                    <a:pt x="63" y="105"/>
                    <a:pt x="0" y="272"/>
                    <a:pt x="0" y="419"/>
                  </a:cubicBezTo>
                  <a:cubicBezTo>
                    <a:pt x="0" y="565"/>
                    <a:pt x="63" y="712"/>
                    <a:pt x="168" y="837"/>
                  </a:cubicBezTo>
                  <a:cubicBezTo>
                    <a:pt x="398" y="607"/>
                    <a:pt x="398" y="23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0" name="Google Shape;2940;p27"/>
            <p:cNvSpPr/>
            <p:nvPr/>
          </p:nvSpPr>
          <p:spPr>
            <a:xfrm>
              <a:off x="2562418" y="2161770"/>
              <a:ext cx="7413" cy="18025"/>
            </a:xfrm>
            <a:custGeom>
              <a:rect b="b" l="l" r="r" t="t"/>
              <a:pathLst>
                <a:path extrusionOk="0" h="817" w="336">
                  <a:moveTo>
                    <a:pt x="168" y="0"/>
                  </a:moveTo>
                  <a:cubicBezTo>
                    <a:pt x="84" y="0"/>
                    <a:pt x="0" y="189"/>
                    <a:pt x="0" y="419"/>
                  </a:cubicBezTo>
                  <a:cubicBezTo>
                    <a:pt x="0" y="628"/>
                    <a:pt x="84" y="816"/>
                    <a:pt x="168" y="816"/>
                  </a:cubicBezTo>
                  <a:cubicBezTo>
                    <a:pt x="272" y="816"/>
                    <a:pt x="335" y="628"/>
                    <a:pt x="335" y="419"/>
                  </a:cubicBezTo>
                  <a:cubicBezTo>
                    <a:pt x="335" y="189"/>
                    <a:pt x="272" y="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1" name="Google Shape;2941;p27"/>
            <p:cNvSpPr/>
            <p:nvPr/>
          </p:nvSpPr>
          <p:spPr>
            <a:xfrm>
              <a:off x="2571640" y="2152526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273" y="1"/>
                    <a:pt x="126" y="64"/>
                    <a:pt x="1" y="168"/>
                  </a:cubicBezTo>
                  <a:cubicBezTo>
                    <a:pt x="126" y="273"/>
                    <a:pt x="273" y="336"/>
                    <a:pt x="419" y="336"/>
                  </a:cubicBezTo>
                  <a:cubicBezTo>
                    <a:pt x="587" y="336"/>
                    <a:pt x="733" y="273"/>
                    <a:pt x="838" y="168"/>
                  </a:cubicBezTo>
                  <a:cubicBezTo>
                    <a:pt x="733" y="64"/>
                    <a:pt x="587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2" name="Google Shape;2942;p27"/>
            <p:cNvSpPr/>
            <p:nvPr/>
          </p:nvSpPr>
          <p:spPr>
            <a:xfrm>
              <a:off x="2542098" y="2152526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85"/>
                    <a:pt x="1" y="168"/>
                  </a:cubicBezTo>
                  <a:cubicBezTo>
                    <a:pt x="1" y="273"/>
                    <a:pt x="189" y="336"/>
                    <a:pt x="419" y="336"/>
                  </a:cubicBezTo>
                  <a:cubicBezTo>
                    <a:pt x="649" y="336"/>
                    <a:pt x="838" y="273"/>
                    <a:pt x="838" y="168"/>
                  </a:cubicBezTo>
                  <a:cubicBezTo>
                    <a:pt x="838" y="85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3" name="Google Shape;2943;p27"/>
            <p:cNvSpPr/>
            <p:nvPr/>
          </p:nvSpPr>
          <p:spPr>
            <a:xfrm>
              <a:off x="2572103" y="2141450"/>
              <a:ext cx="9266" cy="9266"/>
            </a:xfrm>
            <a:custGeom>
              <a:rect b="b" l="l" r="r" t="t"/>
              <a:pathLst>
                <a:path extrusionOk="0" h="420" w="420">
                  <a:moveTo>
                    <a:pt x="419" y="1"/>
                  </a:moveTo>
                  <a:cubicBezTo>
                    <a:pt x="315" y="1"/>
                    <a:pt x="210" y="43"/>
                    <a:pt x="126" y="126"/>
                  </a:cubicBezTo>
                  <a:cubicBezTo>
                    <a:pt x="43" y="210"/>
                    <a:pt x="1" y="315"/>
                    <a:pt x="1" y="419"/>
                  </a:cubicBezTo>
                  <a:cubicBezTo>
                    <a:pt x="105" y="419"/>
                    <a:pt x="210" y="377"/>
                    <a:pt x="294" y="294"/>
                  </a:cubicBezTo>
                  <a:cubicBezTo>
                    <a:pt x="377" y="231"/>
                    <a:pt x="419" y="105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4" name="Google Shape;2944;p27"/>
            <p:cNvSpPr/>
            <p:nvPr/>
          </p:nvSpPr>
          <p:spPr>
            <a:xfrm>
              <a:off x="2548563" y="2160733"/>
              <a:ext cx="14341" cy="11781"/>
            </a:xfrm>
            <a:custGeom>
              <a:rect b="b" l="l" r="r" t="t"/>
              <a:pathLst>
                <a:path extrusionOk="0" h="534" w="650">
                  <a:moveTo>
                    <a:pt x="418" y="1"/>
                  </a:moveTo>
                  <a:cubicBezTo>
                    <a:pt x="322" y="1"/>
                    <a:pt x="237" y="72"/>
                    <a:pt x="252" y="173"/>
                  </a:cubicBezTo>
                  <a:cubicBezTo>
                    <a:pt x="84" y="173"/>
                    <a:pt x="1" y="382"/>
                    <a:pt x="126" y="487"/>
                  </a:cubicBezTo>
                  <a:cubicBezTo>
                    <a:pt x="159" y="519"/>
                    <a:pt x="199" y="533"/>
                    <a:pt x="239" y="533"/>
                  </a:cubicBezTo>
                  <a:cubicBezTo>
                    <a:pt x="329" y="533"/>
                    <a:pt x="419" y="462"/>
                    <a:pt x="419" y="361"/>
                  </a:cubicBezTo>
                  <a:cubicBezTo>
                    <a:pt x="586" y="361"/>
                    <a:pt x="649" y="152"/>
                    <a:pt x="545" y="47"/>
                  </a:cubicBezTo>
                  <a:cubicBezTo>
                    <a:pt x="506" y="15"/>
                    <a:pt x="461" y="1"/>
                    <a:pt x="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5" name="Google Shape;2945;p27"/>
            <p:cNvSpPr/>
            <p:nvPr/>
          </p:nvSpPr>
          <p:spPr>
            <a:xfrm>
              <a:off x="2572103" y="2161770"/>
              <a:ext cx="9266" cy="9708"/>
            </a:xfrm>
            <a:custGeom>
              <a:rect b="b" l="l" r="r" t="t"/>
              <a:pathLst>
                <a:path extrusionOk="0" h="440" w="420">
                  <a:moveTo>
                    <a:pt x="1" y="0"/>
                  </a:moveTo>
                  <a:cubicBezTo>
                    <a:pt x="1" y="126"/>
                    <a:pt x="43" y="230"/>
                    <a:pt x="126" y="314"/>
                  </a:cubicBezTo>
                  <a:cubicBezTo>
                    <a:pt x="210" y="398"/>
                    <a:pt x="315" y="440"/>
                    <a:pt x="419" y="440"/>
                  </a:cubicBezTo>
                  <a:cubicBezTo>
                    <a:pt x="419" y="314"/>
                    <a:pt x="377" y="210"/>
                    <a:pt x="294" y="126"/>
                  </a:cubicBezTo>
                  <a:cubicBezTo>
                    <a:pt x="210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6" name="Google Shape;2946;p27"/>
            <p:cNvSpPr/>
            <p:nvPr/>
          </p:nvSpPr>
          <p:spPr>
            <a:xfrm>
              <a:off x="2550879" y="2141450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0" y="1"/>
                  </a:moveTo>
                  <a:cubicBezTo>
                    <a:pt x="0" y="105"/>
                    <a:pt x="63" y="210"/>
                    <a:pt x="147" y="294"/>
                  </a:cubicBezTo>
                  <a:cubicBezTo>
                    <a:pt x="132" y="410"/>
                    <a:pt x="219" y="486"/>
                    <a:pt x="316" y="486"/>
                  </a:cubicBezTo>
                  <a:cubicBezTo>
                    <a:pt x="358" y="486"/>
                    <a:pt x="402" y="472"/>
                    <a:pt x="440" y="440"/>
                  </a:cubicBezTo>
                  <a:cubicBezTo>
                    <a:pt x="544" y="315"/>
                    <a:pt x="481" y="126"/>
                    <a:pt x="314" y="126"/>
                  </a:cubicBezTo>
                  <a:cubicBezTo>
                    <a:pt x="230" y="43"/>
                    <a:pt x="126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7" name="Google Shape;2947;p27"/>
            <p:cNvSpPr/>
            <p:nvPr/>
          </p:nvSpPr>
          <p:spPr>
            <a:xfrm>
              <a:off x="2563852" y="2154291"/>
              <a:ext cx="4589" cy="4258"/>
            </a:xfrm>
            <a:custGeom>
              <a:rect b="b" l="l" r="r" t="t"/>
              <a:pathLst>
                <a:path extrusionOk="0" h="193" w="208">
                  <a:moveTo>
                    <a:pt x="85" y="0"/>
                  </a:moveTo>
                  <a:cubicBezTo>
                    <a:pt x="45" y="0"/>
                    <a:pt x="1" y="52"/>
                    <a:pt x="19" y="88"/>
                  </a:cubicBezTo>
                  <a:cubicBezTo>
                    <a:pt x="19" y="151"/>
                    <a:pt x="61" y="193"/>
                    <a:pt x="103" y="193"/>
                  </a:cubicBezTo>
                  <a:cubicBezTo>
                    <a:pt x="165" y="193"/>
                    <a:pt x="207" y="151"/>
                    <a:pt x="207" y="88"/>
                  </a:cubicBezTo>
                  <a:cubicBezTo>
                    <a:pt x="207" y="52"/>
                    <a:pt x="176" y="0"/>
                    <a:pt x="127" y="0"/>
                  </a:cubicBezTo>
                  <a:cubicBezTo>
                    <a:pt x="119" y="0"/>
                    <a:pt x="111" y="2"/>
                    <a:pt x="103" y="5"/>
                  </a:cubicBezTo>
                  <a:cubicBezTo>
                    <a:pt x="97" y="2"/>
                    <a:pt x="91" y="0"/>
                    <a:pt x="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8" name="Google Shape;2948;p27"/>
            <p:cNvSpPr/>
            <p:nvPr/>
          </p:nvSpPr>
          <p:spPr>
            <a:xfrm>
              <a:off x="2335285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407"/>
                  </a:lnTo>
                  <a:lnTo>
                    <a:pt x="2240" y="2407"/>
                  </a:lnTo>
                  <a:lnTo>
                    <a:pt x="2240" y="649"/>
                  </a:lnTo>
                  <a:lnTo>
                    <a:pt x="670" y="649"/>
                  </a:lnTo>
                  <a:lnTo>
                    <a:pt x="670" y="1737"/>
                  </a:lnTo>
                  <a:lnTo>
                    <a:pt x="1424" y="1737"/>
                  </a:lnTo>
                  <a:lnTo>
                    <a:pt x="1424" y="1486"/>
                  </a:lnTo>
                  <a:lnTo>
                    <a:pt x="922" y="1486"/>
                  </a:lnTo>
                  <a:lnTo>
                    <a:pt x="922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52" y="2156"/>
                  </a:lnTo>
                  <a:lnTo>
                    <a:pt x="252" y="252"/>
                  </a:lnTo>
                  <a:lnTo>
                    <a:pt x="3893" y="252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9" name="Google Shape;2949;p27"/>
            <p:cNvSpPr/>
            <p:nvPr/>
          </p:nvSpPr>
          <p:spPr>
            <a:xfrm>
              <a:off x="2605815" y="2107761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0" name="Google Shape;2950;p27"/>
            <p:cNvSpPr/>
            <p:nvPr/>
          </p:nvSpPr>
          <p:spPr>
            <a:xfrm>
              <a:off x="2605815" y="2199629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1" name="Google Shape;2951;p27"/>
            <p:cNvSpPr/>
            <p:nvPr/>
          </p:nvSpPr>
          <p:spPr>
            <a:xfrm>
              <a:off x="2711516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52"/>
                  </a:lnTo>
                  <a:lnTo>
                    <a:pt x="3662" y="252"/>
                  </a:lnTo>
                  <a:lnTo>
                    <a:pt x="3662" y="2156"/>
                  </a:lnTo>
                  <a:lnTo>
                    <a:pt x="1926" y="2156"/>
                  </a:lnTo>
                  <a:lnTo>
                    <a:pt x="1926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913" y="2407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2" name="Google Shape;2952;p27"/>
            <p:cNvSpPr/>
            <p:nvPr/>
          </p:nvSpPr>
          <p:spPr>
            <a:xfrm>
              <a:off x="2684755" y="2122057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48" y="2428"/>
                  </a:lnTo>
                  <a:lnTo>
                    <a:pt x="24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3" name="Google Shape;2953;p27"/>
            <p:cNvSpPr/>
            <p:nvPr/>
          </p:nvSpPr>
          <p:spPr>
            <a:xfrm>
              <a:off x="2699051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880" y="273"/>
                  </a:moveTo>
                  <a:lnTo>
                    <a:pt x="880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4" name="Google Shape;2954;p27"/>
            <p:cNvSpPr/>
            <p:nvPr/>
          </p:nvSpPr>
          <p:spPr>
            <a:xfrm>
              <a:off x="2610426" y="2125301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0" y="0"/>
                  </a:moveTo>
                  <a:lnTo>
                    <a:pt x="0" y="2951"/>
                  </a:lnTo>
                  <a:lnTo>
                    <a:pt x="9186" y="2951"/>
                  </a:lnTo>
                  <a:lnTo>
                    <a:pt x="9186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72" y="2699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5" name="Google Shape;2955;p27"/>
            <p:cNvSpPr/>
            <p:nvPr/>
          </p:nvSpPr>
          <p:spPr>
            <a:xfrm>
              <a:off x="2625649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407"/>
                  </a:lnTo>
                  <a:lnTo>
                    <a:pt x="2240" y="2407"/>
                  </a:lnTo>
                  <a:lnTo>
                    <a:pt x="2240" y="649"/>
                  </a:lnTo>
                  <a:lnTo>
                    <a:pt x="670" y="649"/>
                  </a:lnTo>
                  <a:lnTo>
                    <a:pt x="670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52" y="2156"/>
                  </a:lnTo>
                  <a:lnTo>
                    <a:pt x="252" y="252"/>
                  </a:lnTo>
                  <a:lnTo>
                    <a:pt x="3893" y="252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6" name="Google Shape;2956;p27"/>
            <p:cNvSpPr/>
            <p:nvPr/>
          </p:nvSpPr>
          <p:spPr>
            <a:xfrm>
              <a:off x="1813198" y="2107761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7" name="Google Shape;2957;p27"/>
            <p:cNvSpPr/>
            <p:nvPr/>
          </p:nvSpPr>
          <p:spPr>
            <a:xfrm>
              <a:off x="1813198" y="2199629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8" name="Google Shape;2958;p27"/>
            <p:cNvSpPr/>
            <p:nvPr/>
          </p:nvSpPr>
          <p:spPr>
            <a:xfrm>
              <a:off x="1919362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2449" y="1486"/>
                  </a:lnTo>
                  <a:lnTo>
                    <a:pt x="2449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893" y="2407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9" name="Google Shape;2959;p27"/>
            <p:cNvSpPr/>
            <p:nvPr/>
          </p:nvSpPr>
          <p:spPr>
            <a:xfrm>
              <a:off x="1892137" y="2122057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48" y="2428"/>
                  </a:lnTo>
                  <a:lnTo>
                    <a:pt x="24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0" name="Google Shape;2960;p27"/>
            <p:cNvSpPr/>
            <p:nvPr/>
          </p:nvSpPr>
          <p:spPr>
            <a:xfrm>
              <a:off x="1906434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901" y="273"/>
                  </a:moveTo>
                  <a:lnTo>
                    <a:pt x="901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1" name="Google Shape;2961;p27"/>
            <p:cNvSpPr/>
            <p:nvPr/>
          </p:nvSpPr>
          <p:spPr>
            <a:xfrm>
              <a:off x="1817809" y="2125301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1" y="0"/>
                  </a:moveTo>
                  <a:lnTo>
                    <a:pt x="1" y="2951"/>
                  </a:lnTo>
                  <a:lnTo>
                    <a:pt x="9186" y="2951"/>
                  </a:lnTo>
                  <a:lnTo>
                    <a:pt x="9186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73" y="2699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2" name="Google Shape;2962;p27"/>
            <p:cNvSpPr/>
            <p:nvPr/>
          </p:nvSpPr>
          <p:spPr>
            <a:xfrm>
              <a:off x="2029697" y="2122521"/>
              <a:ext cx="69276" cy="67886"/>
            </a:xfrm>
            <a:custGeom>
              <a:rect b="b" l="l" r="r" t="t"/>
              <a:pathLst>
                <a:path extrusionOk="0" h="3077" w="3140">
                  <a:moveTo>
                    <a:pt x="2867" y="252"/>
                  </a:moveTo>
                  <a:lnTo>
                    <a:pt x="2867" y="2825"/>
                  </a:lnTo>
                  <a:lnTo>
                    <a:pt x="252" y="2825"/>
                  </a:lnTo>
                  <a:lnTo>
                    <a:pt x="252" y="252"/>
                  </a:lnTo>
                  <a:close/>
                  <a:moveTo>
                    <a:pt x="0" y="1"/>
                  </a:moveTo>
                  <a:lnTo>
                    <a:pt x="0" y="3077"/>
                  </a:lnTo>
                  <a:lnTo>
                    <a:pt x="3139" y="307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3" name="Google Shape;2963;p27"/>
            <p:cNvSpPr/>
            <p:nvPr/>
          </p:nvSpPr>
          <p:spPr>
            <a:xfrm>
              <a:off x="2060628" y="2132692"/>
              <a:ext cx="8781" cy="18488"/>
            </a:xfrm>
            <a:custGeom>
              <a:rect b="b" l="l" r="r" t="t"/>
              <a:pathLst>
                <a:path extrusionOk="0" h="838" w="398">
                  <a:moveTo>
                    <a:pt x="168" y="0"/>
                  </a:moveTo>
                  <a:cubicBezTo>
                    <a:pt x="63" y="105"/>
                    <a:pt x="0" y="272"/>
                    <a:pt x="0" y="419"/>
                  </a:cubicBezTo>
                  <a:cubicBezTo>
                    <a:pt x="0" y="565"/>
                    <a:pt x="63" y="712"/>
                    <a:pt x="168" y="837"/>
                  </a:cubicBezTo>
                  <a:cubicBezTo>
                    <a:pt x="398" y="607"/>
                    <a:pt x="398" y="23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4" name="Google Shape;2964;p27"/>
            <p:cNvSpPr/>
            <p:nvPr/>
          </p:nvSpPr>
          <p:spPr>
            <a:xfrm>
              <a:off x="2060628" y="2161770"/>
              <a:ext cx="7413" cy="18025"/>
            </a:xfrm>
            <a:custGeom>
              <a:rect b="b" l="l" r="r" t="t"/>
              <a:pathLst>
                <a:path extrusionOk="0" h="817" w="336">
                  <a:moveTo>
                    <a:pt x="168" y="0"/>
                  </a:moveTo>
                  <a:cubicBezTo>
                    <a:pt x="63" y="0"/>
                    <a:pt x="0" y="189"/>
                    <a:pt x="0" y="419"/>
                  </a:cubicBezTo>
                  <a:cubicBezTo>
                    <a:pt x="0" y="628"/>
                    <a:pt x="63" y="816"/>
                    <a:pt x="168" y="816"/>
                  </a:cubicBezTo>
                  <a:cubicBezTo>
                    <a:pt x="251" y="816"/>
                    <a:pt x="335" y="628"/>
                    <a:pt x="335" y="419"/>
                  </a:cubicBezTo>
                  <a:cubicBezTo>
                    <a:pt x="335" y="189"/>
                    <a:pt x="251" y="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5" name="Google Shape;2965;p27"/>
            <p:cNvSpPr/>
            <p:nvPr/>
          </p:nvSpPr>
          <p:spPr>
            <a:xfrm>
              <a:off x="2069851" y="2152526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9" y="1"/>
                  </a:moveTo>
                  <a:cubicBezTo>
                    <a:pt x="252" y="1"/>
                    <a:pt x="105" y="64"/>
                    <a:pt x="1" y="168"/>
                  </a:cubicBezTo>
                  <a:cubicBezTo>
                    <a:pt x="116" y="283"/>
                    <a:pt x="268" y="341"/>
                    <a:pt x="419" y="341"/>
                  </a:cubicBezTo>
                  <a:cubicBezTo>
                    <a:pt x="571" y="341"/>
                    <a:pt x="723" y="283"/>
                    <a:pt x="838" y="168"/>
                  </a:cubicBezTo>
                  <a:cubicBezTo>
                    <a:pt x="712" y="64"/>
                    <a:pt x="566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6" name="Google Shape;2966;p27"/>
            <p:cNvSpPr/>
            <p:nvPr/>
          </p:nvSpPr>
          <p:spPr>
            <a:xfrm>
              <a:off x="2040309" y="2152526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85"/>
                    <a:pt x="1" y="168"/>
                  </a:cubicBezTo>
                  <a:cubicBezTo>
                    <a:pt x="1" y="273"/>
                    <a:pt x="189" y="336"/>
                    <a:pt x="419" y="336"/>
                  </a:cubicBezTo>
                  <a:cubicBezTo>
                    <a:pt x="649" y="336"/>
                    <a:pt x="838" y="273"/>
                    <a:pt x="838" y="168"/>
                  </a:cubicBezTo>
                  <a:cubicBezTo>
                    <a:pt x="838" y="85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7" name="Google Shape;2967;p27"/>
            <p:cNvSpPr/>
            <p:nvPr/>
          </p:nvSpPr>
          <p:spPr>
            <a:xfrm>
              <a:off x="2069851" y="2141450"/>
              <a:ext cx="9730" cy="9266"/>
            </a:xfrm>
            <a:custGeom>
              <a:rect b="b" l="l" r="r" t="t"/>
              <a:pathLst>
                <a:path extrusionOk="0" h="420" w="441">
                  <a:moveTo>
                    <a:pt x="440" y="1"/>
                  </a:moveTo>
                  <a:cubicBezTo>
                    <a:pt x="315" y="1"/>
                    <a:pt x="210" y="43"/>
                    <a:pt x="126" y="126"/>
                  </a:cubicBezTo>
                  <a:cubicBezTo>
                    <a:pt x="43" y="210"/>
                    <a:pt x="1" y="315"/>
                    <a:pt x="1" y="419"/>
                  </a:cubicBezTo>
                  <a:cubicBezTo>
                    <a:pt x="105" y="419"/>
                    <a:pt x="231" y="377"/>
                    <a:pt x="315" y="294"/>
                  </a:cubicBezTo>
                  <a:cubicBezTo>
                    <a:pt x="377" y="210"/>
                    <a:pt x="440" y="105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8" name="Google Shape;2968;p27"/>
            <p:cNvSpPr/>
            <p:nvPr/>
          </p:nvSpPr>
          <p:spPr>
            <a:xfrm>
              <a:off x="2049090" y="2161770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440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210"/>
                    <a:pt x="0" y="314"/>
                    <a:pt x="0" y="440"/>
                  </a:cubicBezTo>
                  <a:cubicBezTo>
                    <a:pt x="105" y="440"/>
                    <a:pt x="209" y="398"/>
                    <a:pt x="293" y="314"/>
                  </a:cubicBezTo>
                  <a:cubicBezTo>
                    <a:pt x="377" y="230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9" name="Google Shape;2969;p27"/>
            <p:cNvSpPr/>
            <p:nvPr/>
          </p:nvSpPr>
          <p:spPr>
            <a:xfrm>
              <a:off x="2069851" y="2161770"/>
              <a:ext cx="9730" cy="9708"/>
            </a:xfrm>
            <a:custGeom>
              <a:rect b="b" l="l" r="r" t="t"/>
              <a:pathLst>
                <a:path extrusionOk="0" h="440" w="441">
                  <a:moveTo>
                    <a:pt x="1" y="0"/>
                  </a:moveTo>
                  <a:cubicBezTo>
                    <a:pt x="1" y="126"/>
                    <a:pt x="43" y="230"/>
                    <a:pt x="126" y="314"/>
                  </a:cubicBezTo>
                  <a:cubicBezTo>
                    <a:pt x="210" y="398"/>
                    <a:pt x="315" y="440"/>
                    <a:pt x="440" y="440"/>
                  </a:cubicBezTo>
                  <a:cubicBezTo>
                    <a:pt x="440" y="314"/>
                    <a:pt x="377" y="210"/>
                    <a:pt x="315" y="126"/>
                  </a:cubicBezTo>
                  <a:cubicBezTo>
                    <a:pt x="231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0" name="Google Shape;2970;p27"/>
            <p:cNvSpPr/>
            <p:nvPr/>
          </p:nvSpPr>
          <p:spPr>
            <a:xfrm>
              <a:off x="2049090" y="2141450"/>
              <a:ext cx="9708" cy="9266"/>
            </a:xfrm>
            <a:custGeom>
              <a:rect b="b" l="l" r="r" t="t"/>
              <a:pathLst>
                <a:path extrusionOk="0" h="420" w="440">
                  <a:moveTo>
                    <a:pt x="0" y="1"/>
                  </a:moveTo>
                  <a:cubicBezTo>
                    <a:pt x="0" y="105"/>
                    <a:pt x="42" y="210"/>
                    <a:pt x="126" y="294"/>
                  </a:cubicBezTo>
                  <a:cubicBezTo>
                    <a:pt x="209" y="377"/>
                    <a:pt x="314" y="419"/>
                    <a:pt x="440" y="419"/>
                  </a:cubicBezTo>
                  <a:cubicBezTo>
                    <a:pt x="440" y="315"/>
                    <a:pt x="377" y="210"/>
                    <a:pt x="293" y="126"/>
                  </a:cubicBezTo>
                  <a:cubicBezTo>
                    <a:pt x="230" y="43"/>
                    <a:pt x="105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1" name="Google Shape;2971;p27"/>
            <p:cNvSpPr/>
            <p:nvPr/>
          </p:nvSpPr>
          <p:spPr>
            <a:xfrm>
              <a:off x="2062018" y="2154158"/>
              <a:ext cx="4633" cy="4523"/>
            </a:xfrm>
            <a:custGeom>
              <a:rect b="b" l="l" r="r" t="t"/>
              <a:pathLst>
                <a:path extrusionOk="0" h="205" w="210">
                  <a:moveTo>
                    <a:pt x="105" y="0"/>
                  </a:moveTo>
                  <a:cubicBezTo>
                    <a:pt x="52" y="0"/>
                    <a:pt x="0" y="31"/>
                    <a:pt x="0" y="94"/>
                  </a:cubicBezTo>
                  <a:cubicBezTo>
                    <a:pt x="0" y="167"/>
                    <a:pt x="52" y="204"/>
                    <a:pt x="105" y="204"/>
                  </a:cubicBezTo>
                  <a:cubicBezTo>
                    <a:pt x="157" y="204"/>
                    <a:pt x="209" y="167"/>
                    <a:pt x="209" y="94"/>
                  </a:cubicBezTo>
                  <a:cubicBezTo>
                    <a:pt x="209" y="31"/>
                    <a:pt x="157" y="0"/>
                    <a:pt x="1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2" name="Google Shape;2972;p27"/>
            <p:cNvSpPr/>
            <p:nvPr/>
          </p:nvSpPr>
          <p:spPr>
            <a:xfrm>
              <a:off x="1833054" y="2122521"/>
              <a:ext cx="86331" cy="53104"/>
            </a:xfrm>
            <a:custGeom>
              <a:rect b="b" l="l" r="r" t="t"/>
              <a:pathLst>
                <a:path extrusionOk="0" h="2407" w="3913">
                  <a:moveTo>
                    <a:pt x="0" y="1"/>
                  </a:moveTo>
                  <a:lnTo>
                    <a:pt x="0" y="2407"/>
                  </a:lnTo>
                  <a:lnTo>
                    <a:pt x="2260" y="2407"/>
                  </a:lnTo>
                  <a:lnTo>
                    <a:pt x="2260" y="649"/>
                  </a:lnTo>
                  <a:lnTo>
                    <a:pt x="670" y="649"/>
                  </a:lnTo>
                  <a:lnTo>
                    <a:pt x="670" y="1737"/>
                  </a:lnTo>
                  <a:lnTo>
                    <a:pt x="1444" y="1737"/>
                  </a:lnTo>
                  <a:lnTo>
                    <a:pt x="1444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988" y="921"/>
                  </a:lnTo>
                  <a:lnTo>
                    <a:pt x="1988" y="2156"/>
                  </a:lnTo>
                  <a:lnTo>
                    <a:pt x="251" y="2156"/>
                  </a:lnTo>
                  <a:lnTo>
                    <a:pt x="251" y="252"/>
                  </a:lnTo>
                  <a:lnTo>
                    <a:pt x="3913" y="252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3" name="Google Shape;2973;p27"/>
            <p:cNvSpPr/>
            <p:nvPr/>
          </p:nvSpPr>
          <p:spPr>
            <a:xfrm>
              <a:off x="2104025" y="2107761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4" name="Google Shape;2974;p27"/>
            <p:cNvSpPr/>
            <p:nvPr/>
          </p:nvSpPr>
          <p:spPr>
            <a:xfrm>
              <a:off x="2104025" y="2199629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5" name="Google Shape;2975;p27"/>
            <p:cNvSpPr/>
            <p:nvPr/>
          </p:nvSpPr>
          <p:spPr>
            <a:xfrm>
              <a:off x="2209727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892" y="2407"/>
                  </a:lnTo>
                  <a:lnTo>
                    <a:pt x="38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6" name="Google Shape;2976;p27"/>
            <p:cNvSpPr/>
            <p:nvPr/>
          </p:nvSpPr>
          <p:spPr>
            <a:xfrm>
              <a:off x="2182502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7" name="Google Shape;2977;p27"/>
            <p:cNvSpPr/>
            <p:nvPr/>
          </p:nvSpPr>
          <p:spPr>
            <a:xfrm>
              <a:off x="2196798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901" y="273"/>
                  </a:moveTo>
                  <a:lnTo>
                    <a:pt x="901" y="879"/>
                  </a:lnTo>
                  <a:lnTo>
                    <a:pt x="273" y="879"/>
                  </a:lnTo>
                  <a:lnTo>
                    <a:pt x="273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8" name="Google Shape;2978;p27"/>
            <p:cNvSpPr/>
            <p:nvPr/>
          </p:nvSpPr>
          <p:spPr>
            <a:xfrm>
              <a:off x="2108636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9" name="Google Shape;2979;p27"/>
            <p:cNvSpPr/>
            <p:nvPr/>
          </p:nvSpPr>
          <p:spPr>
            <a:xfrm>
              <a:off x="2123396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407"/>
                  </a:lnTo>
                  <a:lnTo>
                    <a:pt x="2261" y="2407"/>
                  </a:lnTo>
                  <a:lnTo>
                    <a:pt x="2261" y="649"/>
                  </a:lnTo>
                  <a:lnTo>
                    <a:pt x="691" y="649"/>
                  </a:lnTo>
                  <a:lnTo>
                    <a:pt x="691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3" y="1486"/>
                  </a:lnTo>
                  <a:lnTo>
                    <a:pt x="943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73" y="2156"/>
                  </a:lnTo>
                  <a:lnTo>
                    <a:pt x="273" y="252"/>
                  </a:lnTo>
                  <a:lnTo>
                    <a:pt x="3914" y="252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0" name="Google Shape;2980;p27"/>
            <p:cNvSpPr/>
            <p:nvPr/>
          </p:nvSpPr>
          <p:spPr>
            <a:xfrm>
              <a:off x="1719476" y="1525179"/>
              <a:ext cx="40661" cy="40639"/>
            </a:xfrm>
            <a:custGeom>
              <a:rect b="b" l="l" r="r" t="t"/>
              <a:pathLst>
                <a:path extrusionOk="0" h="1842" w="1843">
                  <a:moveTo>
                    <a:pt x="1570" y="252"/>
                  </a:moveTo>
                  <a:lnTo>
                    <a:pt x="1570" y="1591"/>
                  </a:lnTo>
                  <a:lnTo>
                    <a:pt x="252" y="1591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1842"/>
                  </a:lnTo>
                  <a:lnTo>
                    <a:pt x="1842" y="1842"/>
                  </a:lnTo>
                  <a:lnTo>
                    <a:pt x="1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1" name="Google Shape;2981;p27"/>
            <p:cNvSpPr/>
            <p:nvPr/>
          </p:nvSpPr>
          <p:spPr>
            <a:xfrm>
              <a:off x="1731015" y="153671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4" y="273"/>
                  </a:moveTo>
                  <a:lnTo>
                    <a:pt x="524" y="524"/>
                  </a:lnTo>
                  <a:lnTo>
                    <a:pt x="273" y="524"/>
                  </a:lnTo>
                  <a:lnTo>
                    <a:pt x="273" y="273"/>
                  </a:lnTo>
                  <a:close/>
                  <a:moveTo>
                    <a:pt x="1" y="1"/>
                  </a:moveTo>
                  <a:lnTo>
                    <a:pt x="1" y="796"/>
                  </a:lnTo>
                  <a:lnTo>
                    <a:pt x="796" y="796"/>
                  </a:lnTo>
                  <a:lnTo>
                    <a:pt x="7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2" name="Google Shape;2982;p27"/>
            <p:cNvSpPr/>
            <p:nvPr/>
          </p:nvSpPr>
          <p:spPr>
            <a:xfrm>
              <a:off x="1764263" y="1570429"/>
              <a:ext cx="30027" cy="29564"/>
            </a:xfrm>
            <a:custGeom>
              <a:rect b="b" l="l" r="r" t="t"/>
              <a:pathLst>
                <a:path extrusionOk="0" h="1340" w="1361">
                  <a:moveTo>
                    <a:pt x="0" y="0"/>
                  </a:moveTo>
                  <a:lnTo>
                    <a:pt x="0" y="1339"/>
                  </a:lnTo>
                  <a:lnTo>
                    <a:pt x="272" y="1339"/>
                  </a:lnTo>
                  <a:lnTo>
                    <a:pt x="272" y="251"/>
                  </a:lnTo>
                  <a:lnTo>
                    <a:pt x="1360" y="251"/>
                  </a:lnTo>
                  <a:lnTo>
                    <a:pt x="13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3" name="Google Shape;2983;p27"/>
            <p:cNvSpPr/>
            <p:nvPr/>
          </p:nvSpPr>
          <p:spPr>
            <a:xfrm>
              <a:off x="1775338" y="1581504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1"/>
                  </a:moveTo>
                  <a:lnTo>
                    <a:pt x="524" y="523"/>
                  </a:lnTo>
                  <a:lnTo>
                    <a:pt x="273" y="523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774"/>
                  </a:lnTo>
                  <a:lnTo>
                    <a:pt x="796" y="774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4" name="Google Shape;2984;p27"/>
            <p:cNvSpPr/>
            <p:nvPr/>
          </p:nvSpPr>
          <p:spPr>
            <a:xfrm>
              <a:off x="1704716" y="1510419"/>
              <a:ext cx="108503" cy="108967"/>
            </a:xfrm>
            <a:custGeom>
              <a:rect b="b" l="l" r="r" t="t"/>
              <a:pathLst>
                <a:path extrusionOk="0" h="4939" w="4918">
                  <a:moveTo>
                    <a:pt x="0" y="0"/>
                  </a:moveTo>
                  <a:lnTo>
                    <a:pt x="0" y="4938"/>
                  </a:lnTo>
                  <a:lnTo>
                    <a:pt x="251" y="4938"/>
                  </a:lnTo>
                  <a:lnTo>
                    <a:pt x="251" y="251"/>
                  </a:lnTo>
                  <a:lnTo>
                    <a:pt x="4917" y="251"/>
                  </a:lnTo>
                  <a:lnTo>
                    <a:pt x="491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5" name="Google Shape;2985;p27"/>
            <p:cNvSpPr/>
            <p:nvPr/>
          </p:nvSpPr>
          <p:spPr>
            <a:xfrm>
              <a:off x="1796584" y="1602265"/>
              <a:ext cx="16635" cy="17120"/>
            </a:xfrm>
            <a:custGeom>
              <a:rect b="b" l="l" r="r" t="t"/>
              <a:pathLst>
                <a:path extrusionOk="0" h="776" w="754">
                  <a:moveTo>
                    <a:pt x="0" y="1"/>
                  </a:moveTo>
                  <a:lnTo>
                    <a:pt x="0" y="775"/>
                  </a:lnTo>
                  <a:lnTo>
                    <a:pt x="251" y="775"/>
                  </a:lnTo>
                  <a:lnTo>
                    <a:pt x="251" y="273"/>
                  </a:lnTo>
                  <a:lnTo>
                    <a:pt x="753" y="273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6" name="Google Shape;2986;p27"/>
            <p:cNvSpPr/>
            <p:nvPr/>
          </p:nvSpPr>
          <p:spPr>
            <a:xfrm>
              <a:off x="1719476" y="1570429"/>
              <a:ext cx="65128" cy="44324"/>
            </a:xfrm>
            <a:custGeom>
              <a:rect b="b" l="l" r="r" t="t"/>
              <a:pathLst>
                <a:path extrusionOk="0" h="2009" w="2952">
                  <a:moveTo>
                    <a:pt x="1" y="0"/>
                  </a:moveTo>
                  <a:lnTo>
                    <a:pt x="1" y="2009"/>
                  </a:lnTo>
                  <a:lnTo>
                    <a:pt x="2951" y="2009"/>
                  </a:lnTo>
                  <a:lnTo>
                    <a:pt x="2951" y="1758"/>
                  </a:lnTo>
                  <a:lnTo>
                    <a:pt x="252" y="1758"/>
                  </a:lnTo>
                  <a:lnTo>
                    <a:pt x="252" y="251"/>
                  </a:lnTo>
                  <a:lnTo>
                    <a:pt x="1570" y="251"/>
                  </a:lnTo>
                  <a:lnTo>
                    <a:pt x="1570" y="1214"/>
                  </a:lnTo>
                  <a:lnTo>
                    <a:pt x="796" y="1214"/>
                  </a:lnTo>
                  <a:lnTo>
                    <a:pt x="796" y="795"/>
                  </a:lnTo>
                  <a:lnTo>
                    <a:pt x="1173" y="795"/>
                  </a:lnTo>
                  <a:lnTo>
                    <a:pt x="1173" y="544"/>
                  </a:lnTo>
                  <a:lnTo>
                    <a:pt x="524" y="544"/>
                  </a:lnTo>
                  <a:lnTo>
                    <a:pt x="524" y="1465"/>
                  </a:lnTo>
                  <a:lnTo>
                    <a:pt x="1842" y="1465"/>
                  </a:lnTo>
                  <a:lnTo>
                    <a:pt x="1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7" name="Google Shape;2987;p27"/>
            <p:cNvSpPr/>
            <p:nvPr/>
          </p:nvSpPr>
          <p:spPr>
            <a:xfrm>
              <a:off x="1764263" y="1525179"/>
              <a:ext cx="44787" cy="65106"/>
            </a:xfrm>
            <a:custGeom>
              <a:rect b="b" l="l" r="r" t="t"/>
              <a:pathLst>
                <a:path extrusionOk="0" h="2951" w="2030">
                  <a:moveTo>
                    <a:pt x="0" y="1"/>
                  </a:moveTo>
                  <a:lnTo>
                    <a:pt x="0" y="1842"/>
                  </a:lnTo>
                  <a:lnTo>
                    <a:pt x="1486" y="1842"/>
                  </a:lnTo>
                  <a:lnTo>
                    <a:pt x="1486" y="545"/>
                  </a:lnTo>
                  <a:lnTo>
                    <a:pt x="544" y="545"/>
                  </a:lnTo>
                  <a:lnTo>
                    <a:pt x="544" y="1172"/>
                  </a:lnTo>
                  <a:lnTo>
                    <a:pt x="816" y="1172"/>
                  </a:lnTo>
                  <a:lnTo>
                    <a:pt x="816" y="796"/>
                  </a:lnTo>
                  <a:lnTo>
                    <a:pt x="1214" y="796"/>
                  </a:lnTo>
                  <a:lnTo>
                    <a:pt x="1214" y="1591"/>
                  </a:lnTo>
                  <a:lnTo>
                    <a:pt x="272" y="1591"/>
                  </a:lnTo>
                  <a:lnTo>
                    <a:pt x="272" y="252"/>
                  </a:lnTo>
                  <a:lnTo>
                    <a:pt x="1758" y="252"/>
                  </a:lnTo>
                  <a:lnTo>
                    <a:pt x="1758" y="2951"/>
                  </a:lnTo>
                  <a:lnTo>
                    <a:pt x="2030" y="2951"/>
                  </a:lnTo>
                  <a:lnTo>
                    <a:pt x="20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8" name="Google Shape;2988;p27"/>
            <p:cNvSpPr/>
            <p:nvPr/>
          </p:nvSpPr>
          <p:spPr>
            <a:xfrm>
              <a:off x="3373038" y="1525179"/>
              <a:ext cx="40639" cy="40639"/>
            </a:xfrm>
            <a:custGeom>
              <a:rect b="b" l="l" r="r" t="t"/>
              <a:pathLst>
                <a:path extrusionOk="0" h="1842" w="1842">
                  <a:moveTo>
                    <a:pt x="1590" y="252"/>
                  </a:moveTo>
                  <a:lnTo>
                    <a:pt x="1590" y="1591"/>
                  </a:lnTo>
                  <a:lnTo>
                    <a:pt x="251" y="1591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1842"/>
                  </a:lnTo>
                  <a:lnTo>
                    <a:pt x="1841" y="1842"/>
                  </a:lnTo>
                  <a:lnTo>
                    <a:pt x="1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9" name="Google Shape;2989;p27"/>
            <p:cNvSpPr/>
            <p:nvPr/>
          </p:nvSpPr>
          <p:spPr>
            <a:xfrm>
              <a:off x="3384577" y="153671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3" y="273"/>
                  </a:moveTo>
                  <a:lnTo>
                    <a:pt x="523" y="524"/>
                  </a:lnTo>
                  <a:lnTo>
                    <a:pt x="272" y="524"/>
                  </a:lnTo>
                  <a:lnTo>
                    <a:pt x="272" y="273"/>
                  </a:lnTo>
                  <a:close/>
                  <a:moveTo>
                    <a:pt x="0" y="1"/>
                  </a:moveTo>
                  <a:lnTo>
                    <a:pt x="0" y="796"/>
                  </a:lnTo>
                  <a:lnTo>
                    <a:pt x="795" y="796"/>
                  </a:lnTo>
                  <a:lnTo>
                    <a:pt x="7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0" name="Google Shape;2990;p27"/>
            <p:cNvSpPr/>
            <p:nvPr/>
          </p:nvSpPr>
          <p:spPr>
            <a:xfrm>
              <a:off x="3338864" y="1570429"/>
              <a:ext cx="29564" cy="29564"/>
            </a:xfrm>
            <a:custGeom>
              <a:rect b="b" l="l" r="r" t="t"/>
              <a:pathLst>
                <a:path extrusionOk="0" h="1340" w="1340">
                  <a:moveTo>
                    <a:pt x="1" y="0"/>
                  </a:moveTo>
                  <a:lnTo>
                    <a:pt x="1" y="251"/>
                  </a:lnTo>
                  <a:lnTo>
                    <a:pt x="1089" y="251"/>
                  </a:lnTo>
                  <a:lnTo>
                    <a:pt x="1089" y="1339"/>
                  </a:lnTo>
                  <a:lnTo>
                    <a:pt x="1340" y="1339"/>
                  </a:lnTo>
                  <a:lnTo>
                    <a:pt x="13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1" name="Google Shape;2991;p27"/>
            <p:cNvSpPr/>
            <p:nvPr/>
          </p:nvSpPr>
          <p:spPr>
            <a:xfrm>
              <a:off x="3339790" y="1581504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1"/>
                  </a:moveTo>
                  <a:lnTo>
                    <a:pt x="524" y="523"/>
                  </a:lnTo>
                  <a:lnTo>
                    <a:pt x="273" y="523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774"/>
                  </a:lnTo>
                  <a:lnTo>
                    <a:pt x="796" y="774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2" name="Google Shape;2992;p27"/>
            <p:cNvSpPr/>
            <p:nvPr/>
          </p:nvSpPr>
          <p:spPr>
            <a:xfrm>
              <a:off x="3319493" y="1510419"/>
              <a:ext cx="108967" cy="108967"/>
            </a:xfrm>
            <a:custGeom>
              <a:rect b="b" l="l" r="r" t="t"/>
              <a:pathLst>
                <a:path extrusionOk="0" h="4939" w="4939">
                  <a:moveTo>
                    <a:pt x="0" y="0"/>
                  </a:moveTo>
                  <a:lnTo>
                    <a:pt x="0" y="251"/>
                  </a:lnTo>
                  <a:lnTo>
                    <a:pt x="4687" y="251"/>
                  </a:lnTo>
                  <a:lnTo>
                    <a:pt x="4687" y="4938"/>
                  </a:lnTo>
                  <a:lnTo>
                    <a:pt x="4938" y="4938"/>
                  </a:lnTo>
                  <a:lnTo>
                    <a:pt x="49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3" name="Google Shape;2993;p27"/>
            <p:cNvSpPr/>
            <p:nvPr/>
          </p:nvSpPr>
          <p:spPr>
            <a:xfrm>
              <a:off x="3319493" y="1602265"/>
              <a:ext cx="17098" cy="17120"/>
            </a:xfrm>
            <a:custGeom>
              <a:rect b="b" l="l" r="r" t="t"/>
              <a:pathLst>
                <a:path extrusionOk="0" h="776" w="775">
                  <a:moveTo>
                    <a:pt x="0" y="1"/>
                  </a:moveTo>
                  <a:lnTo>
                    <a:pt x="0" y="273"/>
                  </a:lnTo>
                  <a:lnTo>
                    <a:pt x="523" y="273"/>
                  </a:lnTo>
                  <a:lnTo>
                    <a:pt x="523" y="775"/>
                  </a:lnTo>
                  <a:lnTo>
                    <a:pt x="774" y="77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4" name="Google Shape;2994;p27"/>
            <p:cNvSpPr/>
            <p:nvPr/>
          </p:nvSpPr>
          <p:spPr>
            <a:xfrm>
              <a:off x="3324104" y="1525179"/>
              <a:ext cx="44324" cy="65106"/>
            </a:xfrm>
            <a:custGeom>
              <a:rect b="b" l="l" r="r" t="t"/>
              <a:pathLst>
                <a:path extrusionOk="0" h="2951" w="2009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1758" y="252"/>
                  </a:lnTo>
                  <a:lnTo>
                    <a:pt x="1758" y="1591"/>
                  </a:lnTo>
                  <a:lnTo>
                    <a:pt x="795" y="1591"/>
                  </a:lnTo>
                  <a:lnTo>
                    <a:pt x="795" y="796"/>
                  </a:lnTo>
                  <a:lnTo>
                    <a:pt x="1214" y="796"/>
                  </a:lnTo>
                  <a:lnTo>
                    <a:pt x="1214" y="1172"/>
                  </a:lnTo>
                  <a:lnTo>
                    <a:pt x="1465" y="1172"/>
                  </a:lnTo>
                  <a:lnTo>
                    <a:pt x="1465" y="545"/>
                  </a:lnTo>
                  <a:lnTo>
                    <a:pt x="544" y="545"/>
                  </a:lnTo>
                  <a:lnTo>
                    <a:pt x="544" y="1842"/>
                  </a:lnTo>
                  <a:lnTo>
                    <a:pt x="2009" y="1842"/>
                  </a:lnTo>
                  <a:lnTo>
                    <a:pt x="200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5" name="Google Shape;2995;p27"/>
            <p:cNvSpPr/>
            <p:nvPr/>
          </p:nvSpPr>
          <p:spPr>
            <a:xfrm>
              <a:off x="3348571" y="1570429"/>
              <a:ext cx="65106" cy="44324"/>
            </a:xfrm>
            <a:custGeom>
              <a:rect b="b" l="l" r="r" t="t"/>
              <a:pathLst>
                <a:path extrusionOk="0" h="2009" w="2951">
                  <a:moveTo>
                    <a:pt x="1109" y="0"/>
                  </a:moveTo>
                  <a:lnTo>
                    <a:pt x="1109" y="1465"/>
                  </a:lnTo>
                  <a:lnTo>
                    <a:pt x="2406" y="1465"/>
                  </a:lnTo>
                  <a:lnTo>
                    <a:pt x="2406" y="544"/>
                  </a:lnTo>
                  <a:lnTo>
                    <a:pt x="1779" y="544"/>
                  </a:lnTo>
                  <a:lnTo>
                    <a:pt x="1779" y="795"/>
                  </a:lnTo>
                  <a:lnTo>
                    <a:pt x="2155" y="795"/>
                  </a:lnTo>
                  <a:lnTo>
                    <a:pt x="2155" y="1214"/>
                  </a:lnTo>
                  <a:lnTo>
                    <a:pt x="1360" y="1214"/>
                  </a:lnTo>
                  <a:lnTo>
                    <a:pt x="1360" y="251"/>
                  </a:lnTo>
                  <a:lnTo>
                    <a:pt x="2699" y="251"/>
                  </a:lnTo>
                  <a:lnTo>
                    <a:pt x="2699" y="1758"/>
                  </a:lnTo>
                  <a:lnTo>
                    <a:pt x="0" y="1758"/>
                  </a:lnTo>
                  <a:lnTo>
                    <a:pt x="0" y="2009"/>
                  </a:lnTo>
                  <a:lnTo>
                    <a:pt x="2950" y="2009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6" name="Google Shape;2996;p27"/>
            <p:cNvSpPr/>
            <p:nvPr/>
          </p:nvSpPr>
          <p:spPr>
            <a:xfrm>
              <a:off x="3373038" y="2149768"/>
              <a:ext cx="40639" cy="40639"/>
            </a:xfrm>
            <a:custGeom>
              <a:rect b="b" l="l" r="r" t="t"/>
              <a:pathLst>
                <a:path extrusionOk="0" h="1842" w="1842">
                  <a:moveTo>
                    <a:pt x="1590" y="251"/>
                  </a:moveTo>
                  <a:lnTo>
                    <a:pt x="1590" y="1590"/>
                  </a:lnTo>
                  <a:lnTo>
                    <a:pt x="251" y="1590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1842"/>
                  </a:lnTo>
                  <a:lnTo>
                    <a:pt x="1841" y="1842"/>
                  </a:lnTo>
                  <a:lnTo>
                    <a:pt x="1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7" name="Google Shape;2997;p27"/>
            <p:cNvSpPr/>
            <p:nvPr/>
          </p:nvSpPr>
          <p:spPr>
            <a:xfrm>
              <a:off x="3384577" y="216130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3" y="272"/>
                  </a:moveTo>
                  <a:lnTo>
                    <a:pt x="523" y="523"/>
                  </a:lnTo>
                  <a:lnTo>
                    <a:pt x="272" y="523"/>
                  </a:lnTo>
                  <a:lnTo>
                    <a:pt x="272" y="272"/>
                  </a:lnTo>
                  <a:close/>
                  <a:moveTo>
                    <a:pt x="0" y="0"/>
                  </a:moveTo>
                  <a:lnTo>
                    <a:pt x="0" y="795"/>
                  </a:lnTo>
                  <a:lnTo>
                    <a:pt x="795" y="795"/>
                  </a:lnTo>
                  <a:lnTo>
                    <a:pt x="7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8" name="Google Shape;2998;p27"/>
            <p:cNvSpPr/>
            <p:nvPr/>
          </p:nvSpPr>
          <p:spPr>
            <a:xfrm>
              <a:off x="3338864" y="2115593"/>
              <a:ext cx="29564" cy="29586"/>
            </a:xfrm>
            <a:custGeom>
              <a:rect b="b" l="l" r="r" t="t"/>
              <a:pathLst>
                <a:path extrusionOk="0" h="1341" w="1340">
                  <a:moveTo>
                    <a:pt x="1089" y="1"/>
                  </a:moveTo>
                  <a:lnTo>
                    <a:pt x="1089" y="1089"/>
                  </a:lnTo>
                  <a:lnTo>
                    <a:pt x="1" y="1089"/>
                  </a:lnTo>
                  <a:lnTo>
                    <a:pt x="1" y="1340"/>
                  </a:lnTo>
                  <a:lnTo>
                    <a:pt x="1340" y="1340"/>
                  </a:lnTo>
                  <a:lnTo>
                    <a:pt x="13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9" name="Google Shape;2999;p27"/>
            <p:cNvSpPr/>
            <p:nvPr/>
          </p:nvSpPr>
          <p:spPr>
            <a:xfrm>
              <a:off x="3339790" y="2116983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2"/>
                  </a:moveTo>
                  <a:lnTo>
                    <a:pt x="524" y="503"/>
                  </a:lnTo>
                  <a:lnTo>
                    <a:pt x="273" y="503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775"/>
                  </a:lnTo>
                  <a:lnTo>
                    <a:pt x="796" y="775"/>
                  </a:lnTo>
                  <a:lnTo>
                    <a:pt x="7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0" name="Google Shape;3000;p27"/>
            <p:cNvSpPr/>
            <p:nvPr/>
          </p:nvSpPr>
          <p:spPr>
            <a:xfrm>
              <a:off x="3319493" y="2096222"/>
              <a:ext cx="108967" cy="108967"/>
            </a:xfrm>
            <a:custGeom>
              <a:rect b="b" l="l" r="r" t="t"/>
              <a:pathLst>
                <a:path extrusionOk="0" h="4939" w="4939">
                  <a:moveTo>
                    <a:pt x="4687" y="0"/>
                  </a:moveTo>
                  <a:lnTo>
                    <a:pt x="4687" y="4687"/>
                  </a:lnTo>
                  <a:lnTo>
                    <a:pt x="0" y="4687"/>
                  </a:lnTo>
                  <a:lnTo>
                    <a:pt x="0" y="4938"/>
                  </a:lnTo>
                  <a:lnTo>
                    <a:pt x="4938" y="4938"/>
                  </a:lnTo>
                  <a:lnTo>
                    <a:pt x="49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1" name="Google Shape;3001;p27"/>
            <p:cNvSpPr/>
            <p:nvPr/>
          </p:nvSpPr>
          <p:spPr>
            <a:xfrm>
              <a:off x="3319493" y="2096222"/>
              <a:ext cx="17098" cy="17098"/>
            </a:xfrm>
            <a:custGeom>
              <a:rect b="b" l="l" r="r" t="t"/>
              <a:pathLst>
                <a:path extrusionOk="0" h="775" w="775">
                  <a:moveTo>
                    <a:pt x="523" y="0"/>
                  </a:moveTo>
                  <a:lnTo>
                    <a:pt x="523" y="523"/>
                  </a:lnTo>
                  <a:lnTo>
                    <a:pt x="0" y="523"/>
                  </a:lnTo>
                  <a:lnTo>
                    <a:pt x="0" y="774"/>
                  </a:lnTo>
                  <a:lnTo>
                    <a:pt x="774" y="77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2" name="Google Shape;3002;p27"/>
            <p:cNvSpPr/>
            <p:nvPr/>
          </p:nvSpPr>
          <p:spPr>
            <a:xfrm>
              <a:off x="3348571" y="2100833"/>
              <a:ext cx="65106" cy="44346"/>
            </a:xfrm>
            <a:custGeom>
              <a:rect b="b" l="l" r="r" t="t"/>
              <a:pathLst>
                <a:path extrusionOk="0" h="2010" w="2951">
                  <a:moveTo>
                    <a:pt x="0" y="0"/>
                  </a:moveTo>
                  <a:lnTo>
                    <a:pt x="0" y="251"/>
                  </a:lnTo>
                  <a:lnTo>
                    <a:pt x="2699" y="251"/>
                  </a:lnTo>
                  <a:lnTo>
                    <a:pt x="2699" y="1758"/>
                  </a:lnTo>
                  <a:lnTo>
                    <a:pt x="1360" y="1758"/>
                  </a:lnTo>
                  <a:lnTo>
                    <a:pt x="1360" y="795"/>
                  </a:lnTo>
                  <a:lnTo>
                    <a:pt x="2155" y="795"/>
                  </a:lnTo>
                  <a:lnTo>
                    <a:pt x="2155" y="1214"/>
                  </a:lnTo>
                  <a:lnTo>
                    <a:pt x="1779" y="1214"/>
                  </a:lnTo>
                  <a:lnTo>
                    <a:pt x="1779" y="1465"/>
                  </a:lnTo>
                  <a:lnTo>
                    <a:pt x="2406" y="1465"/>
                  </a:lnTo>
                  <a:lnTo>
                    <a:pt x="2406" y="544"/>
                  </a:lnTo>
                  <a:lnTo>
                    <a:pt x="1109" y="544"/>
                  </a:lnTo>
                  <a:lnTo>
                    <a:pt x="1109" y="2009"/>
                  </a:lnTo>
                  <a:lnTo>
                    <a:pt x="2950" y="2009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3" name="Google Shape;3003;p27"/>
            <p:cNvSpPr/>
            <p:nvPr/>
          </p:nvSpPr>
          <p:spPr>
            <a:xfrm>
              <a:off x="3324104" y="2125301"/>
              <a:ext cx="44324" cy="65106"/>
            </a:xfrm>
            <a:custGeom>
              <a:rect b="b" l="l" r="r" t="t"/>
              <a:pathLst>
                <a:path extrusionOk="0" h="2951" w="2009">
                  <a:moveTo>
                    <a:pt x="0" y="0"/>
                  </a:moveTo>
                  <a:lnTo>
                    <a:pt x="0" y="2951"/>
                  </a:lnTo>
                  <a:lnTo>
                    <a:pt x="2009" y="2951"/>
                  </a:lnTo>
                  <a:lnTo>
                    <a:pt x="2009" y="1109"/>
                  </a:lnTo>
                  <a:lnTo>
                    <a:pt x="544" y="1109"/>
                  </a:lnTo>
                  <a:lnTo>
                    <a:pt x="544" y="2407"/>
                  </a:lnTo>
                  <a:lnTo>
                    <a:pt x="1465" y="2407"/>
                  </a:lnTo>
                  <a:lnTo>
                    <a:pt x="1465" y="1779"/>
                  </a:lnTo>
                  <a:lnTo>
                    <a:pt x="1214" y="1779"/>
                  </a:lnTo>
                  <a:lnTo>
                    <a:pt x="1214" y="2155"/>
                  </a:lnTo>
                  <a:lnTo>
                    <a:pt x="795" y="2155"/>
                  </a:lnTo>
                  <a:lnTo>
                    <a:pt x="795" y="1360"/>
                  </a:lnTo>
                  <a:lnTo>
                    <a:pt x="1758" y="1360"/>
                  </a:lnTo>
                  <a:lnTo>
                    <a:pt x="1758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4" name="Google Shape;3004;p27"/>
            <p:cNvSpPr/>
            <p:nvPr/>
          </p:nvSpPr>
          <p:spPr>
            <a:xfrm>
              <a:off x="1719476" y="2149768"/>
              <a:ext cx="40661" cy="40639"/>
            </a:xfrm>
            <a:custGeom>
              <a:rect b="b" l="l" r="r" t="t"/>
              <a:pathLst>
                <a:path extrusionOk="0" h="1842" w="1843">
                  <a:moveTo>
                    <a:pt x="1570" y="251"/>
                  </a:moveTo>
                  <a:lnTo>
                    <a:pt x="1570" y="1590"/>
                  </a:lnTo>
                  <a:lnTo>
                    <a:pt x="252" y="1590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1842"/>
                  </a:lnTo>
                  <a:lnTo>
                    <a:pt x="1842" y="1842"/>
                  </a:lnTo>
                  <a:lnTo>
                    <a:pt x="1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5" name="Google Shape;3005;p27"/>
            <p:cNvSpPr/>
            <p:nvPr/>
          </p:nvSpPr>
          <p:spPr>
            <a:xfrm>
              <a:off x="1731015" y="216130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4" y="272"/>
                  </a:moveTo>
                  <a:lnTo>
                    <a:pt x="524" y="523"/>
                  </a:lnTo>
                  <a:lnTo>
                    <a:pt x="273" y="523"/>
                  </a:lnTo>
                  <a:lnTo>
                    <a:pt x="273" y="272"/>
                  </a:lnTo>
                  <a:close/>
                  <a:moveTo>
                    <a:pt x="1" y="0"/>
                  </a:moveTo>
                  <a:lnTo>
                    <a:pt x="1" y="795"/>
                  </a:lnTo>
                  <a:lnTo>
                    <a:pt x="796" y="795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6" name="Google Shape;3006;p27"/>
            <p:cNvSpPr/>
            <p:nvPr/>
          </p:nvSpPr>
          <p:spPr>
            <a:xfrm>
              <a:off x="1764263" y="2115593"/>
              <a:ext cx="30027" cy="29586"/>
            </a:xfrm>
            <a:custGeom>
              <a:rect b="b" l="l" r="r" t="t"/>
              <a:pathLst>
                <a:path extrusionOk="0" h="1341" w="1361">
                  <a:moveTo>
                    <a:pt x="0" y="1"/>
                  </a:moveTo>
                  <a:lnTo>
                    <a:pt x="0" y="1340"/>
                  </a:lnTo>
                  <a:lnTo>
                    <a:pt x="1360" y="1340"/>
                  </a:lnTo>
                  <a:lnTo>
                    <a:pt x="1360" y="1089"/>
                  </a:lnTo>
                  <a:lnTo>
                    <a:pt x="272" y="1089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7" name="Google Shape;3007;p27"/>
            <p:cNvSpPr/>
            <p:nvPr/>
          </p:nvSpPr>
          <p:spPr>
            <a:xfrm>
              <a:off x="1775338" y="2116983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2"/>
                  </a:moveTo>
                  <a:lnTo>
                    <a:pt x="524" y="503"/>
                  </a:lnTo>
                  <a:lnTo>
                    <a:pt x="273" y="503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775"/>
                  </a:lnTo>
                  <a:lnTo>
                    <a:pt x="796" y="775"/>
                  </a:lnTo>
                  <a:lnTo>
                    <a:pt x="7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8" name="Google Shape;3008;p27"/>
            <p:cNvSpPr/>
            <p:nvPr/>
          </p:nvSpPr>
          <p:spPr>
            <a:xfrm>
              <a:off x="1704716" y="2096222"/>
              <a:ext cx="108503" cy="108967"/>
            </a:xfrm>
            <a:custGeom>
              <a:rect b="b" l="l" r="r" t="t"/>
              <a:pathLst>
                <a:path extrusionOk="0" h="4939" w="4918">
                  <a:moveTo>
                    <a:pt x="0" y="0"/>
                  </a:moveTo>
                  <a:lnTo>
                    <a:pt x="0" y="4938"/>
                  </a:lnTo>
                  <a:lnTo>
                    <a:pt x="4917" y="4938"/>
                  </a:lnTo>
                  <a:lnTo>
                    <a:pt x="4917" y="4687"/>
                  </a:lnTo>
                  <a:lnTo>
                    <a:pt x="251" y="4687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9" name="Google Shape;3009;p27"/>
            <p:cNvSpPr/>
            <p:nvPr/>
          </p:nvSpPr>
          <p:spPr>
            <a:xfrm>
              <a:off x="1796584" y="2096222"/>
              <a:ext cx="16635" cy="17098"/>
            </a:xfrm>
            <a:custGeom>
              <a:rect b="b" l="l" r="r" t="t"/>
              <a:pathLst>
                <a:path extrusionOk="0" h="775" w="754">
                  <a:moveTo>
                    <a:pt x="0" y="0"/>
                  </a:moveTo>
                  <a:lnTo>
                    <a:pt x="0" y="774"/>
                  </a:lnTo>
                  <a:lnTo>
                    <a:pt x="753" y="774"/>
                  </a:lnTo>
                  <a:lnTo>
                    <a:pt x="753" y="523"/>
                  </a:lnTo>
                  <a:lnTo>
                    <a:pt x="251" y="523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0" name="Google Shape;3010;p27"/>
            <p:cNvSpPr/>
            <p:nvPr/>
          </p:nvSpPr>
          <p:spPr>
            <a:xfrm>
              <a:off x="1764263" y="2125301"/>
              <a:ext cx="44787" cy="65106"/>
            </a:xfrm>
            <a:custGeom>
              <a:rect b="b" l="l" r="r" t="t"/>
              <a:pathLst>
                <a:path extrusionOk="0" h="2951" w="2030">
                  <a:moveTo>
                    <a:pt x="1758" y="0"/>
                  </a:moveTo>
                  <a:lnTo>
                    <a:pt x="1758" y="2699"/>
                  </a:lnTo>
                  <a:lnTo>
                    <a:pt x="272" y="2699"/>
                  </a:lnTo>
                  <a:lnTo>
                    <a:pt x="272" y="1360"/>
                  </a:lnTo>
                  <a:lnTo>
                    <a:pt x="1214" y="1360"/>
                  </a:lnTo>
                  <a:lnTo>
                    <a:pt x="1214" y="2155"/>
                  </a:lnTo>
                  <a:lnTo>
                    <a:pt x="816" y="2155"/>
                  </a:lnTo>
                  <a:lnTo>
                    <a:pt x="816" y="1779"/>
                  </a:lnTo>
                  <a:lnTo>
                    <a:pt x="544" y="1779"/>
                  </a:lnTo>
                  <a:lnTo>
                    <a:pt x="544" y="2407"/>
                  </a:lnTo>
                  <a:lnTo>
                    <a:pt x="1486" y="2407"/>
                  </a:lnTo>
                  <a:lnTo>
                    <a:pt x="1486" y="1109"/>
                  </a:lnTo>
                  <a:lnTo>
                    <a:pt x="0" y="1109"/>
                  </a:lnTo>
                  <a:lnTo>
                    <a:pt x="0" y="2951"/>
                  </a:lnTo>
                  <a:lnTo>
                    <a:pt x="2030" y="2951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1" name="Google Shape;3011;p27"/>
            <p:cNvSpPr/>
            <p:nvPr/>
          </p:nvSpPr>
          <p:spPr>
            <a:xfrm>
              <a:off x="1719476" y="2100833"/>
              <a:ext cx="65128" cy="44346"/>
            </a:xfrm>
            <a:custGeom>
              <a:rect b="b" l="l" r="r" t="t"/>
              <a:pathLst>
                <a:path extrusionOk="0" h="2010" w="2952">
                  <a:moveTo>
                    <a:pt x="1" y="0"/>
                  </a:moveTo>
                  <a:lnTo>
                    <a:pt x="1" y="2009"/>
                  </a:lnTo>
                  <a:lnTo>
                    <a:pt x="1842" y="2009"/>
                  </a:lnTo>
                  <a:lnTo>
                    <a:pt x="1842" y="544"/>
                  </a:lnTo>
                  <a:lnTo>
                    <a:pt x="524" y="544"/>
                  </a:lnTo>
                  <a:lnTo>
                    <a:pt x="524" y="1465"/>
                  </a:lnTo>
                  <a:lnTo>
                    <a:pt x="1173" y="1465"/>
                  </a:lnTo>
                  <a:lnTo>
                    <a:pt x="1173" y="1214"/>
                  </a:lnTo>
                  <a:lnTo>
                    <a:pt x="796" y="1214"/>
                  </a:lnTo>
                  <a:lnTo>
                    <a:pt x="796" y="795"/>
                  </a:lnTo>
                  <a:lnTo>
                    <a:pt x="1570" y="795"/>
                  </a:lnTo>
                  <a:lnTo>
                    <a:pt x="1570" y="1758"/>
                  </a:lnTo>
                  <a:lnTo>
                    <a:pt x="252" y="1758"/>
                  </a:lnTo>
                  <a:lnTo>
                    <a:pt x="252" y="251"/>
                  </a:lnTo>
                  <a:lnTo>
                    <a:pt x="2951" y="25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12" name="Google Shape;3012;p27"/>
          <p:cNvGrpSpPr/>
          <p:nvPr/>
        </p:nvGrpSpPr>
        <p:grpSpPr>
          <a:xfrm>
            <a:off x="-899643" y="2743866"/>
            <a:ext cx="1729176" cy="2399789"/>
            <a:chOff x="5038026" y="2660537"/>
            <a:chExt cx="1358027" cy="1884701"/>
          </a:xfrm>
        </p:grpSpPr>
        <p:sp>
          <p:nvSpPr>
            <p:cNvPr id="3013" name="Google Shape;3013;p27"/>
            <p:cNvSpPr/>
            <p:nvPr/>
          </p:nvSpPr>
          <p:spPr>
            <a:xfrm>
              <a:off x="5156050" y="4301356"/>
              <a:ext cx="1240004" cy="243882"/>
            </a:xfrm>
            <a:custGeom>
              <a:rect b="b" l="l" r="r" t="t"/>
              <a:pathLst>
                <a:path extrusionOk="0" h="6072" w="34392">
                  <a:moveTo>
                    <a:pt x="17179" y="0"/>
                  </a:moveTo>
                  <a:cubicBezTo>
                    <a:pt x="7706" y="0"/>
                    <a:pt x="0" y="1368"/>
                    <a:pt x="0" y="3036"/>
                  </a:cubicBezTo>
                  <a:cubicBezTo>
                    <a:pt x="0" y="4737"/>
                    <a:pt x="7706" y="6071"/>
                    <a:pt x="17179" y="6071"/>
                  </a:cubicBezTo>
                  <a:cubicBezTo>
                    <a:pt x="26686" y="6071"/>
                    <a:pt x="34392" y="4737"/>
                    <a:pt x="34392" y="3036"/>
                  </a:cubicBezTo>
                  <a:cubicBezTo>
                    <a:pt x="34392" y="1368"/>
                    <a:pt x="26686" y="0"/>
                    <a:pt x="17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4" name="Google Shape;3014;p27"/>
            <p:cNvSpPr/>
            <p:nvPr/>
          </p:nvSpPr>
          <p:spPr>
            <a:xfrm>
              <a:off x="5038026" y="2783199"/>
              <a:ext cx="1313375" cy="1752670"/>
            </a:xfrm>
            <a:custGeom>
              <a:rect b="b" l="l" r="r" t="t"/>
              <a:pathLst>
                <a:path extrusionOk="0" h="48611" w="36427">
                  <a:moveTo>
                    <a:pt x="17823" y="0"/>
                  </a:moveTo>
                  <a:cubicBezTo>
                    <a:pt x="17608" y="0"/>
                    <a:pt x="17394" y="1"/>
                    <a:pt x="17179" y="1"/>
                  </a:cubicBezTo>
                  <a:cubicBezTo>
                    <a:pt x="16279" y="1"/>
                    <a:pt x="15378" y="68"/>
                    <a:pt x="14477" y="201"/>
                  </a:cubicBezTo>
                  <a:cubicBezTo>
                    <a:pt x="13877" y="301"/>
                    <a:pt x="13277" y="468"/>
                    <a:pt x="12709" y="702"/>
                  </a:cubicBezTo>
                  <a:cubicBezTo>
                    <a:pt x="11876" y="1135"/>
                    <a:pt x="11075" y="1636"/>
                    <a:pt x="10308" y="2169"/>
                  </a:cubicBezTo>
                  <a:cubicBezTo>
                    <a:pt x="9107" y="2836"/>
                    <a:pt x="7873" y="3337"/>
                    <a:pt x="6572" y="3737"/>
                  </a:cubicBezTo>
                  <a:lnTo>
                    <a:pt x="5304" y="4137"/>
                  </a:lnTo>
                  <a:cubicBezTo>
                    <a:pt x="3903" y="4538"/>
                    <a:pt x="2536" y="5105"/>
                    <a:pt x="1235" y="5805"/>
                  </a:cubicBezTo>
                  <a:cubicBezTo>
                    <a:pt x="1001" y="5939"/>
                    <a:pt x="768" y="6139"/>
                    <a:pt x="567" y="6339"/>
                  </a:cubicBezTo>
                  <a:cubicBezTo>
                    <a:pt x="367" y="6506"/>
                    <a:pt x="234" y="6739"/>
                    <a:pt x="167" y="6973"/>
                  </a:cubicBezTo>
                  <a:cubicBezTo>
                    <a:pt x="0" y="7540"/>
                    <a:pt x="301" y="8140"/>
                    <a:pt x="601" y="8641"/>
                  </a:cubicBezTo>
                  <a:cubicBezTo>
                    <a:pt x="1168" y="9708"/>
                    <a:pt x="1802" y="10809"/>
                    <a:pt x="2702" y="11609"/>
                  </a:cubicBezTo>
                  <a:cubicBezTo>
                    <a:pt x="3169" y="12010"/>
                    <a:pt x="3670" y="12310"/>
                    <a:pt x="4137" y="12710"/>
                  </a:cubicBezTo>
                  <a:cubicBezTo>
                    <a:pt x="4270" y="12810"/>
                    <a:pt x="4370" y="12944"/>
                    <a:pt x="4470" y="13077"/>
                  </a:cubicBezTo>
                  <a:cubicBezTo>
                    <a:pt x="4804" y="13477"/>
                    <a:pt x="5071" y="13944"/>
                    <a:pt x="5271" y="14411"/>
                  </a:cubicBezTo>
                  <a:cubicBezTo>
                    <a:pt x="6572" y="17514"/>
                    <a:pt x="6472" y="21016"/>
                    <a:pt x="7172" y="24318"/>
                  </a:cubicBezTo>
                  <a:cubicBezTo>
                    <a:pt x="7406" y="25286"/>
                    <a:pt x="7673" y="26253"/>
                    <a:pt x="8006" y="27220"/>
                  </a:cubicBezTo>
                  <a:cubicBezTo>
                    <a:pt x="8006" y="27254"/>
                    <a:pt x="8006" y="27254"/>
                    <a:pt x="8006" y="27287"/>
                  </a:cubicBezTo>
                  <a:cubicBezTo>
                    <a:pt x="7372" y="28421"/>
                    <a:pt x="6839" y="29589"/>
                    <a:pt x="6405" y="30823"/>
                  </a:cubicBezTo>
                  <a:cubicBezTo>
                    <a:pt x="5871" y="32324"/>
                    <a:pt x="5471" y="33925"/>
                    <a:pt x="5237" y="35526"/>
                  </a:cubicBezTo>
                  <a:cubicBezTo>
                    <a:pt x="5037" y="36727"/>
                    <a:pt x="4937" y="37962"/>
                    <a:pt x="4937" y="39196"/>
                  </a:cubicBezTo>
                  <a:cubicBezTo>
                    <a:pt x="4937" y="40797"/>
                    <a:pt x="5104" y="42431"/>
                    <a:pt x="5404" y="44033"/>
                  </a:cubicBezTo>
                  <a:cubicBezTo>
                    <a:pt x="5438" y="44299"/>
                    <a:pt x="5571" y="44566"/>
                    <a:pt x="5738" y="44800"/>
                  </a:cubicBezTo>
                  <a:cubicBezTo>
                    <a:pt x="5905" y="44967"/>
                    <a:pt x="6138" y="45067"/>
                    <a:pt x="6372" y="45133"/>
                  </a:cubicBezTo>
                  <a:cubicBezTo>
                    <a:pt x="8607" y="45934"/>
                    <a:pt x="10908" y="46634"/>
                    <a:pt x="13243" y="47235"/>
                  </a:cubicBezTo>
                  <a:cubicBezTo>
                    <a:pt x="14411" y="47502"/>
                    <a:pt x="15612" y="47769"/>
                    <a:pt x="16812" y="48002"/>
                  </a:cubicBezTo>
                  <a:cubicBezTo>
                    <a:pt x="17646" y="48135"/>
                    <a:pt x="18480" y="48302"/>
                    <a:pt x="19314" y="48436"/>
                  </a:cubicBezTo>
                  <a:cubicBezTo>
                    <a:pt x="20005" y="48546"/>
                    <a:pt x="20696" y="48611"/>
                    <a:pt x="21387" y="48611"/>
                  </a:cubicBezTo>
                  <a:cubicBezTo>
                    <a:pt x="21530" y="48611"/>
                    <a:pt x="21673" y="48608"/>
                    <a:pt x="21816" y="48602"/>
                  </a:cubicBezTo>
                  <a:cubicBezTo>
                    <a:pt x="23017" y="48469"/>
                    <a:pt x="24184" y="48069"/>
                    <a:pt x="25252" y="47468"/>
                  </a:cubicBezTo>
                  <a:cubicBezTo>
                    <a:pt x="26186" y="47001"/>
                    <a:pt x="27086" y="46468"/>
                    <a:pt x="28020" y="46001"/>
                  </a:cubicBezTo>
                  <a:cubicBezTo>
                    <a:pt x="28421" y="45800"/>
                    <a:pt x="28821" y="45600"/>
                    <a:pt x="29255" y="45434"/>
                  </a:cubicBezTo>
                  <a:cubicBezTo>
                    <a:pt x="31223" y="44733"/>
                    <a:pt x="33691" y="45033"/>
                    <a:pt x="34959" y="43365"/>
                  </a:cubicBezTo>
                  <a:cubicBezTo>
                    <a:pt x="35025" y="40830"/>
                    <a:pt x="34692" y="38328"/>
                    <a:pt x="33925" y="35927"/>
                  </a:cubicBezTo>
                  <a:cubicBezTo>
                    <a:pt x="33624" y="34959"/>
                    <a:pt x="33257" y="33992"/>
                    <a:pt x="32857" y="33058"/>
                  </a:cubicBezTo>
                  <a:cubicBezTo>
                    <a:pt x="32357" y="31957"/>
                    <a:pt x="31756" y="30923"/>
                    <a:pt x="31089" y="29922"/>
                  </a:cubicBezTo>
                  <a:lnTo>
                    <a:pt x="30922" y="29656"/>
                  </a:lnTo>
                  <a:cubicBezTo>
                    <a:pt x="30622" y="29289"/>
                    <a:pt x="30422" y="28855"/>
                    <a:pt x="30255" y="28421"/>
                  </a:cubicBezTo>
                  <a:cubicBezTo>
                    <a:pt x="30189" y="28121"/>
                    <a:pt x="30155" y="27788"/>
                    <a:pt x="30222" y="27487"/>
                  </a:cubicBezTo>
                  <a:cubicBezTo>
                    <a:pt x="30355" y="26820"/>
                    <a:pt x="30622" y="26153"/>
                    <a:pt x="30922" y="25519"/>
                  </a:cubicBezTo>
                  <a:cubicBezTo>
                    <a:pt x="31423" y="24418"/>
                    <a:pt x="31756" y="23251"/>
                    <a:pt x="31923" y="22017"/>
                  </a:cubicBezTo>
                  <a:cubicBezTo>
                    <a:pt x="32123" y="20582"/>
                    <a:pt x="32090" y="19015"/>
                    <a:pt x="32757" y="17714"/>
                  </a:cubicBezTo>
                  <a:cubicBezTo>
                    <a:pt x="32857" y="17514"/>
                    <a:pt x="32991" y="17313"/>
                    <a:pt x="33124" y="17113"/>
                  </a:cubicBezTo>
                  <a:cubicBezTo>
                    <a:pt x="34025" y="15979"/>
                    <a:pt x="35626" y="15379"/>
                    <a:pt x="36160" y="14011"/>
                  </a:cubicBezTo>
                  <a:cubicBezTo>
                    <a:pt x="36360" y="13411"/>
                    <a:pt x="36426" y="12777"/>
                    <a:pt x="36293" y="12143"/>
                  </a:cubicBezTo>
                  <a:cubicBezTo>
                    <a:pt x="36260" y="11943"/>
                    <a:pt x="36226" y="11743"/>
                    <a:pt x="36160" y="11543"/>
                  </a:cubicBezTo>
                  <a:cubicBezTo>
                    <a:pt x="35759" y="9975"/>
                    <a:pt x="35292" y="8474"/>
                    <a:pt x="34258" y="7240"/>
                  </a:cubicBezTo>
                  <a:cubicBezTo>
                    <a:pt x="32824" y="5572"/>
                    <a:pt x="30322" y="5405"/>
                    <a:pt x="28187" y="4771"/>
                  </a:cubicBezTo>
                  <a:cubicBezTo>
                    <a:pt x="27754" y="4638"/>
                    <a:pt x="27320" y="4471"/>
                    <a:pt x="26886" y="4271"/>
                  </a:cubicBezTo>
                  <a:cubicBezTo>
                    <a:pt x="26252" y="4004"/>
                    <a:pt x="25719" y="3570"/>
                    <a:pt x="25318" y="3037"/>
                  </a:cubicBezTo>
                  <a:cubicBezTo>
                    <a:pt x="24685" y="2203"/>
                    <a:pt x="23917" y="1502"/>
                    <a:pt x="23050" y="968"/>
                  </a:cubicBezTo>
                  <a:cubicBezTo>
                    <a:pt x="22617" y="702"/>
                    <a:pt x="22150" y="501"/>
                    <a:pt x="21649" y="368"/>
                  </a:cubicBezTo>
                  <a:cubicBezTo>
                    <a:pt x="20391" y="25"/>
                    <a:pt x="19109" y="0"/>
                    <a:pt x="17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15" name="Google Shape;3015;p27"/>
            <p:cNvGrpSpPr/>
            <p:nvPr/>
          </p:nvGrpSpPr>
          <p:grpSpPr>
            <a:xfrm>
              <a:off x="5038026" y="2783739"/>
              <a:ext cx="1312208" cy="1730231"/>
              <a:chOff x="5038026" y="2783739"/>
              <a:chExt cx="1312208" cy="1730231"/>
            </a:xfrm>
          </p:grpSpPr>
          <p:sp>
            <p:nvSpPr>
              <p:cNvPr id="3016" name="Google Shape;3016;p27"/>
              <p:cNvSpPr/>
              <p:nvPr/>
            </p:nvSpPr>
            <p:spPr>
              <a:xfrm>
                <a:off x="5948468" y="3975127"/>
                <a:ext cx="312741" cy="520778"/>
              </a:xfrm>
              <a:custGeom>
                <a:rect b="b" l="l" r="r" t="t"/>
                <a:pathLst>
                  <a:path extrusionOk="0" h="14444" w="8674">
                    <a:moveTo>
                      <a:pt x="7573" y="0"/>
                    </a:moveTo>
                    <a:cubicBezTo>
                      <a:pt x="7406" y="200"/>
                      <a:pt x="7239" y="467"/>
                      <a:pt x="7072" y="701"/>
                    </a:cubicBezTo>
                    <a:cubicBezTo>
                      <a:pt x="6605" y="1434"/>
                      <a:pt x="6138" y="2202"/>
                      <a:pt x="5671" y="2969"/>
                    </a:cubicBezTo>
                    <a:cubicBezTo>
                      <a:pt x="4737" y="4470"/>
                      <a:pt x="3837" y="5971"/>
                      <a:pt x="3070" y="7572"/>
                    </a:cubicBezTo>
                    <a:cubicBezTo>
                      <a:pt x="2636" y="8473"/>
                      <a:pt x="2236" y="9373"/>
                      <a:pt x="1869" y="10307"/>
                    </a:cubicBezTo>
                    <a:cubicBezTo>
                      <a:pt x="1635" y="10941"/>
                      <a:pt x="1368" y="11608"/>
                      <a:pt x="1068" y="12209"/>
                    </a:cubicBezTo>
                    <a:cubicBezTo>
                      <a:pt x="668" y="12943"/>
                      <a:pt x="101" y="13643"/>
                      <a:pt x="1" y="14444"/>
                    </a:cubicBezTo>
                    <a:cubicBezTo>
                      <a:pt x="901" y="13977"/>
                      <a:pt x="1802" y="13410"/>
                      <a:pt x="2769" y="12943"/>
                    </a:cubicBezTo>
                    <a:cubicBezTo>
                      <a:pt x="3303" y="12042"/>
                      <a:pt x="3770" y="11075"/>
                      <a:pt x="4304" y="10141"/>
                    </a:cubicBezTo>
                    <a:cubicBezTo>
                      <a:pt x="5171" y="8606"/>
                      <a:pt x="6105" y="7172"/>
                      <a:pt x="7106" y="5737"/>
                    </a:cubicBezTo>
                    <a:cubicBezTo>
                      <a:pt x="7640" y="5004"/>
                      <a:pt x="8073" y="4236"/>
                      <a:pt x="8473" y="3402"/>
                    </a:cubicBezTo>
                    <a:cubicBezTo>
                      <a:pt x="8540" y="3236"/>
                      <a:pt x="8607" y="3036"/>
                      <a:pt x="8674" y="2869"/>
                    </a:cubicBezTo>
                    <a:cubicBezTo>
                      <a:pt x="8373" y="1901"/>
                      <a:pt x="8006" y="934"/>
                      <a:pt x="75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7" name="Google Shape;3017;p27"/>
              <p:cNvSpPr/>
              <p:nvPr/>
            </p:nvSpPr>
            <p:spPr>
              <a:xfrm>
                <a:off x="5216033" y="4064112"/>
                <a:ext cx="428189" cy="449858"/>
              </a:xfrm>
              <a:custGeom>
                <a:rect b="b" l="l" r="r" t="t"/>
                <a:pathLst>
                  <a:path extrusionOk="0" h="12477" w="11876">
                    <a:moveTo>
                      <a:pt x="300" y="0"/>
                    </a:moveTo>
                    <a:cubicBezTo>
                      <a:pt x="100" y="1201"/>
                      <a:pt x="0" y="2436"/>
                      <a:pt x="0" y="3670"/>
                    </a:cubicBezTo>
                    <a:lnTo>
                      <a:pt x="167" y="3903"/>
                    </a:lnTo>
                    <a:cubicBezTo>
                      <a:pt x="968" y="5004"/>
                      <a:pt x="1935" y="6005"/>
                      <a:pt x="3002" y="6872"/>
                    </a:cubicBezTo>
                    <a:cubicBezTo>
                      <a:pt x="4837" y="8406"/>
                      <a:pt x="6605" y="9974"/>
                      <a:pt x="8273" y="11709"/>
                    </a:cubicBezTo>
                    <a:cubicBezTo>
                      <a:pt x="9474" y="11976"/>
                      <a:pt x="10675" y="12243"/>
                      <a:pt x="11875" y="12476"/>
                    </a:cubicBezTo>
                    <a:cubicBezTo>
                      <a:pt x="11609" y="12142"/>
                      <a:pt x="11308" y="11842"/>
                      <a:pt x="10975" y="11542"/>
                    </a:cubicBezTo>
                    <a:cubicBezTo>
                      <a:pt x="8940" y="9574"/>
                      <a:pt x="7005" y="7472"/>
                      <a:pt x="5204" y="5271"/>
                    </a:cubicBezTo>
                    <a:cubicBezTo>
                      <a:pt x="3703" y="3370"/>
                      <a:pt x="2269" y="1368"/>
                      <a:pt x="3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8" name="Google Shape;3018;p27"/>
              <p:cNvSpPr/>
              <p:nvPr/>
            </p:nvSpPr>
            <p:spPr>
              <a:xfrm>
                <a:off x="5485477" y="4052394"/>
                <a:ext cx="560439" cy="306504"/>
              </a:xfrm>
              <a:custGeom>
                <a:rect b="b" l="l" r="r" t="t"/>
                <a:pathLst>
                  <a:path extrusionOk="0" h="8501" w="15544">
                    <a:moveTo>
                      <a:pt x="15227" y="0"/>
                    </a:moveTo>
                    <a:cubicBezTo>
                      <a:pt x="15202" y="0"/>
                      <a:pt x="15177" y="9"/>
                      <a:pt x="15143" y="25"/>
                    </a:cubicBezTo>
                    <a:cubicBezTo>
                      <a:pt x="13042" y="1193"/>
                      <a:pt x="10907" y="2560"/>
                      <a:pt x="8505" y="2894"/>
                    </a:cubicBezTo>
                    <a:cubicBezTo>
                      <a:pt x="8106" y="2949"/>
                      <a:pt x="7705" y="2974"/>
                      <a:pt x="7304" y="2974"/>
                    </a:cubicBezTo>
                    <a:cubicBezTo>
                      <a:pt x="5528" y="2974"/>
                      <a:pt x="3742" y="2489"/>
                      <a:pt x="2001" y="2027"/>
                    </a:cubicBezTo>
                    <a:cubicBezTo>
                      <a:pt x="1467" y="1893"/>
                      <a:pt x="967" y="1693"/>
                      <a:pt x="500" y="1460"/>
                    </a:cubicBezTo>
                    <a:cubicBezTo>
                      <a:pt x="409" y="1420"/>
                      <a:pt x="336" y="1402"/>
                      <a:pt x="279" y="1402"/>
                    </a:cubicBezTo>
                    <a:cubicBezTo>
                      <a:pt x="0" y="1402"/>
                      <a:pt x="83" y="1817"/>
                      <a:pt x="166" y="2093"/>
                    </a:cubicBezTo>
                    <a:cubicBezTo>
                      <a:pt x="266" y="2527"/>
                      <a:pt x="433" y="2961"/>
                      <a:pt x="633" y="3361"/>
                    </a:cubicBezTo>
                    <a:cubicBezTo>
                      <a:pt x="1033" y="4128"/>
                      <a:pt x="1534" y="4829"/>
                      <a:pt x="2134" y="5496"/>
                    </a:cubicBezTo>
                    <a:cubicBezTo>
                      <a:pt x="2801" y="6330"/>
                      <a:pt x="3602" y="7030"/>
                      <a:pt x="4502" y="7631"/>
                    </a:cubicBezTo>
                    <a:cubicBezTo>
                      <a:pt x="5358" y="8201"/>
                      <a:pt x="6364" y="8500"/>
                      <a:pt x="7377" y="8500"/>
                    </a:cubicBezTo>
                    <a:cubicBezTo>
                      <a:pt x="7431" y="8500"/>
                      <a:pt x="7484" y="8500"/>
                      <a:pt x="7538" y="8498"/>
                    </a:cubicBezTo>
                    <a:cubicBezTo>
                      <a:pt x="8539" y="8431"/>
                      <a:pt x="9539" y="8098"/>
                      <a:pt x="10373" y="7531"/>
                    </a:cubicBezTo>
                    <a:cubicBezTo>
                      <a:pt x="11174" y="6964"/>
                      <a:pt x="11941" y="6296"/>
                      <a:pt x="12642" y="5563"/>
                    </a:cubicBezTo>
                    <a:cubicBezTo>
                      <a:pt x="13742" y="4428"/>
                      <a:pt x="14810" y="3194"/>
                      <a:pt x="15310" y="1726"/>
                    </a:cubicBezTo>
                    <a:cubicBezTo>
                      <a:pt x="15510" y="1193"/>
                      <a:pt x="15544" y="626"/>
                      <a:pt x="15377" y="92"/>
                    </a:cubicBezTo>
                    <a:cubicBezTo>
                      <a:pt x="15344" y="59"/>
                      <a:pt x="15344" y="25"/>
                      <a:pt x="15310" y="25"/>
                    </a:cubicBezTo>
                    <a:cubicBezTo>
                      <a:pt x="15277" y="9"/>
                      <a:pt x="15252" y="0"/>
                      <a:pt x="152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9" name="Google Shape;3019;p27"/>
              <p:cNvSpPr/>
              <p:nvPr/>
            </p:nvSpPr>
            <p:spPr>
              <a:xfrm>
                <a:off x="5268927" y="3764634"/>
                <a:ext cx="193687" cy="194156"/>
              </a:xfrm>
              <a:custGeom>
                <a:rect b="b" l="l" r="r" t="t"/>
                <a:pathLst>
                  <a:path extrusionOk="0" h="5385" w="5372">
                    <a:moveTo>
                      <a:pt x="1602" y="0"/>
                    </a:moveTo>
                    <a:cubicBezTo>
                      <a:pt x="1602" y="0"/>
                      <a:pt x="1602" y="34"/>
                      <a:pt x="1602" y="34"/>
                    </a:cubicBezTo>
                    <a:cubicBezTo>
                      <a:pt x="968" y="1201"/>
                      <a:pt x="468" y="2369"/>
                      <a:pt x="1" y="3603"/>
                    </a:cubicBezTo>
                    <a:cubicBezTo>
                      <a:pt x="335" y="3870"/>
                      <a:pt x="701" y="4070"/>
                      <a:pt x="1068" y="4237"/>
                    </a:cubicBezTo>
                    <a:cubicBezTo>
                      <a:pt x="1569" y="4470"/>
                      <a:pt x="2102" y="4604"/>
                      <a:pt x="2603" y="4771"/>
                    </a:cubicBezTo>
                    <a:cubicBezTo>
                      <a:pt x="3170" y="5004"/>
                      <a:pt x="3704" y="5204"/>
                      <a:pt x="4271" y="5338"/>
                    </a:cubicBezTo>
                    <a:cubicBezTo>
                      <a:pt x="4356" y="5370"/>
                      <a:pt x="4445" y="5385"/>
                      <a:pt x="4534" y="5385"/>
                    </a:cubicBezTo>
                    <a:cubicBezTo>
                      <a:pt x="4723" y="5385"/>
                      <a:pt x="4913" y="5318"/>
                      <a:pt x="5071" y="5204"/>
                    </a:cubicBezTo>
                    <a:cubicBezTo>
                      <a:pt x="5171" y="5037"/>
                      <a:pt x="5271" y="4837"/>
                      <a:pt x="5271" y="4637"/>
                    </a:cubicBezTo>
                    <a:cubicBezTo>
                      <a:pt x="5338" y="3870"/>
                      <a:pt x="5371" y="2636"/>
                      <a:pt x="4604" y="2169"/>
                    </a:cubicBezTo>
                    <a:cubicBezTo>
                      <a:pt x="4204" y="1869"/>
                      <a:pt x="3770" y="1668"/>
                      <a:pt x="3370" y="1335"/>
                    </a:cubicBezTo>
                    <a:cubicBezTo>
                      <a:pt x="2936" y="1035"/>
                      <a:pt x="2536" y="701"/>
                      <a:pt x="2102" y="367"/>
                    </a:cubicBezTo>
                    <a:cubicBezTo>
                      <a:pt x="1936" y="234"/>
                      <a:pt x="1769" y="101"/>
                      <a:pt x="16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0" name="Google Shape;3020;p27"/>
              <p:cNvSpPr/>
              <p:nvPr/>
            </p:nvSpPr>
            <p:spPr>
              <a:xfrm>
                <a:off x="5931630" y="3775451"/>
                <a:ext cx="227363" cy="236377"/>
              </a:xfrm>
              <a:custGeom>
                <a:rect b="b" l="l" r="r" t="t"/>
                <a:pathLst>
                  <a:path extrusionOk="0" h="6556" w="6306">
                    <a:moveTo>
                      <a:pt x="5405" y="1"/>
                    </a:moveTo>
                    <a:cubicBezTo>
                      <a:pt x="5338" y="101"/>
                      <a:pt x="5238" y="168"/>
                      <a:pt x="5171" y="234"/>
                    </a:cubicBezTo>
                    <a:cubicBezTo>
                      <a:pt x="4871" y="534"/>
                      <a:pt x="4537" y="801"/>
                      <a:pt x="4170" y="1068"/>
                    </a:cubicBezTo>
                    <a:cubicBezTo>
                      <a:pt x="3803" y="1335"/>
                      <a:pt x="3370" y="1569"/>
                      <a:pt x="2936" y="1735"/>
                    </a:cubicBezTo>
                    <a:cubicBezTo>
                      <a:pt x="2536" y="1869"/>
                      <a:pt x="2102" y="1969"/>
                      <a:pt x="1735" y="2169"/>
                    </a:cubicBezTo>
                    <a:cubicBezTo>
                      <a:pt x="1302" y="2369"/>
                      <a:pt x="935" y="2669"/>
                      <a:pt x="601" y="3003"/>
                    </a:cubicBezTo>
                    <a:cubicBezTo>
                      <a:pt x="368" y="3236"/>
                      <a:pt x="168" y="3537"/>
                      <a:pt x="67" y="3837"/>
                    </a:cubicBezTo>
                    <a:cubicBezTo>
                      <a:pt x="1" y="4204"/>
                      <a:pt x="34" y="4604"/>
                      <a:pt x="201" y="4938"/>
                    </a:cubicBezTo>
                    <a:cubicBezTo>
                      <a:pt x="334" y="5305"/>
                      <a:pt x="501" y="5638"/>
                      <a:pt x="735" y="5905"/>
                    </a:cubicBezTo>
                    <a:cubicBezTo>
                      <a:pt x="868" y="6105"/>
                      <a:pt x="1068" y="6272"/>
                      <a:pt x="1302" y="6405"/>
                    </a:cubicBezTo>
                    <a:cubicBezTo>
                      <a:pt x="1491" y="6512"/>
                      <a:pt x="1697" y="6555"/>
                      <a:pt x="1908" y="6555"/>
                    </a:cubicBezTo>
                    <a:cubicBezTo>
                      <a:pt x="2292" y="6555"/>
                      <a:pt x="2692" y="6411"/>
                      <a:pt x="3036" y="6239"/>
                    </a:cubicBezTo>
                    <a:cubicBezTo>
                      <a:pt x="4604" y="5438"/>
                      <a:pt x="5772" y="4070"/>
                      <a:pt x="6305" y="2402"/>
                    </a:cubicBezTo>
                    <a:lnTo>
                      <a:pt x="6105" y="2169"/>
                    </a:lnTo>
                    <a:cubicBezTo>
                      <a:pt x="5838" y="1802"/>
                      <a:pt x="5605" y="1368"/>
                      <a:pt x="5438" y="935"/>
                    </a:cubicBezTo>
                    <a:cubicBezTo>
                      <a:pt x="5371" y="635"/>
                      <a:pt x="5371" y="301"/>
                      <a:pt x="54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1" name="Google Shape;3021;p27"/>
              <p:cNvSpPr/>
              <p:nvPr/>
            </p:nvSpPr>
            <p:spPr>
              <a:xfrm>
                <a:off x="5324272" y="3475972"/>
                <a:ext cx="280256" cy="236809"/>
              </a:xfrm>
              <a:custGeom>
                <a:rect b="b" l="l" r="r" t="t"/>
                <a:pathLst>
                  <a:path extrusionOk="0" h="6568" w="7773">
                    <a:moveTo>
                      <a:pt x="100" y="1"/>
                    </a:moveTo>
                    <a:cubicBezTo>
                      <a:pt x="0" y="1102"/>
                      <a:pt x="67" y="2236"/>
                      <a:pt x="334" y="3303"/>
                    </a:cubicBezTo>
                    <a:cubicBezTo>
                      <a:pt x="534" y="4137"/>
                      <a:pt x="901" y="4904"/>
                      <a:pt x="1435" y="5571"/>
                    </a:cubicBezTo>
                    <a:cubicBezTo>
                      <a:pt x="1702" y="5905"/>
                      <a:pt x="2002" y="6172"/>
                      <a:pt x="2402" y="6339"/>
                    </a:cubicBezTo>
                    <a:cubicBezTo>
                      <a:pt x="2726" y="6491"/>
                      <a:pt x="3083" y="6567"/>
                      <a:pt x="3441" y="6567"/>
                    </a:cubicBezTo>
                    <a:cubicBezTo>
                      <a:pt x="3710" y="6567"/>
                      <a:pt x="3979" y="6524"/>
                      <a:pt x="4237" y="6439"/>
                    </a:cubicBezTo>
                    <a:cubicBezTo>
                      <a:pt x="4837" y="6239"/>
                      <a:pt x="5404" y="5905"/>
                      <a:pt x="5871" y="5471"/>
                    </a:cubicBezTo>
                    <a:cubicBezTo>
                      <a:pt x="6839" y="4737"/>
                      <a:pt x="7506" y="3703"/>
                      <a:pt x="7773" y="2536"/>
                    </a:cubicBezTo>
                    <a:lnTo>
                      <a:pt x="7773" y="2536"/>
                    </a:lnTo>
                    <a:cubicBezTo>
                      <a:pt x="6772" y="3070"/>
                      <a:pt x="5671" y="3336"/>
                      <a:pt x="4570" y="3336"/>
                    </a:cubicBezTo>
                    <a:cubicBezTo>
                      <a:pt x="3603" y="3236"/>
                      <a:pt x="2669" y="2869"/>
                      <a:pt x="1935" y="2236"/>
                    </a:cubicBezTo>
                    <a:cubicBezTo>
                      <a:pt x="1168" y="1635"/>
                      <a:pt x="567" y="868"/>
                      <a:pt x="10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2" name="Google Shape;3022;p27"/>
              <p:cNvSpPr/>
              <p:nvPr/>
            </p:nvSpPr>
            <p:spPr>
              <a:xfrm>
                <a:off x="5824581" y="3483183"/>
                <a:ext cx="323594" cy="202918"/>
              </a:xfrm>
              <a:custGeom>
                <a:rect b="b" l="l" r="r" t="t"/>
                <a:pathLst>
                  <a:path extrusionOk="0" h="5628" w="8975">
                    <a:moveTo>
                      <a:pt x="8974" y="1"/>
                    </a:moveTo>
                    <a:cubicBezTo>
                      <a:pt x="8741" y="1035"/>
                      <a:pt x="8040" y="1936"/>
                      <a:pt x="7073" y="2436"/>
                    </a:cubicBezTo>
                    <a:cubicBezTo>
                      <a:pt x="6139" y="2903"/>
                      <a:pt x="5105" y="3170"/>
                      <a:pt x="4037" y="3203"/>
                    </a:cubicBezTo>
                    <a:cubicBezTo>
                      <a:pt x="3837" y="3220"/>
                      <a:pt x="3645" y="3228"/>
                      <a:pt x="3453" y="3228"/>
                    </a:cubicBezTo>
                    <a:cubicBezTo>
                      <a:pt x="3262" y="3228"/>
                      <a:pt x="3070" y="3220"/>
                      <a:pt x="2870" y="3203"/>
                    </a:cubicBezTo>
                    <a:cubicBezTo>
                      <a:pt x="1736" y="3070"/>
                      <a:pt x="701" y="2469"/>
                      <a:pt x="1" y="1535"/>
                    </a:cubicBezTo>
                    <a:lnTo>
                      <a:pt x="1" y="1535"/>
                    </a:lnTo>
                    <a:cubicBezTo>
                      <a:pt x="168" y="1836"/>
                      <a:pt x="168" y="2136"/>
                      <a:pt x="335" y="2403"/>
                    </a:cubicBezTo>
                    <a:cubicBezTo>
                      <a:pt x="568" y="2770"/>
                      <a:pt x="768" y="3136"/>
                      <a:pt x="1002" y="3470"/>
                    </a:cubicBezTo>
                    <a:cubicBezTo>
                      <a:pt x="1402" y="4037"/>
                      <a:pt x="1902" y="4504"/>
                      <a:pt x="2469" y="4904"/>
                    </a:cubicBezTo>
                    <a:cubicBezTo>
                      <a:pt x="3065" y="5386"/>
                      <a:pt x="3853" y="5627"/>
                      <a:pt x="4629" y="5627"/>
                    </a:cubicBezTo>
                    <a:cubicBezTo>
                      <a:pt x="4766" y="5627"/>
                      <a:pt x="4903" y="5620"/>
                      <a:pt x="5038" y="5605"/>
                    </a:cubicBezTo>
                    <a:cubicBezTo>
                      <a:pt x="5405" y="5505"/>
                      <a:pt x="5738" y="5371"/>
                      <a:pt x="6039" y="5171"/>
                    </a:cubicBezTo>
                    <a:cubicBezTo>
                      <a:pt x="7840" y="4037"/>
                      <a:pt x="8941" y="2102"/>
                      <a:pt x="89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3" name="Google Shape;3023;p27"/>
              <p:cNvSpPr/>
              <p:nvPr/>
            </p:nvSpPr>
            <p:spPr>
              <a:xfrm>
                <a:off x="5351927" y="3416877"/>
                <a:ext cx="64971" cy="50765"/>
              </a:xfrm>
              <a:custGeom>
                <a:rect b="b" l="l" r="r" t="t"/>
                <a:pathLst>
                  <a:path extrusionOk="0" h="1408" w="1802">
                    <a:moveTo>
                      <a:pt x="909" y="1"/>
                    </a:moveTo>
                    <a:cubicBezTo>
                      <a:pt x="801" y="1"/>
                      <a:pt x="694" y="26"/>
                      <a:pt x="601" y="72"/>
                    </a:cubicBezTo>
                    <a:cubicBezTo>
                      <a:pt x="1" y="372"/>
                      <a:pt x="401" y="1006"/>
                      <a:pt x="835" y="1273"/>
                    </a:cubicBezTo>
                    <a:cubicBezTo>
                      <a:pt x="901" y="1306"/>
                      <a:pt x="1001" y="1340"/>
                      <a:pt x="1101" y="1373"/>
                    </a:cubicBezTo>
                    <a:cubicBezTo>
                      <a:pt x="1172" y="1397"/>
                      <a:pt x="1243" y="1408"/>
                      <a:pt x="1313" y="1408"/>
                    </a:cubicBezTo>
                    <a:cubicBezTo>
                      <a:pt x="1439" y="1408"/>
                      <a:pt x="1561" y="1371"/>
                      <a:pt x="1668" y="1306"/>
                    </a:cubicBezTo>
                    <a:cubicBezTo>
                      <a:pt x="1769" y="1206"/>
                      <a:pt x="1802" y="1106"/>
                      <a:pt x="1802" y="973"/>
                    </a:cubicBezTo>
                    <a:cubicBezTo>
                      <a:pt x="1802" y="873"/>
                      <a:pt x="1769" y="739"/>
                      <a:pt x="1735" y="639"/>
                    </a:cubicBezTo>
                    <a:cubicBezTo>
                      <a:pt x="1635" y="406"/>
                      <a:pt x="1468" y="239"/>
                      <a:pt x="1268" y="105"/>
                    </a:cubicBezTo>
                    <a:cubicBezTo>
                      <a:pt x="1161" y="34"/>
                      <a:pt x="1034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4" name="Google Shape;3024;p27"/>
              <p:cNvSpPr/>
              <p:nvPr/>
            </p:nvSpPr>
            <p:spPr>
              <a:xfrm>
                <a:off x="6053102" y="3395171"/>
                <a:ext cx="57760" cy="50477"/>
              </a:xfrm>
              <a:custGeom>
                <a:rect b="b" l="l" r="r" t="t"/>
                <a:pathLst>
                  <a:path extrusionOk="0" h="1400" w="1602">
                    <a:moveTo>
                      <a:pt x="1095" y="1"/>
                    </a:moveTo>
                    <a:cubicBezTo>
                      <a:pt x="871" y="1"/>
                      <a:pt x="588" y="175"/>
                      <a:pt x="434" y="307"/>
                    </a:cubicBezTo>
                    <a:cubicBezTo>
                      <a:pt x="234" y="440"/>
                      <a:pt x="68" y="641"/>
                      <a:pt x="34" y="874"/>
                    </a:cubicBezTo>
                    <a:cubicBezTo>
                      <a:pt x="1" y="974"/>
                      <a:pt x="1" y="1041"/>
                      <a:pt x="34" y="1141"/>
                    </a:cubicBezTo>
                    <a:cubicBezTo>
                      <a:pt x="68" y="1274"/>
                      <a:pt x="201" y="1374"/>
                      <a:pt x="334" y="1374"/>
                    </a:cubicBezTo>
                    <a:cubicBezTo>
                      <a:pt x="401" y="1391"/>
                      <a:pt x="476" y="1399"/>
                      <a:pt x="551" y="1399"/>
                    </a:cubicBezTo>
                    <a:cubicBezTo>
                      <a:pt x="626" y="1399"/>
                      <a:pt x="701" y="1391"/>
                      <a:pt x="768" y="1374"/>
                    </a:cubicBezTo>
                    <a:cubicBezTo>
                      <a:pt x="1302" y="1274"/>
                      <a:pt x="1602" y="674"/>
                      <a:pt x="1368" y="174"/>
                    </a:cubicBezTo>
                    <a:cubicBezTo>
                      <a:pt x="1311" y="48"/>
                      <a:pt x="1211" y="1"/>
                      <a:pt x="109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5" name="Google Shape;3025;p27"/>
              <p:cNvSpPr/>
              <p:nvPr/>
            </p:nvSpPr>
            <p:spPr>
              <a:xfrm>
                <a:off x="6214271" y="3221023"/>
                <a:ext cx="135963" cy="200862"/>
              </a:xfrm>
              <a:custGeom>
                <a:rect b="b" l="l" r="r" t="t"/>
                <a:pathLst>
                  <a:path extrusionOk="0" h="5571" w="3771">
                    <a:moveTo>
                      <a:pt x="3637" y="0"/>
                    </a:moveTo>
                    <a:lnTo>
                      <a:pt x="3637" y="0"/>
                    </a:lnTo>
                    <a:cubicBezTo>
                      <a:pt x="3370" y="300"/>
                      <a:pt x="3103" y="600"/>
                      <a:pt x="2803" y="867"/>
                    </a:cubicBezTo>
                    <a:cubicBezTo>
                      <a:pt x="2469" y="1134"/>
                      <a:pt x="2035" y="1268"/>
                      <a:pt x="1635" y="1268"/>
                    </a:cubicBezTo>
                    <a:cubicBezTo>
                      <a:pt x="1361" y="1185"/>
                      <a:pt x="1086" y="1126"/>
                      <a:pt x="830" y="1126"/>
                    </a:cubicBezTo>
                    <a:cubicBezTo>
                      <a:pt x="775" y="1126"/>
                      <a:pt x="721" y="1128"/>
                      <a:pt x="668" y="1134"/>
                    </a:cubicBezTo>
                    <a:cubicBezTo>
                      <a:pt x="368" y="1234"/>
                      <a:pt x="167" y="1434"/>
                      <a:pt x="101" y="1735"/>
                    </a:cubicBezTo>
                    <a:cubicBezTo>
                      <a:pt x="1" y="2001"/>
                      <a:pt x="1" y="2302"/>
                      <a:pt x="1" y="2569"/>
                    </a:cubicBezTo>
                    <a:lnTo>
                      <a:pt x="34" y="4103"/>
                    </a:lnTo>
                    <a:cubicBezTo>
                      <a:pt x="1" y="4570"/>
                      <a:pt x="34" y="5004"/>
                      <a:pt x="101" y="5471"/>
                    </a:cubicBezTo>
                    <a:cubicBezTo>
                      <a:pt x="101" y="5504"/>
                      <a:pt x="101" y="5537"/>
                      <a:pt x="134" y="5571"/>
                    </a:cubicBezTo>
                    <a:cubicBezTo>
                      <a:pt x="234" y="5371"/>
                      <a:pt x="368" y="5170"/>
                      <a:pt x="501" y="4970"/>
                    </a:cubicBezTo>
                    <a:cubicBezTo>
                      <a:pt x="1402" y="3836"/>
                      <a:pt x="3003" y="3236"/>
                      <a:pt x="3537" y="1868"/>
                    </a:cubicBezTo>
                    <a:cubicBezTo>
                      <a:pt x="3737" y="1268"/>
                      <a:pt x="3770" y="600"/>
                      <a:pt x="36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6" name="Google Shape;3026;p27"/>
              <p:cNvSpPr/>
              <p:nvPr/>
            </p:nvSpPr>
            <p:spPr>
              <a:xfrm>
                <a:off x="5038026" y="3010530"/>
                <a:ext cx="151575" cy="230968"/>
              </a:xfrm>
              <a:custGeom>
                <a:rect b="b" l="l" r="r" t="t"/>
                <a:pathLst>
                  <a:path extrusionOk="0" h="6406" w="4204">
                    <a:moveTo>
                      <a:pt x="534" y="1"/>
                    </a:moveTo>
                    <a:cubicBezTo>
                      <a:pt x="367" y="167"/>
                      <a:pt x="234" y="401"/>
                      <a:pt x="167" y="668"/>
                    </a:cubicBezTo>
                    <a:cubicBezTo>
                      <a:pt x="0" y="1235"/>
                      <a:pt x="267" y="1802"/>
                      <a:pt x="567" y="2336"/>
                    </a:cubicBezTo>
                    <a:cubicBezTo>
                      <a:pt x="1168" y="3403"/>
                      <a:pt x="1768" y="4470"/>
                      <a:pt x="2669" y="5271"/>
                    </a:cubicBezTo>
                    <a:cubicBezTo>
                      <a:pt x="3136" y="5671"/>
                      <a:pt x="3670" y="5971"/>
                      <a:pt x="4103" y="6405"/>
                    </a:cubicBezTo>
                    <a:cubicBezTo>
                      <a:pt x="4203" y="5771"/>
                      <a:pt x="4170" y="5138"/>
                      <a:pt x="4003" y="4537"/>
                    </a:cubicBezTo>
                    <a:cubicBezTo>
                      <a:pt x="3836" y="3970"/>
                      <a:pt x="3603" y="3403"/>
                      <a:pt x="3303" y="2869"/>
                    </a:cubicBezTo>
                    <a:cubicBezTo>
                      <a:pt x="2869" y="2002"/>
                      <a:pt x="2302" y="1201"/>
                      <a:pt x="1568" y="534"/>
                    </a:cubicBezTo>
                    <a:cubicBezTo>
                      <a:pt x="1335" y="301"/>
                      <a:pt x="1034" y="134"/>
                      <a:pt x="734" y="34"/>
                    </a:cubicBezTo>
                    <a:cubicBezTo>
                      <a:pt x="668" y="1"/>
                      <a:pt x="601" y="1"/>
                      <a:pt x="5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7" name="Google Shape;3027;p27"/>
              <p:cNvSpPr/>
              <p:nvPr/>
            </p:nvSpPr>
            <p:spPr>
              <a:xfrm>
                <a:off x="5546772" y="2783739"/>
                <a:ext cx="342811" cy="177823"/>
              </a:xfrm>
              <a:custGeom>
                <a:rect b="b" l="l" r="r" t="t"/>
                <a:pathLst>
                  <a:path extrusionOk="0" h="4932" w="9508">
                    <a:moveTo>
                      <a:pt x="4256" y="1"/>
                    </a:moveTo>
                    <a:cubicBezTo>
                      <a:pt x="3838" y="1"/>
                      <a:pt x="3419" y="10"/>
                      <a:pt x="3003" y="19"/>
                    </a:cubicBezTo>
                    <a:cubicBezTo>
                      <a:pt x="2102" y="19"/>
                      <a:pt x="1235" y="53"/>
                      <a:pt x="334" y="186"/>
                    </a:cubicBezTo>
                    <a:cubicBezTo>
                      <a:pt x="101" y="753"/>
                      <a:pt x="0" y="1387"/>
                      <a:pt x="67" y="2021"/>
                    </a:cubicBezTo>
                    <a:cubicBezTo>
                      <a:pt x="101" y="2721"/>
                      <a:pt x="434" y="3355"/>
                      <a:pt x="1001" y="3822"/>
                    </a:cubicBezTo>
                    <a:cubicBezTo>
                      <a:pt x="1568" y="4189"/>
                      <a:pt x="2269" y="4389"/>
                      <a:pt x="2969" y="4423"/>
                    </a:cubicBezTo>
                    <a:lnTo>
                      <a:pt x="6038" y="4856"/>
                    </a:lnTo>
                    <a:cubicBezTo>
                      <a:pt x="6288" y="4906"/>
                      <a:pt x="6547" y="4931"/>
                      <a:pt x="6805" y="4931"/>
                    </a:cubicBezTo>
                    <a:cubicBezTo>
                      <a:pt x="7064" y="4931"/>
                      <a:pt x="7322" y="4906"/>
                      <a:pt x="7573" y="4856"/>
                    </a:cubicBezTo>
                    <a:cubicBezTo>
                      <a:pt x="7973" y="4756"/>
                      <a:pt x="8373" y="4523"/>
                      <a:pt x="8640" y="4189"/>
                    </a:cubicBezTo>
                    <a:cubicBezTo>
                      <a:pt x="8840" y="3989"/>
                      <a:pt x="8974" y="3722"/>
                      <a:pt x="9107" y="3489"/>
                    </a:cubicBezTo>
                    <a:cubicBezTo>
                      <a:pt x="9240" y="3255"/>
                      <a:pt x="9340" y="3022"/>
                      <a:pt x="9407" y="2755"/>
                    </a:cubicBezTo>
                    <a:cubicBezTo>
                      <a:pt x="9507" y="2321"/>
                      <a:pt x="9441" y="1887"/>
                      <a:pt x="9240" y="1487"/>
                    </a:cubicBezTo>
                    <a:cubicBezTo>
                      <a:pt x="9140" y="1320"/>
                      <a:pt x="9040" y="1120"/>
                      <a:pt x="8907" y="953"/>
                    </a:cubicBezTo>
                    <a:cubicBezTo>
                      <a:pt x="8473" y="687"/>
                      <a:pt x="7973" y="486"/>
                      <a:pt x="7472" y="353"/>
                    </a:cubicBezTo>
                    <a:cubicBezTo>
                      <a:pt x="6436" y="64"/>
                      <a:pt x="5347" y="1"/>
                      <a:pt x="425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8" name="Google Shape;3028;p27"/>
              <p:cNvSpPr/>
              <p:nvPr/>
            </p:nvSpPr>
            <p:spPr>
              <a:xfrm>
                <a:off x="5228040" y="2915523"/>
                <a:ext cx="360838" cy="128716"/>
              </a:xfrm>
              <a:custGeom>
                <a:rect b="b" l="l" r="r" t="t"/>
                <a:pathLst>
                  <a:path extrusionOk="0" h="3570" w="10008">
                    <a:moveTo>
                      <a:pt x="1268" y="0"/>
                    </a:moveTo>
                    <a:lnTo>
                      <a:pt x="1" y="401"/>
                    </a:lnTo>
                    <a:cubicBezTo>
                      <a:pt x="434" y="801"/>
                      <a:pt x="901" y="1134"/>
                      <a:pt x="1402" y="1435"/>
                    </a:cubicBezTo>
                    <a:cubicBezTo>
                      <a:pt x="1936" y="1768"/>
                      <a:pt x="2536" y="2068"/>
                      <a:pt x="3103" y="2302"/>
                    </a:cubicBezTo>
                    <a:cubicBezTo>
                      <a:pt x="4738" y="2969"/>
                      <a:pt x="6505" y="3002"/>
                      <a:pt x="8240" y="3136"/>
                    </a:cubicBezTo>
                    <a:cubicBezTo>
                      <a:pt x="8840" y="3169"/>
                      <a:pt x="9408" y="3303"/>
                      <a:pt x="9941" y="3570"/>
                    </a:cubicBezTo>
                    <a:cubicBezTo>
                      <a:pt x="10008" y="3436"/>
                      <a:pt x="9841" y="3336"/>
                      <a:pt x="9741" y="3203"/>
                    </a:cubicBezTo>
                    <a:cubicBezTo>
                      <a:pt x="8974" y="2502"/>
                      <a:pt x="7873" y="2335"/>
                      <a:pt x="6872" y="2169"/>
                    </a:cubicBezTo>
                    <a:cubicBezTo>
                      <a:pt x="5104" y="1835"/>
                      <a:pt x="3337" y="1401"/>
                      <a:pt x="1835" y="401"/>
                    </a:cubicBezTo>
                    <a:cubicBezTo>
                      <a:pt x="1635" y="267"/>
                      <a:pt x="1469" y="134"/>
                      <a:pt x="126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9" name="Google Shape;3029;p27"/>
              <p:cNvSpPr/>
              <p:nvPr/>
            </p:nvSpPr>
            <p:spPr>
              <a:xfrm>
                <a:off x="5800532" y="2937156"/>
                <a:ext cx="252601" cy="113105"/>
              </a:xfrm>
              <a:custGeom>
                <a:rect b="b" l="l" r="r" t="t"/>
                <a:pathLst>
                  <a:path extrusionOk="0" h="3137" w="7006">
                    <a:moveTo>
                      <a:pt x="5705" y="1"/>
                    </a:moveTo>
                    <a:cubicBezTo>
                      <a:pt x="5538" y="101"/>
                      <a:pt x="5338" y="168"/>
                      <a:pt x="5171" y="268"/>
                    </a:cubicBezTo>
                    <a:cubicBezTo>
                      <a:pt x="3970" y="835"/>
                      <a:pt x="2703" y="1168"/>
                      <a:pt x="1569" y="1835"/>
                    </a:cubicBezTo>
                    <a:cubicBezTo>
                      <a:pt x="1002" y="2202"/>
                      <a:pt x="468" y="2636"/>
                      <a:pt x="1" y="3136"/>
                    </a:cubicBezTo>
                    <a:cubicBezTo>
                      <a:pt x="1268" y="2636"/>
                      <a:pt x="2536" y="2436"/>
                      <a:pt x="3837" y="2002"/>
                    </a:cubicBezTo>
                    <a:cubicBezTo>
                      <a:pt x="4971" y="1702"/>
                      <a:pt x="6072" y="1168"/>
                      <a:pt x="7006" y="501"/>
                    </a:cubicBezTo>
                    <a:cubicBezTo>
                      <a:pt x="6572" y="368"/>
                      <a:pt x="6105" y="201"/>
                      <a:pt x="57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30" name="Google Shape;3030;p27"/>
            <p:cNvGrpSpPr/>
            <p:nvPr/>
          </p:nvGrpSpPr>
          <p:grpSpPr>
            <a:xfrm>
              <a:off x="5265321" y="3037607"/>
              <a:ext cx="843157" cy="1146855"/>
              <a:chOff x="5265321" y="3037607"/>
              <a:chExt cx="843157" cy="1146855"/>
            </a:xfrm>
          </p:grpSpPr>
          <p:sp>
            <p:nvSpPr>
              <p:cNvPr id="3031" name="Google Shape;3031;p27"/>
              <p:cNvSpPr/>
              <p:nvPr/>
            </p:nvSpPr>
            <p:spPr>
              <a:xfrm>
                <a:off x="5630962" y="4042407"/>
                <a:ext cx="212905" cy="83143"/>
              </a:xfrm>
              <a:custGeom>
                <a:rect b="b" l="l" r="r" t="t"/>
                <a:pathLst>
                  <a:path extrusionOk="0" h="2306" w="5905">
                    <a:moveTo>
                      <a:pt x="4685" y="1"/>
                    </a:moveTo>
                    <a:cubicBezTo>
                      <a:pt x="4112" y="1"/>
                      <a:pt x="3551" y="290"/>
                      <a:pt x="2969" y="369"/>
                    </a:cubicBezTo>
                    <a:cubicBezTo>
                      <a:pt x="2900" y="376"/>
                      <a:pt x="2830" y="380"/>
                      <a:pt x="2760" y="380"/>
                    </a:cubicBezTo>
                    <a:cubicBezTo>
                      <a:pt x="2184" y="380"/>
                      <a:pt x="1566" y="158"/>
                      <a:pt x="1001" y="69"/>
                    </a:cubicBezTo>
                    <a:cubicBezTo>
                      <a:pt x="903" y="30"/>
                      <a:pt x="794" y="13"/>
                      <a:pt x="680" y="13"/>
                    </a:cubicBezTo>
                    <a:cubicBezTo>
                      <a:pt x="600" y="13"/>
                      <a:pt x="517" y="22"/>
                      <a:pt x="434" y="35"/>
                    </a:cubicBezTo>
                    <a:cubicBezTo>
                      <a:pt x="267" y="69"/>
                      <a:pt x="101" y="202"/>
                      <a:pt x="34" y="369"/>
                    </a:cubicBezTo>
                    <a:cubicBezTo>
                      <a:pt x="0" y="602"/>
                      <a:pt x="67" y="869"/>
                      <a:pt x="267" y="1036"/>
                    </a:cubicBezTo>
                    <a:cubicBezTo>
                      <a:pt x="1007" y="1870"/>
                      <a:pt x="2059" y="2306"/>
                      <a:pt x="3117" y="2306"/>
                    </a:cubicBezTo>
                    <a:cubicBezTo>
                      <a:pt x="3921" y="2306"/>
                      <a:pt x="4728" y="2055"/>
                      <a:pt x="5404" y="1536"/>
                    </a:cubicBezTo>
                    <a:cubicBezTo>
                      <a:pt x="5538" y="1436"/>
                      <a:pt x="5671" y="1336"/>
                      <a:pt x="5738" y="1203"/>
                    </a:cubicBezTo>
                    <a:cubicBezTo>
                      <a:pt x="5905" y="703"/>
                      <a:pt x="5638" y="202"/>
                      <a:pt x="5137" y="69"/>
                    </a:cubicBezTo>
                    <a:cubicBezTo>
                      <a:pt x="4985" y="20"/>
                      <a:pt x="4835" y="1"/>
                      <a:pt x="468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2" name="Google Shape;3032;p27"/>
              <p:cNvSpPr/>
              <p:nvPr/>
            </p:nvSpPr>
            <p:spPr>
              <a:xfrm>
                <a:off x="5575652" y="3651924"/>
                <a:ext cx="294678" cy="299617"/>
              </a:xfrm>
              <a:custGeom>
                <a:rect b="b" l="l" r="r" t="t"/>
                <a:pathLst>
                  <a:path extrusionOk="0" h="8310" w="8173">
                    <a:moveTo>
                      <a:pt x="4710" y="0"/>
                    </a:moveTo>
                    <a:cubicBezTo>
                      <a:pt x="4163" y="0"/>
                      <a:pt x="3606" y="179"/>
                      <a:pt x="3136" y="558"/>
                    </a:cubicBezTo>
                    <a:cubicBezTo>
                      <a:pt x="2535" y="1058"/>
                      <a:pt x="2035" y="1625"/>
                      <a:pt x="1635" y="2326"/>
                    </a:cubicBezTo>
                    <a:cubicBezTo>
                      <a:pt x="801" y="3760"/>
                      <a:pt x="267" y="5395"/>
                      <a:pt x="67" y="7063"/>
                    </a:cubicBezTo>
                    <a:cubicBezTo>
                      <a:pt x="0" y="7630"/>
                      <a:pt x="600" y="7930"/>
                      <a:pt x="1034" y="8130"/>
                    </a:cubicBezTo>
                    <a:cubicBezTo>
                      <a:pt x="1311" y="8251"/>
                      <a:pt x="1606" y="8310"/>
                      <a:pt x="1896" y="8310"/>
                    </a:cubicBezTo>
                    <a:cubicBezTo>
                      <a:pt x="2164" y="8310"/>
                      <a:pt x="2428" y="8260"/>
                      <a:pt x="2669" y="8163"/>
                    </a:cubicBezTo>
                    <a:cubicBezTo>
                      <a:pt x="2969" y="8030"/>
                      <a:pt x="3269" y="7897"/>
                      <a:pt x="3536" y="7730"/>
                    </a:cubicBezTo>
                    <a:cubicBezTo>
                      <a:pt x="3903" y="7463"/>
                      <a:pt x="4370" y="7363"/>
                      <a:pt x="4803" y="7363"/>
                    </a:cubicBezTo>
                    <a:cubicBezTo>
                      <a:pt x="5237" y="7463"/>
                      <a:pt x="5637" y="7630"/>
                      <a:pt x="6038" y="7863"/>
                    </a:cubicBezTo>
                    <a:cubicBezTo>
                      <a:pt x="6371" y="8030"/>
                      <a:pt x="6705" y="8163"/>
                      <a:pt x="7072" y="8230"/>
                    </a:cubicBezTo>
                    <a:cubicBezTo>
                      <a:pt x="7105" y="8247"/>
                      <a:pt x="7138" y="8255"/>
                      <a:pt x="7168" y="8255"/>
                    </a:cubicBezTo>
                    <a:cubicBezTo>
                      <a:pt x="7197" y="8255"/>
                      <a:pt x="7222" y="8247"/>
                      <a:pt x="7239" y="8230"/>
                    </a:cubicBezTo>
                    <a:cubicBezTo>
                      <a:pt x="7339" y="8230"/>
                      <a:pt x="7372" y="8163"/>
                      <a:pt x="7439" y="8130"/>
                    </a:cubicBezTo>
                    <a:cubicBezTo>
                      <a:pt x="7806" y="7696"/>
                      <a:pt x="8072" y="7163"/>
                      <a:pt x="8106" y="6562"/>
                    </a:cubicBezTo>
                    <a:cubicBezTo>
                      <a:pt x="8173" y="5995"/>
                      <a:pt x="8139" y="5428"/>
                      <a:pt x="8039" y="4861"/>
                    </a:cubicBezTo>
                    <a:cubicBezTo>
                      <a:pt x="7939" y="4227"/>
                      <a:pt x="7772" y="3627"/>
                      <a:pt x="7605" y="2993"/>
                    </a:cubicBezTo>
                    <a:cubicBezTo>
                      <a:pt x="7472" y="2359"/>
                      <a:pt x="7205" y="1792"/>
                      <a:pt x="6838" y="1225"/>
                    </a:cubicBezTo>
                    <a:cubicBezTo>
                      <a:pt x="6392" y="433"/>
                      <a:pt x="5562" y="0"/>
                      <a:pt x="4710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3" name="Google Shape;3033;p27"/>
              <p:cNvSpPr/>
              <p:nvPr/>
            </p:nvSpPr>
            <p:spPr>
              <a:xfrm>
                <a:off x="5839039" y="3462740"/>
                <a:ext cx="269439" cy="107119"/>
              </a:xfrm>
              <a:custGeom>
                <a:rect b="b" l="l" r="r" t="t"/>
                <a:pathLst>
                  <a:path extrusionOk="0" h="2971" w="7473">
                    <a:moveTo>
                      <a:pt x="1034" y="1"/>
                    </a:moveTo>
                    <a:cubicBezTo>
                      <a:pt x="667" y="1"/>
                      <a:pt x="334" y="201"/>
                      <a:pt x="167" y="535"/>
                    </a:cubicBezTo>
                    <a:cubicBezTo>
                      <a:pt x="0" y="868"/>
                      <a:pt x="200" y="1102"/>
                      <a:pt x="401" y="1368"/>
                    </a:cubicBezTo>
                    <a:cubicBezTo>
                      <a:pt x="834" y="1969"/>
                      <a:pt x="1468" y="2369"/>
                      <a:pt x="2168" y="2603"/>
                    </a:cubicBezTo>
                    <a:cubicBezTo>
                      <a:pt x="2807" y="2845"/>
                      <a:pt x="3475" y="2971"/>
                      <a:pt x="4143" y="2971"/>
                    </a:cubicBezTo>
                    <a:cubicBezTo>
                      <a:pt x="4487" y="2971"/>
                      <a:pt x="4831" y="2938"/>
                      <a:pt x="5171" y="2870"/>
                    </a:cubicBezTo>
                    <a:cubicBezTo>
                      <a:pt x="6205" y="2636"/>
                      <a:pt x="7039" y="1936"/>
                      <a:pt x="7439" y="1002"/>
                    </a:cubicBezTo>
                    <a:cubicBezTo>
                      <a:pt x="7439" y="935"/>
                      <a:pt x="7472" y="901"/>
                      <a:pt x="7472" y="835"/>
                    </a:cubicBezTo>
                    <a:cubicBezTo>
                      <a:pt x="7439" y="668"/>
                      <a:pt x="7305" y="535"/>
                      <a:pt x="7139" y="535"/>
                    </a:cubicBezTo>
                    <a:cubicBezTo>
                      <a:pt x="6972" y="535"/>
                      <a:pt x="6805" y="568"/>
                      <a:pt x="6638" y="635"/>
                    </a:cubicBezTo>
                    <a:cubicBezTo>
                      <a:pt x="6020" y="855"/>
                      <a:pt x="5370" y="966"/>
                      <a:pt x="4718" y="966"/>
                    </a:cubicBezTo>
                    <a:cubicBezTo>
                      <a:pt x="3893" y="966"/>
                      <a:pt x="3066" y="789"/>
                      <a:pt x="2302" y="434"/>
                    </a:cubicBezTo>
                    <a:cubicBezTo>
                      <a:pt x="1935" y="201"/>
                      <a:pt x="1468" y="68"/>
                      <a:pt x="103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4" name="Google Shape;3034;p27"/>
              <p:cNvSpPr/>
              <p:nvPr/>
            </p:nvSpPr>
            <p:spPr>
              <a:xfrm>
                <a:off x="5351747" y="3486933"/>
                <a:ext cx="215501" cy="92806"/>
              </a:xfrm>
              <a:custGeom>
                <a:rect b="b" l="l" r="r" t="t"/>
                <a:pathLst>
                  <a:path extrusionOk="0" h="2574" w="5977">
                    <a:moveTo>
                      <a:pt x="209" y="1"/>
                    </a:moveTo>
                    <a:cubicBezTo>
                      <a:pt x="76" y="1"/>
                      <a:pt x="0" y="71"/>
                      <a:pt x="39" y="264"/>
                    </a:cubicBezTo>
                    <a:cubicBezTo>
                      <a:pt x="139" y="664"/>
                      <a:pt x="940" y="1198"/>
                      <a:pt x="1273" y="1431"/>
                    </a:cubicBezTo>
                    <a:cubicBezTo>
                      <a:pt x="2174" y="2098"/>
                      <a:pt x="3275" y="2499"/>
                      <a:pt x="4409" y="2565"/>
                    </a:cubicBezTo>
                    <a:cubicBezTo>
                      <a:pt x="4460" y="2571"/>
                      <a:pt x="4513" y="2574"/>
                      <a:pt x="4566" y="2574"/>
                    </a:cubicBezTo>
                    <a:cubicBezTo>
                      <a:pt x="4822" y="2574"/>
                      <a:pt x="5094" y="2509"/>
                      <a:pt x="5343" y="2399"/>
                    </a:cubicBezTo>
                    <a:cubicBezTo>
                      <a:pt x="5977" y="2165"/>
                      <a:pt x="5977" y="1265"/>
                      <a:pt x="5343" y="998"/>
                    </a:cubicBezTo>
                    <a:cubicBezTo>
                      <a:pt x="5109" y="898"/>
                      <a:pt x="4842" y="831"/>
                      <a:pt x="4576" y="831"/>
                    </a:cubicBezTo>
                    <a:cubicBezTo>
                      <a:pt x="3508" y="731"/>
                      <a:pt x="2374" y="864"/>
                      <a:pt x="1373" y="497"/>
                    </a:cubicBezTo>
                    <a:cubicBezTo>
                      <a:pt x="1207" y="426"/>
                      <a:pt x="535" y="1"/>
                      <a:pt x="209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5" name="Google Shape;3035;p27"/>
              <p:cNvSpPr/>
              <p:nvPr/>
            </p:nvSpPr>
            <p:spPr>
              <a:xfrm>
                <a:off x="5265321" y="3037607"/>
                <a:ext cx="817872" cy="258983"/>
              </a:xfrm>
              <a:custGeom>
                <a:rect b="b" l="l" r="r" t="t"/>
                <a:pathLst>
                  <a:path extrusionOk="0" h="7183" w="22684">
                    <a:moveTo>
                      <a:pt x="551" y="0"/>
                    </a:moveTo>
                    <a:cubicBezTo>
                      <a:pt x="468" y="0"/>
                      <a:pt x="384" y="17"/>
                      <a:pt x="301" y="50"/>
                    </a:cubicBezTo>
                    <a:cubicBezTo>
                      <a:pt x="101" y="150"/>
                      <a:pt x="1" y="417"/>
                      <a:pt x="68" y="651"/>
                    </a:cubicBezTo>
                    <a:cubicBezTo>
                      <a:pt x="168" y="884"/>
                      <a:pt x="301" y="1084"/>
                      <a:pt x="501" y="1218"/>
                    </a:cubicBezTo>
                    <a:cubicBezTo>
                      <a:pt x="1836" y="2485"/>
                      <a:pt x="3570" y="3152"/>
                      <a:pt x="5338" y="3719"/>
                    </a:cubicBezTo>
                    <a:cubicBezTo>
                      <a:pt x="7073" y="4320"/>
                      <a:pt x="8874" y="4720"/>
                      <a:pt x="10508" y="5554"/>
                    </a:cubicBezTo>
                    <a:cubicBezTo>
                      <a:pt x="10842" y="5721"/>
                      <a:pt x="11176" y="5954"/>
                      <a:pt x="11509" y="6188"/>
                    </a:cubicBezTo>
                    <a:cubicBezTo>
                      <a:pt x="11776" y="6421"/>
                      <a:pt x="11943" y="6722"/>
                      <a:pt x="12176" y="6955"/>
                    </a:cubicBezTo>
                    <a:cubicBezTo>
                      <a:pt x="12365" y="7119"/>
                      <a:pt x="12601" y="7183"/>
                      <a:pt x="12847" y="7183"/>
                    </a:cubicBezTo>
                    <a:cubicBezTo>
                      <a:pt x="13254" y="7183"/>
                      <a:pt x="13687" y="7009"/>
                      <a:pt x="13978" y="6822"/>
                    </a:cubicBezTo>
                    <a:cubicBezTo>
                      <a:pt x="14445" y="6455"/>
                      <a:pt x="14878" y="6088"/>
                      <a:pt x="15278" y="5654"/>
                    </a:cubicBezTo>
                    <a:cubicBezTo>
                      <a:pt x="17280" y="3786"/>
                      <a:pt x="20149" y="3119"/>
                      <a:pt x="22250" y="1351"/>
                    </a:cubicBezTo>
                    <a:cubicBezTo>
                      <a:pt x="22450" y="1151"/>
                      <a:pt x="22684" y="884"/>
                      <a:pt x="22584" y="617"/>
                    </a:cubicBezTo>
                    <a:cubicBezTo>
                      <a:pt x="22484" y="417"/>
                      <a:pt x="22250" y="284"/>
                      <a:pt x="22017" y="284"/>
                    </a:cubicBezTo>
                    <a:cubicBezTo>
                      <a:pt x="21917" y="272"/>
                      <a:pt x="21819" y="267"/>
                      <a:pt x="21721" y="267"/>
                    </a:cubicBezTo>
                    <a:cubicBezTo>
                      <a:pt x="20672" y="267"/>
                      <a:pt x="19719" y="882"/>
                      <a:pt x="18681" y="1218"/>
                    </a:cubicBezTo>
                    <a:cubicBezTo>
                      <a:pt x="17814" y="1484"/>
                      <a:pt x="16880" y="1618"/>
                      <a:pt x="15979" y="1651"/>
                    </a:cubicBezTo>
                    <a:cubicBezTo>
                      <a:pt x="14208" y="1786"/>
                      <a:pt x="12416" y="1915"/>
                      <a:pt x="10638" y="1915"/>
                    </a:cubicBezTo>
                    <a:cubicBezTo>
                      <a:pt x="8464" y="1915"/>
                      <a:pt x="6310" y="1723"/>
                      <a:pt x="4237" y="1118"/>
                    </a:cubicBezTo>
                    <a:cubicBezTo>
                      <a:pt x="3103" y="784"/>
                      <a:pt x="1969" y="317"/>
                      <a:pt x="801" y="50"/>
                    </a:cubicBezTo>
                    <a:cubicBezTo>
                      <a:pt x="718" y="17"/>
                      <a:pt x="635" y="0"/>
                      <a:pt x="551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6" name="Google Shape;3036;p27"/>
              <p:cNvSpPr/>
              <p:nvPr/>
            </p:nvSpPr>
            <p:spPr>
              <a:xfrm>
                <a:off x="5286991" y="3980319"/>
                <a:ext cx="158786" cy="204143"/>
              </a:xfrm>
              <a:custGeom>
                <a:rect b="b" l="l" r="r" t="t"/>
                <a:pathLst>
                  <a:path extrusionOk="0" h="5662" w="4404">
                    <a:moveTo>
                      <a:pt x="877" y="1"/>
                    </a:moveTo>
                    <a:cubicBezTo>
                      <a:pt x="701" y="1"/>
                      <a:pt x="534" y="45"/>
                      <a:pt x="401" y="156"/>
                    </a:cubicBezTo>
                    <a:cubicBezTo>
                      <a:pt x="0" y="490"/>
                      <a:pt x="301" y="1157"/>
                      <a:pt x="401" y="1524"/>
                    </a:cubicBezTo>
                    <a:cubicBezTo>
                      <a:pt x="734" y="2691"/>
                      <a:pt x="1335" y="3759"/>
                      <a:pt x="2135" y="4659"/>
                    </a:cubicBezTo>
                    <a:cubicBezTo>
                      <a:pt x="2620" y="5176"/>
                      <a:pt x="3229" y="5662"/>
                      <a:pt x="3903" y="5662"/>
                    </a:cubicBezTo>
                    <a:cubicBezTo>
                      <a:pt x="3925" y="5662"/>
                      <a:pt x="3948" y="5661"/>
                      <a:pt x="3970" y="5660"/>
                    </a:cubicBezTo>
                    <a:cubicBezTo>
                      <a:pt x="4070" y="5660"/>
                      <a:pt x="4170" y="5627"/>
                      <a:pt x="4237" y="5593"/>
                    </a:cubicBezTo>
                    <a:cubicBezTo>
                      <a:pt x="4403" y="5460"/>
                      <a:pt x="4370" y="5227"/>
                      <a:pt x="4337" y="5060"/>
                    </a:cubicBezTo>
                    <a:cubicBezTo>
                      <a:pt x="4103" y="3725"/>
                      <a:pt x="3603" y="2491"/>
                      <a:pt x="2869" y="1390"/>
                    </a:cubicBezTo>
                    <a:cubicBezTo>
                      <a:pt x="2602" y="990"/>
                      <a:pt x="2269" y="623"/>
                      <a:pt x="1868" y="356"/>
                    </a:cubicBezTo>
                    <a:cubicBezTo>
                      <a:pt x="1624" y="178"/>
                      <a:pt x="1231" y="1"/>
                      <a:pt x="877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37" name="Google Shape;3037;p27"/>
            <p:cNvGrpSpPr/>
            <p:nvPr/>
          </p:nvGrpSpPr>
          <p:grpSpPr>
            <a:xfrm>
              <a:off x="5056054" y="2660537"/>
              <a:ext cx="1165463" cy="1837791"/>
              <a:chOff x="5056054" y="2660537"/>
              <a:chExt cx="1165463" cy="1837791"/>
            </a:xfrm>
          </p:grpSpPr>
          <p:sp>
            <p:nvSpPr>
              <p:cNvPr id="3038" name="Google Shape;3038;p27"/>
              <p:cNvSpPr/>
              <p:nvPr/>
            </p:nvSpPr>
            <p:spPr>
              <a:xfrm>
                <a:off x="5329068" y="3474782"/>
                <a:ext cx="277876" cy="128644"/>
              </a:xfrm>
              <a:custGeom>
                <a:rect b="b" l="l" r="r" t="t"/>
                <a:pathLst>
                  <a:path extrusionOk="0" h="3568" w="7707">
                    <a:moveTo>
                      <a:pt x="1" y="0"/>
                    </a:moveTo>
                    <a:lnTo>
                      <a:pt x="1" y="0"/>
                    </a:lnTo>
                    <a:cubicBezTo>
                      <a:pt x="201" y="768"/>
                      <a:pt x="601" y="1468"/>
                      <a:pt x="1168" y="2069"/>
                    </a:cubicBezTo>
                    <a:cubicBezTo>
                      <a:pt x="2079" y="3033"/>
                      <a:pt x="3335" y="3567"/>
                      <a:pt x="4623" y="3567"/>
                    </a:cubicBezTo>
                    <a:cubicBezTo>
                      <a:pt x="4939" y="3567"/>
                      <a:pt x="5256" y="3535"/>
                      <a:pt x="5571" y="3470"/>
                    </a:cubicBezTo>
                    <a:cubicBezTo>
                      <a:pt x="6372" y="3336"/>
                      <a:pt x="7106" y="3003"/>
                      <a:pt x="7706" y="2469"/>
                    </a:cubicBezTo>
                    <a:lnTo>
                      <a:pt x="7706" y="2469"/>
                    </a:lnTo>
                    <a:cubicBezTo>
                      <a:pt x="7039" y="2836"/>
                      <a:pt x="6305" y="3069"/>
                      <a:pt x="5538" y="3169"/>
                    </a:cubicBezTo>
                    <a:cubicBezTo>
                      <a:pt x="5352" y="3186"/>
                      <a:pt x="5168" y="3194"/>
                      <a:pt x="4985" y="3194"/>
                    </a:cubicBezTo>
                    <a:cubicBezTo>
                      <a:pt x="4415" y="3194"/>
                      <a:pt x="3859" y="3113"/>
                      <a:pt x="3303" y="2936"/>
                    </a:cubicBezTo>
                    <a:cubicBezTo>
                      <a:pt x="2603" y="2702"/>
                      <a:pt x="1936" y="2335"/>
                      <a:pt x="1368" y="1835"/>
                    </a:cubicBezTo>
                    <a:cubicBezTo>
                      <a:pt x="801" y="1301"/>
                      <a:pt x="334" y="70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9" name="Google Shape;3039;p27"/>
              <p:cNvSpPr/>
              <p:nvPr/>
            </p:nvSpPr>
            <p:spPr>
              <a:xfrm>
                <a:off x="5824581" y="3477198"/>
                <a:ext cx="327199" cy="127923"/>
              </a:xfrm>
              <a:custGeom>
                <a:rect b="b" l="l" r="r" t="t"/>
                <a:pathLst>
                  <a:path extrusionOk="0" h="3548" w="9075">
                    <a:moveTo>
                      <a:pt x="9074" y="0"/>
                    </a:moveTo>
                    <a:lnTo>
                      <a:pt x="9074" y="0"/>
                    </a:lnTo>
                    <a:cubicBezTo>
                      <a:pt x="8907" y="400"/>
                      <a:pt x="8674" y="801"/>
                      <a:pt x="8407" y="1168"/>
                    </a:cubicBezTo>
                    <a:cubicBezTo>
                      <a:pt x="8107" y="1501"/>
                      <a:pt x="7807" y="1835"/>
                      <a:pt x="7440" y="2068"/>
                    </a:cubicBezTo>
                    <a:cubicBezTo>
                      <a:pt x="6706" y="2569"/>
                      <a:pt x="5872" y="2902"/>
                      <a:pt x="5005" y="3036"/>
                    </a:cubicBezTo>
                    <a:cubicBezTo>
                      <a:pt x="4599" y="3111"/>
                      <a:pt x="4193" y="3145"/>
                      <a:pt x="3790" y="3145"/>
                    </a:cubicBezTo>
                    <a:cubicBezTo>
                      <a:pt x="3299" y="3145"/>
                      <a:pt x="2813" y="3094"/>
                      <a:pt x="2336" y="3002"/>
                    </a:cubicBezTo>
                    <a:cubicBezTo>
                      <a:pt x="1435" y="2835"/>
                      <a:pt x="635" y="2402"/>
                      <a:pt x="1" y="1768"/>
                    </a:cubicBezTo>
                    <a:lnTo>
                      <a:pt x="1" y="1768"/>
                    </a:lnTo>
                    <a:cubicBezTo>
                      <a:pt x="268" y="2168"/>
                      <a:pt x="601" y="2502"/>
                      <a:pt x="968" y="2735"/>
                    </a:cubicBezTo>
                    <a:cubicBezTo>
                      <a:pt x="1369" y="3002"/>
                      <a:pt x="1802" y="3202"/>
                      <a:pt x="2269" y="3336"/>
                    </a:cubicBezTo>
                    <a:cubicBezTo>
                      <a:pt x="2823" y="3479"/>
                      <a:pt x="3402" y="3547"/>
                      <a:pt x="3983" y="3547"/>
                    </a:cubicBezTo>
                    <a:cubicBezTo>
                      <a:pt x="4347" y="3547"/>
                      <a:pt x="4712" y="3521"/>
                      <a:pt x="5071" y="3469"/>
                    </a:cubicBezTo>
                    <a:cubicBezTo>
                      <a:pt x="6005" y="3302"/>
                      <a:pt x="6873" y="2936"/>
                      <a:pt x="7640" y="2335"/>
                    </a:cubicBezTo>
                    <a:cubicBezTo>
                      <a:pt x="8007" y="2035"/>
                      <a:pt x="8307" y="1668"/>
                      <a:pt x="8574" y="1268"/>
                    </a:cubicBezTo>
                    <a:cubicBezTo>
                      <a:pt x="8807" y="901"/>
                      <a:pt x="8974" y="434"/>
                      <a:pt x="90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0" name="Google Shape;3040;p27"/>
              <p:cNvSpPr/>
              <p:nvPr/>
            </p:nvSpPr>
            <p:spPr>
              <a:xfrm>
                <a:off x="6074771" y="3438691"/>
                <a:ext cx="39444" cy="27294"/>
              </a:xfrm>
              <a:custGeom>
                <a:rect b="b" l="l" r="r" t="t"/>
                <a:pathLst>
                  <a:path extrusionOk="0" h="757" w="1094">
                    <a:moveTo>
                      <a:pt x="1068" y="1"/>
                    </a:moveTo>
                    <a:cubicBezTo>
                      <a:pt x="901" y="101"/>
                      <a:pt x="701" y="167"/>
                      <a:pt x="501" y="301"/>
                    </a:cubicBezTo>
                    <a:cubicBezTo>
                      <a:pt x="334" y="401"/>
                      <a:pt x="167" y="534"/>
                      <a:pt x="0" y="668"/>
                    </a:cubicBezTo>
                    <a:cubicBezTo>
                      <a:pt x="115" y="729"/>
                      <a:pt x="234" y="757"/>
                      <a:pt x="350" y="757"/>
                    </a:cubicBezTo>
                    <a:cubicBezTo>
                      <a:pt x="742" y="757"/>
                      <a:pt x="1093" y="438"/>
                      <a:pt x="10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1" name="Google Shape;3041;p27"/>
              <p:cNvSpPr/>
              <p:nvPr/>
            </p:nvSpPr>
            <p:spPr>
              <a:xfrm>
                <a:off x="5356758" y="3453113"/>
                <a:ext cx="39697" cy="34216"/>
              </a:xfrm>
              <a:custGeom>
                <a:rect b="b" l="l" r="r" t="t"/>
                <a:pathLst>
                  <a:path extrusionOk="0" h="949" w="1101">
                    <a:moveTo>
                      <a:pt x="100" y="1"/>
                    </a:moveTo>
                    <a:lnTo>
                      <a:pt x="100" y="1"/>
                    </a:lnTo>
                    <a:cubicBezTo>
                      <a:pt x="0" y="268"/>
                      <a:pt x="100" y="601"/>
                      <a:pt x="334" y="768"/>
                    </a:cubicBezTo>
                    <a:cubicBezTo>
                      <a:pt x="454" y="888"/>
                      <a:pt x="622" y="948"/>
                      <a:pt x="788" y="948"/>
                    </a:cubicBezTo>
                    <a:cubicBezTo>
                      <a:pt x="898" y="948"/>
                      <a:pt x="1007" y="922"/>
                      <a:pt x="1101" y="868"/>
                    </a:cubicBezTo>
                    <a:cubicBezTo>
                      <a:pt x="867" y="701"/>
                      <a:pt x="734" y="568"/>
                      <a:pt x="600" y="435"/>
                    </a:cubicBezTo>
                    <a:cubicBezTo>
                      <a:pt x="434" y="335"/>
                      <a:pt x="300" y="201"/>
                      <a:pt x="1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2" name="Google Shape;3042;p27"/>
              <p:cNvSpPr/>
              <p:nvPr/>
            </p:nvSpPr>
            <p:spPr>
              <a:xfrm>
                <a:off x="5056054" y="3009340"/>
                <a:ext cx="133548" cy="227327"/>
              </a:xfrm>
              <a:custGeom>
                <a:rect b="b" l="l" r="r" t="t"/>
                <a:pathLst>
                  <a:path extrusionOk="0" h="6305" w="3704">
                    <a:moveTo>
                      <a:pt x="1" y="0"/>
                    </a:moveTo>
                    <a:lnTo>
                      <a:pt x="1" y="0"/>
                    </a:lnTo>
                    <a:cubicBezTo>
                      <a:pt x="601" y="167"/>
                      <a:pt x="1135" y="567"/>
                      <a:pt x="1502" y="1068"/>
                    </a:cubicBezTo>
                    <a:cubicBezTo>
                      <a:pt x="1869" y="1601"/>
                      <a:pt x="2202" y="2168"/>
                      <a:pt x="2469" y="2735"/>
                    </a:cubicBezTo>
                    <a:cubicBezTo>
                      <a:pt x="2769" y="3303"/>
                      <a:pt x="3036" y="3870"/>
                      <a:pt x="3270" y="4470"/>
                    </a:cubicBezTo>
                    <a:cubicBezTo>
                      <a:pt x="3370" y="4770"/>
                      <a:pt x="3437" y="5070"/>
                      <a:pt x="3503" y="5404"/>
                    </a:cubicBezTo>
                    <a:cubicBezTo>
                      <a:pt x="3537" y="5571"/>
                      <a:pt x="3603" y="5738"/>
                      <a:pt x="3603" y="5871"/>
                    </a:cubicBezTo>
                    <a:cubicBezTo>
                      <a:pt x="3603" y="6004"/>
                      <a:pt x="3603" y="6205"/>
                      <a:pt x="3470" y="6305"/>
                    </a:cubicBezTo>
                    <a:cubicBezTo>
                      <a:pt x="3637" y="6238"/>
                      <a:pt x="3703" y="6038"/>
                      <a:pt x="3703" y="5871"/>
                    </a:cubicBezTo>
                    <a:lnTo>
                      <a:pt x="3703" y="5371"/>
                    </a:lnTo>
                    <a:cubicBezTo>
                      <a:pt x="3703" y="5037"/>
                      <a:pt x="3637" y="4704"/>
                      <a:pt x="3570" y="4403"/>
                    </a:cubicBezTo>
                    <a:cubicBezTo>
                      <a:pt x="3403" y="3736"/>
                      <a:pt x="3170" y="3136"/>
                      <a:pt x="2836" y="2535"/>
                    </a:cubicBezTo>
                    <a:cubicBezTo>
                      <a:pt x="2569" y="1935"/>
                      <a:pt x="2169" y="1368"/>
                      <a:pt x="1769" y="867"/>
                    </a:cubicBezTo>
                    <a:cubicBezTo>
                      <a:pt x="1302" y="334"/>
                      <a:pt x="668" y="3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3" name="Google Shape;3043;p27"/>
              <p:cNvSpPr/>
              <p:nvPr/>
            </p:nvSpPr>
            <p:spPr>
              <a:xfrm>
                <a:off x="6202264" y="3283543"/>
                <a:ext cx="19253" cy="129942"/>
              </a:xfrm>
              <a:custGeom>
                <a:rect b="b" l="l" r="r" t="t"/>
                <a:pathLst>
                  <a:path extrusionOk="0" h="3604" w="534">
                    <a:moveTo>
                      <a:pt x="200" y="1"/>
                    </a:moveTo>
                    <a:cubicBezTo>
                      <a:pt x="0" y="1201"/>
                      <a:pt x="33" y="2436"/>
                      <a:pt x="400" y="3603"/>
                    </a:cubicBezTo>
                    <a:cubicBezTo>
                      <a:pt x="500" y="3003"/>
                      <a:pt x="534" y="2402"/>
                      <a:pt x="500" y="1802"/>
                    </a:cubicBezTo>
                    <a:cubicBezTo>
                      <a:pt x="500" y="1201"/>
                      <a:pt x="400" y="601"/>
                      <a:pt x="2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4" name="Google Shape;3044;p27"/>
              <p:cNvSpPr/>
              <p:nvPr/>
            </p:nvSpPr>
            <p:spPr>
              <a:xfrm>
                <a:off x="5544356" y="2785614"/>
                <a:ext cx="352438" cy="187053"/>
              </a:xfrm>
              <a:custGeom>
                <a:rect b="b" l="l" r="r" t="t"/>
                <a:pathLst>
                  <a:path extrusionOk="0" h="5188" w="9775">
                    <a:moveTo>
                      <a:pt x="401" y="1"/>
                    </a:moveTo>
                    <a:lnTo>
                      <a:pt x="401" y="1"/>
                    </a:lnTo>
                    <a:cubicBezTo>
                      <a:pt x="134" y="601"/>
                      <a:pt x="1" y="1235"/>
                      <a:pt x="1" y="1902"/>
                    </a:cubicBezTo>
                    <a:cubicBezTo>
                      <a:pt x="34" y="2569"/>
                      <a:pt x="268" y="3203"/>
                      <a:pt x="701" y="3737"/>
                    </a:cubicBezTo>
                    <a:cubicBezTo>
                      <a:pt x="1168" y="4237"/>
                      <a:pt x="1802" y="4537"/>
                      <a:pt x="2503" y="4604"/>
                    </a:cubicBezTo>
                    <a:cubicBezTo>
                      <a:pt x="3136" y="4704"/>
                      <a:pt x="3770" y="4671"/>
                      <a:pt x="4404" y="4771"/>
                    </a:cubicBezTo>
                    <a:cubicBezTo>
                      <a:pt x="5004" y="4838"/>
                      <a:pt x="5605" y="5038"/>
                      <a:pt x="6272" y="5138"/>
                    </a:cubicBezTo>
                    <a:cubicBezTo>
                      <a:pt x="6439" y="5171"/>
                      <a:pt x="6605" y="5188"/>
                      <a:pt x="6772" y="5188"/>
                    </a:cubicBezTo>
                    <a:cubicBezTo>
                      <a:pt x="6939" y="5188"/>
                      <a:pt x="7106" y="5171"/>
                      <a:pt x="7273" y="5138"/>
                    </a:cubicBezTo>
                    <a:cubicBezTo>
                      <a:pt x="7606" y="5071"/>
                      <a:pt x="7940" y="4938"/>
                      <a:pt x="8207" y="4737"/>
                    </a:cubicBezTo>
                    <a:cubicBezTo>
                      <a:pt x="8740" y="4371"/>
                      <a:pt x="9174" y="3837"/>
                      <a:pt x="9474" y="3270"/>
                    </a:cubicBezTo>
                    <a:cubicBezTo>
                      <a:pt x="9774" y="2669"/>
                      <a:pt x="9741" y="1935"/>
                      <a:pt x="9374" y="1402"/>
                    </a:cubicBezTo>
                    <a:lnTo>
                      <a:pt x="9374" y="1402"/>
                    </a:lnTo>
                    <a:cubicBezTo>
                      <a:pt x="9674" y="1969"/>
                      <a:pt x="9641" y="2636"/>
                      <a:pt x="9307" y="3170"/>
                    </a:cubicBezTo>
                    <a:cubicBezTo>
                      <a:pt x="9007" y="3703"/>
                      <a:pt x="8574" y="4137"/>
                      <a:pt x="8040" y="4471"/>
                    </a:cubicBezTo>
                    <a:cubicBezTo>
                      <a:pt x="7685" y="4683"/>
                      <a:pt x="7281" y="4795"/>
                      <a:pt x="6862" y="4795"/>
                    </a:cubicBezTo>
                    <a:cubicBezTo>
                      <a:pt x="6689" y="4795"/>
                      <a:pt x="6514" y="4776"/>
                      <a:pt x="6339" y="4737"/>
                    </a:cubicBezTo>
                    <a:cubicBezTo>
                      <a:pt x="5705" y="4637"/>
                      <a:pt x="5138" y="4404"/>
                      <a:pt x="4471" y="4337"/>
                    </a:cubicBezTo>
                    <a:cubicBezTo>
                      <a:pt x="3803" y="4237"/>
                      <a:pt x="3170" y="4270"/>
                      <a:pt x="2569" y="4204"/>
                    </a:cubicBezTo>
                    <a:cubicBezTo>
                      <a:pt x="1969" y="4170"/>
                      <a:pt x="1402" y="3904"/>
                      <a:pt x="968" y="3503"/>
                    </a:cubicBezTo>
                    <a:cubicBezTo>
                      <a:pt x="534" y="3036"/>
                      <a:pt x="301" y="2469"/>
                      <a:pt x="234" y="1869"/>
                    </a:cubicBezTo>
                    <a:cubicBezTo>
                      <a:pt x="168" y="1235"/>
                      <a:pt x="234" y="601"/>
                      <a:pt x="4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5" name="Google Shape;3045;p27"/>
              <p:cNvSpPr/>
              <p:nvPr/>
            </p:nvSpPr>
            <p:spPr>
              <a:xfrm>
                <a:off x="5686271" y="4003647"/>
                <a:ext cx="120316" cy="16008"/>
              </a:xfrm>
              <a:custGeom>
                <a:rect b="b" l="l" r="r" t="t"/>
                <a:pathLst>
                  <a:path extrusionOk="0" h="444" w="3337">
                    <a:moveTo>
                      <a:pt x="1618" y="1"/>
                    </a:moveTo>
                    <a:cubicBezTo>
                      <a:pt x="1060" y="1"/>
                      <a:pt x="503" y="135"/>
                      <a:pt x="1" y="410"/>
                    </a:cubicBezTo>
                    <a:cubicBezTo>
                      <a:pt x="190" y="421"/>
                      <a:pt x="379" y="425"/>
                      <a:pt x="567" y="425"/>
                    </a:cubicBezTo>
                    <a:cubicBezTo>
                      <a:pt x="942" y="425"/>
                      <a:pt x="1313" y="410"/>
                      <a:pt x="1669" y="410"/>
                    </a:cubicBezTo>
                    <a:cubicBezTo>
                      <a:pt x="2236" y="410"/>
                      <a:pt x="2770" y="443"/>
                      <a:pt x="3337" y="443"/>
                    </a:cubicBezTo>
                    <a:cubicBezTo>
                      <a:pt x="2804" y="151"/>
                      <a:pt x="2210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6" name="Google Shape;3046;p27"/>
              <p:cNvSpPr/>
              <p:nvPr/>
            </p:nvSpPr>
            <p:spPr>
              <a:xfrm>
                <a:off x="5445744" y="4298654"/>
                <a:ext cx="176814" cy="186440"/>
              </a:xfrm>
              <a:custGeom>
                <a:rect b="b" l="l" r="r" t="t"/>
                <a:pathLst>
                  <a:path extrusionOk="0" h="5171" w="4904">
                    <a:moveTo>
                      <a:pt x="0" y="0"/>
                    </a:moveTo>
                    <a:lnTo>
                      <a:pt x="0" y="0"/>
                    </a:lnTo>
                    <a:cubicBezTo>
                      <a:pt x="634" y="1001"/>
                      <a:pt x="1368" y="1968"/>
                      <a:pt x="2135" y="2869"/>
                    </a:cubicBezTo>
                    <a:cubicBezTo>
                      <a:pt x="2536" y="3336"/>
                      <a:pt x="2936" y="3769"/>
                      <a:pt x="3403" y="4170"/>
                    </a:cubicBezTo>
                    <a:cubicBezTo>
                      <a:pt x="3837" y="4537"/>
                      <a:pt x="4337" y="4904"/>
                      <a:pt x="4904" y="5170"/>
                    </a:cubicBezTo>
                    <a:cubicBezTo>
                      <a:pt x="4003" y="4370"/>
                      <a:pt x="3203" y="3503"/>
                      <a:pt x="2436" y="2602"/>
                    </a:cubicBezTo>
                    <a:cubicBezTo>
                      <a:pt x="1668" y="1701"/>
                      <a:pt x="868" y="8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7" name="Google Shape;3047;p27"/>
              <p:cNvSpPr/>
              <p:nvPr/>
            </p:nvSpPr>
            <p:spPr>
              <a:xfrm>
                <a:off x="5917208" y="4356380"/>
                <a:ext cx="102252" cy="141949"/>
              </a:xfrm>
              <a:custGeom>
                <a:rect b="b" l="l" r="r" t="t"/>
                <a:pathLst>
                  <a:path extrusionOk="0" h="3937" w="2836">
                    <a:moveTo>
                      <a:pt x="2836" y="0"/>
                    </a:moveTo>
                    <a:lnTo>
                      <a:pt x="2836" y="0"/>
                    </a:lnTo>
                    <a:cubicBezTo>
                      <a:pt x="2335" y="634"/>
                      <a:pt x="1868" y="1335"/>
                      <a:pt x="1468" y="2035"/>
                    </a:cubicBezTo>
                    <a:cubicBezTo>
                      <a:pt x="1268" y="2402"/>
                      <a:pt x="1035" y="2736"/>
                      <a:pt x="834" y="3102"/>
                    </a:cubicBezTo>
                    <a:cubicBezTo>
                      <a:pt x="634" y="3436"/>
                      <a:pt x="334" y="3736"/>
                      <a:pt x="0" y="3936"/>
                    </a:cubicBezTo>
                    <a:cubicBezTo>
                      <a:pt x="201" y="3936"/>
                      <a:pt x="434" y="3870"/>
                      <a:pt x="601" y="3736"/>
                    </a:cubicBezTo>
                    <a:cubicBezTo>
                      <a:pt x="768" y="3603"/>
                      <a:pt x="934" y="3436"/>
                      <a:pt x="1068" y="3269"/>
                    </a:cubicBezTo>
                    <a:cubicBezTo>
                      <a:pt x="1368" y="2969"/>
                      <a:pt x="1602" y="2635"/>
                      <a:pt x="1835" y="2269"/>
                    </a:cubicBezTo>
                    <a:cubicBezTo>
                      <a:pt x="2269" y="1568"/>
                      <a:pt x="2602" y="801"/>
                      <a:pt x="28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8" name="Google Shape;3048;p27"/>
              <p:cNvSpPr/>
              <p:nvPr/>
            </p:nvSpPr>
            <p:spPr>
              <a:xfrm>
                <a:off x="5219639" y="4032852"/>
                <a:ext cx="103478" cy="113068"/>
              </a:xfrm>
              <a:custGeom>
                <a:rect b="b" l="l" r="r" t="t"/>
                <a:pathLst>
                  <a:path extrusionOk="0" h="3136" w="2870">
                    <a:moveTo>
                      <a:pt x="0" y="0"/>
                    </a:moveTo>
                    <a:cubicBezTo>
                      <a:pt x="0" y="167"/>
                      <a:pt x="34" y="367"/>
                      <a:pt x="134" y="534"/>
                    </a:cubicBezTo>
                    <a:cubicBezTo>
                      <a:pt x="234" y="667"/>
                      <a:pt x="301" y="834"/>
                      <a:pt x="401" y="1001"/>
                    </a:cubicBezTo>
                    <a:cubicBezTo>
                      <a:pt x="601" y="1301"/>
                      <a:pt x="834" y="1568"/>
                      <a:pt x="1101" y="1835"/>
                    </a:cubicBezTo>
                    <a:cubicBezTo>
                      <a:pt x="1601" y="2402"/>
                      <a:pt x="2202" y="2836"/>
                      <a:pt x="2869" y="3136"/>
                    </a:cubicBezTo>
                    <a:cubicBezTo>
                      <a:pt x="2402" y="2569"/>
                      <a:pt x="1902" y="2068"/>
                      <a:pt x="1401" y="1568"/>
                    </a:cubicBezTo>
                    <a:lnTo>
                      <a:pt x="667" y="801"/>
                    </a:lnTo>
                    <a:lnTo>
                      <a:pt x="301" y="400"/>
                    </a:lnTo>
                    <a:cubicBezTo>
                      <a:pt x="167" y="300"/>
                      <a:pt x="67" y="134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9" name="Google Shape;3049;p27"/>
              <p:cNvSpPr/>
              <p:nvPr/>
            </p:nvSpPr>
            <p:spPr>
              <a:xfrm>
                <a:off x="6139707" y="3981112"/>
                <a:ext cx="73408" cy="121505"/>
              </a:xfrm>
              <a:custGeom>
                <a:rect b="b" l="l" r="r" t="t"/>
                <a:pathLst>
                  <a:path extrusionOk="0" h="3370" w="2036">
                    <a:moveTo>
                      <a:pt x="2035" y="1"/>
                    </a:moveTo>
                    <a:lnTo>
                      <a:pt x="2035" y="1"/>
                    </a:lnTo>
                    <a:cubicBezTo>
                      <a:pt x="1635" y="535"/>
                      <a:pt x="1268" y="1068"/>
                      <a:pt x="935" y="1635"/>
                    </a:cubicBezTo>
                    <a:cubicBezTo>
                      <a:pt x="601" y="2202"/>
                      <a:pt x="301" y="2769"/>
                      <a:pt x="1" y="3370"/>
                    </a:cubicBezTo>
                    <a:cubicBezTo>
                      <a:pt x="1035" y="2503"/>
                      <a:pt x="1735" y="1335"/>
                      <a:pt x="20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0" name="Google Shape;3050;p27"/>
              <p:cNvSpPr/>
              <p:nvPr/>
            </p:nvSpPr>
            <p:spPr>
              <a:xfrm>
                <a:off x="5319441" y="3748986"/>
                <a:ext cx="120316" cy="93851"/>
              </a:xfrm>
              <a:custGeom>
                <a:rect b="b" l="l" r="r" t="t"/>
                <a:pathLst>
                  <a:path extrusionOk="0" h="2603" w="3337">
                    <a:moveTo>
                      <a:pt x="1" y="1"/>
                    </a:moveTo>
                    <a:cubicBezTo>
                      <a:pt x="802" y="1202"/>
                      <a:pt x="1969" y="2136"/>
                      <a:pt x="3337" y="2603"/>
                    </a:cubicBezTo>
                    <a:cubicBezTo>
                      <a:pt x="2803" y="2102"/>
                      <a:pt x="2269" y="1669"/>
                      <a:pt x="1702" y="1268"/>
                    </a:cubicBezTo>
                    <a:cubicBezTo>
                      <a:pt x="1168" y="835"/>
                      <a:pt x="635" y="40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1" name="Google Shape;3051;p27"/>
              <p:cNvSpPr/>
              <p:nvPr/>
            </p:nvSpPr>
            <p:spPr>
              <a:xfrm>
                <a:off x="6014630" y="3764634"/>
                <a:ext cx="113068" cy="72326"/>
              </a:xfrm>
              <a:custGeom>
                <a:rect b="b" l="l" r="r" t="t"/>
                <a:pathLst>
                  <a:path extrusionOk="0" h="2006" w="3136">
                    <a:moveTo>
                      <a:pt x="3136" y="0"/>
                    </a:moveTo>
                    <a:cubicBezTo>
                      <a:pt x="2669" y="434"/>
                      <a:pt x="2202" y="801"/>
                      <a:pt x="1668" y="1168"/>
                    </a:cubicBezTo>
                    <a:cubicBezTo>
                      <a:pt x="1135" y="1502"/>
                      <a:pt x="567" y="1768"/>
                      <a:pt x="0" y="2002"/>
                    </a:cubicBezTo>
                    <a:cubicBezTo>
                      <a:pt x="53" y="2005"/>
                      <a:pt x="106" y="2006"/>
                      <a:pt x="159" y="2006"/>
                    </a:cubicBezTo>
                    <a:cubicBezTo>
                      <a:pt x="1465" y="2006"/>
                      <a:pt x="2655" y="1219"/>
                      <a:pt x="31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2" name="Google Shape;3052;p27"/>
              <p:cNvSpPr/>
              <p:nvPr/>
            </p:nvSpPr>
            <p:spPr>
              <a:xfrm>
                <a:off x="5172730" y="2660537"/>
                <a:ext cx="95041" cy="135927"/>
              </a:xfrm>
              <a:custGeom>
                <a:rect b="b" l="l" r="r" t="t"/>
                <a:pathLst>
                  <a:path extrusionOk="0" h="3770" w="2636">
                    <a:moveTo>
                      <a:pt x="1301" y="1"/>
                    </a:moveTo>
                    <a:cubicBezTo>
                      <a:pt x="1301" y="734"/>
                      <a:pt x="734" y="1902"/>
                      <a:pt x="0" y="1902"/>
                    </a:cubicBezTo>
                    <a:cubicBezTo>
                      <a:pt x="734" y="1902"/>
                      <a:pt x="1301" y="3036"/>
                      <a:pt x="1301" y="3770"/>
                    </a:cubicBezTo>
                    <a:cubicBezTo>
                      <a:pt x="1301" y="3036"/>
                      <a:pt x="1902" y="1902"/>
                      <a:pt x="2636" y="1902"/>
                    </a:cubicBezTo>
                    <a:cubicBezTo>
                      <a:pt x="1902" y="1902"/>
                      <a:pt x="1301" y="734"/>
                      <a:pt x="13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053" name="Google Shape;3053;p27"/>
          <p:cNvGrpSpPr/>
          <p:nvPr/>
        </p:nvGrpSpPr>
        <p:grpSpPr>
          <a:xfrm rot="4382661">
            <a:off x="7391471" y="1388651"/>
            <a:ext cx="5811574" cy="2559457"/>
            <a:chOff x="1646537" y="1452703"/>
            <a:chExt cx="1839615" cy="810179"/>
          </a:xfrm>
        </p:grpSpPr>
        <p:sp>
          <p:nvSpPr>
            <p:cNvPr id="3054" name="Google Shape;3054;p27"/>
            <p:cNvSpPr/>
            <p:nvPr/>
          </p:nvSpPr>
          <p:spPr>
            <a:xfrm>
              <a:off x="1646537" y="1452703"/>
              <a:ext cx="1839615" cy="810179"/>
            </a:xfrm>
            <a:custGeom>
              <a:rect b="b" l="l" r="r" t="t"/>
              <a:pathLst>
                <a:path extrusionOk="0" h="36722" w="83382">
                  <a:moveTo>
                    <a:pt x="81812" y="1570"/>
                  </a:moveTo>
                  <a:lnTo>
                    <a:pt x="81812" y="35152"/>
                  </a:lnTo>
                  <a:lnTo>
                    <a:pt x="1570" y="35152"/>
                  </a:lnTo>
                  <a:lnTo>
                    <a:pt x="1570" y="1570"/>
                  </a:lnTo>
                  <a:close/>
                  <a:moveTo>
                    <a:pt x="1" y="1"/>
                  </a:moveTo>
                  <a:lnTo>
                    <a:pt x="1" y="36722"/>
                  </a:lnTo>
                  <a:lnTo>
                    <a:pt x="83381" y="36722"/>
                  </a:lnTo>
                  <a:lnTo>
                    <a:pt x="8338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5" name="Google Shape;3055;p27"/>
            <p:cNvSpPr/>
            <p:nvPr/>
          </p:nvSpPr>
          <p:spPr>
            <a:xfrm>
              <a:off x="1796584" y="1619363"/>
              <a:ext cx="5560" cy="275605"/>
            </a:xfrm>
            <a:custGeom>
              <a:rect b="b" l="l" r="r" t="t"/>
              <a:pathLst>
                <a:path extrusionOk="0" h="12492" w="252">
                  <a:moveTo>
                    <a:pt x="0" y="0"/>
                  </a:moveTo>
                  <a:lnTo>
                    <a:pt x="0" y="12491"/>
                  </a:lnTo>
                  <a:lnTo>
                    <a:pt x="251" y="12491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6" name="Google Shape;3056;p27"/>
            <p:cNvSpPr/>
            <p:nvPr/>
          </p:nvSpPr>
          <p:spPr>
            <a:xfrm>
              <a:off x="1704716" y="1619363"/>
              <a:ext cx="5560" cy="275605"/>
            </a:xfrm>
            <a:custGeom>
              <a:rect b="b" l="l" r="r" t="t"/>
              <a:pathLst>
                <a:path extrusionOk="0" h="12492" w="252">
                  <a:moveTo>
                    <a:pt x="0" y="0"/>
                  </a:moveTo>
                  <a:lnTo>
                    <a:pt x="0" y="12491"/>
                  </a:lnTo>
                  <a:lnTo>
                    <a:pt x="251" y="12491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7" name="Google Shape;3057;p27"/>
            <p:cNvSpPr/>
            <p:nvPr/>
          </p:nvSpPr>
          <p:spPr>
            <a:xfrm>
              <a:off x="1733795" y="1719990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2176" y="0"/>
                  </a:moveTo>
                  <a:lnTo>
                    <a:pt x="2176" y="3453"/>
                  </a:lnTo>
                  <a:lnTo>
                    <a:pt x="272" y="3453"/>
                  </a:lnTo>
                  <a:lnTo>
                    <a:pt x="272" y="1821"/>
                  </a:lnTo>
                  <a:lnTo>
                    <a:pt x="1507" y="1821"/>
                  </a:lnTo>
                  <a:lnTo>
                    <a:pt x="1507" y="2804"/>
                  </a:lnTo>
                  <a:lnTo>
                    <a:pt x="942" y="2804"/>
                  </a:lnTo>
                  <a:lnTo>
                    <a:pt x="942" y="2323"/>
                  </a:lnTo>
                  <a:lnTo>
                    <a:pt x="670" y="2323"/>
                  </a:lnTo>
                  <a:lnTo>
                    <a:pt x="670" y="3055"/>
                  </a:lnTo>
                  <a:lnTo>
                    <a:pt x="1758" y="3055"/>
                  </a:lnTo>
                  <a:lnTo>
                    <a:pt x="1758" y="1549"/>
                  </a:lnTo>
                  <a:lnTo>
                    <a:pt x="0" y="1549"/>
                  </a:lnTo>
                  <a:lnTo>
                    <a:pt x="0" y="3704"/>
                  </a:lnTo>
                  <a:lnTo>
                    <a:pt x="2428" y="370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8" name="Google Shape;3058;p27"/>
            <p:cNvSpPr/>
            <p:nvPr/>
          </p:nvSpPr>
          <p:spPr>
            <a:xfrm>
              <a:off x="1733795" y="1693670"/>
              <a:ext cx="53568" cy="52200"/>
            </a:xfrm>
            <a:custGeom>
              <a:rect b="b" l="l" r="r" t="t"/>
              <a:pathLst>
                <a:path extrusionOk="0" h="2366" w="2428">
                  <a:moveTo>
                    <a:pt x="2176" y="273"/>
                  </a:moveTo>
                  <a:lnTo>
                    <a:pt x="2176" y="2093"/>
                  </a:lnTo>
                  <a:lnTo>
                    <a:pt x="272" y="2093"/>
                  </a:lnTo>
                  <a:lnTo>
                    <a:pt x="272" y="273"/>
                  </a:lnTo>
                  <a:close/>
                  <a:moveTo>
                    <a:pt x="0" y="1"/>
                  </a:moveTo>
                  <a:lnTo>
                    <a:pt x="0" y="2365"/>
                  </a:lnTo>
                  <a:lnTo>
                    <a:pt x="2428" y="236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9" name="Google Shape;3059;p27"/>
            <p:cNvSpPr/>
            <p:nvPr/>
          </p:nvSpPr>
          <p:spPr>
            <a:xfrm>
              <a:off x="1748554" y="1707525"/>
              <a:ext cx="24489" cy="24489"/>
            </a:xfrm>
            <a:custGeom>
              <a:rect b="b" l="l" r="r" t="t"/>
              <a:pathLst>
                <a:path extrusionOk="0" h="1110" w="1110">
                  <a:moveTo>
                    <a:pt x="859" y="252"/>
                  </a:moveTo>
                  <a:lnTo>
                    <a:pt x="859" y="858"/>
                  </a:lnTo>
                  <a:lnTo>
                    <a:pt x="252" y="858"/>
                  </a:lnTo>
                  <a:lnTo>
                    <a:pt x="252" y="252"/>
                  </a:lnTo>
                  <a:close/>
                  <a:moveTo>
                    <a:pt x="1" y="0"/>
                  </a:moveTo>
                  <a:lnTo>
                    <a:pt x="1" y="1109"/>
                  </a:lnTo>
                  <a:lnTo>
                    <a:pt x="1110" y="1109"/>
                  </a:lnTo>
                  <a:lnTo>
                    <a:pt x="11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0" name="Google Shape;3060;p27"/>
            <p:cNvSpPr/>
            <p:nvPr/>
          </p:nvSpPr>
          <p:spPr>
            <a:xfrm>
              <a:off x="1719476" y="1623511"/>
              <a:ext cx="65128" cy="192517"/>
            </a:xfrm>
            <a:custGeom>
              <a:rect b="b" l="l" r="r" t="t"/>
              <a:pathLst>
                <a:path extrusionOk="0" h="8726" w="2952">
                  <a:moveTo>
                    <a:pt x="1" y="0"/>
                  </a:moveTo>
                  <a:lnTo>
                    <a:pt x="1" y="8726"/>
                  </a:lnTo>
                  <a:lnTo>
                    <a:pt x="2951" y="8726"/>
                  </a:lnTo>
                  <a:lnTo>
                    <a:pt x="2951" y="8474"/>
                  </a:lnTo>
                  <a:lnTo>
                    <a:pt x="252" y="8474"/>
                  </a:lnTo>
                  <a:lnTo>
                    <a:pt x="252" y="251"/>
                  </a:lnTo>
                  <a:lnTo>
                    <a:pt x="2951" y="25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1" name="Google Shape;3061;p27"/>
            <p:cNvSpPr/>
            <p:nvPr/>
          </p:nvSpPr>
          <p:spPr>
            <a:xfrm>
              <a:off x="1719476" y="1824787"/>
              <a:ext cx="67886" cy="66033"/>
            </a:xfrm>
            <a:custGeom>
              <a:rect b="b" l="l" r="r" t="t"/>
              <a:pathLst>
                <a:path extrusionOk="0" h="2993" w="3077">
                  <a:moveTo>
                    <a:pt x="2825" y="251"/>
                  </a:moveTo>
                  <a:lnTo>
                    <a:pt x="2825" y="2720"/>
                  </a:lnTo>
                  <a:lnTo>
                    <a:pt x="252" y="2720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2992"/>
                  </a:lnTo>
                  <a:lnTo>
                    <a:pt x="3077" y="2992"/>
                  </a:lnTo>
                  <a:lnTo>
                    <a:pt x="30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2" name="Google Shape;3062;p27"/>
            <p:cNvSpPr/>
            <p:nvPr/>
          </p:nvSpPr>
          <p:spPr>
            <a:xfrm>
              <a:off x="1758725" y="1853866"/>
              <a:ext cx="18025" cy="7170"/>
            </a:xfrm>
            <a:custGeom>
              <a:rect b="b" l="l" r="r" t="t"/>
              <a:pathLst>
                <a:path extrusionOk="0" h="325" w="817">
                  <a:moveTo>
                    <a:pt x="419" y="0"/>
                  </a:moveTo>
                  <a:cubicBezTo>
                    <a:pt x="251" y="0"/>
                    <a:pt x="105" y="63"/>
                    <a:pt x="0" y="168"/>
                  </a:cubicBezTo>
                  <a:cubicBezTo>
                    <a:pt x="115" y="272"/>
                    <a:pt x="262" y="325"/>
                    <a:pt x="408" y="325"/>
                  </a:cubicBezTo>
                  <a:cubicBezTo>
                    <a:pt x="555" y="325"/>
                    <a:pt x="701" y="272"/>
                    <a:pt x="816" y="168"/>
                  </a:cubicBezTo>
                  <a:cubicBezTo>
                    <a:pt x="712" y="63"/>
                    <a:pt x="565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3" name="Google Shape;3063;p27"/>
            <p:cNvSpPr/>
            <p:nvPr/>
          </p:nvSpPr>
          <p:spPr>
            <a:xfrm>
              <a:off x="1729647" y="1853866"/>
              <a:ext cx="18488" cy="7170"/>
            </a:xfrm>
            <a:custGeom>
              <a:rect b="b" l="l" r="r" t="t"/>
              <a:pathLst>
                <a:path extrusionOk="0" h="325" w="838">
                  <a:moveTo>
                    <a:pt x="419" y="0"/>
                  </a:moveTo>
                  <a:cubicBezTo>
                    <a:pt x="272" y="0"/>
                    <a:pt x="126" y="63"/>
                    <a:pt x="0" y="168"/>
                  </a:cubicBezTo>
                  <a:cubicBezTo>
                    <a:pt x="115" y="272"/>
                    <a:pt x="267" y="325"/>
                    <a:pt x="419" y="325"/>
                  </a:cubicBezTo>
                  <a:cubicBezTo>
                    <a:pt x="570" y="325"/>
                    <a:pt x="722" y="272"/>
                    <a:pt x="837" y="168"/>
                  </a:cubicBezTo>
                  <a:cubicBezTo>
                    <a:pt x="712" y="63"/>
                    <a:pt x="565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4" name="Google Shape;3064;p27"/>
            <p:cNvSpPr/>
            <p:nvPr/>
          </p:nvSpPr>
          <p:spPr>
            <a:xfrm>
              <a:off x="1749481" y="1863088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1"/>
                  </a:moveTo>
                  <a:cubicBezTo>
                    <a:pt x="85" y="1"/>
                    <a:pt x="1" y="168"/>
                    <a:pt x="1" y="398"/>
                  </a:cubicBezTo>
                  <a:cubicBezTo>
                    <a:pt x="1" y="608"/>
                    <a:pt x="85" y="796"/>
                    <a:pt x="168" y="796"/>
                  </a:cubicBezTo>
                  <a:cubicBezTo>
                    <a:pt x="273" y="796"/>
                    <a:pt x="336" y="608"/>
                    <a:pt x="336" y="398"/>
                  </a:cubicBezTo>
                  <a:cubicBezTo>
                    <a:pt x="336" y="168"/>
                    <a:pt x="273" y="1"/>
                    <a:pt x="1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5" name="Google Shape;3065;p27"/>
            <p:cNvSpPr/>
            <p:nvPr/>
          </p:nvSpPr>
          <p:spPr>
            <a:xfrm>
              <a:off x="1749481" y="1834936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0"/>
                  </a:moveTo>
                  <a:cubicBezTo>
                    <a:pt x="64" y="105"/>
                    <a:pt x="1" y="251"/>
                    <a:pt x="1" y="398"/>
                  </a:cubicBezTo>
                  <a:cubicBezTo>
                    <a:pt x="1" y="544"/>
                    <a:pt x="64" y="691"/>
                    <a:pt x="168" y="795"/>
                  </a:cubicBezTo>
                  <a:cubicBezTo>
                    <a:pt x="273" y="691"/>
                    <a:pt x="336" y="544"/>
                    <a:pt x="336" y="398"/>
                  </a:cubicBezTo>
                  <a:cubicBezTo>
                    <a:pt x="336" y="251"/>
                    <a:pt x="273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6" name="Google Shape;3066;p27"/>
            <p:cNvSpPr/>
            <p:nvPr/>
          </p:nvSpPr>
          <p:spPr>
            <a:xfrm>
              <a:off x="1759189" y="1863088"/>
              <a:ext cx="9244" cy="9266"/>
            </a:xfrm>
            <a:custGeom>
              <a:rect b="b" l="l" r="r" t="t"/>
              <a:pathLst>
                <a:path extrusionOk="0" h="420" w="419">
                  <a:moveTo>
                    <a:pt x="0" y="1"/>
                  </a:moveTo>
                  <a:cubicBezTo>
                    <a:pt x="0" y="105"/>
                    <a:pt x="42" y="210"/>
                    <a:pt x="126" y="294"/>
                  </a:cubicBezTo>
                  <a:cubicBezTo>
                    <a:pt x="209" y="356"/>
                    <a:pt x="314" y="419"/>
                    <a:pt x="419" y="419"/>
                  </a:cubicBezTo>
                  <a:cubicBezTo>
                    <a:pt x="419" y="294"/>
                    <a:pt x="377" y="189"/>
                    <a:pt x="293" y="126"/>
                  </a:cubicBezTo>
                  <a:cubicBezTo>
                    <a:pt x="209" y="43"/>
                    <a:pt x="105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7" name="Google Shape;3067;p27"/>
            <p:cNvSpPr/>
            <p:nvPr/>
          </p:nvSpPr>
          <p:spPr>
            <a:xfrm>
              <a:off x="1738406" y="1843254"/>
              <a:ext cx="9266" cy="9244"/>
            </a:xfrm>
            <a:custGeom>
              <a:rect b="b" l="l" r="r" t="t"/>
              <a:pathLst>
                <a:path extrusionOk="0" h="419" w="420">
                  <a:moveTo>
                    <a:pt x="1" y="0"/>
                  </a:moveTo>
                  <a:cubicBezTo>
                    <a:pt x="1" y="105"/>
                    <a:pt x="43" y="209"/>
                    <a:pt x="126" y="293"/>
                  </a:cubicBezTo>
                  <a:cubicBezTo>
                    <a:pt x="210" y="377"/>
                    <a:pt x="315" y="418"/>
                    <a:pt x="419" y="418"/>
                  </a:cubicBezTo>
                  <a:cubicBezTo>
                    <a:pt x="419" y="293"/>
                    <a:pt x="377" y="188"/>
                    <a:pt x="294" y="126"/>
                  </a:cubicBezTo>
                  <a:cubicBezTo>
                    <a:pt x="210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8" name="Google Shape;3068;p27"/>
            <p:cNvSpPr/>
            <p:nvPr/>
          </p:nvSpPr>
          <p:spPr>
            <a:xfrm>
              <a:off x="1738406" y="1863088"/>
              <a:ext cx="9266" cy="9266"/>
            </a:xfrm>
            <a:custGeom>
              <a:rect b="b" l="l" r="r" t="t"/>
              <a:pathLst>
                <a:path extrusionOk="0" h="420" w="420">
                  <a:moveTo>
                    <a:pt x="419" y="1"/>
                  </a:moveTo>
                  <a:cubicBezTo>
                    <a:pt x="315" y="1"/>
                    <a:pt x="210" y="43"/>
                    <a:pt x="126" y="126"/>
                  </a:cubicBezTo>
                  <a:cubicBezTo>
                    <a:pt x="43" y="189"/>
                    <a:pt x="1" y="294"/>
                    <a:pt x="1" y="419"/>
                  </a:cubicBezTo>
                  <a:cubicBezTo>
                    <a:pt x="105" y="419"/>
                    <a:pt x="210" y="356"/>
                    <a:pt x="294" y="294"/>
                  </a:cubicBezTo>
                  <a:cubicBezTo>
                    <a:pt x="377" y="210"/>
                    <a:pt x="419" y="105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9" name="Google Shape;3069;p27"/>
            <p:cNvSpPr/>
            <p:nvPr/>
          </p:nvSpPr>
          <p:spPr>
            <a:xfrm>
              <a:off x="1759189" y="1843254"/>
              <a:ext cx="9244" cy="9244"/>
            </a:xfrm>
            <a:custGeom>
              <a:rect b="b" l="l" r="r" t="t"/>
              <a:pathLst>
                <a:path extrusionOk="0" h="419" w="419">
                  <a:moveTo>
                    <a:pt x="419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188"/>
                    <a:pt x="0" y="293"/>
                    <a:pt x="0" y="418"/>
                  </a:cubicBezTo>
                  <a:cubicBezTo>
                    <a:pt x="105" y="418"/>
                    <a:pt x="209" y="356"/>
                    <a:pt x="293" y="293"/>
                  </a:cubicBezTo>
                  <a:cubicBezTo>
                    <a:pt x="377" y="209"/>
                    <a:pt x="419" y="105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0" name="Google Shape;3070;p27"/>
            <p:cNvSpPr/>
            <p:nvPr/>
          </p:nvSpPr>
          <p:spPr>
            <a:xfrm>
              <a:off x="1751334" y="1855609"/>
              <a:ext cx="4170" cy="4037"/>
            </a:xfrm>
            <a:custGeom>
              <a:rect b="b" l="l" r="r" t="t"/>
              <a:pathLst>
                <a:path extrusionOk="0" h="183" w="189">
                  <a:moveTo>
                    <a:pt x="67" y="1"/>
                  </a:moveTo>
                  <a:cubicBezTo>
                    <a:pt x="32" y="1"/>
                    <a:pt x="1" y="53"/>
                    <a:pt x="1" y="89"/>
                  </a:cubicBezTo>
                  <a:cubicBezTo>
                    <a:pt x="1" y="151"/>
                    <a:pt x="42" y="183"/>
                    <a:pt x="87" y="183"/>
                  </a:cubicBezTo>
                  <a:cubicBezTo>
                    <a:pt x="131" y="183"/>
                    <a:pt x="178" y="151"/>
                    <a:pt x="189" y="89"/>
                  </a:cubicBezTo>
                  <a:cubicBezTo>
                    <a:pt x="189" y="53"/>
                    <a:pt x="158" y="1"/>
                    <a:pt x="109" y="1"/>
                  </a:cubicBezTo>
                  <a:cubicBezTo>
                    <a:pt x="101" y="1"/>
                    <a:pt x="93" y="2"/>
                    <a:pt x="84" y="5"/>
                  </a:cubicBezTo>
                  <a:cubicBezTo>
                    <a:pt x="79" y="2"/>
                    <a:pt x="73" y="1"/>
                    <a:pt x="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1" name="Google Shape;3071;p27"/>
            <p:cNvSpPr/>
            <p:nvPr/>
          </p:nvSpPr>
          <p:spPr>
            <a:xfrm>
              <a:off x="1733795" y="1637808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0" y="1"/>
                  </a:moveTo>
                  <a:lnTo>
                    <a:pt x="0" y="2156"/>
                  </a:lnTo>
                  <a:lnTo>
                    <a:pt x="1758" y="2156"/>
                  </a:lnTo>
                  <a:lnTo>
                    <a:pt x="1758" y="650"/>
                  </a:lnTo>
                  <a:lnTo>
                    <a:pt x="670" y="650"/>
                  </a:lnTo>
                  <a:lnTo>
                    <a:pt x="670" y="1382"/>
                  </a:lnTo>
                  <a:lnTo>
                    <a:pt x="942" y="1382"/>
                  </a:lnTo>
                  <a:lnTo>
                    <a:pt x="942" y="901"/>
                  </a:lnTo>
                  <a:lnTo>
                    <a:pt x="1507" y="901"/>
                  </a:lnTo>
                  <a:lnTo>
                    <a:pt x="1507" y="1905"/>
                  </a:lnTo>
                  <a:lnTo>
                    <a:pt x="272" y="1905"/>
                  </a:lnTo>
                  <a:lnTo>
                    <a:pt x="272" y="252"/>
                  </a:lnTo>
                  <a:lnTo>
                    <a:pt x="2176" y="252"/>
                  </a:lnTo>
                  <a:lnTo>
                    <a:pt x="2176" y="3725"/>
                  </a:lnTo>
                  <a:lnTo>
                    <a:pt x="2428" y="372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2" name="Google Shape;3072;p27"/>
            <p:cNvSpPr/>
            <p:nvPr/>
          </p:nvSpPr>
          <p:spPr>
            <a:xfrm>
              <a:off x="1796584" y="1895409"/>
              <a:ext cx="5560" cy="200835"/>
            </a:xfrm>
            <a:custGeom>
              <a:rect b="b" l="l" r="r" t="t"/>
              <a:pathLst>
                <a:path extrusionOk="0" h="9103" w="252">
                  <a:moveTo>
                    <a:pt x="0" y="0"/>
                  </a:moveTo>
                  <a:lnTo>
                    <a:pt x="0" y="9102"/>
                  </a:lnTo>
                  <a:lnTo>
                    <a:pt x="251" y="9102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3" name="Google Shape;3073;p27"/>
            <p:cNvSpPr/>
            <p:nvPr/>
          </p:nvSpPr>
          <p:spPr>
            <a:xfrm>
              <a:off x="1704716" y="1895409"/>
              <a:ext cx="5560" cy="200835"/>
            </a:xfrm>
            <a:custGeom>
              <a:rect b="b" l="l" r="r" t="t"/>
              <a:pathLst>
                <a:path extrusionOk="0" h="9103" w="252">
                  <a:moveTo>
                    <a:pt x="0" y="0"/>
                  </a:moveTo>
                  <a:lnTo>
                    <a:pt x="0" y="9102"/>
                  </a:lnTo>
                  <a:lnTo>
                    <a:pt x="251" y="9102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4" name="Google Shape;3074;p27"/>
            <p:cNvSpPr/>
            <p:nvPr/>
          </p:nvSpPr>
          <p:spPr>
            <a:xfrm>
              <a:off x="1733795" y="1995573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2176" y="1"/>
                  </a:moveTo>
                  <a:lnTo>
                    <a:pt x="2176" y="3474"/>
                  </a:lnTo>
                  <a:lnTo>
                    <a:pt x="272" y="3474"/>
                  </a:lnTo>
                  <a:lnTo>
                    <a:pt x="272" y="1842"/>
                  </a:lnTo>
                  <a:lnTo>
                    <a:pt x="1507" y="1842"/>
                  </a:lnTo>
                  <a:lnTo>
                    <a:pt x="1507" y="2825"/>
                  </a:lnTo>
                  <a:lnTo>
                    <a:pt x="942" y="2825"/>
                  </a:lnTo>
                  <a:lnTo>
                    <a:pt x="942" y="2344"/>
                  </a:lnTo>
                  <a:lnTo>
                    <a:pt x="670" y="2344"/>
                  </a:lnTo>
                  <a:lnTo>
                    <a:pt x="670" y="3077"/>
                  </a:lnTo>
                  <a:lnTo>
                    <a:pt x="1758" y="3077"/>
                  </a:lnTo>
                  <a:lnTo>
                    <a:pt x="1758" y="1570"/>
                  </a:lnTo>
                  <a:lnTo>
                    <a:pt x="0" y="1570"/>
                  </a:lnTo>
                  <a:lnTo>
                    <a:pt x="0" y="3725"/>
                  </a:lnTo>
                  <a:lnTo>
                    <a:pt x="2428" y="372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5" name="Google Shape;3075;p27"/>
            <p:cNvSpPr/>
            <p:nvPr/>
          </p:nvSpPr>
          <p:spPr>
            <a:xfrm>
              <a:off x="1733795" y="1969738"/>
              <a:ext cx="53568" cy="52178"/>
            </a:xfrm>
            <a:custGeom>
              <a:rect b="b" l="l" r="r" t="t"/>
              <a:pathLst>
                <a:path extrusionOk="0" h="2365" w="2428">
                  <a:moveTo>
                    <a:pt x="2176" y="272"/>
                  </a:moveTo>
                  <a:lnTo>
                    <a:pt x="2176" y="2092"/>
                  </a:lnTo>
                  <a:lnTo>
                    <a:pt x="272" y="2092"/>
                  </a:lnTo>
                  <a:lnTo>
                    <a:pt x="272" y="272"/>
                  </a:lnTo>
                  <a:close/>
                  <a:moveTo>
                    <a:pt x="0" y="0"/>
                  </a:moveTo>
                  <a:lnTo>
                    <a:pt x="0" y="2364"/>
                  </a:lnTo>
                  <a:lnTo>
                    <a:pt x="2428" y="236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6" name="Google Shape;3076;p27"/>
            <p:cNvSpPr/>
            <p:nvPr/>
          </p:nvSpPr>
          <p:spPr>
            <a:xfrm>
              <a:off x="1748554" y="1984034"/>
              <a:ext cx="24489" cy="24489"/>
            </a:xfrm>
            <a:custGeom>
              <a:rect b="b" l="l" r="r" t="t"/>
              <a:pathLst>
                <a:path extrusionOk="0" h="1110" w="1110">
                  <a:moveTo>
                    <a:pt x="859" y="252"/>
                  </a:moveTo>
                  <a:lnTo>
                    <a:pt x="859" y="838"/>
                  </a:lnTo>
                  <a:lnTo>
                    <a:pt x="252" y="838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10"/>
                  </a:lnTo>
                  <a:lnTo>
                    <a:pt x="1110" y="1110"/>
                  </a:lnTo>
                  <a:lnTo>
                    <a:pt x="11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7" name="Google Shape;3077;p27"/>
            <p:cNvSpPr/>
            <p:nvPr/>
          </p:nvSpPr>
          <p:spPr>
            <a:xfrm>
              <a:off x="1719476" y="1899557"/>
              <a:ext cx="65128" cy="192517"/>
            </a:xfrm>
            <a:custGeom>
              <a:rect b="b" l="l" r="r" t="t"/>
              <a:pathLst>
                <a:path extrusionOk="0" h="8726" w="2952">
                  <a:moveTo>
                    <a:pt x="1" y="1"/>
                  </a:moveTo>
                  <a:lnTo>
                    <a:pt x="1" y="8726"/>
                  </a:lnTo>
                  <a:lnTo>
                    <a:pt x="2951" y="8726"/>
                  </a:lnTo>
                  <a:lnTo>
                    <a:pt x="2951" y="8475"/>
                  </a:lnTo>
                  <a:lnTo>
                    <a:pt x="252" y="8475"/>
                  </a:lnTo>
                  <a:lnTo>
                    <a:pt x="252" y="252"/>
                  </a:lnTo>
                  <a:lnTo>
                    <a:pt x="2951" y="252"/>
                  </a:lnTo>
                  <a:lnTo>
                    <a:pt x="29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8" name="Google Shape;3078;p27"/>
            <p:cNvSpPr/>
            <p:nvPr/>
          </p:nvSpPr>
          <p:spPr>
            <a:xfrm>
              <a:off x="1733795" y="1913876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0" y="0"/>
                  </a:moveTo>
                  <a:lnTo>
                    <a:pt x="0" y="2155"/>
                  </a:lnTo>
                  <a:lnTo>
                    <a:pt x="1758" y="2155"/>
                  </a:lnTo>
                  <a:lnTo>
                    <a:pt x="1758" y="649"/>
                  </a:lnTo>
                  <a:lnTo>
                    <a:pt x="670" y="649"/>
                  </a:lnTo>
                  <a:lnTo>
                    <a:pt x="670" y="1381"/>
                  </a:lnTo>
                  <a:lnTo>
                    <a:pt x="942" y="1381"/>
                  </a:lnTo>
                  <a:lnTo>
                    <a:pt x="942" y="900"/>
                  </a:lnTo>
                  <a:lnTo>
                    <a:pt x="1507" y="900"/>
                  </a:lnTo>
                  <a:lnTo>
                    <a:pt x="1507" y="1883"/>
                  </a:lnTo>
                  <a:lnTo>
                    <a:pt x="272" y="1883"/>
                  </a:lnTo>
                  <a:lnTo>
                    <a:pt x="272" y="251"/>
                  </a:lnTo>
                  <a:lnTo>
                    <a:pt x="2176" y="251"/>
                  </a:lnTo>
                  <a:lnTo>
                    <a:pt x="2176" y="3704"/>
                  </a:lnTo>
                  <a:lnTo>
                    <a:pt x="2428" y="370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9" name="Google Shape;3079;p27"/>
            <p:cNvSpPr/>
            <p:nvPr/>
          </p:nvSpPr>
          <p:spPr>
            <a:xfrm>
              <a:off x="2025549" y="1602265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1"/>
                  </a:moveTo>
                  <a:lnTo>
                    <a:pt x="0" y="252"/>
                  </a:lnTo>
                  <a:lnTo>
                    <a:pt x="13140" y="252"/>
                  </a:lnTo>
                  <a:lnTo>
                    <a:pt x="131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0" name="Google Shape;3080;p27"/>
            <p:cNvSpPr/>
            <p:nvPr/>
          </p:nvSpPr>
          <p:spPr>
            <a:xfrm>
              <a:off x="2025549" y="151041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1" name="Google Shape;3081;p27"/>
            <p:cNvSpPr/>
            <p:nvPr/>
          </p:nvSpPr>
          <p:spPr>
            <a:xfrm>
              <a:off x="2123396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" y="0"/>
                  </a:moveTo>
                  <a:lnTo>
                    <a:pt x="1" y="2427"/>
                  </a:lnTo>
                  <a:lnTo>
                    <a:pt x="3914" y="2427"/>
                  </a:lnTo>
                  <a:lnTo>
                    <a:pt x="3914" y="2155"/>
                  </a:lnTo>
                  <a:lnTo>
                    <a:pt x="273" y="2155"/>
                  </a:lnTo>
                  <a:lnTo>
                    <a:pt x="273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43" y="1486"/>
                  </a:lnTo>
                  <a:lnTo>
                    <a:pt x="943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91" y="670"/>
                  </a:lnTo>
                  <a:lnTo>
                    <a:pt x="691" y="1758"/>
                  </a:lnTo>
                  <a:lnTo>
                    <a:pt x="2261" y="1758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2" name="Google Shape;3082;p27"/>
            <p:cNvSpPr/>
            <p:nvPr/>
          </p:nvSpPr>
          <p:spPr>
            <a:xfrm>
              <a:off x="2182502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3" name="Google Shape;3083;p27"/>
            <p:cNvSpPr/>
            <p:nvPr/>
          </p:nvSpPr>
          <p:spPr>
            <a:xfrm>
              <a:off x="2196798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901" y="252"/>
                  </a:moveTo>
                  <a:lnTo>
                    <a:pt x="901" y="859"/>
                  </a:lnTo>
                  <a:lnTo>
                    <a:pt x="273" y="859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4" name="Google Shape;3084;p27"/>
            <p:cNvSpPr/>
            <p:nvPr/>
          </p:nvSpPr>
          <p:spPr>
            <a:xfrm>
              <a:off x="2108636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5" name="Google Shape;3085;p27"/>
            <p:cNvSpPr/>
            <p:nvPr/>
          </p:nvSpPr>
          <p:spPr>
            <a:xfrm>
              <a:off x="2030160" y="1525179"/>
              <a:ext cx="69254" cy="68350"/>
            </a:xfrm>
            <a:custGeom>
              <a:rect b="b" l="l" r="r" t="t"/>
              <a:pathLst>
                <a:path extrusionOk="0" h="3098" w="3139">
                  <a:moveTo>
                    <a:pt x="2867" y="252"/>
                  </a:moveTo>
                  <a:lnTo>
                    <a:pt x="2867" y="2825"/>
                  </a:lnTo>
                  <a:lnTo>
                    <a:pt x="251" y="2825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3097"/>
                  </a:lnTo>
                  <a:lnTo>
                    <a:pt x="3139" y="309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6" name="Google Shape;3086;p27"/>
            <p:cNvSpPr/>
            <p:nvPr/>
          </p:nvSpPr>
          <p:spPr>
            <a:xfrm>
              <a:off x="2060628" y="1564891"/>
              <a:ext cx="7876" cy="18025"/>
            </a:xfrm>
            <a:custGeom>
              <a:rect b="b" l="l" r="r" t="t"/>
              <a:pathLst>
                <a:path extrusionOk="0" h="817" w="357">
                  <a:moveTo>
                    <a:pt x="168" y="0"/>
                  </a:moveTo>
                  <a:cubicBezTo>
                    <a:pt x="63" y="105"/>
                    <a:pt x="0" y="251"/>
                    <a:pt x="0" y="398"/>
                  </a:cubicBezTo>
                  <a:cubicBezTo>
                    <a:pt x="0" y="565"/>
                    <a:pt x="63" y="711"/>
                    <a:pt x="168" y="816"/>
                  </a:cubicBezTo>
                  <a:cubicBezTo>
                    <a:pt x="293" y="711"/>
                    <a:pt x="356" y="565"/>
                    <a:pt x="356" y="398"/>
                  </a:cubicBezTo>
                  <a:cubicBezTo>
                    <a:pt x="356" y="251"/>
                    <a:pt x="293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7" name="Google Shape;3087;p27"/>
            <p:cNvSpPr/>
            <p:nvPr/>
          </p:nvSpPr>
          <p:spPr>
            <a:xfrm>
              <a:off x="2060628" y="1535791"/>
              <a:ext cx="7876" cy="18025"/>
            </a:xfrm>
            <a:custGeom>
              <a:rect b="b" l="l" r="r" t="t"/>
              <a:pathLst>
                <a:path extrusionOk="0" h="817" w="357">
                  <a:moveTo>
                    <a:pt x="189" y="1"/>
                  </a:moveTo>
                  <a:cubicBezTo>
                    <a:pt x="84" y="1"/>
                    <a:pt x="0" y="189"/>
                    <a:pt x="0" y="398"/>
                  </a:cubicBezTo>
                  <a:cubicBezTo>
                    <a:pt x="0" y="629"/>
                    <a:pt x="84" y="817"/>
                    <a:pt x="189" y="817"/>
                  </a:cubicBezTo>
                  <a:cubicBezTo>
                    <a:pt x="272" y="817"/>
                    <a:pt x="356" y="629"/>
                    <a:pt x="356" y="398"/>
                  </a:cubicBezTo>
                  <a:cubicBezTo>
                    <a:pt x="356" y="189"/>
                    <a:pt x="272" y="1"/>
                    <a:pt x="1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8" name="Google Shape;3088;p27"/>
            <p:cNvSpPr/>
            <p:nvPr/>
          </p:nvSpPr>
          <p:spPr>
            <a:xfrm>
              <a:off x="2040772" y="1555537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1" y="0"/>
                  </a:moveTo>
                  <a:cubicBezTo>
                    <a:pt x="262" y="0"/>
                    <a:pt x="116" y="58"/>
                    <a:pt x="1" y="173"/>
                  </a:cubicBezTo>
                  <a:cubicBezTo>
                    <a:pt x="105" y="278"/>
                    <a:pt x="252" y="340"/>
                    <a:pt x="419" y="340"/>
                  </a:cubicBezTo>
                  <a:cubicBezTo>
                    <a:pt x="566" y="340"/>
                    <a:pt x="712" y="278"/>
                    <a:pt x="838" y="173"/>
                  </a:cubicBezTo>
                  <a:cubicBezTo>
                    <a:pt x="712" y="58"/>
                    <a:pt x="560" y="0"/>
                    <a:pt x="4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9" name="Google Shape;3089;p27"/>
            <p:cNvSpPr/>
            <p:nvPr/>
          </p:nvSpPr>
          <p:spPr>
            <a:xfrm>
              <a:off x="2070314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68" y="1"/>
                    <a:pt x="1" y="63"/>
                    <a:pt x="1" y="168"/>
                  </a:cubicBezTo>
                  <a:cubicBezTo>
                    <a:pt x="1" y="252"/>
                    <a:pt x="168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0" name="Google Shape;3090;p27"/>
            <p:cNvSpPr/>
            <p:nvPr/>
          </p:nvSpPr>
          <p:spPr>
            <a:xfrm>
              <a:off x="2049553" y="1564891"/>
              <a:ext cx="9708" cy="9244"/>
            </a:xfrm>
            <a:custGeom>
              <a:rect b="b" l="l" r="r" t="t"/>
              <a:pathLst>
                <a:path extrusionOk="0" h="419" w="440">
                  <a:moveTo>
                    <a:pt x="440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209"/>
                    <a:pt x="0" y="314"/>
                    <a:pt x="0" y="419"/>
                  </a:cubicBezTo>
                  <a:cubicBezTo>
                    <a:pt x="105" y="419"/>
                    <a:pt x="209" y="377"/>
                    <a:pt x="293" y="293"/>
                  </a:cubicBezTo>
                  <a:cubicBezTo>
                    <a:pt x="377" y="209"/>
                    <a:pt x="419" y="105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1" name="Google Shape;3091;p27"/>
            <p:cNvSpPr/>
            <p:nvPr/>
          </p:nvSpPr>
          <p:spPr>
            <a:xfrm>
              <a:off x="2070314" y="1544108"/>
              <a:ext cx="9730" cy="9708"/>
            </a:xfrm>
            <a:custGeom>
              <a:rect b="b" l="l" r="r" t="t"/>
              <a:pathLst>
                <a:path extrusionOk="0" h="440" w="441">
                  <a:moveTo>
                    <a:pt x="440" y="0"/>
                  </a:moveTo>
                  <a:cubicBezTo>
                    <a:pt x="336" y="0"/>
                    <a:pt x="210" y="63"/>
                    <a:pt x="147" y="126"/>
                  </a:cubicBezTo>
                  <a:cubicBezTo>
                    <a:pt x="64" y="210"/>
                    <a:pt x="1" y="314"/>
                    <a:pt x="1" y="440"/>
                  </a:cubicBezTo>
                  <a:cubicBezTo>
                    <a:pt x="126" y="440"/>
                    <a:pt x="231" y="398"/>
                    <a:pt x="315" y="314"/>
                  </a:cubicBezTo>
                  <a:cubicBezTo>
                    <a:pt x="398" y="231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2" name="Google Shape;3092;p27"/>
            <p:cNvSpPr/>
            <p:nvPr/>
          </p:nvSpPr>
          <p:spPr>
            <a:xfrm>
              <a:off x="2049553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0" y="0"/>
                  </a:moveTo>
                  <a:cubicBezTo>
                    <a:pt x="0" y="126"/>
                    <a:pt x="42" y="231"/>
                    <a:pt x="126" y="314"/>
                  </a:cubicBezTo>
                  <a:cubicBezTo>
                    <a:pt x="209" y="398"/>
                    <a:pt x="314" y="440"/>
                    <a:pt x="440" y="440"/>
                  </a:cubicBezTo>
                  <a:cubicBezTo>
                    <a:pt x="419" y="189"/>
                    <a:pt x="230" y="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3" name="Google Shape;3093;p27"/>
            <p:cNvSpPr/>
            <p:nvPr/>
          </p:nvSpPr>
          <p:spPr>
            <a:xfrm>
              <a:off x="2070314" y="1564891"/>
              <a:ext cx="9730" cy="9244"/>
            </a:xfrm>
            <a:custGeom>
              <a:rect b="b" l="l" r="r" t="t"/>
              <a:pathLst>
                <a:path extrusionOk="0" h="419" w="441">
                  <a:moveTo>
                    <a:pt x="1" y="0"/>
                  </a:moveTo>
                  <a:cubicBezTo>
                    <a:pt x="1" y="105"/>
                    <a:pt x="43" y="209"/>
                    <a:pt x="126" y="293"/>
                  </a:cubicBezTo>
                  <a:cubicBezTo>
                    <a:pt x="210" y="377"/>
                    <a:pt x="315" y="419"/>
                    <a:pt x="440" y="419"/>
                  </a:cubicBezTo>
                  <a:cubicBezTo>
                    <a:pt x="440" y="314"/>
                    <a:pt x="377" y="209"/>
                    <a:pt x="294" y="126"/>
                  </a:cubicBezTo>
                  <a:cubicBezTo>
                    <a:pt x="210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4" name="Google Shape;3094;p27"/>
            <p:cNvSpPr/>
            <p:nvPr/>
          </p:nvSpPr>
          <p:spPr>
            <a:xfrm>
              <a:off x="2061996" y="1558074"/>
              <a:ext cx="4765" cy="3596"/>
            </a:xfrm>
            <a:custGeom>
              <a:rect b="b" l="l" r="r" t="t"/>
              <a:pathLst>
                <a:path extrusionOk="0" h="163" w="216">
                  <a:moveTo>
                    <a:pt x="183" y="1"/>
                  </a:moveTo>
                  <a:cubicBezTo>
                    <a:pt x="124" y="1"/>
                    <a:pt x="1" y="147"/>
                    <a:pt x="127" y="163"/>
                  </a:cubicBezTo>
                  <a:cubicBezTo>
                    <a:pt x="169" y="163"/>
                    <a:pt x="210" y="100"/>
                    <a:pt x="210" y="58"/>
                  </a:cubicBezTo>
                  <a:cubicBezTo>
                    <a:pt x="216" y="17"/>
                    <a:pt x="203" y="1"/>
                    <a:pt x="1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5" name="Google Shape;3095;p27"/>
            <p:cNvSpPr/>
            <p:nvPr/>
          </p:nvSpPr>
          <p:spPr>
            <a:xfrm>
              <a:off x="2209727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892" y="2427"/>
                  </a:lnTo>
                  <a:lnTo>
                    <a:pt x="38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6" name="Google Shape;3096;p27"/>
            <p:cNvSpPr/>
            <p:nvPr/>
          </p:nvSpPr>
          <p:spPr>
            <a:xfrm>
              <a:off x="1813198" y="1602265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1"/>
                  </a:moveTo>
                  <a:lnTo>
                    <a:pt x="0" y="252"/>
                  </a:lnTo>
                  <a:lnTo>
                    <a:pt x="9604" y="252"/>
                  </a:lnTo>
                  <a:lnTo>
                    <a:pt x="96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7" name="Google Shape;3097;p27"/>
            <p:cNvSpPr/>
            <p:nvPr/>
          </p:nvSpPr>
          <p:spPr>
            <a:xfrm>
              <a:off x="1813198" y="1510419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8" name="Google Shape;3098;p27"/>
            <p:cNvSpPr/>
            <p:nvPr/>
          </p:nvSpPr>
          <p:spPr>
            <a:xfrm>
              <a:off x="1833054" y="1539960"/>
              <a:ext cx="86331" cy="53568"/>
            </a:xfrm>
            <a:custGeom>
              <a:rect b="b" l="l" r="r" t="t"/>
              <a:pathLst>
                <a:path extrusionOk="0" h="2428" w="3913">
                  <a:moveTo>
                    <a:pt x="0" y="0"/>
                  </a:moveTo>
                  <a:lnTo>
                    <a:pt x="0" y="2427"/>
                  </a:lnTo>
                  <a:lnTo>
                    <a:pt x="3913" y="2427"/>
                  </a:lnTo>
                  <a:lnTo>
                    <a:pt x="3913" y="2155"/>
                  </a:lnTo>
                  <a:lnTo>
                    <a:pt x="251" y="2155"/>
                  </a:lnTo>
                  <a:lnTo>
                    <a:pt x="251" y="251"/>
                  </a:lnTo>
                  <a:lnTo>
                    <a:pt x="1988" y="251"/>
                  </a:lnTo>
                  <a:lnTo>
                    <a:pt x="1988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4" y="921"/>
                  </a:lnTo>
                  <a:lnTo>
                    <a:pt x="1444" y="670"/>
                  </a:lnTo>
                  <a:lnTo>
                    <a:pt x="670" y="670"/>
                  </a:lnTo>
                  <a:lnTo>
                    <a:pt x="670" y="1758"/>
                  </a:lnTo>
                  <a:lnTo>
                    <a:pt x="2260" y="1758"/>
                  </a:lnTo>
                  <a:lnTo>
                    <a:pt x="22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9" name="Google Shape;3099;p27"/>
            <p:cNvSpPr/>
            <p:nvPr/>
          </p:nvSpPr>
          <p:spPr>
            <a:xfrm>
              <a:off x="1892137" y="1539960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48" y="2427"/>
                  </a:lnTo>
                  <a:lnTo>
                    <a:pt x="24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0" name="Google Shape;3100;p27"/>
            <p:cNvSpPr/>
            <p:nvPr/>
          </p:nvSpPr>
          <p:spPr>
            <a:xfrm>
              <a:off x="1906434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901" y="252"/>
                  </a:moveTo>
                  <a:lnTo>
                    <a:pt x="901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1" name="Google Shape;3101;p27"/>
            <p:cNvSpPr/>
            <p:nvPr/>
          </p:nvSpPr>
          <p:spPr>
            <a:xfrm>
              <a:off x="1817809" y="1525179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1" y="1"/>
                  </a:moveTo>
                  <a:lnTo>
                    <a:pt x="1" y="2951"/>
                  </a:lnTo>
                  <a:lnTo>
                    <a:pt x="273" y="2951"/>
                  </a:lnTo>
                  <a:lnTo>
                    <a:pt x="273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86" y="2951"/>
                  </a:lnTo>
                  <a:lnTo>
                    <a:pt x="91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2" name="Google Shape;3102;p27"/>
            <p:cNvSpPr/>
            <p:nvPr/>
          </p:nvSpPr>
          <p:spPr>
            <a:xfrm>
              <a:off x="1919362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49" y="670"/>
                  </a:lnTo>
                  <a:lnTo>
                    <a:pt x="2449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893" y="2427"/>
                  </a:lnTo>
                  <a:lnTo>
                    <a:pt x="38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3" name="Google Shape;3103;p27"/>
            <p:cNvSpPr/>
            <p:nvPr/>
          </p:nvSpPr>
          <p:spPr>
            <a:xfrm>
              <a:off x="2527339" y="1602265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1"/>
                  </a:moveTo>
                  <a:lnTo>
                    <a:pt x="0" y="252"/>
                  </a:lnTo>
                  <a:lnTo>
                    <a:pt x="13140" y="252"/>
                  </a:lnTo>
                  <a:lnTo>
                    <a:pt x="131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4" name="Google Shape;3104;p27"/>
            <p:cNvSpPr/>
            <p:nvPr/>
          </p:nvSpPr>
          <p:spPr>
            <a:xfrm>
              <a:off x="2527339" y="151041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5" name="Google Shape;3105;p27"/>
            <p:cNvSpPr/>
            <p:nvPr/>
          </p:nvSpPr>
          <p:spPr>
            <a:xfrm>
              <a:off x="2625649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" y="0"/>
                  </a:moveTo>
                  <a:lnTo>
                    <a:pt x="1" y="2427"/>
                  </a:lnTo>
                  <a:lnTo>
                    <a:pt x="3893" y="2427"/>
                  </a:lnTo>
                  <a:lnTo>
                    <a:pt x="3893" y="2155"/>
                  </a:lnTo>
                  <a:lnTo>
                    <a:pt x="252" y="2155"/>
                  </a:lnTo>
                  <a:lnTo>
                    <a:pt x="252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70" y="670"/>
                  </a:lnTo>
                  <a:lnTo>
                    <a:pt x="670" y="1758"/>
                  </a:lnTo>
                  <a:lnTo>
                    <a:pt x="2240" y="1758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6" name="Google Shape;3106;p27"/>
            <p:cNvSpPr/>
            <p:nvPr/>
          </p:nvSpPr>
          <p:spPr>
            <a:xfrm>
              <a:off x="2684755" y="1539960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48" y="2427"/>
                  </a:lnTo>
                  <a:lnTo>
                    <a:pt x="24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7" name="Google Shape;3107;p27"/>
            <p:cNvSpPr/>
            <p:nvPr/>
          </p:nvSpPr>
          <p:spPr>
            <a:xfrm>
              <a:off x="2699051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880" y="252"/>
                  </a:moveTo>
                  <a:lnTo>
                    <a:pt x="880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8" name="Google Shape;3108;p27"/>
            <p:cNvSpPr/>
            <p:nvPr/>
          </p:nvSpPr>
          <p:spPr>
            <a:xfrm>
              <a:off x="2610426" y="1525179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0" y="1"/>
                  </a:moveTo>
                  <a:lnTo>
                    <a:pt x="0" y="2951"/>
                  </a:lnTo>
                  <a:lnTo>
                    <a:pt x="272" y="2951"/>
                  </a:lnTo>
                  <a:lnTo>
                    <a:pt x="272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86" y="2951"/>
                  </a:lnTo>
                  <a:lnTo>
                    <a:pt x="91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9" name="Google Shape;3109;p27"/>
            <p:cNvSpPr/>
            <p:nvPr/>
          </p:nvSpPr>
          <p:spPr>
            <a:xfrm>
              <a:off x="2531950" y="1525179"/>
              <a:ext cx="69254" cy="68350"/>
            </a:xfrm>
            <a:custGeom>
              <a:rect b="b" l="l" r="r" t="t"/>
              <a:pathLst>
                <a:path extrusionOk="0" h="3098" w="3139">
                  <a:moveTo>
                    <a:pt x="2888" y="252"/>
                  </a:moveTo>
                  <a:lnTo>
                    <a:pt x="2888" y="2825"/>
                  </a:lnTo>
                  <a:lnTo>
                    <a:pt x="272" y="2825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3097"/>
                  </a:lnTo>
                  <a:lnTo>
                    <a:pt x="3139" y="309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0" name="Google Shape;3110;p27"/>
            <p:cNvSpPr/>
            <p:nvPr/>
          </p:nvSpPr>
          <p:spPr>
            <a:xfrm>
              <a:off x="2562881" y="1564891"/>
              <a:ext cx="7413" cy="18025"/>
            </a:xfrm>
            <a:custGeom>
              <a:rect b="b" l="l" r="r" t="t"/>
              <a:pathLst>
                <a:path extrusionOk="0" h="817" w="336">
                  <a:moveTo>
                    <a:pt x="168" y="0"/>
                  </a:moveTo>
                  <a:cubicBezTo>
                    <a:pt x="63" y="105"/>
                    <a:pt x="0" y="251"/>
                    <a:pt x="0" y="398"/>
                  </a:cubicBezTo>
                  <a:cubicBezTo>
                    <a:pt x="0" y="565"/>
                    <a:pt x="63" y="711"/>
                    <a:pt x="168" y="816"/>
                  </a:cubicBezTo>
                  <a:cubicBezTo>
                    <a:pt x="272" y="711"/>
                    <a:pt x="335" y="565"/>
                    <a:pt x="335" y="398"/>
                  </a:cubicBezTo>
                  <a:cubicBezTo>
                    <a:pt x="335" y="251"/>
                    <a:pt x="272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1" name="Google Shape;3111;p27"/>
            <p:cNvSpPr/>
            <p:nvPr/>
          </p:nvSpPr>
          <p:spPr>
            <a:xfrm>
              <a:off x="2561491" y="1535791"/>
              <a:ext cx="8803" cy="18025"/>
            </a:xfrm>
            <a:custGeom>
              <a:rect b="b" l="l" r="r" t="t"/>
              <a:pathLst>
                <a:path extrusionOk="0" h="817" w="399">
                  <a:moveTo>
                    <a:pt x="231" y="1"/>
                  </a:moveTo>
                  <a:cubicBezTo>
                    <a:pt x="0" y="231"/>
                    <a:pt x="0" y="587"/>
                    <a:pt x="231" y="817"/>
                  </a:cubicBezTo>
                  <a:cubicBezTo>
                    <a:pt x="335" y="712"/>
                    <a:pt x="398" y="566"/>
                    <a:pt x="398" y="398"/>
                  </a:cubicBezTo>
                  <a:cubicBezTo>
                    <a:pt x="398" y="252"/>
                    <a:pt x="335" y="105"/>
                    <a:pt x="2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2" name="Google Shape;3112;p27"/>
            <p:cNvSpPr/>
            <p:nvPr/>
          </p:nvSpPr>
          <p:spPr>
            <a:xfrm>
              <a:off x="2542562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63"/>
                    <a:pt x="1" y="168"/>
                  </a:cubicBezTo>
                  <a:cubicBezTo>
                    <a:pt x="1" y="252"/>
                    <a:pt x="189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3" name="Google Shape;3113;p27"/>
            <p:cNvSpPr/>
            <p:nvPr/>
          </p:nvSpPr>
          <p:spPr>
            <a:xfrm>
              <a:off x="2572103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63"/>
                    <a:pt x="1" y="168"/>
                  </a:cubicBezTo>
                  <a:cubicBezTo>
                    <a:pt x="1" y="252"/>
                    <a:pt x="189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4" name="Google Shape;3114;p27"/>
            <p:cNvSpPr/>
            <p:nvPr/>
          </p:nvSpPr>
          <p:spPr>
            <a:xfrm>
              <a:off x="2551343" y="1564891"/>
              <a:ext cx="9708" cy="9244"/>
            </a:xfrm>
            <a:custGeom>
              <a:rect b="b" l="l" r="r" t="t"/>
              <a:pathLst>
                <a:path extrusionOk="0" h="419" w="440">
                  <a:moveTo>
                    <a:pt x="440" y="0"/>
                  </a:moveTo>
                  <a:cubicBezTo>
                    <a:pt x="335" y="0"/>
                    <a:pt x="209" y="42"/>
                    <a:pt x="126" y="126"/>
                  </a:cubicBezTo>
                  <a:cubicBezTo>
                    <a:pt x="42" y="209"/>
                    <a:pt x="0" y="314"/>
                    <a:pt x="0" y="419"/>
                  </a:cubicBezTo>
                  <a:cubicBezTo>
                    <a:pt x="126" y="419"/>
                    <a:pt x="230" y="377"/>
                    <a:pt x="314" y="293"/>
                  </a:cubicBezTo>
                  <a:cubicBezTo>
                    <a:pt x="398" y="209"/>
                    <a:pt x="440" y="105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5" name="Google Shape;3115;p27"/>
            <p:cNvSpPr/>
            <p:nvPr/>
          </p:nvSpPr>
          <p:spPr>
            <a:xfrm>
              <a:off x="2572567" y="1544108"/>
              <a:ext cx="9730" cy="9708"/>
            </a:xfrm>
            <a:custGeom>
              <a:rect b="b" l="l" r="r" t="t"/>
              <a:pathLst>
                <a:path extrusionOk="0" h="440" w="441">
                  <a:moveTo>
                    <a:pt x="440" y="0"/>
                  </a:moveTo>
                  <a:cubicBezTo>
                    <a:pt x="314" y="0"/>
                    <a:pt x="210" y="63"/>
                    <a:pt x="126" y="126"/>
                  </a:cubicBezTo>
                  <a:cubicBezTo>
                    <a:pt x="42" y="210"/>
                    <a:pt x="1" y="314"/>
                    <a:pt x="1" y="440"/>
                  </a:cubicBezTo>
                  <a:cubicBezTo>
                    <a:pt x="105" y="440"/>
                    <a:pt x="231" y="398"/>
                    <a:pt x="314" y="314"/>
                  </a:cubicBezTo>
                  <a:cubicBezTo>
                    <a:pt x="377" y="231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6" name="Google Shape;3116;p27"/>
            <p:cNvSpPr/>
            <p:nvPr/>
          </p:nvSpPr>
          <p:spPr>
            <a:xfrm>
              <a:off x="2551343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0" y="0"/>
                  </a:moveTo>
                  <a:cubicBezTo>
                    <a:pt x="0" y="126"/>
                    <a:pt x="42" y="231"/>
                    <a:pt x="126" y="314"/>
                  </a:cubicBezTo>
                  <a:cubicBezTo>
                    <a:pt x="209" y="398"/>
                    <a:pt x="335" y="440"/>
                    <a:pt x="440" y="440"/>
                  </a:cubicBezTo>
                  <a:cubicBezTo>
                    <a:pt x="440" y="314"/>
                    <a:pt x="398" y="210"/>
                    <a:pt x="314" y="126"/>
                  </a:cubicBezTo>
                  <a:cubicBezTo>
                    <a:pt x="230" y="63"/>
                    <a:pt x="126" y="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7" name="Google Shape;3117;p27"/>
            <p:cNvSpPr/>
            <p:nvPr/>
          </p:nvSpPr>
          <p:spPr>
            <a:xfrm>
              <a:off x="2572103" y="1564891"/>
              <a:ext cx="9730" cy="9244"/>
            </a:xfrm>
            <a:custGeom>
              <a:rect b="b" l="l" r="r" t="t"/>
              <a:pathLst>
                <a:path extrusionOk="0" h="419" w="441">
                  <a:moveTo>
                    <a:pt x="1" y="0"/>
                  </a:moveTo>
                  <a:cubicBezTo>
                    <a:pt x="1" y="105"/>
                    <a:pt x="63" y="209"/>
                    <a:pt x="147" y="293"/>
                  </a:cubicBezTo>
                  <a:cubicBezTo>
                    <a:pt x="210" y="377"/>
                    <a:pt x="335" y="419"/>
                    <a:pt x="440" y="419"/>
                  </a:cubicBezTo>
                  <a:cubicBezTo>
                    <a:pt x="440" y="314"/>
                    <a:pt x="398" y="209"/>
                    <a:pt x="315" y="126"/>
                  </a:cubicBezTo>
                  <a:cubicBezTo>
                    <a:pt x="231" y="42"/>
                    <a:pt x="126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8" name="Google Shape;3118;p27"/>
            <p:cNvSpPr/>
            <p:nvPr/>
          </p:nvSpPr>
          <p:spPr>
            <a:xfrm>
              <a:off x="2563808" y="1557037"/>
              <a:ext cx="5096" cy="4633"/>
            </a:xfrm>
            <a:custGeom>
              <a:rect b="b" l="l" r="r" t="t"/>
              <a:pathLst>
                <a:path extrusionOk="0" h="210" w="231">
                  <a:moveTo>
                    <a:pt x="126" y="0"/>
                  </a:moveTo>
                  <a:cubicBezTo>
                    <a:pt x="0" y="0"/>
                    <a:pt x="0" y="189"/>
                    <a:pt x="126" y="210"/>
                  </a:cubicBezTo>
                  <a:cubicBezTo>
                    <a:pt x="188" y="210"/>
                    <a:pt x="230" y="147"/>
                    <a:pt x="230" y="105"/>
                  </a:cubicBezTo>
                  <a:cubicBezTo>
                    <a:pt x="230" y="42"/>
                    <a:pt x="188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9" name="Google Shape;3119;p27"/>
            <p:cNvSpPr/>
            <p:nvPr/>
          </p:nvSpPr>
          <p:spPr>
            <a:xfrm>
              <a:off x="2711516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26" y="1486"/>
                  </a:lnTo>
                  <a:lnTo>
                    <a:pt x="1926" y="251"/>
                  </a:lnTo>
                  <a:lnTo>
                    <a:pt x="3662" y="251"/>
                  </a:lnTo>
                  <a:lnTo>
                    <a:pt x="3662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913" y="2427"/>
                  </a:lnTo>
                  <a:lnTo>
                    <a:pt x="3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0" name="Google Shape;3120;p27"/>
            <p:cNvSpPr/>
            <p:nvPr/>
          </p:nvSpPr>
          <p:spPr>
            <a:xfrm>
              <a:off x="2315450" y="1602265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1"/>
                  </a:moveTo>
                  <a:lnTo>
                    <a:pt x="0" y="252"/>
                  </a:lnTo>
                  <a:lnTo>
                    <a:pt x="9583" y="252"/>
                  </a:lnTo>
                  <a:lnTo>
                    <a:pt x="95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1" name="Google Shape;3121;p27"/>
            <p:cNvSpPr/>
            <p:nvPr/>
          </p:nvSpPr>
          <p:spPr>
            <a:xfrm>
              <a:off x="2315450" y="1510419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2" name="Google Shape;3122;p27"/>
            <p:cNvSpPr/>
            <p:nvPr/>
          </p:nvSpPr>
          <p:spPr>
            <a:xfrm>
              <a:off x="2335285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" y="0"/>
                  </a:moveTo>
                  <a:lnTo>
                    <a:pt x="1" y="2427"/>
                  </a:lnTo>
                  <a:lnTo>
                    <a:pt x="3893" y="2427"/>
                  </a:lnTo>
                  <a:lnTo>
                    <a:pt x="3893" y="2155"/>
                  </a:lnTo>
                  <a:lnTo>
                    <a:pt x="252" y="2155"/>
                  </a:lnTo>
                  <a:lnTo>
                    <a:pt x="252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22" y="1486"/>
                  </a:lnTo>
                  <a:lnTo>
                    <a:pt x="922" y="921"/>
                  </a:lnTo>
                  <a:lnTo>
                    <a:pt x="1424" y="921"/>
                  </a:lnTo>
                  <a:lnTo>
                    <a:pt x="1424" y="670"/>
                  </a:lnTo>
                  <a:lnTo>
                    <a:pt x="670" y="670"/>
                  </a:lnTo>
                  <a:lnTo>
                    <a:pt x="670" y="1758"/>
                  </a:lnTo>
                  <a:lnTo>
                    <a:pt x="2240" y="1758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3" name="Google Shape;3123;p27"/>
            <p:cNvSpPr/>
            <p:nvPr/>
          </p:nvSpPr>
          <p:spPr>
            <a:xfrm>
              <a:off x="2393927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1"/>
                  </a:moveTo>
                  <a:lnTo>
                    <a:pt x="2218" y="2155"/>
                  </a:lnTo>
                  <a:lnTo>
                    <a:pt x="272" y="2155"/>
                  </a:lnTo>
                  <a:lnTo>
                    <a:pt x="272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4" name="Google Shape;3124;p27"/>
            <p:cNvSpPr/>
            <p:nvPr/>
          </p:nvSpPr>
          <p:spPr>
            <a:xfrm>
              <a:off x="2408686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880" y="252"/>
                  </a:moveTo>
                  <a:lnTo>
                    <a:pt x="880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5" name="Google Shape;3125;p27"/>
            <p:cNvSpPr/>
            <p:nvPr/>
          </p:nvSpPr>
          <p:spPr>
            <a:xfrm>
              <a:off x="2320061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2" y="2951"/>
                  </a:lnTo>
                  <a:lnTo>
                    <a:pt x="252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6" name="Google Shape;3126;p27"/>
            <p:cNvSpPr/>
            <p:nvPr/>
          </p:nvSpPr>
          <p:spPr>
            <a:xfrm>
              <a:off x="2421152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26" y="1486"/>
                  </a:lnTo>
                  <a:lnTo>
                    <a:pt x="1926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913" y="2427"/>
                  </a:lnTo>
                  <a:lnTo>
                    <a:pt x="3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7" name="Google Shape;3127;p27"/>
            <p:cNvSpPr/>
            <p:nvPr/>
          </p:nvSpPr>
          <p:spPr>
            <a:xfrm>
              <a:off x="3029591" y="1602265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1"/>
                  </a:moveTo>
                  <a:lnTo>
                    <a:pt x="0" y="252"/>
                  </a:lnTo>
                  <a:lnTo>
                    <a:pt x="13140" y="252"/>
                  </a:lnTo>
                  <a:lnTo>
                    <a:pt x="131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8" name="Google Shape;3128;p27"/>
            <p:cNvSpPr/>
            <p:nvPr/>
          </p:nvSpPr>
          <p:spPr>
            <a:xfrm>
              <a:off x="3029591" y="151041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9" name="Google Shape;3129;p27"/>
            <p:cNvSpPr/>
            <p:nvPr/>
          </p:nvSpPr>
          <p:spPr>
            <a:xfrm>
              <a:off x="3127439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" y="0"/>
                  </a:moveTo>
                  <a:lnTo>
                    <a:pt x="1" y="2427"/>
                  </a:lnTo>
                  <a:lnTo>
                    <a:pt x="3914" y="2427"/>
                  </a:lnTo>
                  <a:lnTo>
                    <a:pt x="3914" y="2155"/>
                  </a:lnTo>
                  <a:lnTo>
                    <a:pt x="273" y="2155"/>
                  </a:lnTo>
                  <a:lnTo>
                    <a:pt x="273" y="251"/>
                  </a:lnTo>
                  <a:lnTo>
                    <a:pt x="2009" y="251"/>
                  </a:lnTo>
                  <a:lnTo>
                    <a:pt x="2009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91" y="670"/>
                  </a:lnTo>
                  <a:lnTo>
                    <a:pt x="691" y="1758"/>
                  </a:lnTo>
                  <a:lnTo>
                    <a:pt x="2261" y="1758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0" name="Google Shape;3130;p27"/>
            <p:cNvSpPr/>
            <p:nvPr/>
          </p:nvSpPr>
          <p:spPr>
            <a:xfrm>
              <a:off x="3186544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1"/>
                  </a:moveTo>
                  <a:lnTo>
                    <a:pt x="2218" y="2155"/>
                  </a:lnTo>
                  <a:lnTo>
                    <a:pt x="272" y="2155"/>
                  </a:lnTo>
                  <a:lnTo>
                    <a:pt x="272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1" name="Google Shape;3131;p27"/>
            <p:cNvSpPr/>
            <p:nvPr/>
          </p:nvSpPr>
          <p:spPr>
            <a:xfrm>
              <a:off x="3201304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879" y="252"/>
                  </a:moveTo>
                  <a:lnTo>
                    <a:pt x="879" y="859"/>
                  </a:lnTo>
                  <a:lnTo>
                    <a:pt x="252" y="859"/>
                  </a:lnTo>
                  <a:lnTo>
                    <a:pt x="252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1" y="1131"/>
                  </a:lnTo>
                  <a:lnTo>
                    <a:pt x="11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2" name="Google Shape;3132;p27"/>
            <p:cNvSpPr/>
            <p:nvPr/>
          </p:nvSpPr>
          <p:spPr>
            <a:xfrm>
              <a:off x="3112679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8914" y="252"/>
                  </a:lnTo>
                  <a:lnTo>
                    <a:pt x="8914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3" name="Google Shape;3133;p27"/>
            <p:cNvSpPr/>
            <p:nvPr/>
          </p:nvSpPr>
          <p:spPr>
            <a:xfrm>
              <a:off x="3034202" y="1525179"/>
              <a:ext cx="69254" cy="68350"/>
            </a:xfrm>
            <a:custGeom>
              <a:rect b="b" l="l" r="r" t="t"/>
              <a:pathLst>
                <a:path extrusionOk="0" h="3098" w="3139">
                  <a:moveTo>
                    <a:pt x="2867" y="252"/>
                  </a:moveTo>
                  <a:lnTo>
                    <a:pt x="2867" y="2825"/>
                  </a:lnTo>
                  <a:lnTo>
                    <a:pt x="251" y="2825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3097"/>
                  </a:lnTo>
                  <a:lnTo>
                    <a:pt x="3139" y="309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4" name="Google Shape;3134;p27"/>
            <p:cNvSpPr/>
            <p:nvPr/>
          </p:nvSpPr>
          <p:spPr>
            <a:xfrm>
              <a:off x="3061428" y="1564428"/>
              <a:ext cx="14341" cy="18488"/>
            </a:xfrm>
            <a:custGeom>
              <a:rect b="b" l="l" r="r" t="t"/>
              <a:pathLst>
                <a:path extrusionOk="0" h="838" w="650">
                  <a:moveTo>
                    <a:pt x="336" y="0"/>
                  </a:moveTo>
                  <a:cubicBezTo>
                    <a:pt x="126" y="0"/>
                    <a:pt x="1" y="272"/>
                    <a:pt x="168" y="419"/>
                  </a:cubicBezTo>
                  <a:cubicBezTo>
                    <a:pt x="168" y="586"/>
                    <a:pt x="231" y="732"/>
                    <a:pt x="336" y="837"/>
                  </a:cubicBezTo>
                  <a:cubicBezTo>
                    <a:pt x="440" y="732"/>
                    <a:pt x="503" y="586"/>
                    <a:pt x="503" y="419"/>
                  </a:cubicBezTo>
                  <a:cubicBezTo>
                    <a:pt x="649" y="272"/>
                    <a:pt x="545" y="0"/>
                    <a:pt x="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5" name="Google Shape;3135;p27"/>
            <p:cNvSpPr/>
            <p:nvPr/>
          </p:nvSpPr>
          <p:spPr>
            <a:xfrm>
              <a:off x="3063744" y="1535791"/>
              <a:ext cx="8781" cy="18025"/>
            </a:xfrm>
            <a:custGeom>
              <a:rect b="b" l="l" r="r" t="t"/>
              <a:pathLst>
                <a:path extrusionOk="0" h="817" w="398">
                  <a:moveTo>
                    <a:pt x="231" y="1"/>
                  </a:moveTo>
                  <a:cubicBezTo>
                    <a:pt x="0" y="231"/>
                    <a:pt x="0" y="587"/>
                    <a:pt x="231" y="817"/>
                  </a:cubicBezTo>
                  <a:cubicBezTo>
                    <a:pt x="335" y="712"/>
                    <a:pt x="398" y="566"/>
                    <a:pt x="398" y="398"/>
                  </a:cubicBezTo>
                  <a:cubicBezTo>
                    <a:pt x="398" y="252"/>
                    <a:pt x="335" y="105"/>
                    <a:pt x="2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6" name="Google Shape;3136;p27"/>
            <p:cNvSpPr/>
            <p:nvPr/>
          </p:nvSpPr>
          <p:spPr>
            <a:xfrm>
              <a:off x="3044815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0" y="63"/>
                    <a:pt x="0" y="168"/>
                  </a:cubicBezTo>
                  <a:cubicBezTo>
                    <a:pt x="0" y="252"/>
                    <a:pt x="189" y="335"/>
                    <a:pt x="419" y="335"/>
                  </a:cubicBezTo>
                  <a:cubicBezTo>
                    <a:pt x="649" y="335"/>
                    <a:pt x="837" y="252"/>
                    <a:pt x="837" y="168"/>
                  </a:cubicBezTo>
                  <a:cubicBezTo>
                    <a:pt x="837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7" name="Google Shape;3137;p27"/>
            <p:cNvSpPr/>
            <p:nvPr/>
          </p:nvSpPr>
          <p:spPr>
            <a:xfrm>
              <a:off x="3074356" y="1555647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63"/>
                    <a:pt x="1" y="168"/>
                  </a:cubicBezTo>
                  <a:cubicBezTo>
                    <a:pt x="1" y="252"/>
                    <a:pt x="189" y="335"/>
                    <a:pt x="419" y="335"/>
                  </a:cubicBezTo>
                  <a:cubicBezTo>
                    <a:pt x="649" y="335"/>
                    <a:pt x="838" y="252"/>
                    <a:pt x="838" y="168"/>
                  </a:cubicBezTo>
                  <a:cubicBezTo>
                    <a:pt x="838" y="63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8" name="Google Shape;3138;p27"/>
            <p:cNvSpPr/>
            <p:nvPr/>
          </p:nvSpPr>
          <p:spPr>
            <a:xfrm>
              <a:off x="3053595" y="1564891"/>
              <a:ext cx="9708" cy="9244"/>
            </a:xfrm>
            <a:custGeom>
              <a:rect b="b" l="l" r="r" t="t"/>
              <a:pathLst>
                <a:path extrusionOk="0" h="419" w="440">
                  <a:moveTo>
                    <a:pt x="439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209"/>
                    <a:pt x="0" y="314"/>
                    <a:pt x="0" y="419"/>
                  </a:cubicBezTo>
                  <a:cubicBezTo>
                    <a:pt x="105" y="419"/>
                    <a:pt x="209" y="377"/>
                    <a:pt x="293" y="293"/>
                  </a:cubicBezTo>
                  <a:cubicBezTo>
                    <a:pt x="377" y="209"/>
                    <a:pt x="439" y="105"/>
                    <a:pt x="4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9" name="Google Shape;3139;p27"/>
            <p:cNvSpPr/>
            <p:nvPr/>
          </p:nvSpPr>
          <p:spPr>
            <a:xfrm>
              <a:off x="3074356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440" y="0"/>
                  </a:moveTo>
                  <a:cubicBezTo>
                    <a:pt x="335" y="0"/>
                    <a:pt x="210" y="63"/>
                    <a:pt x="147" y="126"/>
                  </a:cubicBezTo>
                  <a:cubicBezTo>
                    <a:pt x="63" y="210"/>
                    <a:pt x="1" y="314"/>
                    <a:pt x="1" y="440"/>
                  </a:cubicBezTo>
                  <a:cubicBezTo>
                    <a:pt x="126" y="440"/>
                    <a:pt x="231" y="398"/>
                    <a:pt x="314" y="314"/>
                  </a:cubicBezTo>
                  <a:cubicBezTo>
                    <a:pt x="398" y="231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0" name="Google Shape;3140;p27"/>
            <p:cNvSpPr/>
            <p:nvPr/>
          </p:nvSpPr>
          <p:spPr>
            <a:xfrm>
              <a:off x="3053595" y="1544108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0" y="0"/>
                  </a:moveTo>
                  <a:cubicBezTo>
                    <a:pt x="0" y="126"/>
                    <a:pt x="42" y="231"/>
                    <a:pt x="126" y="314"/>
                  </a:cubicBezTo>
                  <a:cubicBezTo>
                    <a:pt x="209" y="398"/>
                    <a:pt x="314" y="440"/>
                    <a:pt x="439" y="440"/>
                  </a:cubicBezTo>
                  <a:cubicBezTo>
                    <a:pt x="439" y="314"/>
                    <a:pt x="377" y="210"/>
                    <a:pt x="293" y="126"/>
                  </a:cubicBezTo>
                  <a:cubicBezTo>
                    <a:pt x="209" y="63"/>
                    <a:pt x="105" y="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1" name="Google Shape;3141;p27"/>
            <p:cNvSpPr/>
            <p:nvPr/>
          </p:nvSpPr>
          <p:spPr>
            <a:xfrm>
              <a:off x="3074356" y="1564891"/>
              <a:ext cx="12024" cy="10722"/>
            </a:xfrm>
            <a:custGeom>
              <a:rect b="b" l="l" r="r" t="t"/>
              <a:pathLst>
                <a:path extrusionOk="0" h="486" w="545">
                  <a:moveTo>
                    <a:pt x="1" y="0"/>
                  </a:moveTo>
                  <a:cubicBezTo>
                    <a:pt x="1" y="105"/>
                    <a:pt x="42" y="209"/>
                    <a:pt x="126" y="293"/>
                  </a:cubicBezTo>
                  <a:cubicBezTo>
                    <a:pt x="126" y="410"/>
                    <a:pt x="218" y="486"/>
                    <a:pt x="315" y="486"/>
                  </a:cubicBezTo>
                  <a:cubicBezTo>
                    <a:pt x="358" y="486"/>
                    <a:pt x="402" y="471"/>
                    <a:pt x="440" y="439"/>
                  </a:cubicBezTo>
                  <a:cubicBezTo>
                    <a:pt x="545" y="314"/>
                    <a:pt x="461" y="126"/>
                    <a:pt x="314" y="126"/>
                  </a:cubicBezTo>
                  <a:cubicBezTo>
                    <a:pt x="231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2" name="Google Shape;3142;p27"/>
            <p:cNvSpPr/>
            <p:nvPr/>
          </p:nvSpPr>
          <p:spPr>
            <a:xfrm>
              <a:off x="3066039" y="1558074"/>
              <a:ext cx="5119" cy="3596"/>
            </a:xfrm>
            <a:custGeom>
              <a:rect b="b" l="l" r="r" t="t"/>
              <a:pathLst>
                <a:path extrusionOk="0" h="163" w="232">
                  <a:moveTo>
                    <a:pt x="192" y="1"/>
                  </a:moveTo>
                  <a:cubicBezTo>
                    <a:pt x="123" y="1"/>
                    <a:pt x="1" y="147"/>
                    <a:pt x="127" y="163"/>
                  </a:cubicBezTo>
                  <a:cubicBezTo>
                    <a:pt x="168" y="163"/>
                    <a:pt x="231" y="100"/>
                    <a:pt x="231" y="58"/>
                  </a:cubicBezTo>
                  <a:cubicBezTo>
                    <a:pt x="231" y="17"/>
                    <a:pt x="214" y="1"/>
                    <a:pt x="1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3" name="Google Shape;3143;p27"/>
            <p:cNvSpPr/>
            <p:nvPr/>
          </p:nvSpPr>
          <p:spPr>
            <a:xfrm>
              <a:off x="3213769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70" y="670"/>
                  </a:lnTo>
                  <a:lnTo>
                    <a:pt x="2470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913" y="2427"/>
                  </a:lnTo>
                  <a:lnTo>
                    <a:pt x="3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4" name="Google Shape;3144;p27"/>
            <p:cNvSpPr/>
            <p:nvPr/>
          </p:nvSpPr>
          <p:spPr>
            <a:xfrm>
              <a:off x="2817240" y="1602265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1"/>
                  </a:moveTo>
                  <a:lnTo>
                    <a:pt x="0" y="252"/>
                  </a:lnTo>
                  <a:lnTo>
                    <a:pt x="9604" y="252"/>
                  </a:lnTo>
                  <a:lnTo>
                    <a:pt x="96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5" name="Google Shape;3145;p27"/>
            <p:cNvSpPr/>
            <p:nvPr/>
          </p:nvSpPr>
          <p:spPr>
            <a:xfrm>
              <a:off x="2817240" y="1510419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6" name="Google Shape;3146;p27"/>
            <p:cNvSpPr/>
            <p:nvPr/>
          </p:nvSpPr>
          <p:spPr>
            <a:xfrm>
              <a:off x="2837074" y="1539960"/>
              <a:ext cx="86353" cy="53568"/>
            </a:xfrm>
            <a:custGeom>
              <a:rect b="b" l="l" r="r" t="t"/>
              <a:pathLst>
                <a:path extrusionOk="0" h="2428" w="3914">
                  <a:moveTo>
                    <a:pt x="1" y="0"/>
                  </a:moveTo>
                  <a:lnTo>
                    <a:pt x="1" y="2427"/>
                  </a:lnTo>
                  <a:lnTo>
                    <a:pt x="3914" y="2427"/>
                  </a:lnTo>
                  <a:lnTo>
                    <a:pt x="3914" y="2155"/>
                  </a:lnTo>
                  <a:lnTo>
                    <a:pt x="273" y="2155"/>
                  </a:lnTo>
                  <a:lnTo>
                    <a:pt x="273" y="251"/>
                  </a:lnTo>
                  <a:lnTo>
                    <a:pt x="1989" y="251"/>
                  </a:lnTo>
                  <a:lnTo>
                    <a:pt x="1989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445" y="921"/>
                  </a:lnTo>
                  <a:lnTo>
                    <a:pt x="1445" y="670"/>
                  </a:lnTo>
                  <a:lnTo>
                    <a:pt x="691" y="670"/>
                  </a:lnTo>
                  <a:lnTo>
                    <a:pt x="691" y="1758"/>
                  </a:lnTo>
                  <a:lnTo>
                    <a:pt x="2261" y="1758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7" name="Google Shape;3147;p27"/>
            <p:cNvSpPr/>
            <p:nvPr/>
          </p:nvSpPr>
          <p:spPr>
            <a:xfrm>
              <a:off x="2896179" y="1539960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1"/>
                  </a:moveTo>
                  <a:lnTo>
                    <a:pt x="2197" y="2155"/>
                  </a:lnTo>
                  <a:lnTo>
                    <a:pt x="251" y="2155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2427"/>
                  </a:lnTo>
                  <a:lnTo>
                    <a:pt x="2469" y="2427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8" name="Google Shape;3148;p27"/>
            <p:cNvSpPr/>
            <p:nvPr/>
          </p:nvSpPr>
          <p:spPr>
            <a:xfrm>
              <a:off x="2910476" y="1554257"/>
              <a:ext cx="25416" cy="24953"/>
            </a:xfrm>
            <a:custGeom>
              <a:rect b="b" l="l" r="r" t="t"/>
              <a:pathLst>
                <a:path extrusionOk="0" h="1131" w="1152">
                  <a:moveTo>
                    <a:pt x="900" y="252"/>
                  </a:moveTo>
                  <a:lnTo>
                    <a:pt x="900" y="859"/>
                  </a:lnTo>
                  <a:lnTo>
                    <a:pt x="273" y="859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1131"/>
                  </a:lnTo>
                  <a:lnTo>
                    <a:pt x="1152" y="1131"/>
                  </a:lnTo>
                  <a:lnTo>
                    <a:pt x="1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9" name="Google Shape;3149;p27"/>
            <p:cNvSpPr/>
            <p:nvPr/>
          </p:nvSpPr>
          <p:spPr>
            <a:xfrm>
              <a:off x="2822314" y="1525179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8893" y="252"/>
                  </a:lnTo>
                  <a:lnTo>
                    <a:pt x="8893" y="2951"/>
                  </a:lnTo>
                  <a:lnTo>
                    <a:pt x="9165" y="2951"/>
                  </a:lnTo>
                  <a:lnTo>
                    <a:pt x="91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0" name="Google Shape;3150;p27"/>
            <p:cNvSpPr/>
            <p:nvPr/>
          </p:nvSpPr>
          <p:spPr>
            <a:xfrm>
              <a:off x="2923405" y="1539960"/>
              <a:ext cx="85889" cy="53568"/>
            </a:xfrm>
            <a:custGeom>
              <a:rect b="b" l="l" r="r" t="t"/>
              <a:pathLst>
                <a:path extrusionOk="0" h="2428" w="3893">
                  <a:moveTo>
                    <a:pt x="1654" y="0"/>
                  </a:moveTo>
                  <a:lnTo>
                    <a:pt x="1654" y="1758"/>
                  </a:lnTo>
                  <a:lnTo>
                    <a:pt x="3223" y="1758"/>
                  </a:lnTo>
                  <a:lnTo>
                    <a:pt x="3223" y="670"/>
                  </a:lnTo>
                  <a:lnTo>
                    <a:pt x="2449" y="670"/>
                  </a:lnTo>
                  <a:lnTo>
                    <a:pt x="2449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1905" y="1486"/>
                  </a:lnTo>
                  <a:lnTo>
                    <a:pt x="1905" y="251"/>
                  </a:lnTo>
                  <a:lnTo>
                    <a:pt x="3641" y="251"/>
                  </a:lnTo>
                  <a:lnTo>
                    <a:pt x="3641" y="2155"/>
                  </a:lnTo>
                  <a:lnTo>
                    <a:pt x="1" y="2155"/>
                  </a:lnTo>
                  <a:lnTo>
                    <a:pt x="1" y="2427"/>
                  </a:lnTo>
                  <a:lnTo>
                    <a:pt x="3892" y="2427"/>
                  </a:lnTo>
                  <a:lnTo>
                    <a:pt x="38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1" name="Google Shape;3151;p27"/>
            <p:cNvSpPr/>
            <p:nvPr/>
          </p:nvSpPr>
          <p:spPr>
            <a:xfrm>
              <a:off x="3330568" y="1820618"/>
              <a:ext cx="6023" cy="275627"/>
            </a:xfrm>
            <a:custGeom>
              <a:rect b="b" l="l" r="r" t="t"/>
              <a:pathLst>
                <a:path extrusionOk="0" h="12493" w="273">
                  <a:moveTo>
                    <a:pt x="0" y="1"/>
                  </a:moveTo>
                  <a:lnTo>
                    <a:pt x="0" y="12492"/>
                  </a:lnTo>
                  <a:lnTo>
                    <a:pt x="272" y="12492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2" name="Google Shape;3152;p27"/>
            <p:cNvSpPr/>
            <p:nvPr/>
          </p:nvSpPr>
          <p:spPr>
            <a:xfrm>
              <a:off x="3422878" y="1820618"/>
              <a:ext cx="5582" cy="275627"/>
            </a:xfrm>
            <a:custGeom>
              <a:rect b="b" l="l" r="r" t="t"/>
              <a:pathLst>
                <a:path extrusionOk="0" h="12493" w="253">
                  <a:moveTo>
                    <a:pt x="1" y="1"/>
                  </a:moveTo>
                  <a:lnTo>
                    <a:pt x="1" y="12492"/>
                  </a:lnTo>
                  <a:lnTo>
                    <a:pt x="252" y="12492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3" name="Google Shape;3153;p27"/>
            <p:cNvSpPr/>
            <p:nvPr/>
          </p:nvSpPr>
          <p:spPr>
            <a:xfrm>
              <a:off x="3345328" y="1913876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1" y="0"/>
                  </a:moveTo>
                  <a:lnTo>
                    <a:pt x="1" y="3704"/>
                  </a:lnTo>
                  <a:lnTo>
                    <a:pt x="273" y="3704"/>
                  </a:lnTo>
                  <a:lnTo>
                    <a:pt x="273" y="251"/>
                  </a:lnTo>
                  <a:lnTo>
                    <a:pt x="2177" y="251"/>
                  </a:lnTo>
                  <a:lnTo>
                    <a:pt x="2177" y="1883"/>
                  </a:lnTo>
                  <a:lnTo>
                    <a:pt x="942" y="1883"/>
                  </a:lnTo>
                  <a:lnTo>
                    <a:pt x="942" y="900"/>
                  </a:lnTo>
                  <a:lnTo>
                    <a:pt x="1507" y="900"/>
                  </a:lnTo>
                  <a:lnTo>
                    <a:pt x="1507" y="1381"/>
                  </a:lnTo>
                  <a:lnTo>
                    <a:pt x="1758" y="1381"/>
                  </a:lnTo>
                  <a:lnTo>
                    <a:pt x="1758" y="649"/>
                  </a:lnTo>
                  <a:lnTo>
                    <a:pt x="670" y="649"/>
                  </a:lnTo>
                  <a:lnTo>
                    <a:pt x="670" y="2155"/>
                  </a:lnTo>
                  <a:lnTo>
                    <a:pt x="2428" y="2155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4" name="Google Shape;3154;p27"/>
            <p:cNvSpPr/>
            <p:nvPr/>
          </p:nvSpPr>
          <p:spPr>
            <a:xfrm>
              <a:off x="3345328" y="1969738"/>
              <a:ext cx="53568" cy="52178"/>
            </a:xfrm>
            <a:custGeom>
              <a:rect b="b" l="l" r="r" t="t"/>
              <a:pathLst>
                <a:path extrusionOk="0" h="2365" w="2428">
                  <a:moveTo>
                    <a:pt x="2177" y="272"/>
                  </a:moveTo>
                  <a:lnTo>
                    <a:pt x="2177" y="2092"/>
                  </a:lnTo>
                  <a:lnTo>
                    <a:pt x="273" y="2092"/>
                  </a:lnTo>
                  <a:lnTo>
                    <a:pt x="273" y="272"/>
                  </a:lnTo>
                  <a:close/>
                  <a:moveTo>
                    <a:pt x="1" y="0"/>
                  </a:moveTo>
                  <a:lnTo>
                    <a:pt x="1" y="2364"/>
                  </a:lnTo>
                  <a:lnTo>
                    <a:pt x="2428" y="2364"/>
                  </a:lnTo>
                  <a:lnTo>
                    <a:pt x="24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5" name="Google Shape;3155;p27"/>
            <p:cNvSpPr/>
            <p:nvPr/>
          </p:nvSpPr>
          <p:spPr>
            <a:xfrm>
              <a:off x="3359646" y="1984034"/>
              <a:ext cx="24953" cy="24489"/>
            </a:xfrm>
            <a:custGeom>
              <a:rect b="b" l="l" r="r" t="t"/>
              <a:pathLst>
                <a:path extrusionOk="0" h="1110" w="1131">
                  <a:moveTo>
                    <a:pt x="879" y="252"/>
                  </a:moveTo>
                  <a:lnTo>
                    <a:pt x="879" y="838"/>
                  </a:lnTo>
                  <a:lnTo>
                    <a:pt x="272" y="838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1110"/>
                  </a:lnTo>
                  <a:lnTo>
                    <a:pt x="1130" y="1110"/>
                  </a:lnTo>
                  <a:lnTo>
                    <a:pt x="11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6" name="Google Shape;3156;p27"/>
            <p:cNvSpPr/>
            <p:nvPr/>
          </p:nvSpPr>
          <p:spPr>
            <a:xfrm>
              <a:off x="3348571" y="1899557"/>
              <a:ext cx="65106" cy="192517"/>
            </a:xfrm>
            <a:custGeom>
              <a:rect b="b" l="l" r="r" t="t"/>
              <a:pathLst>
                <a:path extrusionOk="0" h="8726" w="2951">
                  <a:moveTo>
                    <a:pt x="0" y="1"/>
                  </a:moveTo>
                  <a:lnTo>
                    <a:pt x="0" y="252"/>
                  </a:lnTo>
                  <a:lnTo>
                    <a:pt x="2699" y="252"/>
                  </a:lnTo>
                  <a:lnTo>
                    <a:pt x="2699" y="8475"/>
                  </a:lnTo>
                  <a:lnTo>
                    <a:pt x="0" y="8475"/>
                  </a:lnTo>
                  <a:lnTo>
                    <a:pt x="0" y="8726"/>
                  </a:lnTo>
                  <a:lnTo>
                    <a:pt x="2950" y="8726"/>
                  </a:lnTo>
                  <a:lnTo>
                    <a:pt x="29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7" name="Google Shape;3157;p27"/>
            <p:cNvSpPr/>
            <p:nvPr/>
          </p:nvSpPr>
          <p:spPr>
            <a:xfrm>
              <a:off x="3345328" y="1824787"/>
              <a:ext cx="68350" cy="66496"/>
            </a:xfrm>
            <a:custGeom>
              <a:rect b="b" l="l" r="r" t="t"/>
              <a:pathLst>
                <a:path extrusionOk="0" h="3014" w="3098">
                  <a:moveTo>
                    <a:pt x="2846" y="272"/>
                  </a:moveTo>
                  <a:lnTo>
                    <a:pt x="2846" y="2741"/>
                  </a:lnTo>
                  <a:lnTo>
                    <a:pt x="273" y="2741"/>
                  </a:lnTo>
                  <a:lnTo>
                    <a:pt x="273" y="272"/>
                  </a:lnTo>
                  <a:close/>
                  <a:moveTo>
                    <a:pt x="1" y="0"/>
                  </a:moveTo>
                  <a:lnTo>
                    <a:pt x="1" y="3013"/>
                  </a:lnTo>
                  <a:lnTo>
                    <a:pt x="3097" y="3013"/>
                  </a:lnTo>
                  <a:lnTo>
                    <a:pt x="30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8" name="Google Shape;3158;p27"/>
            <p:cNvSpPr/>
            <p:nvPr/>
          </p:nvSpPr>
          <p:spPr>
            <a:xfrm>
              <a:off x="3355962" y="1854329"/>
              <a:ext cx="18466" cy="7391"/>
            </a:xfrm>
            <a:custGeom>
              <a:rect b="b" l="l" r="r" t="t"/>
              <a:pathLst>
                <a:path extrusionOk="0" h="335" w="837">
                  <a:moveTo>
                    <a:pt x="418" y="0"/>
                  </a:moveTo>
                  <a:cubicBezTo>
                    <a:pt x="188" y="0"/>
                    <a:pt x="0" y="84"/>
                    <a:pt x="0" y="168"/>
                  </a:cubicBezTo>
                  <a:cubicBezTo>
                    <a:pt x="0" y="251"/>
                    <a:pt x="188" y="335"/>
                    <a:pt x="418" y="335"/>
                  </a:cubicBezTo>
                  <a:cubicBezTo>
                    <a:pt x="649" y="335"/>
                    <a:pt x="837" y="251"/>
                    <a:pt x="837" y="168"/>
                  </a:cubicBezTo>
                  <a:cubicBezTo>
                    <a:pt x="837" y="84"/>
                    <a:pt x="649" y="0"/>
                    <a:pt x="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9" name="Google Shape;3159;p27"/>
            <p:cNvSpPr/>
            <p:nvPr/>
          </p:nvSpPr>
          <p:spPr>
            <a:xfrm>
              <a:off x="3385040" y="1854329"/>
              <a:ext cx="18025" cy="7391"/>
            </a:xfrm>
            <a:custGeom>
              <a:rect b="b" l="l" r="r" t="t"/>
              <a:pathLst>
                <a:path extrusionOk="0" h="335" w="817">
                  <a:moveTo>
                    <a:pt x="419" y="0"/>
                  </a:moveTo>
                  <a:cubicBezTo>
                    <a:pt x="189" y="0"/>
                    <a:pt x="0" y="84"/>
                    <a:pt x="0" y="168"/>
                  </a:cubicBezTo>
                  <a:cubicBezTo>
                    <a:pt x="0" y="251"/>
                    <a:pt x="189" y="335"/>
                    <a:pt x="419" y="335"/>
                  </a:cubicBezTo>
                  <a:cubicBezTo>
                    <a:pt x="628" y="335"/>
                    <a:pt x="816" y="251"/>
                    <a:pt x="816" y="168"/>
                  </a:cubicBezTo>
                  <a:cubicBezTo>
                    <a:pt x="816" y="84"/>
                    <a:pt x="628" y="0"/>
                    <a:pt x="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0" name="Google Shape;3160;p27"/>
            <p:cNvSpPr/>
            <p:nvPr/>
          </p:nvSpPr>
          <p:spPr>
            <a:xfrm>
              <a:off x="3375796" y="1835399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0"/>
                  </a:moveTo>
                  <a:cubicBezTo>
                    <a:pt x="64" y="105"/>
                    <a:pt x="1" y="230"/>
                    <a:pt x="1" y="398"/>
                  </a:cubicBezTo>
                  <a:cubicBezTo>
                    <a:pt x="1" y="544"/>
                    <a:pt x="64" y="691"/>
                    <a:pt x="168" y="795"/>
                  </a:cubicBezTo>
                  <a:cubicBezTo>
                    <a:pt x="273" y="691"/>
                    <a:pt x="336" y="544"/>
                    <a:pt x="336" y="398"/>
                  </a:cubicBezTo>
                  <a:cubicBezTo>
                    <a:pt x="336" y="230"/>
                    <a:pt x="273" y="105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1" name="Google Shape;3161;p27"/>
            <p:cNvSpPr/>
            <p:nvPr/>
          </p:nvSpPr>
          <p:spPr>
            <a:xfrm>
              <a:off x="3375796" y="1863088"/>
              <a:ext cx="7413" cy="17562"/>
            </a:xfrm>
            <a:custGeom>
              <a:rect b="b" l="l" r="r" t="t"/>
              <a:pathLst>
                <a:path extrusionOk="0" h="796" w="336">
                  <a:moveTo>
                    <a:pt x="168" y="1"/>
                  </a:moveTo>
                  <a:cubicBezTo>
                    <a:pt x="84" y="1"/>
                    <a:pt x="1" y="189"/>
                    <a:pt x="1" y="398"/>
                  </a:cubicBezTo>
                  <a:cubicBezTo>
                    <a:pt x="1" y="628"/>
                    <a:pt x="84" y="796"/>
                    <a:pt x="168" y="796"/>
                  </a:cubicBezTo>
                  <a:cubicBezTo>
                    <a:pt x="273" y="796"/>
                    <a:pt x="336" y="628"/>
                    <a:pt x="336" y="398"/>
                  </a:cubicBezTo>
                  <a:cubicBezTo>
                    <a:pt x="336" y="189"/>
                    <a:pt x="273" y="1"/>
                    <a:pt x="1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2" name="Google Shape;3162;p27"/>
            <p:cNvSpPr/>
            <p:nvPr/>
          </p:nvSpPr>
          <p:spPr>
            <a:xfrm>
              <a:off x="3364721" y="1843695"/>
              <a:ext cx="9266" cy="8803"/>
            </a:xfrm>
            <a:custGeom>
              <a:rect b="b" l="l" r="r" t="t"/>
              <a:pathLst>
                <a:path extrusionOk="0" h="399" w="420">
                  <a:moveTo>
                    <a:pt x="1" y="1"/>
                  </a:moveTo>
                  <a:cubicBezTo>
                    <a:pt x="1" y="106"/>
                    <a:pt x="42" y="210"/>
                    <a:pt x="126" y="294"/>
                  </a:cubicBezTo>
                  <a:cubicBezTo>
                    <a:pt x="210" y="357"/>
                    <a:pt x="314" y="398"/>
                    <a:pt x="419" y="398"/>
                  </a:cubicBezTo>
                  <a:cubicBezTo>
                    <a:pt x="419" y="294"/>
                    <a:pt x="377" y="189"/>
                    <a:pt x="293" y="106"/>
                  </a:cubicBezTo>
                  <a:cubicBezTo>
                    <a:pt x="210" y="43"/>
                    <a:pt x="105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3" name="Google Shape;3163;p27"/>
            <p:cNvSpPr/>
            <p:nvPr/>
          </p:nvSpPr>
          <p:spPr>
            <a:xfrm>
              <a:off x="3385040" y="1863551"/>
              <a:ext cx="9707" cy="9266"/>
            </a:xfrm>
            <a:custGeom>
              <a:rect b="b" l="l" r="r" t="t"/>
              <a:pathLst>
                <a:path extrusionOk="0" h="420" w="440">
                  <a:moveTo>
                    <a:pt x="0" y="1"/>
                  </a:moveTo>
                  <a:cubicBezTo>
                    <a:pt x="0" y="105"/>
                    <a:pt x="42" y="210"/>
                    <a:pt x="126" y="294"/>
                  </a:cubicBezTo>
                  <a:cubicBezTo>
                    <a:pt x="209" y="356"/>
                    <a:pt x="314" y="398"/>
                    <a:pt x="440" y="419"/>
                  </a:cubicBezTo>
                  <a:cubicBezTo>
                    <a:pt x="440" y="294"/>
                    <a:pt x="377" y="189"/>
                    <a:pt x="293" y="126"/>
                  </a:cubicBezTo>
                  <a:cubicBezTo>
                    <a:pt x="230" y="42"/>
                    <a:pt x="126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4" name="Google Shape;3164;p27"/>
            <p:cNvSpPr/>
            <p:nvPr/>
          </p:nvSpPr>
          <p:spPr>
            <a:xfrm>
              <a:off x="3385040" y="1843695"/>
              <a:ext cx="9707" cy="8803"/>
            </a:xfrm>
            <a:custGeom>
              <a:rect b="b" l="l" r="r" t="t"/>
              <a:pathLst>
                <a:path extrusionOk="0" h="399" w="440">
                  <a:moveTo>
                    <a:pt x="440" y="1"/>
                  </a:moveTo>
                  <a:cubicBezTo>
                    <a:pt x="314" y="1"/>
                    <a:pt x="209" y="43"/>
                    <a:pt x="126" y="106"/>
                  </a:cubicBezTo>
                  <a:cubicBezTo>
                    <a:pt x="42" y="189"/>
                    <a:pt x="0" y="294"/>
                    <a:pt x="0" y="398"/>
                  </a:cubicBezTo>
                  <a:cubicBezTo>
                    <a:pt x="126" y="398"/>
                    <a:pt x="230" y="357"/>
                    <a:pt x="293" y="294"/>
                  </a:cubicBezTo>
                  <a:cubicBezTo>
                    <a:pt x="377" y="210"/>
                    <a:pt x="440" y="106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5" name="Google Shape;3165;p27"/>
            <p:cNvSpPr/>
            <p:nvPr/>
          </p:nvSpPr>
          <p:spPr>
            <a:xfrm>
              <a:off x="3364721" y="1863088"/>
              <a:ext cx="9266" cy="9266"/>
            </a:xfrm>
            <a:custGeom>
              <a:rect b="b" l="l" r="r" t="t"/>
              <a:pathLst>
                <a:path extrusionOk="0" h="420" w="420">
                  <a:moveTo>
                    <a:pt x="419" y="1"/>
                  </a:moveTo>
                  <a:lnTo>
                    <a:pt x="419" y="1"/>
                  </a:lnTo>
                  <a:cubicBezTo>
                    <a:pt x="314" y="22"/>
                    <a:pt x="210" y="63"/>
                    <a:pt x="126" y="126"/>
                  </a:cubicBezTo>
                  <a:cubicBezTo>
                    <a:pt x="42" y="210"/>
                    <a:pt x="1" y="315"/>
                    <a:pt x="1" y="419"/>
                  </a:cubicBezTo>
                  <a:cubicBezTo>
                    <a:pt x="105" y="419"/>
                    <a:pt x="210" y="377"/>
                    <a:pt x="293" y="294"/>
                  </a:cubicBezTo>
                  <a:cubicBezTo>
                    <a:pt x="377" y="231"/>
                    <a:pt x="419" y="126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6" name="Google Shape;3166;p27"/>
            <p:cNvSpPr/>
            <p:nvPr/>
          </p:nvSpPr>
          <p:spPr>
            <a:xfrm>
              <a:off x="3377186" y="1855697"/>
              <a:ext cx="4633" cy="4655"/>
            </a:xfrm>
            <a:custGeom>
              <a:rect b="b" l="l" r="r" t="t"/>
              <a:pathLst>
                <a:path extrusionOk="0" h="211" w="210">
                  <a:moveTo>
                    <a:pt x="105" y="1"/>
                  </a:moveTo>
                  <a:cubicBezTo>
                    <a:pt x="63" y="1"/>
                    <a:pt x="21" y="43"/>
                    <a:pt x="1" y="106"/>
                  </a:cubicBezTo>
                  <a:cubicBezTo>
                    <a:pt x="1" y="147"/>
                    <a:pt x="63" y="210"/>
                    <a:pt x="105" y="210"/>
                  </a:cubicBezTo>
                  <a:cubicBezTo>
                    <a:pt x="168" y="210"/>
                    <a:pt x="210" y="147"/>
                    <a:pt x="210" y="106"/>
                  </a:cubicBezTo>
                  <a:cubicBezTo>
                    <a:pt x="210" y="43"/>
                    <a:pt x="168" y="1"/>
                    <a:pt x="1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7" name="Google Shape;3167;p27"/>
            <p:cNvSpPr/>
            <p:nvPr/>
          </p:nvSpPr>
          <p:spPr>
            <a:xfrm>
              <a:off x="3345328" y="1995573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1" y="1"/>
                  </a:moveTo>
                  <a:lnTo>
                    <a:pt x="1" y="3725"/>
                  </a:lnTo>
                  <a:lnTo>
                    <a:pt x="2428" y="3725"/>
                  </a:lnTo>
                  <a:lnTo>
                    <a:pt x="2428" y="1570"/>
                  </a:lnTo>
                  <a:lnTo>
                    <a:pt x="670" y="1570"/>
                  </a:lnTo>
                  <a:lnTo>
                    <a:pt x="670" y="3077"/>
                  </a:lnTo>
                  <a:lnTo>
                    <a:pt x="1758" y="3077"/>
                  </a:lnTo>
                  <a:lnTo>
                    <a:pt x="1758" y="2344"/>
                  </a:lnTo>
                  <a:lnTo>
                    <a:pt x="1507" y="2344"/>
                  </a:lnTo>
                  <a:lnTo>
                    <a:pt x="1507" y="2825"/>
                  </a:lnTo>
                  <a:lnTo>
                    <a:pt x="942" y="2825"/>
                  </a:lnTo>
                  <a:lnTo>
                    <a:pt x="942" y="1842"/>
                  </a:lnTo>
                  <a:lnTo>
                    <a:pt x="2177" y="1842"/>
                  </a:lnTo>
                  <a:lnTo>
                    <a:pt x="2177" y="3474"/>
                  </a:lnTo>
                  <a:lnTo>
                    <a:pt x="273" y="3474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8" name="Google Shape;3168;p27"/>
            <p:cNvSpPr/>
            <p:nvPr/>
          </p:nvSpPr>
          <p:spPr>
            <a:xfrm>
              <a:off x="3330568" y="1619363"/>
              <a:ext cx="6023" cy="200813"/>
            </a:xfrm>
            <a:custGeom>
              <a:rect b="b" l="l" r="r" t="t"/>
              <a:pathLst>
                <a:path extrusionOk="0" h="9102" w="273">
                  <a:moveTo>
                    <a:pt x="0" y="0"/>
                  </a:moveTo>
                  <a:lnTo>
                    <a:pt x="0" y="9102"/>
                  </a:lnTo>
                  <a:lnTo>
                    <a:pt x="272" y="910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9" name="Google Shape;3169;p27"/>
            <p:cNvSpPr/>
            <p:nvPr/>
          </p:nvSpPr>
          <p:spPr>
            <a:xfrm>
              <a:off x="3422878" y="1619363"/>
              <a:ext cx="5582" cy="200813"/>
            </a:xfrm>
            <a:custGeom>
              <a:rect b="b" l="l" r="r" t="t"/>
              <a:pathLst>
                <a:path extrusionOk="0" h="9102" w="253">
                  <a:moveTo>
                    <a:pt x="1" y="0"/>
                  </a:moveTo>
                  <a:lnTo>
                    <a:pt x="1" y="9102"/>
                  </a:lnTo>
                  <a:lnTo>
                    <a:pt x="252" y="9102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0" name="Google Shape;3170;p27"/>
            <p:cNvSpPr/>
            <p:nvPr/>
          </p:nvSpPr>
          <p:spPr>
            <a:xfrm>
              <a:off x="3345328" y="1637808"/>
              <a:ext cx="53568" cy="82205"/>
            </a:xfrm>
            <a:custGeom>
              <a:rect b="b" l="l" r="r" t="t"/>
              <a:pathLst>
                <a:path extrusionOk="0" h="3726" w="2428">
                  <a:moveTo>
                    <a:pt x="1" y="1"/>
                  </a:moveTo>
                  <a:lnTo>
                    <a:pt x="1" y="3725"/>
                  </a:lnTo>
                  <a:lnTo>
                    <a:pt x="273" y="3725"/>
                  </a:lnTo>
                  <a:lnTo>
                    <a:pt x="273" y="252"/>
                  </a:lnTo>
                  <a:lnTo>
                    <a:pt x="2177" y="252"/>
                  </a:lnTo>
                  <a:lnTo>
                    <a:pt x="2177" y="1905"/>
                  </a:lnTo>
                  <a:lnTo>
                    <a:pt x="942" y="1905"/>
                  </a:lnTo>
                  <a:lnTo>
                    <a:pt x="942" y="901"/>
                  </a:lnTo>
                  <a:lnTo>
                    <a:pt x="1507" y="901"/>
                  </a:lnTo>
                  <a:lnTo>
                    <a:pt x="1507" y="1382"/>
                  </a:lnTo>
                  <a:lnTo>
                    <a:pt x="1758" y="1382"/>
                  </a:lnTo>
                  <a:lnTo>
                    <a:pt x="1758" y="650"/>
                  </a:lnTo>
                  <a:lnTo>
                    <a:pt x="670" y="650"/>
                  </a:lnTo>
                  <a:lnTo>
                    <a:pt x="670" y="2156"/>
                  </a:lnTo>
                  <a:lnTo>
                    <a:pt x="2428" y="2156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1" name="Google Shape;3171;p27"/>
            <p:cNvSpPr/>
            <p:nvPr/>
          </p:nvSpPr>
          <p:spPr>
            <a:xfrm>
              <a:off x="3345328" y="1693670"/>
              <a:ext cx="53568" cy="52200"/>
            </a:xfrm>
            <a:custGeom>
              <a:rect b="b" l="l" r="r" t="t"/>
              <a:pathLst>
                <a:path extrusionOk="0" h="2366" w="2428">
                  <a:moveTo>
                    <a:pt x="2177" y="273"/>
                  </a:moveTo>
                  <a:lnTo>
                    <a:pt x="2177" y="2093"/>
                  </a:lnTo>
                  <a:lnTo>
                    <a:pt x="273" y="2093"/>
                  </a:lnTo>
                  <a:lnTo>
                    <a:pt x="273" y="273"/>
                  </a:lnTo>
                  <a:close/>
                  <a:moveTo>
                    <a:pt x="1" y="1"/>
                  </a:moveTo>
                  <a:lnTo>
                    <a:pt x="1" y="2365"/>
                  </a:lnTo>
                  <a:lnTo>
                    <a:pt x="2428" y="2365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2" name="Google Shape;3172;p27"/>
            <p:cNvSpPr/>
            <p:nvPr/>
          </p:nvSpPr>
          <p:spPr>
            <a:xfrm>
              <a:off x="3359646" y="1707525"/>
              <a:ext cx="24953" cy="24489"/>
            </a:xfrm>
            <a:custGeom>
              <a:rect b="b" l="l" r="r" t="t"/>
              <a:pathLst>
                <a:path extrusionOk="0" h="1110" w="1131">
                  <a:moveTo>
                    <a:pt x="879" y="252"/>
                  </a:moveTo>
                  <a:lnTo>
                    <a:pt x="879" y="858"/>
                  </a:lnTo>
                  <a:lnTo>
                    <a:pt x="272" y="858"/>
                  </a:lnTo>
                  <a:lnTo>
                    <a:pt x="272" y="252"/>
                  </a:lnTo>
                  <a:close/>
                  <a:moveTo>
                    <a:pt x="0" y="0"/>
                  </a:moveTo>
                  <a:lnTo>
                    <a:pt x="0" y="1109"/>
                  </a:lnTo>
                  <a:lnTo>
                    <a:pt x="1130" y="1109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3" name="Google Shape;3173;p27"/>
            <p:cNvSpPr/>
            <p:nvPr/>
          </p:nvSpPr>
          <p:spPr>
            <a:xfrm>
              <a:off x="3348571" y="1623511"/>
              <a:ext cx="65106" cy="192517"/>
            </a:xfrm>
            <a:custGeom>
              <a:rect b="b" l="l" r="r" t="t"/>
              <a:pathLst>
                <a:path extrusionOk="0" h="8726" w="2951">
                  <a:moveTo>
                    <a:pt x="0" y="0"/>
                  </a:moveTo>
                  <a:lnTo>
                    <a:pt x="0" y="251"/>
                  </a:lnTo>
                  <a:lnTo>
                    <a:pt x="2699" y="251"/>
                  </a:lnTo>
                  <a:lnTo>
                    <a:pt x="2699" y="8474"/>
                  </a:lnTo>
                  <a:lnTo>
                    <a:pt x="0" y="8474"/>
                  </a:lnTo>
                  <a:lnTo>
                    <a:pt x="0" y="8726"/>
                  </a:lnTo>
                  <a:lnTo>
                    <a:pt x="2950" y="8726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4" name="Google Shape;3174;p27"/>
            <p:cNvSpPr/>
            <p:nvPr/>
          </p:nvSpPr>
          <p:spPr>
            <a:xfrm>
              <a:off x="3345328" y="1719990"/>
              <a:ext cx="53568" cy="81719"/>
            </a:xfrm>
            <a:custGeom>
              <a:rect b="b" l="l" r="r" t="t"/>
              <a:pathLst>
                <a:path extrusionOk="0" h="3704" w="2428">
                  <a:moveTo>
                    <a:pt x="1" y="0"/>
                  </a:moveTo>
                  <a:lnTo>
                    <a:pt x="1" y="3704"/>
                  </a:lnTo>
                  <a:lnTo>
                    <a:pt x="2428" y="3704"/>
                  </a:lnTo>
                  <a:lnTo>
                    <a:pt x="2428" y="1549"/>
                  </a:lnTo>
                  <a:lnTo>
                    <a:pt x="670" y="1549"/>
                  </a:lnTo>
                  <a:lnTo>
                    <a:pt x="670" y="3055"/>
                  </a:lnTo>
                  <a:lnTo>
                    <a:pt x="1758" y="3055"/>
                  </a:lnTo>
                  <a:lnTo>
                    <a:pt x="1758" y="2323"/>
                  </a:lnTo>
                  <a:lnTo>
                    <a:pt x="1507" y="2323"/>
                  </a:lnTo>
                  <a:lnTo>
                    <a:pt x="1507" y="2804"/>
                  </a:lnTo>
                  <a:lnTo>
                    <a:pt x="942" y="2804"/>
                  </a:lnTo>
                  <a:lnTo>
                    <a:pt x="942" y="1821"/>
                  </a:lnTo>
                  <a:lnTo>
                    <a:pt x="2177" y="1821"/>
                  </a:lnTo>
                  <a:lnTo>
                    <a:pt x="2177" y="3453"/>
                  </a:lnTo>
                  <a:lnTo>
                    <a:pt x="273" y="3453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5" name="Google Shape;3175;p27"/>
            <p:cNvSpPr/>
            <p:nvPr/>
          </p:nvSpPr>
          <p:spPr>
            <a:xfrm>
              <a:off x="2817240" y="2107761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6" name="Google Shape;3176;p27"/>
            <p:cNvSpPr/>
            <p:nvPr/>
          </p:nvSpPr>
          <p:spPr>
            <a:xfrm>
              <a:off x="2817240" y="2199629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7" name="Google Shape;3177;p27"/>
            <p:cNvSpPr/>
            <p:nvPr/>
          </p:nvSpPr>
          <p:spPr>
            <a:xfrm>
              <a:off x="2923405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2449" y="1486"/>
                  </a:lnTo>
                  <a:lnTo>
                    <a:pt x="2449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892" y="2407"/>
                  </a:lnTo>
                  <a:lnTo>
                    <a:pt x="38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8" name="Google Shape;3178;p27"/>
            <p:cNvSpPr/>
            <p:nvPr/>
          </p:nvSpPr>
          <p:spPr>
            <a:xfrm>
              <a:off x="2896179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9" name="Google Shape;3179;p27"/>
            <p:cNvSpPr/>
            <p:nvPr/>
          </p:nvSpPr>
          <p:spPr>
            <a:xfrm>
              <a:off x="2910476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900" y="273"/>
                  </a:moveTo>
                  <a:lnTo>
                    <a:pt x="900" y="879"/>
                  </a:lnTo>
                  <a:lnTo>
                    <a:pt x="273" y="879"/>
                  </a:lnTo>
                  <a:lnTo>
                    <a:pt x="273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0" name="Google Shape;3180;p27"/>
            <p:cNvSpPr/>
            <p:nvPr/>
          </p:nvSpPr>
          <p:spPr>
            <a:xfrm>
              <a:off x="2822314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893" y="0"/>
                  </a:lnTo>
                  <a:lnTo>
                    <a:pt x="8893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1" name="Google Shape;3181;p27"/>
            <p:cNvSpPr/>
            <p:nvPr/>
          </p:nvSpPr>
          <p:spPr>
            <a:xfrm>
              <a:off x="3033739" y="2122521"/>
              <a:ext cx="69254" cy="67886"/>
            </a:xfrm>
            <a:custGeom>
              <a:rect b="b" l="l" r="r" t="t"/>
              <a:pathLst>
                <a:path extrusionOk="0" h="3077" w="3139">
                  <a:moveTo>
                    <a:pt x="2888" y="252"/>
                  </a:moveTo>
                  <a:lnTo>
                    <a:pt x="2888" y="2825"/>
                  </a:lnTo>
                  <a:lnTo>
                    <a:pt x="272" y="2825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3077"/>
                  </a:lnTo>
                  <a:lnTo>
                    <a:pt x="3139" y="307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2" name="Google Shape;3182;p27"/>
            <p:cNvSpPr/>
            <p:nvPr/>
          </p:nvSpPr>
          <p:spPr>
            <a:xfrm>
              <a:off x="3064671" y="2132692"/>
              <a:ext cx="8781" cy="18488"/>
            </a:xfrm>
            <a:custGeom>
              <a:rect b="b" l="l" r="r" t="t"/>
              <a:pathLst>
                <a:path extrusionOk="0" h="838" w="398">
                  <a:moveTo>
                    <a:pt x="168" y="0"/>
                  </a:moveTo>
                  <a:cubicBezTo>
                    <a:pt x="63" y="105"/>
                    <a:pt x="0" y="272"/>
                    <a:pt x="0" y="419"/>
                  </a:cubicBezTo>
                  <a:cubicBezTo>
                    <a:pt x="0" y="565"/>
                    <a:pt x="63" y="712"/>
                    <a:pt x="168" y="837"/>
                  </a:cubicBezTo>
                  <a:cubicBezTo>
                    <a:pt x="398" y="607"/>
                    <a:pt x="398" y="23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3" name="Google Shape;3183;p27"/>
            <p:cNvSpPr/>
            <p:nvPr/>
          </p:nvSpPr>
          <p:spPr>
            <a:xfrm>
              <a:off x="3064671" y="2161770"/>
              <a:ext cx="7391" cy="18025"/>
            </a:xfrm>
            <a:custGeom>
              <a:rect b="b" l="l" r="r" t="t"/>
              <a:pathLst>
                <a:path extrusionOk="0" h="817" w="335">
                  <a:moveTo>
                    <a:pt x="168" y="0"/>
                  </a:moveTo>
                  <a:cubicBezTo>
                    <a:pt x="84" y="0"/>
                    <a:pt x="0" y="189"/>
                    <a:pt x="0" y="419"/>
                  </a:cubicBezTo>
                  <a:cubicBezTo>
                    <a:pt x="0" y="628"/>
                    <a:pt x="84" y="816"/>
                    <a:pt x="168" y="816"/>
                  </a:cubicBezTo>
                  <a:cubicBezTo>
                    <a:pt x="251" y="816"/>
                    <a:pt x="335" y="628"/>
                    <a:pt x="335" y="419"/>
                  </a:cubicBezTo>
                  <a:cubicBezTo>
                    <a:pt x="335" y="189"/>
                    <a:pt x="251" y="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4" name="Google Shape;3184;p27"/>
            <p:cNvSpPr/>
            <p:nvPr/>
          </p:nvSpPr>
          <p:spPr>
            <a:xfrm>
              <a:off x="3073893" y="2152526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9" y="1"/>
                  </a:moveTo>
                  <a:cubicBezTo>
                    <a:pt x="252" y="1"/>
                    <a:pt x="105" y="64"/>
                    <a:pt x="1" y="168"/>
                  </a:cubicBezTo>
                  <a:cubicBezTo>
                    <a:pt x="116" y="283"/>
                    <a:pt x="267" y="341"/>
                    <a:pt x="419" y="341"/>
                  </a:cubicBezTo>
                  <a:cubicBezTo>
                    <a:pt x="571" y="341"/>
                    <a:pt x="723" y="283"/>
                    <a:pt x="838" y="168"/>
                  </a:cubicBezTo>
                  <a:cubicBezTo>
                    <a:pt x="712" y="64"/>
                    <a:pt x="566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5" name="Google Shape;3185;p27"/>
            <p:cNvSpPr/>
            <p:nvPr/>
          </p:nvSpPr>
          <p:spPr>
            <a:xfrm>
              <a:off x="3044351" y="2152526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9" y="1"/>
                  </a:moveTo>
                  <a:cubicBezTo>
                    <a:pt x="273" y="1"/>
                    <a:pt x="105" y="64"/>
                    <a:pt x="1" y="168"/>
                  </a:cubicBezTo>
                  <a:cubicBezTo>
                    <a:pt x="116" y="283"/>
                    <a:pt x="267" y="341"/>
                    <a:pt x="419" y="341"/>
                  </a:cubicBezTo>
                  <a:cubicBezTo>
                    <a:pt x="571" y="341"/>
                    <a:pt x="722" y="283"/>
                    <a:pt x="838" y="168"/>
                  </a:cubicBezTo>
                  <a:cubicBezTo>
                    <a:pt x="733" y="64"/>
                    <a:pt x="566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6" name="Google Shape;3186;p27"/>
            <p:cNvSpPr/>
            <p:nvPr/>
          </p:nvSpPr>
          <p:spPr>
            <a:xfrm>
              <a:off x="3071598" y="2141450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544" y="1"/>
                  </a:moveTo>
                  <a:cubicBezTo>
                    <a:pt x="419" y="1"/>
                    <a:pt x="314" y="43"/>
                    <a:pt x="230" y="126"/>
                  </a:cubicBezTo>
                  <a:cubicBezTo>
                    <a:pt x="84" y="126"/>
                    <a:pt x="0" y="315"/>
                    <a:pt x="105" y="440"/>
                  </a:cubicBezTo>
                  <a:cubicBezTo>
                    <a:pt x="143" y="472"/>
                    <a:pt x="187" y="486"/>
                    <a:pt x="229" y="486"/>
                  </a:cubicBezTo>
                  <a:cubicBezTo>
                    <a:pt x="327" y="486"/>
                    <a:pt x="419" y="410"/>
                    <a:pt x="419" y="294"/>
                  </a:cubicBezTo>
                  <a:cubicBezTo>
                    <a:pt x="502" y="231"/>
                    <a:pt x="544" y="105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7" name="Google Shape;3187;p27"/>
            <p:cNvSpPr/>
            <p:nvPr/>
          </p:nvSpPr>
          <p:spPr>
            <a:xfrm>
              <a:off x="3053132" y="2160733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312" y="1"/>
                  </a:moveTo>
                  <a:cubicBezTo>
                    <a:pt x="215" y="1"/>
                    <a:pt x="126" y="72"/>
                    <a:pt x="126" y="173"/>
                  </a:cubicBezTo>
                  <a:cubicBezTo>
                    <a:pt x="42" y="257"/>
                    <a:pt x="0" y="361"/>
                    <a:pt x="0" y="487"/>
                  </a:cubicBezTo>
                  <a:cubicBezTo>
                    <a:pt x="105" y="487"/>
                    <a:pt x="230" y="445"/>
                    <a:pt x="314" y="361"/>
                  </a:cubicBezTo>
                  <a:cubicBezTo>
                    <a:pt x="460" y="361"/>
                    <a:pt x="544" y="152"/>
                    <a:pt x="440" y="47"/>
                  </a:cubicBezTo>
                  <a:cubicBezTo>
                    <a:pt x="401" y="15"/>
                    <a:pt x="356" y="1"/>
                    <a:pt x="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8" name="Google Shape;3188;p27"/>
            <p:cNvSpPr/>
            <p:nvPr/>
          </p:nvSpPr>
          <p:spPr>
            <a:xfrm>
              <a:off x="3071598" y="2160733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232" y="1"/>
                  </a:moveTo>
                  <a:cubicBezTo>
                    <a:pt x="188" y="1"/>
                    <a:pt x="144" y="15"/>
                    <a:pt x="105" y="47"/>
                  </a:cubicBezTo>
                  <a:cubicBezTo>
                    <a:pt x="0" y="152"/>
                    <a:pt x="84" y="361"/>
                    <a:pt x="230" y="361"/>
                  </a:cubicBezTo>
                  <a:cubicBezTo>
                    <a:pt x="314" y="424"/>
                    <a:pt x="419" y="487"/>
                    <a:pt x="544" y="487"/>
                  </a:cubicBezTo>
                  <a:cubicBezTo>
                    <a:pt x="544" y="361"/>
                    <a:pt x="502" y="257"/>
                    <a:pt x="419" y="173"/>
                  </a:cubicBezTo>
                  <a:cubicBezTo>
                    <a:pt x="419" y="72"/>
                    <a:pt x="329" y="1"/>
                    <a:pt x="2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9" name="Google Shape;3189;p27"/>
            <p:cNvSpPr/>
            <p:nvPr/>
          </p:nvSpPr>
          <p:spPr>
            <a:xfrm>
              <a:off x="3055360" y="2144230"/>
              <a:ext cx="7479" cy="7281"/>
            </a:xfrm>
            <a:custGeom>
              <a:rect b="b" l="l" r="r" t="t"/>
              <a:pathLst>
                <a:path extrusionOk="0" h="330" w="339">
                  <a:moveTo>
                    <a:pt x="213" y="0"/>
                  </a:moveTo>
                  <a:cubicBezTo>
                    <a:pt x="1" y="0"/>
                    <a:pt x="118" y="330"/>
                    <a:pt x="260" y="330"/>
                  </a:cubicBezTo>
                  <a:cubicBezTo>
                    <a:pt x="286" y="330"/>
                    <a:pt x="313" y="319"/>
                    <a:pt x="339" y="293"/>
                  </a:cubicBezTo>
                  <a:cubicBezTo>
                    <a:pt x="339" y="189"/>
                    <a:pt x="297" y="84"/>
                    <a:pt x="2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0" name="Google Shape;3190;p27"/>
            <p:cNvSpPr/>
            <p:nvPr/>
          </p:nvSpPr>
          <p:spPr>
            <a:xfrm>
              <a:off x="3066039" y="2154291"/>
              <a:ext cx="4655" cy="4258"/>
            </a:xfrm>
            <a:custGeom>
              <a:rect b="b" l="l" r="r" t="t"/>
              <a:pathLst>
                <a:path extrusionOk="0" h="193" w="211">
                  <a:moveTo>
                    <a:pt x="81" y="0"/>
                  </a:moveTo>
                  <a:cubicBezTo>
                    <a:pt x="32" y="0"/>
                    <a:pt x="1" y="52"/>
                    <a:pt x="1" y="88"/>
                  </a:cubicBezTo>
                  <a:cubicBezTo>
                    <a:pt x="1" y="151"/>
                    <a:pt x="43" y="193"/>
                    <a:pt x="106" y="193"/>
                  </a:cubicBezTo>
                  <a:cubicBezTo>
                    <a:pt x="168" y="193"/>
                    <a:pt x="210" y="151"/>
                    <a:pt x="210" y="88"/>
                  </a:cubicBezTo>
                  <a:cubicBezTo>
                    <a:pt x="210" y="52"/>
                    <a:pt x="179" y="0"/>
                    <a:pt x="130" y="0"/>
                  </a:cubicBezTo>
                  <a:cubicBezTo>
                    <a:pt x="122" y="0"/>
                    <a:pt x="114" y="2"/>
                    <a:pt x="106" y="5"/>
                  </a:cubicBezTo>
                  <a:cubicBezTo>
                    <a:pt x="97" y="2"/>
                    <a:pt x="89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1" name="Google Shape;3191;p27"/>
            <p:cNvSpPr/>
            <p:nvPr/>
          </p:nvSpPr>
          <p:spPr>
            <a:xfrm>
              <a:off x="2837074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407"/>
                  </a:lnTo>
                  <a:lnTo>
                    <a:pt x="2261" y="2407"/>
                  </a:lnTo>
                  <a:lnTo>
                    <a:pt x="2261" y="649"/>
                  </a:lnTo>
                  <a:lnTo>
                    <a:pt x="691" y="649"/>
                  </a:lnTo>
                  <a:lnTo>
                    <a:pt x="691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73" y="2156"/>
                  </a:lnTo>
                  <a:lnTo>
                    <a:pt x="273" y="252"/>
                  </a:lnTo>
                  <a:lnTo>
                    <a:pt x="3914" y="252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2" name="Google Shape;3192;p27"/>
            <p:cNvSpPr/>
            <p:nvPr/>
          </p:nvSpPr>
          <p:spPr>
            <a:xfrm>
              <a:off x="3108068" y="2107761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3" name="Google Shape;3193;p27"/>
            <p:cNvSpPr/>
            <p:nvPr/>
          </p:nvSpPr>
          <p:spPr>
            <a:xfrm>
              <a:off x="3108068" y="2199629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4" name="Google Shape;3194;p27"/>
            <p:cNvSpPr/>
            <p:nvPr/>
          </p:nvSpPr>
          <p:spPr>
            <a:xfrm>
              <a:off x="3213769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913" y="2407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5" name="Google Shape;3195;p27"/>
            <p:cNvSpPr/>
            <p:nvPr/>
          </p:nvSpPr>
          <p:spPr>
            <a:xfrm>
              <a:off x="3186544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2"/>
                  </a:moveTo>
                  <a:lnTo>
                    <a:pt x="2218" y="2177"/>
                  </a:lnTo>
                  <a:lnTo>
                    <a:pt x="272" y="2177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6" name="Google Shape;3196;p27"/>
            <p:cNvSpPr/>
            <p:nvPr/>
          </p:nvSpPr>
          <p:spPr>
            <a:xfrm>
              <a:off x="3201304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879" y="273"/>
                  </a:moveTo>
                  <a:lnTo>
                    <a:pt x="879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1" y="1151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7" name="Google Shape;3197;p27"/>
            <p:cNvSpPr/>
            <p:nvPr/>
          </p:nvSpPr>
          <p:spPr>
            <a:xfrm>
              <a:off x="3112679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8" name="Google Shape;3198;p27"/>
            <p:cNvSpPr/>
            <p:nvPr/>
          </p:nvSpPr>
          <p:spPr>
            <a:xfrm>
              <a:off x="3127439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407"/>
                  </a:lnTo>
                  <a:lnTo>
                    <a:pt x="2261" y="2407"/>
                  </a:lnTo>
                  <a:lnTo>
                    <a:pt x="2261" y="649"/>
                  </a:lnTo>
                  <a:lnTo>
                    <a:pt x="691" y="649"/>
                  </a:lnTo>
                  <a:lnTo>
                    <a:pt x="691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2009" y="921"/>
                  </a:lnTo>
                  <a:lnTo>
                    <a:pt x="2009" y="2156"/>
                  </a:lnTo>
                  <a:lnTo>
                    <a:pt x="273" y="2156"/>
                  </a:lnTo>
                  <a:lnTo>
                    <a:pt x="273" y="252"/>
                  </a:lnTo>
                  <a:lnTo>
                    <a:pt x="3914" y="252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9" name="Google Shape;3199;p27"/>
            <p:cNvSpPr/>
            <p:nvPr/>
          </p:nvSpPr>
          <p:spPr>
            <a:xfrm>
              <a:off x="2315450" y="2107761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0" name="Google Shape;3200;p27"/>
            <p:cNvSpPr/>
            <p:nvPr/>
          </p:nvSpPr>
          <p:spPr>
            <a:xfrm>
              <a:off x="2315450" y="2199629"/>
              <a:ext cx="289923" cy="5560"/>
            </a:xfrm>
            <a:custGeom>
              <a:rect b="b" l="l" r="r" t="t"/>
              <a:pathLst>
                <a:path extrusionOk="0" h="252" w="13141">
                  <a:moveTo>
                    <a:pt x="0" y="0"/>
                  </a:moveTo>
                  <a:lnTo>
                    <a:pt x="0" y="251"/>
                  </a:lnTo>
                  <a:lnTo>
                    <a:pt x="13140" y="251"/>
                  </a:lnTo>
                  <a:lnTo>
                    <a:pt x="131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1" name="Google Shape;3201;p27"/>
            <p:cNvSpPr/>
            <p:nvPr/>
          </p:nvSpPr>
          <p:spPr>
            <a:xfrm>
              <a:off x="2421152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26" y="2156"/>
                  </a:lnTo>
                  <a:lnTo>
                    <a:pt x="1926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913" y="2407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2" name="Google Shape;3202;p27"/>
            <p:cNvSpPr/>
            <p:nvPr/>
          </p:nvSpPr>
          <p:spPr>
            <a:xfrm>
              <a:off x="2393927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218" y="252"/>
                  </a:moveTo>
                  <a:lnTo>
                    <a:pt x="2218" y="2177"/>
                  </a:lnTo>
                  <a:lnTo>
                    <a:pt x="272" y="2177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3" name="Google Shape;3203;p27"/>
            <p:cNvSpPr/>
            <p:nvPr/>
          </p:nvSpPr>
          <p:spPr>
            <a:xfrm>
              <a:off x="2408686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880" y="273"/>
                  </a:moveTo>
                  <a:lnTo>
                    <a:pt x="880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4" name="Google Shape;3204;p27"/>
            <p:cNvSpPr/>
            <p:nvPr/>
          </p:nvSpPr>
          <p:spPr>
            <a:xfrm>
              <a:off x="2320061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52" y="2699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5" name="Google Shape;3205;p27"/>
            <p:cNvSpPr/>
            <p:nvPr/>
          </p:nvSpPr>
          <p:spPr>
            <a:xfrm>
              <a:off x="2531486" y="2122521"/>
              <a:ext cx="69254" cy="67886"/>
            </a:xfrm>
            <a:custGeom>
              <a:rect b="b" l="l" r="r" t="t"/>
              <a:pathLst>
                <a:path extrusionOk="0" h="3077" w="3139">
                  <a:moveTo>
                    <a:pt x="2888" y="252"/>
                  </a:moveTo>
                  <a:lnTo>
                    <a:pt x="2888" y="2825"/>
                  </a:lnTo>
                  <a:lnTo>
                    <a:pt x="272" y="2825"/>
                  </a:lnTo>
                  <a:lnTo>
                    <a:pt x="272" y="252"/>
                  </a:lnTo>
                  <a:close/>
                  <a:moveTo>
                    <a:pt x="0" y="1"/>
                  </a:moveTo>
                  <a:lnTo>
                    <a:pt x="0" y="3077"/>
                  </a:lnTo>
                  <a:lnTo>
                    <a:pt x="3139" y="307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6" name="Google Shape;3206;p27"/>
            <p:cNvSpPr/>
            <p:nvPr/>
          </p:nvSpPr>
          <p:spPr>
            <a:xfrm>
              <a:off x="2562418" y="2132692"/>
              <a:ext cx="8781" cy="18488"/>
            </a:xfrm>
            <a:custGeom>
              <a:rect b="b" l="l" r="r" t="t"/>
              <a:pathLst>
                <a:path extrusionOk="0" h="838" w="398">
                  <a:moveTo>
                    <a:pt x="168" y="0"/>
                  </a:moveTo>
                  <a:cubicBezTo>
                    <a:pt x="63" y="105"/>
                    <a:pt x="0" y="272"/>
                    <a:pt x="0" y="419"/>
                  </a:cubicBezTo>
                  <a:cubicBezTo>
                    <a:pt x="0" y="565"/>
                    <a:pt x="63" y="712"/>
                    <a:pt x="168" y="837"/>
                  </a:cubicBezTo>
                  <a:cubicBezTo>
                    <a:pt x="398" y="607"/>
                    <a:pt x="398" y="23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7" name="Google Shape;3207;p27"/>
            <p:cNvSpPr/>
            <p:nvPr/>
          </p:nvSpPr>
          <p:spPr>
            <a:xfrm>
              <a:off x="2562418" y="2161770"/>
              <a:ext cx="7413" cy="18025"/>
            </a:xfrm>
            <a:custGeom>
              <a:rect b="b" l="l" r="r" t="t"/>
              <a:pathLst>
                <a:path extrusionOk="0" h="817" w="336">
                  <a:moveTo>
                    <a:pt x="168" y="0"/>
                  </a:moveTo>
                  <a:cubicBezTo>
                    <a:pt x="84" y="0"/>
                    <a:pt x="0" y="189"/>
                    <a:pt x="0" y="419"/>
                  </a:cubicBezTo>
                  <a:cubicBezTo>
                    <a:pt x="0" y="628"/>
                    <a:pt x="84" y="816"/>
                    <a:pt x="168" y="816"/>
                  </a:cubicBezTo>
                  <a:cubicBezTo>
                    <a:pt x="272" y="816"/>
                    <a:pt x="335" y="628"/>
                    <a:pt x="335" y="419"/>
                  </a:cubicBezTo>
                  <a:cubicBezTo>
                    <a:pt x="335" y="189"/>
                    <a:pt x="272" y="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8" name="Google Shape;3208;p27"/>
            <p:cNvSpPr/>
            <p:nvPr/>
          </p:nvSpPr>
          <p:spPr>
            <a:xfrm>
              <a:off x="2571640" y="2152526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273" y="1"/>
                    <a:pt x="126" y="64"/>
                    <a:pt x="1" y="168"/>
                  </a:cubicBezTo>
                  <a:cubicBezTo>
                    <a:pt x="126" y="273"/>
                    <a:pt x="273" y="336"/>
                    <a:pt x="419" y="336"/>
                  </a:cubicBezTo>
                  <a:cubicBezTo>
                    <a:pt x="587" y="336"/>
                    <a:pt x="733" y="273"/>
                    <a:pt x="838" y="168"/>
                  </a:cubicBezTo>
                  <a:cubicBezTo>
                    <a:pt x="733" y="64"/>
                    <a:pt x="587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9" name="Google Shape;3209;p27"/>
            <p:cNvSpPr/>
            <p:nvPr/>
          </p:nvSpPr>
          <p:spPr>
            <a:xfrm>
              <a:off x="2542098" y="2152526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85"/>
                    <a:pt x="1" y="168"/>
                  </a:cubicBezTo>
                  <a:cubicBezTo>
                    <a:pt x="1" y="273"/>
                    <a:pt x="189" y="336"/>
                    <a:pt x="419" y="336"/>
                  </a:cubicBezTo>
                  <a:cubicBezTo>
                    <a:pt x="649" y="336"/>
                    <a:pt x="838" y="273"/>
                    <a:pt x="838" y="168"/>
                  </a:cubicBezTo>
                  <a:cubicBezTo>
                    <a:pt x="838" y="85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0" name="Google Shape;3210;p27"/>
            <p:cNvSpPr/>
            <p:nvPr/>
          </p:nvSpPr>
          <p:spPr>
            <a:xfrm>
              <a:off x="2572103" y="2141450"/>
              <a:ext cx="9266" cy="9266"/>
            </a:xfrm>
            <a:custGeom>
              <a:rect b="b" l="l" r="r" t="t"/>
              <a:pathLst>
                <a:path extrusionOk="0" h="420" w="420">
                  <a:moveTo>
                    <a:pt x="419" y="1"/>
                  </a:moveTo>
                  <a:cubicBezTo>
                    <a:pt x="315" y="1"/>
                    <a:pt x="210" y="43"/>
                    <a:pt x="126" y="126"/>
                  </a:cubicBezTo>
                  <a:cubicBezTo>
                    <a:pt x="43" y="210"/>
                    <a:pt x="1" y="315"/>
                    <a:pt x="1" y="419"/>
                  </a:cubicBezTo>
                  <a:cubicBezTo>
                    <a:pt x="105" y="419"/>
                    <a:pt x="210" y="377"/>
                    <a:pt x="294" y="294"/>
                  </a:cubicBezTo>
                  <a:cubicBezTo>
                    <a:pt x="377" y="231"/>
                    <a:pt x="419" y="105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1" name="Google Shape;3211;p27"/>
            <p:cNvSpPr/>
            <p:nvPr/>
          </p:nvSpPr>
          <p:spPr>
            <a:xfrm>
              <a:off x="2548563" y="2160733"/>
              <a:ext cx="14341" cy="11781"/>
            </a:xfrm>
            <a:custGeom>
              <a:rect b="b" l="l" r="r" t="t"/>
              <a:pathLst>
                <a:path extrusionOk="0" h="534" w="650">
                  <a:moveTo>
                    <a:pt x="418" y="1"/>
                  </a:moveTo>
                  <a:cubicBezTo>
                    <a:pt x="322" y="1"/>
                    <a:pt x="237" y="72"/>
                    <a:pt x="252" y="173"/>
                  </a:cubicBezTo>
                  <a:cubicBezTo>
                    <a:pt x="84" y="173"/>
                    <a:pt x="1" y="382"/>
                    <a:pt x="126" y="487"/>
                  </a:cubicBezTo>
                  <a:cubicBezTo>
                    <a:pt x="159" y="519"/>
                    <a:pt x="199" y="533"/>
                    <a:pt x="239" y="533"/>
                  </a:cubicBezTo>
                  <a:cubicBezTo>
                    <a:pt x="329" y="533"/>
                    <a:pt x="419" y="462"/>
                    <a:pt x="419" y="361"/>
                  </a:cubicBezTo>
                  <a:cubicBezTo>
                    <a:pt x="586" y="361"/>
                    <a:pt x="649" y="152"/>
                    <a:pt x="545" y="47"/>
                  </a:cubicBezTo>
                  <a:cubicBezTo>
                    <a:pt x="506" y="15"/>
                    <a:pt x="461" y="1"/>
                    <a:pt x="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2" name="Google Shape;3212;p27"/>
            <p:cNvSpPr/>
            <p:nvPr/>
          </p:nvSpPr>
          <p:spPr>
            <a:xfrm>
              <a:off x="2572103" y="2161770"/>
              <a:ext cx="9266" cy="9708"/>
            </a:xfrm>
            <a:custGeom>
              <a:rect b="b" l="l" r="r" t="t"/>
              <a:pathLst>
                <a:path extrusionOk="0" h="440" w="420">
                  <a:moveTo>
                    <a:pt x="1" y="0"/>
                  </a:moveTo>
                  <a:cubicBezTo>
                    <a:pt x="1" y="126"/>
                    <a:pt x="43" y="230"/>
                    <a:pt x="126" y="314"/>
                  </a:cubicBezTo>
                  <a:cubicBezTo>
                    <a:pt x="210" y="398"/>
                    <a:pt x="315" y="440"/>
                    <a:pt x="419" y="440"/>
                  </a:cubicBezTo>
                  <a:cubicBezTo>
                    <a:pt x="419" y="314"/>
                    <a:pt x="377" y="210"/>
                    <a:pt x="294" y="126"/>
                  </a:cubicBezTo>
                  <a:cubicBezTo>
                    <a:pt x="210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3" name="Google Shape;3213;p27"/>
            <p:cNvSpPr/>
            <p:nvPr/>
          </p:nvSpPr>
          <p:spPr>
            <a:xfrm>
              <a:off x="2550879" y="2141450"/>
              <a:ext cx="12024" cy="10744"/>
            </a:xfrm>
            <a:custGeom>
              <a:rect b="b" l="l" r="r" t="t"/>
              <a:pathLst>
                <a:path extrusionOk="0" h="487" w="545">
                  <a:moveTo>
                    <a:pt x="0" y="1"/>
                  </a:moveTo>
                  <a:cubicBezTo>
                    <a:pt x="0" y="105"/>
                    <a:pt x="63" y="210"/>
                    <a:pt x="147" y="294"/>
                  </a:cubicBezTo>
                  <a:cubicBezTo>
                    <a:pt x="132" y="410"/>
                    <a:pt x="219" y="486"/>
                    <a:pt x="316" y="486"/>
                  </a:cubicBezTo>
                  <a:cubicBezTo>
                    <a:pt x="358" y="486"/>
                    <a:pt x="402" y="472"/>
                    <a:pt x="440" y="440"/>
                  </a:cubicBezTo>
                  <a:cubicBezTo>
                    <a:pt x="544" y="315"/>
                    <a:pt x="481" y="126"/>
                    <a:pt x="314" y="126"/>
                  </a:cubicBezTo>
                  <a:cubicBezTo>
                    <a:pt x="230" y="43"/>
                    <a:pt x="126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4" name="Google Shape;3214;p27"/>
            <p:cNvSpPr/>
            <p:nvPr/>
          </p:nvSpPr>
          <p:spPr>
            <a:xfrm>
              <a:off x="2563852" y="2154291"/>
              <a:ext cx="4589" cy="4258"/>
            </a:xfrm>
            <a:custGeom>
              <a:rect b="b" l="l" r="r" t="t"/>
              <a:pathLst>
                <a:path extrusionOk="0" h="193" w="208">
                  <a:moveTo>
                    <a:pt x="85" y="0"/>
                  </a:moveTo>
                  <a:cubicBezTo>
                    <a:pt x="45" y="0"/>
                    <a:pt x="1" y="52"/>
                    <a:pt x="19" y="88"/>
                  </a:cubicBezTo>
                  <a:cubicBezTo>
                    <a:pt x="19" y="151"/>
                    <a:pt x="61" y="193"/>
                    <a:pt x="103" y="193"/>
                  </a:cubicBezTo>
                  <a:cubicBezTo>
                    <a:pt x="165" y="193"/>
                    <a:pt x="207" y="151"/>
                    <a:pt x="207" y="88"/>
                  </a:cubicBezTo>
                  <a:cubicBezTo>
                    <a:pt x="207" y="52"/>
                    <a:pt x="176" y="0"/>
                    <a:pt x="127" y="0"/>
                  </a:cubicBezTo>
                  <a:cubicBezTo>
                    <a:pt x="119" y="0"/>
                    <a:pt x="111" y="2"/>
                    <a:pt x="103" y="5"/>
                  </a:cubicBezTo>
                  <a:cubicBezTo>
                    <a:pt x="97" y="2"/>
                    <a:pt x="91" y="0"/>
                    <a:pt x="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5" name="Google Shape;3215;p27"/>
            <p:cNvSpPr/>
            <p:nvPr/>
          </p:nvSpPr>
          <p:spPr>
            <a:xfrm>
              <a:off x="2335285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407"/>
                  </a:lnTo>
                  <a:lnTo>
                    <a:pt x="2240" y="2407"/>
                  </a:lnTo>
                  <a:lnTo>
                    <a:pt x="2240" y="649"/>
                  </a:lnTo>
                  <a:lnTo>
                    <a:pt x="670" y="649"/>
                  </a:lnTo>
                  <a:lnTo>
                    <a:pt x="670" y="1737"/>
                  </a:lnTo>
                  <a:lnTo>
                    <a:pt x="1424" y="1737"/>
                  </a:lnTo>
                  <a:lnTo>
                    <a:pt x="1424" y="1486"/>
                  </a:lnTo>
                  <a:lnTo>
                    <a:pt x="922" y="1486"/>
                  </a:lnTo>
                  <a:lnTo>
                    <a:pt x="922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52" y="2156"/>
                  </a:lnTo>
                  <a:lnTo>
                    <a:pt x="252" y="252"/>
                  </a:lnTo>
                  <a:lnTo>
                    <a:pt x="3893" y="252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6" name="Google Shape;3216;p27"/>
            <p:cNvSpPr/>
            <p:nvPr/>
          </p:nvSpPr>
          <p:spPr>
            <a:xfrm>
              <a:off x="2605815" y="2107761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7" name="Google Shape;3217;p27"/>
            <p:cNvSpPr/>
            <p:nvPr/>
          </p:nvSpPr>
          <p:spPr>
            <a:xfrm>
              <a:off x="2605815" y="2199629"/>
              <a:ext cx="211910" cy="5560"/>
            </a:xfrm>
            <a:custGeom>
              <a:rect b="b" l="l" r="r" t="t"/>
              <a:pathLst>
                <a:path extrusionOk="0" h="252" w="9605">
                  <a:moveTo>
                    <a:pt x="0" y="0"/>
                  </a:moveTo>
                  <a:lnTo>
                    <a:pt x="0" y="251"/>
                  </a:lnTo>
                  <a:lnTo>
                    <a:pt x="9604" y="251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8" name="Google Shape;3218;p27"/>
            <p:cNvSpPr/>
            <p:nvPr/>
          </p:nvSpPr>
          <p:spPr>
            <a:xfrm>
              <a:off x="2711516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52"/>
                  </a:lnTo>
                  <a:lnTo>
                    <a:pt x="3662" y="252"/>
                  </a:lnTo>
                  <a:lnTo>
                    <a:pt x="3662" y="2156"/>
                  </a:lnTo>
                  <a:lnTo>
                    <a:pt x="1926" y="2156"/>
                  </a:lnTo>
                  <a:lnTo>
                    <a:pt x="1926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913" y="2407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9" name="Google Shape;3219;p27"/>
            <p:cNvSpPr/>
            <p:nvPr/>
          </p:nvSpPr>
          <p:spPr>
            <a:xfrm>
              <a:off x="2684755" y="2122057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48" y="2428"/>
                  </a:lnTo>
                  <a:lnTo>
                    <a:pt x="24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0" name="Google Shape;3220;p27"/>
            <p:cNvSpPr/>
            <p:nvPr/>
          </p:nvSpPr>
          <p:spPr>
            <a:xfrm>
              <a:off x="2699051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880" y="273"/>
                  </a:moveTo>
                  <a:lnTo>
                    <a:pt x="880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1" name="Google Shape;3221;p27"/>
            <p:cNvSpPr/>
            <p:nvPr/>
          </p:nvSpPr>
          <p:spPr>
            <a:xfrm>
              <a:off x="2610426" y="2125301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0" y="0"/>
                  </a:moveTo>
                  <a:lnTo>
                    <a:pt x="0" y="2951"/>
                  </a:lnTo>
                  <a:lnTo>
                    <a:pt x="9186" y="2951"/>
                  </a:lnTo>
                  <a:lnTo>
                    <a:pt x="9186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72" y="2699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2" name="Google Shape;3222;p27"/>
            <p:cNvSpPr/>
            <p:nvPr/>
          </p:nvSpPr>
          <p:spPr>
            <a:xfrm>
              <a:off x="2625649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407"/>
                  </a:lnTo>
                  <a:lnTo>
                    <a:pt x="2240" y="2407"/>
                  </a:lnTo>
                  <a:lnTo>
                    <a:pt x="2240" y="649"/>
                  </a:lnTo>
                  <a:lnTo>
                    <a:pt x="670" y="649"/>
                  </a:lnTo>
                  <a:lnTo>
                    <a:pt x="670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52" y="2156"/>
                  </a:lnTo>
                  <a:lnTo>
                    <a:pt x="252" y="252"/>
                  </a:lnTo>
                  <a:lnTo>
                    <a:pt x="3893" y="252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3" name="Google Shape;3223;p27"/>
            <p:cNvSpPr/>
            <p:nvPr/>
          </p:nvSpPr>
          <p:spPr>
            <a:xfrm>
              <a:off x="1813198" y="2107761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4" name="Google Shape;3224;p27"/>
            <p:cNvSpPr/>
            <p:nvPr/>
          </p:nvSpPr>
          <p:spPr>
            <a:xfrm>
              <a:off x="1813198" y="2199629"/>
              <a:ext cx="290387" cy="5560"/>
            </a:xfrm>
            <a:custGeom>
              <a:rect b="b" l="l" r="r" t="t"/>
              <a:pathLst>
                <a:path extrusionOk="0" h="252" w="13162">
                  <a:moveTo>
                    <a:pt x="0" y="0"/>
                  </a:moveTo>
                  <a:lnTo>
                    <a:pt x="0" y="251"/>
                  </a:lnTo>
                  <a:lnTo>
                    <a:pt x="13161" y="251"/>
                  </a:lnTo>
                  <a:lnTo>
                    <a:pt x="131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5" name="Google Shape;3225;p27"/>
            <p:cNvSpPr/>
            <p:nvPr/>
          </p:nvSpPr>
          <p:spPr>
            <a:xfrm>
              <a:off x="1919362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51" y="921"/>
                  </a:lnTo>
                  <a:lnTo>
                    <a:pt x="2951" y="1486"/>
                  </a:lnTo>
                  <a:lnTo>
                    <a:pt x="2449" y="1486"/>
                  </a:lnTo>
                  <a:lnTo>
                    <a:pt x="2449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893" y="2407"/>
                  </a:lnTo>
                  <a:lnTo>
                    <a:pt x="38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6" name="Google Shape;3226;p27"/>
            <p:cNvSpPr/>
            <p:nvPr/>
          </p:nvSpPr>
          <p:spPr>
            <a:xfrm>
              <a:off x="1892137" y="2122057"/>
              <a:ext cx="54031" cy="53568"/>
            </a:xfrm>
            <a:custGeom>
              <a:rect b="b" l="l" r="r" t="t"/>
              <a:pathLst>
                <a:path extrusionOk="0" h="2428" w="2449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48" y="2428"/>
                  </a:lnTo>
                  <a:lnTo>
                    <a:pt x="24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7" name="Google Shape;3227;p27"/>
            <p:cNvSpPr/>
            <p:nvPr/>
          </p:nvSpPr>
          <p:spPr>
            <a:xfrm>
              <a:off x="1906434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901" y="273"/>
                  </a:moveTo>
                  <a:lnTo>
                    <a:pt x="901" y="879"/>
                  </a:lnTo>
                  <a:lnTo>
                    <a:pt x="252" y="879"/>
                  </a:lnTo>
                  <a:lnTo>
                    <a:pt x="252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8" name="Google Shape;3228;p27"/>
            <p:cNvSpPr/>
            <p:nvPr/>
          </p:nvSpPr>
          <p:spPr>
            <a:xfrm>
              <a:off x="1817809" y="2125301"/>
              <a:ext cx="202666" cy="65106"/>
            </a:xfrm>
            <a:custGeom>
              <a:rect b="b" l="l" r="r" t="t"/>
              <a:pathLst>
                <a:path extrusionOk="0" h="2951" w="9186">
                  <a:moveTo>
                    <a:pt x="1" y="0"/>
                  </a:moveTo>
                  <a:lnTo>
                    <a:pt x="1" y="2951"/>
                  </a:lnTo>
                  <a:lnTo>
                    <a:pt x="9186" y="2951"/>
                  </a:lnTo>
                  <a:lnTo>
                    <a:pt x="9186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73" y="2699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9" name="Google Shape;3229;p27"/>
            <p:cNvSpPr/>
            <p:nvPr/>
          </p:nvSpPr>
          <p:spPr>
            <a:xfrm>
              <a:off x="2029697" y="2122521"/>
              <a:ext cx="69276" cy="67886"/>
            </a:xfrm>
            <a:custGeom>
              <a:rect b="b" l="l" r="r" t="t"/>
              <a:pathLst>
                <a:path extrusionOk="0" h="3077" w="3140">
                  <a:moveTo>
                    <a:pt x="2867" y="252"/>
                  </a:moveTo>
                  <a:lnTo>
                    <a:pt x="2867" y="2825"/>
                  </a:lnTo>
                  <a:lnTo>
                    <a:pt x="252" y="2825"/>
                  </a:lnTo>
                  <a:lnTo>
                    <a:pt x="252" y="252"/>
                  </a:lnTo>
                  <a:close/>
                  <a:moveTo>
                    <a:pt x="0" y="1"/>
                  </a:moveTo>
                  <a:lnTo>
                    <a:pt x="0" y="3077"/>
                  </a:lnTo>
                  <a:lnTo>
                    <a:pt x="3139" y="3077"/>
                  </a:lnTo>
                  <a:lnTo>
                    <a:pt x="31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0" name="Google Shape;3230;p27"/>
            <p:cNvSpPr/>
            <p:nvPr/>
          </p:nvSpPr>
          <p:spPr>
            <a:xfrm>
              <a:off x="2060628" y="2132692"/>
              <a:ext cx="8781" cy="18488"/>
            </a:xfrm>
            <a:custGeom>
              <a:rect b="b" l="l" r="r" t="t"/>
              <a:pathLst>
                <a:path extrusionOk="0" h="838" w="398">
                  <a:moveTo>
                    <a:pt x="168" y="0"/>
                  </a:moveTo>
                  <a:cubicBezTo>
                    <a:pt x="63" y="105"/>
                    <a:pt x="0" y="272"/>
                    <a:pt x="0" y="419"/>
                  </a:cubicBezTo>
                  <a:cubicBezTo>
                    <a:pt x="0" y="565"/>
                    <a:pt x="63" y="712"/>
                    <a:pt x="168" y="837"/>
                  </a:cubicBezTo>
                  <a:cubicBezTo>
                    <a:pt x="398" y="607"/>
                    <a:pt x="398" y="23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1" name="Google Shape;3231;p27"/>
            <p:cNvSpPr/>
            <p:nvPr/>
          </p:nvSpPr>
          <p:spPr>
            <a:xfrm>
              <a:off x="2060628" y="2161770"/>
              <a:ext cx="7413" cy="18025"/>
            </a:xfrm>
            <a:custGeom>
              <a:rect b="b" l="l" r="r" t="t"/>
              <a:pathLst>
                <a:path extrusionOk="0" h="817" w="336">
                  <a:moveTo>
                    <a:pt x="168" y="0"/>
                  </a:moveTo>
                  <a:cubicBezTo>
                    <a:pt x="63" y="0"/>
                    <a:pt x="0" y="189"/>
                    <a:pt x="0" y="419"/>
                  </a:cubicBezTo>
                  <a:cubicBezTo>
                    <a:pt x="0" y="628"/>
                    <a:pt x="63" y="816"/>
                    <a:pt x="168" y="816"/>
                  </a:cubicBezTo>
                  <a:cubicBezTo>
                    <a:pt x="251" y="816"/>
                    <a:pt x="335" y="628"/>
                    <a:pt x="335" y="419"/>
                  </a:cubicBezTo>
                  <a:cubicBezTo>
                    <a:pt x="335" y="189"/>
                    <a:pt x="251" y="0"/>
                    <a:pt x="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2" name="Google Shape;3232;p27"/>
            <p:cNvSpPr/>
            <p:nvPr/>
          </p:nvSpPr>
          <p:spPr>
            <a:xfrm>
              <a:off x="2069851" y="2152526"/>
              <a:ext cx="18488" cy="7523"/>
            </a:xfrm>
            <a:custGeom>
              <a:rect b="b" l="l" r="r" t="t"/>
              <a:pathLst>
                <a:path extrusionOk="0" h="341" w="838">
                  <a:moveTo>
                    <a:pt x="419" y="1"/>
                  </a:moveTo>
                  <a:cubicBezTo>
                    <a:pt x="252" y="1"/>
                    <a:pt x="105" y="64"/>
                    <a:pt x="1" y="168"/>
                  </a:cubicBezTo>
                  <a:cubicBezTo>
                    <a:pt x="116" y="283"/>
                    <a:pt x="268" y="341"/>
                    <a:pt x="419" y="341"/>
                  </a:cubicBezTo>
                  <a:cubicBezTo>
                    <a:pt x="571" y="341"/>
                    <a:pt x="723" y="283"/>
                    <a:pt x="838" y="168"/>
                  </a:cubicBezTo>
                  <a:cubicBezTo>
                    <a:pt x="712" y="64"/>
                    <a:pt x="566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3" name="Google Shape;3233;p27"/>
            <p:cNvSpPr/>
            <p:nvPr/>
          </p:nvSpPr>
          <p:spPr>
            <a:xfrm>
              <a:off x="2040309" y="2152526"/>
              <a:ext cx="18488" cy="7413"/>
            </a:xfrm>
            <a:custGeom>
              <a:rect b="b" l="l" r="r" t="t"/>
              <a:pathLst>
                <a:path extrusionOk="0" h="336" w="838">
                  <a:moveTo>
                    <a:pt x="419" y="1"/>
                  </a:moveTo>
                  <a:cubicBezTo>
                    <a:pt x="189" y="1"/>
                    <a:pt x="1" y="85"/>
                    <a:pt x="1" y="168"/>
                  </a:cubicBezTo>
                  <a:cubicBezTo>
                    <a:pt x="1" y="273"/>
                    <a:pt x="189" y="336"/>
                    <a:pt x="419" y="336"/>
                  </a:cubicBezTo>
                  <a:cubicBezTo>
                    <a:pt x="649" y="336"/>
                    <a:pt x="838" y="273"/>
                    <a:pt x="838" y="168"/>
                  </a:cubicBezTo>
                  <a:cubicBezTo>
                    <a:pt x="838" y="85"/>
                    <a:pt x="649" y="1"/>
                    <a:pt x="4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4" name="Google Shape;3234;p27"/>
            <p:cNvSpPr/>
            <p:nvPr/>
          </p:nvSpPr>
          <p:spPr>
            <a:xfrm>
              <a:off x="2069851" y="2141450"/>
              <a:ext cx="9730" cy="9266"/>
            </a:xfrm>
            <a:custGeom>
              <a:rect b="b" l="l" r="r" t="t"/>
              <a:pathLst>
                <a:path extrusionOk="0" h="420" w="441">
                  <a:moveTo>
                    <a:pt x="440" y="1"/>
                  </a:moveTo>
                  <a:cubicBezTo>
                    <a:pt x="315" y="1"/>
                    <a:pt x="210" y="43"/>
                    <a:pt x="126" y="126"/>
                  </a:cubicBezTo>
                  <a:cubicBezTo>
                    <a:pt x="43" y="210"/>
                    <a:pt x="1" y="315"/>
                    <a:pt x="1" y="419"/>
                  </a:cubicBezTo>
                  <a:cubicBezTo>
                    <a:pt x="105" y="419"/>
                    <a:pt x="231" y="377"/>
                    <a:pt x="315" y="294"/>
                  </a:cubicBezTo>
                  <a:cubicBezTo>
                    <a:pt x="377" y="210"/>
                    <a:pt x="440" y="105"/>
                    <a:pt x="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5" name="Google Shape;3235;p27"/>
            <p:cNvSpPr/>
            <p:nvPr/>
          </p:nvSpPr>
          <p:spPr>
            <a:xfrm>
              <a:off x="2049090" y="2161770"/>
              <a:ext cx="9708" cy="9708"/>
            </a:xfrm>
            <a:custGeom>
              <a:rect b="b" l="l" r="r" t="t"/>
              <a:pathLst>
                <a:path extrusionOk="0" h="440" w="440">
                  <a:moveTo>
                    <a:pt x="440" y="0"/>
                  </a:moveTo>
                  <a:cubicBezTo>
                    <a:pt x="314" y="0"/>
                    <a:pt x="209" y="42"/>
                    <a:pt x="126" y="126"/>
                  </a:cubicBezTo>
                  <a:cubicBezTo>
                    <a:pt x="42" y="210"/>
                    <a:pt x="0" y="314"/>
                    <a:pt x="0" y="440"/>
                  </a:cubicBezTo>
                  <a:cubicBezTo>
                    <a:pt x="105" y="440"/>
                    <a:pt x="209" y="398"/>
                    <a:pt x="293" y="314"/>
                  </a:cubicBezTo>
                  <a:cubicBezTo>
                    <a:pt x="377" y="230"/>
                    <a:pt x="440" y="126"/>
                    <a:pt x="4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6" name="Google Shape;3236;p27"/>
            <p:cNvSpPr/>
            <p:nvPr/>
          </p:nvSpPr>
          <p:spPr>
            <a:xfrm>
              <a:off x="2069851" y="2161770"/>
              <a:ext cx="9730" cy="9708"/>
            </a:xfrm>
            <a:custGeom>
              <a:rect b="b" l="l" r="r" t="t"/>
              <a:pathLst>
                <a:path extrusionOk="0" h="440" w="441">
                  <a:moveTo>
                    <a:pt x="1" y="0"/>
                  </a:moveTo>
                  <a:cubicBezTo>
                    <a:pt x="1" y="126"/>
                    <a:pt x="43" y="230"/>
                    <a:pt x="126" y="314"/>
                  </a:cubicBezTo>
                  <a:cubicBezTo>
                    <a:pt x="210" y="398"/>
                    <a:pt x="315" y="440"/>
                    <a:pt x="440" y="440"/>
                  </a:cubicBezTo>
                  <a:cubicBezTo>
                    <a:pt x="440" y="314"/>
                    <a:pt x="377" y="210"/>
                    <a:pt x="315" y="126"/>
                  </a:cubicBezTo>
                  <a:cubicBezTo>
                    <a:pt x="231" y="42"/>
                    <a:pt x="105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7" name="Google Shape;3237;p27"/>
            <p:cNvSpPr/>
            <p:nvPr/>
          </p:nvSpPr>
          <p:spPr>
            <a:xfrm>
              <a:off x="2049090" y="2141450"/>
              <a:ext cx="9708" cy="9266"/>
            </a:xfrm>
            <a:custGeom>
              <a:rect b="b" l="l" r="r" t="t"/>
              <a:pathLst>
                <a:path extrusionOk="0" h="420" w="440">
                  <a:moveTo>
                    <a:pt x="0" y="1"/>
                  </a:moveTo>
                  <a:cubicBezTo>
                    <a:pt x="0" y="105"/>
                    <a:pt x="42" y="210"/>
                    <a:pt x="126" y="294"/>
                  </a:cubicBezTo>
                  <a:cubicBezTo>
                    <a:pt x="209" y="377"/>
                    <a:pt x="314" y="419"/>
                    <a:pt x="440" y="419"/>
                  </a:cubicBezTo>
                  <a:cubicBezTo>
                    <a:pt x="440" y="315"/>
                    <a:pt x="377" y="210"/>
                    <a:pt x="293" y="126"/>
                  </a:cubicBezTo>
                  <a:cubicBezTo>
                    <a:pt x="230" y="43"/>
                    <a:pt x="105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8" name="Google Shape;3238;p27"/>
            <p:cNvSpPr/>
            <p:nvPr/>
          </p:nvSpPr>
          <p:spPr>
            <a:xfrm>
              <a:off x="2062018" y="2154158"/>
              <a:ext cx="4633" cy="4523"/>
            </a:xfrm>
            <a:custGeom>
              <a:rect b="b" l="l" r="r" t="t"/>
              <a:pathLst>
                <a:path extrusionOk="0" h="205" w="210">
                  <a:moveTo>
                    <a:pt x="105" y="0"/>
                  </a:moveTo>
                  <a:cubicBezTo>
                    <a:pt x="52" y="0"/>
                    <a:pt x="0" y="31"/>
                    <a:pt x="0" y="94"/>
                  </a:cubicBezTo>
                  <a:cubicBezTo>
                    <a:pt x="0" y="167"/>
                    <a:pt x="52" y="204"/>
                    <a:pt x="105" y="204"/>
                  </a:cubicBezTo>
                  <a:cubicBezTo>
                    <a:pt x="157" y="204"/>
                    <a:pt x="209" y="167"/>
                    <a:pt x="209" y="94"/>
                  </a:cubicBezTo>
                  <a:cubicBezTo>
                    <a:pt x="209" y="31"/>
                    <a:pt x="157" y="0"/>
                    <a:pt x="1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9" name="Google Shape;3239;p27"/>
            <p:cNvSpPr/>
            <p:nvPr/>
          </p:nvSpPr>
          <p:spPr>
            <a:xfrm>
              <a:off x="1833054" y="2122521"/>
              <a:ext cx="86331" cy="53104"/>
            </a:xfrm>
            <a:custGeom>
              <a:rect b="b" l="l" r="r" t="t"/>
              <a:pathLst>
                <a:path extrusionOk="0" h="2407" w="3913">
                  <a:moveTo>
                    <a:pt x="0" y="1"/>
                  </a:moveTo>
                  <a:lnTo>
                    <a:pt x="0" y="2407"/>
                  </a:lnTo>
                  <a:lnTo>
                    <a:pt x="2260" y="2407"/>
                  </a:lnTo>
                  <a:lnTo>
                    <a:pt x="2260" y="649"/>
                  </a:lnTo>
                  <a:lnTo>
                    <a:pt x="670" y="649"/>
                  </a:lnTo>
                  <a:lnTo>
                    <a:pt x="670" y="1737"/>
                  </a:lnTo>
                  <a:lnTo>
                    <a:pt x="1444" y="1737"/>
                  </a:lnTo>
                  <a:lnTo>
                    <a:pt x="1444" y="1486"/>
                  </a:lnTo>
                  <a:lnTo>
                    <a:pt x="942" y="1486"/>
                  </a:lnTo>
                  <a:lnTo>
                    <a:pt x="942" y="921"/>
                  </a:lnTo>
                  <a:lnTo>
                    <a:pt x="1988" y="921"/>
                  </a:lnTo>
                  <a:lnTo>
                    <a:pt x="1988" y="2156"/>
                  </a:lnTo>
                  <a:lnTo>
                    <a:pt x="251" y="2156"/>
                  </a:lnTo>
                  <a:lnTo>
                    <a:pt x="251" y="252"/>
                  </a:lnTo>
                  <a:lnTo>
                    <a:pt x="3913" y="252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0" name="Google Shape;3240;p27"/>
            <p:cNvSpPr/>
            <p:nvPr/>
          </p:nvSpPr>
          <p:spPr>
            <a:xfrm>
              <a:off x="2104025" y="2107761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1" name="Google Shape;3241;p27"/>
            <p:cNvSpPr/>
            <p:nvPr/>
          </p:nvSpPr>
          <p:spPr>
            <a:xfrm>
              <a:off x="2104025" y="2199629"/>
              <a:ext cx="211447" cy="5560"/>
            </a:xfrm>
            <a:custGeom>
              <a:rect b="b" l="l" r="r" t="t"/>
              <a:pathLst>
                <a:path extrusionOk="0" h="252" w="9584">
                  <a:moveTo>
                    <a:pt x="0" y="0"/>
                  </a:moveTo>
                  <a:lnTo>
                    <a:pt x="0" y="251"/>
                  </a:lnTo>
                  <a:lnTo>
                    <a:pt x="9583" y="251"/>
                  </a:lnTo>
                  <a:lnTo>
                    <a:pt x="95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2" name="Google Shape;3242;p27"/>
            <p:cNvSpPr/>
            <p:nvPr/>
          </p:nvSpPr>
          <p:spPr>
            <a:xfrm>
              <a:off x="2209727" y="2122521"/>
              <a:ext cx="85889" cy="53104"/>
            </a:xfrm>
            <a:custGeom>
              <a:rect b="b" l="l" r="r" t="t"/>
              <a:pathLst>
                <a:path extrusionOk="0" h="2407" w="3893">
                  <a:moveTo>
                    <a:pt x="1" y="1"/>
                  </a:moveTo>
                  <a:lnTo>
                    <a:pt x="1" y="252"/>
                  </a:lnTo>
                  <a:lnTo>
                    <a:pt x="3641" y="252"/>
                  </a:lnTo>
                  <a:lnTo>
                    <a:pt x="3641" y="2156"/>
                  </a:lnTo>
                  <a:lnTo>
                    <a:pt x="1905" y="2156"/>
                  </a:lnTo>
                  <a:lnTo>
                    <a:pt x="1905" y="921"/>
                  </a:lnTo>
                  <a:lnTo>
                    <a:pt x="2972" y="921"/>
                  </a:lnTo>
                  <a:lnTo>
                    <a:pt x="2972" y="1486"/>
                  </a:lnTo>
                  <a:lnTo>
                    <a:pt x="2470" y="1486"/>
                  </a:lnTo>
                  <a:lnTo>
                    <a:pt x="2470" y="1737"/>
                  </a:lnTo>
                  <a:lnTo>
                    <a:pt x="3223" y="1737"/>
                  </a:lnTo>
                  <a:lnTo>
                    <a:pt x="3223" y="649"/>
                  </a:lnTo>
                  <a:lnTo>
                    <a:pt x="1654" y="649"/>
                  </a:lnTo>
                  <a:lnTo>
                    <a:pt x="1654" y="2407"/>
                  </a:lnTo>
                  <a:lnTo>
                    <a:pt x="3892" y="2407"/>
                  </a:lnTo>
                  <a:lnTo>
                    <a:pt x="38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3" name="Google Shape;3243;p27"/>
            <p:cNvSpPr/>
            <p:nvPr/>
          </p:nvSpPr>
          <p:spPr>
            <a:xfrm>
              <a:off x="2182502" y="2122057"/>
              <a:ext cx="54494" cy="53568"/>
            </a:xfrm>
            <a:custGeom>
              <a:rect b="b" l="l" r="r" t="t"/>
              <a:pathLst>
                <a:path extrusionOk="0" h="2428" w="2470">
                  <a:moveTo>
                    <a:pt x="2197" y="252"/>
                  </a:moveTo>
                  <a:lnTo>
                    <a:pt x="2197" y="2177"/>
                  </a:lnTo>
                  <a:lnTo>
                    <a:pt x="251" y="2177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2428"/>
                  </a:lnTo>
                  <a:lnTo>
                    <a:pt x="2469" y="2428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4" name="Google Shape;3244;p27"/>
            <p:cNvSpPr/>
            <p:nvPr/>
          </p:nvSpPr>
          <p:spPr>
            <a:xfrm>
              <a:off x="2196798" y="2136376"/>
              <a:ext cx="25416" cy="25416"/>
            </a:xfrm>
            <a:custGeom>
              <a:rect b="b" l="l" r="r" t="t"/>
              <a:pathLst>
                <a:path extrusionOk="0" h="1152" w="1152">
                  <a:moveTo>
                    <a:pt x="901" y="273"/>
                  </a:moveTo>
                  <a:lnTo>
                    <a:pt x="901" y="879"/>
                  </a:lnTo>
                  <a:lnTo>
                    <a:pt x="273" y="879"/>
                  </a:lnTo>
                  <a:lnTo>
                    <a:pt x="273" y="273"/>
                  </a:lnTo>
                  <a:close/>
                  <a:moveTo>
                    <a:pt x="1" y="0"/>
                  </a:moveTo>
                  <a:lnTo>
                    <a:pt x="1" y="1151"/>
                  </a:lnTo>
                  <a:lnTo>
                    <a:pt x="1152" y="1151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5" name="Google Shape;3245;p27"/>
            <p:cNvSpPr/>
            <p:nvPr/>
          </p:nvSpPr>
          <p:spPr>
            <a:xfrm>
              <a:off x="2108636" y="2125301"/>
              <a:ext cx="202203" cy="65106"/>
            </a:xfrm>
            <a:custGeom>
              <a:rect b="b" l="l" r="r" t="t"/>
              <a:pathLst>
                <a:path extrusionOk="0" h="2951" w="9165">
                  <a:moveTo>
                    <a:pt x="0" y="0"/>
                  </a:moveTo>
                  <a:lnTo>
                    <a:pt x="0" y="2951"/>
                  </a:lnTo>
                  <a:lnTo>
                    <a:pt x="9165" y="2951"/>
                  </a:lnTo>
                  <a:lnTo>
                    <a:pt x="9165" y="0"/>
                  </a:lnTo>
                  <a:lnTo>
                    <a:pt x="8914" y="0"/>
                  </a:lnTo>
                  <a:lnTo>
                    <a:pt x="8914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6" name="Google Shape;3246;p27"/>
            <p:cNvSpPr/>
            <p:nvPr/>
          </p:nvSpPr>
          <p:spPr>
            <a:xfrm>
              <a:off x="2123396" y="2122521"/>
              <a:ext cx="86353" cy="53104"/>
            </a:xfrm>
            <a:custGeom>
              <a:rect b="b" l="l" r="r" t="t"/>
              <a:pathLst>
                <a:path extrusionOk="0" h="2407" w="3914">
                  <a:moveTo>
                    <a:pt x="1" y="1"/>
                  </a:moveTo>
                  <a:lnTo>
                    <a:pt x="1" y="2407"/>
                  </a:lnTo>
                  <a:lnTo>
                    <a:pt x="2261" y="2407"/>
                  </a:lnTo>
                  <a:lnTo>
                    <a:pt x="2261" y="649"/>
                  </a:lnTo>
                  <a:lnTo>
                    <a:pt x="691" y="649"/>
                  </a:lnTo>
                  <a:lnTo>
                    <a:pt x="691" y="1737"/>
                  </a:lnTo>
                  <a:lnTo>
                    <a:pt x="1445" y="1737"/>
                  </a:lnTo>
                  <a:lnTo>
                    <a:pt x="1445" y="1486"/>
                  </a:lnTo>
                  <a:lnTo>
                    <a:pt x="943" y="1486"/>
                  </a:lnTo>
                  <a:lnTo>
                    <a:pt x="943" y="921"/>
                  </a:lnTo>
                  <a:lnTo>
                    <a:pt x="1989" y="921"/>
                  </a:lnTo>
                  <a:lnTo>
                    <a:pt x="1989" y="2156"/>
                  </a:lnTo>
                  <a:lnTo>
                    <a:pt x="273" y="2156"/>
                  </a:lnTo>
                  <a:lnTo>
                    <a:pt x="273" y="252"/>
                  </a:lnTo>
                  <a:lnTo>
                    <a:pt x="3914" y="252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7" name="Google Shape;3247;p27"/>
            <p:cNvSpPr/>
            <p:nvPr/>
          </p:nvSpPr>
          <p:spPr>
            <a:xfrm>
              <a:off x="1719476" y="1525179"/>
              <a:ext cx="40661" cy="40639"/>
            </a:xfrm>
            <a:custGeom>
              <a:rect b="b" l="l" r="r" t="t"/>
              <a:pathLst>
                <a:path extrusionOk="0" h="1842" w="1843">
                  <a:moveTo>
                    <a:pt x="1570" y="252"/>
                  </a:moveTo>
                  <a:lnTo>
                    <a:pt x="1570" y="1591"/>
                  </a:lnTo>
                  <a:lnTo>
                    <a:pt x="252" y="1591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1842"/>
                  </a:lnTo>
                  <a:lnTo>
                    <a:pt x="1842" y="1842"/>
                  </a:lnTo>
                  <a:lnTo>
                    <a:pt x="1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8" name="Google Shape;3248;p27"/>
            <p:cNvSpPr/>
            <p:nvPr/>
          </p:nvSpPr>
          <p:spPr>
            <a:xfrm>
              <a:off x="1731015" y="153671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4" y="273"/>
                  </a:moveTo>
                  <a:lnTo>
                    <a:pt x="524" y="524"/>
                  </a:lnTo>
                  <a:lnTo>
                    <a:pt x="273" y="524"/>
                  </a:lnTo>
                  <a:lnTo>
                    <a:pt x="273" y="273"/>
                  </a:lnTo>
                  <a:close/>
                  <a:moveTo>
                    <a:pt x="1" y="1"/>
                  </a:moveTo>
                  <a:lnTo>
                    <a:pt x="1" y="796"/>
                  </a:lnTo>
                  <a:lnTo>
                    <a:pt x="796" y="796"/>
                  </a:lnTo>
                  <a:lnTo>
                    <a:pt x="7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9" name="Google Shape;3249;p27"/>
            <p:cNvSpPr/>
            <p:nvPr/>
          </p:nvSpPr>
          <p:spPr>
            <a:xfrm>
              <a:off x="1764263" y="1570429"/>
              <a:ext cx="30027" cy="29564"/>
            </a:xfrm>
            <a:custGeom>
              <a:rect b="b" l="l" r="r" t="t"/>
              <a:pathLst>
                <a:path extrusionOk="0" h="1340" w="1361">
                  <a:moveTo>
                    <a:pt x="0" y="0"/>
                  </a:moveTo>
                  <a:lnTo>
                    <a:pt x="0" y="1339"/>
                  </a:lnTo>
                  <a:lnTo>
                    <a:pt x="272" y="1339"/>
                  </a:lnTo>
                  <a:lnTo>
                    <a:pt x="272" y="251"/>
                  </a:lnTo>
                  <a:lnTo>
                    <a:pt x="1360" y="251"/>
                  </a:lnTo>
                  <a:lnTo>
                    <a:pt x="13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0" name="Google Shape;3250;p27"/>
            <p:cNvSpPr/>
            <p:nvPr/>
          </p:nvSpPr>
          <p:spPr>
            <a:xfrm>
              <a:off x="1775338" y="1581504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1"/>
                  </a:moveTo>
                  <a:lnTo>
                    <a:pt x="524" y="523"/>
                  </a:lnTo>
                  <a:lnTo>
                    <a:pt x="273" y="523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774"/>
                  </a:lnTo>
                  <a:lnTo>
                    <a:pt x="796" y="774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1" name="Google Shape;3251;p27"/>
            <p:cNvSpPr/>
            <p:nvPr/>
          </p:nvSpPr>
          <p:spPr>
            <a:xfrm>
              <a:off x="1704716" y="1510419"/>
              <a:ext cx="108503" cy="108967"/>
            </a:xfrm>
            <a:custGeom>
              <a:rect b="b" l="l" r="r" t="t"/>
              <a:pathLst>
                <a:path extrusionOk="0" h="4939" w="4918">
                  <a:moveTo>
                    <a:pt x="0" y="0"/>
                  </a:moveTo>
                  <a:lnTo>
                    <a:pt x="0" y="4938"/>
                  </a:lnTo>
                  <a:lnTo>
                    <a:pt x="251" y="4938"/>
                  </a:lnTo>
                  <a:lnTo>
                    <a:pt x="251" y="251"/>
                  </a:lnTo>
                  <a:lnTo>
                    <a:pt x="4917" y="251"/>
                  </a:lnTo>
                  <a:lnTo>
                    <a:pt x="491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2" name="Google Shape;3252;p27"/>
            <p:cNvSpPr/>
            <p:nvPr/>
          </p:nvSpPr>
          <p:spPr>
            <a:xfrm>
              <a:off x="1796584" y="1602265"/>
              <a:ext cx="16635" cy="17120"/>
            </a:xfrm>
            <a:custGeom>
              <a:rect b="b" l="l" r="r" t="t"/>
              <a:pathLst>
                <a:path extrusionOk="0" h="776" w="754">
                  <a:moveTo>
                    <a:pt x="0" y="1"/>
                  </a:moveTo>
                  <a:lnTo>
                    <a:pt x="0" y="775"/>
                  </a:lnTo>
                  <a:lnTo>
                    <a:pt x="251" y="775"/>
                  </a:lnTo>
                  <a:lnTo>
                    <a:pt x="251" y="273"/>
                  </a:lnTo>
                  <a:lnTo>
                    <a:pt x="753" y="273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3" name="Google Shape;3253;p27"/>
            <p:cNvSpPr/>
            <p:nvPr/>
          </p:nvSpPr>
          <p:spPr>
            <a:xfrm>
              <a:off x="1719476" y="1570429"/>
              <a:ext cx="65128" cy="44324"/>
            </a:xfrm>
            <a:custGeom>
              <a:rect b="b" l="l" r="r" t="t"/>
              <a:pathLst>
                <a:path extrusionOk="0" h="2009" w="2952">
                  <a:moveTo>
                    <a:pt x="1" y="0"/>
                  </a:moveTo>
                  <a:lnTo>
                    <a:pt x="1" y="2009"/>
                  </a:lnTo>
                  <a:lnTo>
                    <a:pt x="2951" y="2009"/>
                  </a:lnTo>
                  <a:lnTo>
                    <a:pt x="2951" y="1758"/>
                  </a:lnTo>
                  <a:lnTo>
                    <a:pt x="252" y="1758"/>
                  </a:lnTo>
                  <a:lnTo>
                    <a:pt x="252" y="251"/>
                  </a:lnTo>
                  <a:lnTo>
                    <a:pt x="1570" y="251"/>
                  </a:lnTo>
                  <a:lnTo>
                    <a:pt x="1570" y="1214"/>
                  </a:lnTo>
                  <a:lnTo>
                    <a:pt x="796" y="1214"/>
                  </a:lnTo>
                  <a:lnTo>
                    <a:pt x="796" y="795"/>
                  </a:lnTo>
                  <a:lnTo>
                    <a:pt x="1173" y="795"/>
                  </a:lnTo>
                  <a:lnTo>
                    <a:pt x="1173" y="544"/>
                  </a:lnTo>
                  <a:lnTo>
                    <a:pt x="524" y="544"/>
                  </a:lnTo>
                  <a:lnTo>
                    <a:pt x="524" y="1465"/>
                  </a:lnTo>
                  <a:lnTo>
                    <a:pt x="1842" y="1465"/>
                  </a:lnTo>
                  <a:lnTo>
                    <a:pt x="1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4" name="Google Shape;3254;p27"/>
            <p:cNvSpPr/>
            <p:nvPr/>
          </p:nvSpPr>
          <p:spPr>
            <a:xfrm>
              <a:off x="1764263" y="1525179"/>
              <a:ext cx="44787" cy="65106"/>
            </a:xfrm>
            <a:custGeom>
              <a:rect b="b" l="l" r="r" t="t"/>
              <a:pathLst>
                <a:path extrusionOk="0" h="2951" w="2030">
                  <a:moveTo>
                    <a:pt x="0" y="1"/>
                  </a:moveTo>
                  <a:lnTo>
                    <a:pt x="0" y="1842"/>
                  </a:lnTo>
                  <a:lnTo>
                    <a:pt x="1486" y="1842"/>
                  </a:lnTo>
                  <a:lnTo>
                    <a:pt x="1486" y="545"/>
                  </a:lnTo>
                  <a:lnTo>
                    <a:pt x="544" y="545"/>
                  </a:lnTo>
                  <a:lnTo>
                    <a:pt x="544" y="1172"/>
                  </a:lnTo>
                  <a:lnTo>
                    <a:pt x="816" y="1172"/>
                  </a:lnTo>
                  <a:lnTo>
                    <a:pt x="816" y="796"/>
                  </a:lnTo>
                  <a:lnTo>
                    <a:pt x="1214" y="796"/>
                  </a:lnTo>
                  <a:lnTo>
                    <a:pt x="1214" y="1591"/>
                  </a:lnTo>
                  <a:lnTo>
                    <a:pt x="272" y="1591"/>
                  </a:lnTo>
                  <a:lnTo>
                    <a:pt x="272" y="252"/>
                  </a:lnTo>
                  <a:lnTo>
                    <a:pt x="1758" y="252"/>
                  </a:lnTo>
                  <a:lnTo>
                    <a:pt x="1758" y="2951"/>
                  </a:lnTo>
                  <a:lnTo>
                    <a:pt x="2030" y="2951"/>
                  </a:lnTo>
                  <a:lnTo>
                    <a:pt x="20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5" name="Google Shape;3255;p27"/>
            <p:cNvSpPr/>
            <p:nvPr/>
          </p:nvSpPr>
          <p:spPr>
            <a:xfrm>
              <a:off x="3373038" y="1525179"/>
              <a:ext cx="40639" cy="40639"/>
            </a:xfrm>
            <a:custGeom>
              <a:rect b="b" l="l" r="r" t="t"/>
              <a:pathLst>
                <a:path extrusionOk="0" h="1842" w="1842">
                  <a:moveTo>
                    <a:pt x="1590" y="252"/>
                  </a:moveTo>
                  <a:lnTo>
                    <a:pt x="1590" y="1591"/>
                  </a:lnTo>
                  <a:lnTo>
                    <a:pt x="251" y="1591"/>
                  </a:lnTo>
                  <a:lnTo>
                    <a:pt x="251" y="252"/>
                  </a:lnTo>
                  <a:close/>
                  <a:moveTo>
                    <a:pt x="0" y="1"/>
                  </a:moveTo>
                  <a:lnTo>
                    <a:pt x="0" y="1842"/>
                  </a:lnTo>
                  <a:lnTo>
                    <a:pt x="1841" y="1842"/>
                  </a:lnTo>
                  <a:lnTo>
                    <a:pt x="1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6" name="Google Shape;3256;p27"/>
            <p:cNvSpPr/>
            <p:nvPr/>
          </p:nvSpPr>
          <p:spPr>
            <a:xfrm>
              <a:off x="3384577" y="153671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3" y="273"/>
                  </a:moveTo>
                  <a:lnTo>
                    <a:pt x="523" y="524"/>
                  </a:lnTo>
                  <a:lnTo>
                    <a:pt x="272" y="524"/>
                  </a:lnTo>
                  <a:lnTo>
                    <a:pt x="272" y="273"/>
                  </a:lnTo>
                  <a:close/>
                  <a:moveTo>
                    <a:pt x="0" y="1"/>
                  </a:moveTo>
                  <a:lnTo>
                    <a:pt x="0" y="796"/>
                  </a:lnTo>
                  <a:lnTo>
                    <a:pt x="795" y="796"/>
                  </a:lnTo>
                  <a:lnTo>
                    <a:pt x="7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7" name="Google Shape;3257;p27"/>
            <p:cNvSpPr/>
            <p:nvPr/>
          </p:nvSpPr>
          <p:spPr>
            <a:xfrm>
              <a:off x="3338864" y="1570429"/>
              <a:ext cx="29564" cy="29564"/>
            </a:xfrm>
            <a:custGeom>
              <a:rect b="b" l="l" r="r" t="t"/>
              <a:pathLst>
                <a:path extrusionOk="0" h="1340" w="1340">
                  <a:moveTo>
                    <a:pt x="1" y="0"/>
                  </a:moveTo>
                  <a:lnTo>
                    <a:pt x="1" y="251"/>
                  </a:lnTo>
                  <a:lnTo>
                    <a:pt x="1089" y="251"/>
                  </a:lnTo>
                  <a:lnTo>
                    <a:pt x="1089" y="1339"/>
                  </a:lnTo>
                  <a:lnTo>
                    <a:pt x="1340" y="1339"/>
                  </a:lnTo>
                  <a:lnTo>
                    <a:pt x="13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8" name="Google Shape;3258;p27"/>
            <p:cNvSpPr/>
            <p:nvPr/>
          </p:nvSpPr>
          <p:spPr>
            <a:xfrm>
              <a:off x="3339790" y="1581504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1"/>
                  </a:moveTo>
                  <a:lnTo>
                    <a:pt x="524" y="523"/>
                  </a:lnTo>
                  <a:lnTo>
                    <a:pt x="273" y="523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774"/>
                  </a:lnTo>
                  <a:lnTo>
                    <a:pt x="796" y="774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9" name="Google Shape;3259;p27"/>
            <p:cNvSpPr/>
            <p:nvPr/>
          </p:nvSpPr>
          <p:spPr>
            <a:xfrm>
              <a:off x="3319493" y="1510419"/>
              <a:ext cx="108967" cy="108967"/>
            </a:xfrm>
            <a:custGeom>
              <a:rect b="b" l="l" r="r" t="t"/>
              <a:pathLst>
                <a:path extrusionOk="0" h="4939" w="4939">
                  <a:moveTo>
                    <a:pt x="0" y="0"/>
                  </a:moveTo>
                  <a:lnTo>
                    <a:pt x="0" y="251"/>
                  </a:lnTo>
                  <a:lnTo>
                    <a:pt x="4687" y="251"/>
                  </a:lnTo>
                  <a:lnTo>
                    <a:pt x="4687" y="4938"/>
                  </a:lnTo>
                  <a:lnTo>
                    <a:pt x="4938" y="4938"/>
                  </a:lnTo>
                  <a:lnTo>
                    <a:pt x="49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0" name="Google Shape;3260;p27"/>
            <p:cNvSpPr/>
            <p:nvPr/>
          </p:nvSpPr>
          <p:spPr>
            <a:xfrm>
              <a:off x="3319493" y="1602265"/>
              <a:ext cx="17098" cy="17120"/>
            </a:xfrm>
            <a:custGeom>
              <a:rect b="b" l="l" r="r" t="t"/>
              <a:pathLst>
                <a:path extrusionOk="0" h="776" w="775">
                  <a:moveTo>
                    <a:pt x="0" y="1"/>
                  </a:moveTo>
                  <a:lnTo>
                    <a:pt x="0" y="273"/>
                  </a:lnTo>
                  <a:lnTo>
                    <a:pt x="523" y="273"/>
                  </a:lnTo>
                  <a:lnTo>
                    <a:pt x="523" y="775"/>
                  </a:lnTo>
                  <a:lnTo>
                    <a:pt x="774" y="77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1" name="Google Shape;3261;p27"/>
            <p:cNvSpPr/>
            <p:nvPr/>
          </p:nvSpPr>
          <p:spPr>
            <a:xfrm>
              <a:off x="3324104" y="1525179"/>
              <a:ext cx="44324" cy="65106"/>
            </a:xfrm>
            <a:custGeom>
              <a:rect b="b" l="l" r="r" t="t"/>
              <a:pathLst>
                <a:path extrusionOk="0" h="2951" w="2009">
                  <a:moveTo>
                    <a:pt x="0" y="1"/>
                  </a:moveTo>
                  <a:lnTo>
                    <a:pt x="0" y="2951"/>
                  </a:lnTo>
                  <a:lnTo>
                    <a:pt x="251" y="2951"/>
                  </a:lnTo>
                  <a:lnTo>
                    <a:pt x="251" y="252"/>
                  </a:lnTo>
                  <a:lnTo>
                    <a:pt x="1758" y="252"/>
                  </a:lnTo>
                  <a:lnTo>
                    <a:pt x="1758" y="1591"/>
                  </a:lnTo>
                  <a:lnTo>
                    <a:pt x="795" y="1591"/>
                  </a:lnTo>
                  <a:lnTo>
                    <a:pt x="795" y="796"/>
                  </a:lnTo>
                  <a:lnTo>
                    <a:pt x="1214" y="796"/>
                  </a:lnTo>
                  <a:lnTo>
                    <a:pt x="1214" y="1172"/>
                  </a:lnTo>
                  <a:lnTo>
                    <a:pt x="1465" y="1172"/>
                  </a:lnTo>
                  <a:lnTo>
                    <a:pt x="1465" y="545"/>
                  </a:lnTo>
                  <a:lnTo>
                    <a:pt x="544" y="545"/>
                  </a:lnTo>
                  <a:lnTo>
                    <a:pt x="544" y="1842"/>
                  </a:lnTo>
                  <a:lnTo>
                    <a:pt x="2009" y="1842"/>
                  </a:lnTo>
                  <a:lnTo>
                    <a:pt x="200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2" name="Google Shape;3262;p27"/>
            <p:cNvSpPr/>
            <p:nvPr/>
          </p:nvSpPr>
          <p:spPr>
            <a:xfrm>
              <a:off x="3348571" y="1570429"/>
              <a:ext cx="65106" cy="44324"/>
            </a:xfrm>
            <a:custGeom>
              <a:rect b="b" l="l" r="r" t="t"/>
              <a:pathLst>
                <a:path extrusionOk="0" h="2009" w="2951">
                  <a:moveTo>
                    <a:pt x="1109" y="0"/>
                  </a:moveTo>
                  <a:lnTo>
                    <a:pt x="1109" y="1465"/>
                  </a:lnTo>
                  <a:lnTo>
                    <a:pt x="2406" y="1465"/>
                  </a:lnTo>
                  <a:lnTo>
                    <a:pt x="2406" y="544"/>
                  </a:lnTo>
                  <a:lnTo>
                    <a:pt x="1779" y="544"/>
                  </a:lnTo>
                  <a:lnTo>
                    <a:pt x="1779" y="795"/>
                  </a:lnTo>
                  <a:lnTo>
                    <a:pt x="2155" y="795"/>
                  </a:lnTo>
                  <a:lnTo>
                    <a:pt x="2155" y="1214"/>
                  </a:lnTo>
                  <a:lnTo>
                    <a:pt x="1360" y="1214"/>
                  </a:lnTo>
                  <a:lnTo>
                    <a:pt x="1360" y="251"/>
                  </a:lnTo>
                  <a:lnTo>
                    <a:pt x="2699" y="251"/>
                  </a:lnTo>
                  <a:lnTo>
                    <a:pt x="2699" y="1758"/>
                  </a:lnTo>
                  <a:lnTo>
                    <a:pt x="0" y="1758"/>
                  </a:lnTo>
                  <a:lnTo>
                    <a:pt x="0" y="2009"/>
                  </a:lnTo>
                  <a:lnTo>
                    <a:pt x="2950" y="2009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3" name="Google Shape;3263;p27"/>
            <p:cNvSpPr/>
            <p:nvPr/>
          </p:nvSpPr>
          <p:spPr>
            <a:xfrm>
              <a:off x="3373038" y="2149768"/>
              <a:ext cx="40639" cy="40639"/>
            </a:xfrm>
            <a:custGeom>
              <a:rect b="b" l="l" r="r" t="t"/>
              <a:pathLst>
                <a:path extrusionOk="0" h="1842" w="1842">
                  <a:moveTo>
                    <a:pt x="1590" y="251"/>
                  </a:moveTo>
                  <a:lnTo>
                    <a:pt x="1590" y="1590"/>
                  </a:lnTo>
                  <a:lnTo>
                    <a:pt x="251" y="1590"/>
                  </a:lnTo>
                  <a:lnTo>
                    <a:pt x="251" y="251"/>
                  </a:lnTo>
                  <a:close/>
                  <a:moveTo>
                    <a:pt x="0" y="0"/>
                  </a:moveTo>
                  <a:lnTo>
                    <a:pt x="0" y="1842"/>
                  </a:lnTo>
                  <a:lnTo>
                    <a:pt x="1841" y="1842"/>
                  </a:lnTo>
                  <a:lnTo>
                    <a:pt x="18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4" name="Google Shape;3264;p27"/>
            <p:cNvSpPr/>
            <p:nvPr/>
          </p:nvSpPr>
          <p:spPr>
            <a:xfrm>
              <a:off x="3384577" y="216130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3" y="272"/>
                  </a:moveTo>
                  <a:lnTo>
                    <a:pt x="523" y="523"/>
                  </a:lnTo>
                  <a:lnTo>
                    <a:pt x="272" y="523"/>
                  </a:lnTo>
                  <a:lnTo>
                    <a:pt x="272" y="272"/>
                  </a:lnTo>
                  <a:close/>
                  <a:moveTo>
                    <a:pt x="0" y="0"/>
                  </a:moveTo>
                  <a:lnTo>
                    <a:pt x="0" y="795"/>
                  </a:lnTo>
                  <a:lnTo>
                    <a:pt x="795" y="795"/>
                  </a:lnTo>
                  <a:lnTo>
                    <a:pt x="7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5" name="Google Shape;3265;p27"/>
            <p:cNvSpPr/>
            <p:nvPr/>
          </p:nvSpPr>
          <p:spPr>
            <a:xfrm>
              <a:off x="3338864" y="2115593"/>
              <a:ext cx="29564" cy="29586"/>
            </a:xfrm>
            <a:custGeom>
              <a:rect b="b" l="l" r="r" t="t"/>
              <a:pathLst>
                <a:path extrusionOk="0" h="1341" w="1340">
                  <a:moveTo>
                    <a:pt x="1089" y="1"/>
                  </a:moveTo>
                  <a:lnTo>
                    <a:pt x="1089" y="1089"/>
                  </a:lnTo>
                  <a:lnTo>
                    <a:pt x="1" y="1089"/>
                  </a:lnTo>
                  <a:lnTo>
                    <a:pt x="1" y="1340"/>
                  </a:lnTo>
                  <a:lnTo>
                    <a:pt x="1340" y="1340"/>
                  </a:lnTo>
                  <a:lnTo>
                    <a:pt x="13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6" name="Google Shape;3266;p27"/>
            <p:cNvSpPr/>
            <p:nvPr/>
          </p:nvSpPr>
          <p:spPr>
            <a:xfrm>
              <a:off x="3339790" y="2116983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2"/>
                  </a:moveTo>
                  <a:lnTo>
                    <a:pt x="524" y="503"/>
                  </a:lnTo>
                  <a:lnTo>
                    <a:pt x="273" y="503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775"/>
                  </a:lnTo>
                  <a:lnTo>
                    <a:pt x="796" y="775"/>
                  </a:lnTo>
                  <a:lnTo>
                    <a:pt x="7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7" name="Google Shape;3267;p27"/>
            <p:cNvSpPr/>
            <p:nvPr/>
          </p:nvSpPr>
          <p:spPr>
            <a:xfrm>
              <a:off x="3319493" y="2096222"/>
              <a:ext cx="108967" cy="108967"/>
            </a:xfrm>
            <a:custGeom>
              <a:rect b="b" l="l" r="r" t="t"/>
              <a:pathLst>
                <a:path extrusionOk="0" h="4939" w="4939">
                  <a:moveTo>
                    <a:pt x="4687" y="0"/>
                  </a:moveTo>
                  <a:lnTo>
                    <a:pt x="4687" y="4687"/>
                  </a:lnTo>
                  <a:lnTo>
                    <a:pt x="0" y="4687"/>
                  </a:lnTo>
                  <a:lnTo>
                    <a:pt x="0" y="4938"/>
                  </a:lnTo>
                  <a:lnTo>
                    <a:pt x="4938" y="4938"/>
                  </a:lnTo>
                  <a:lnTo>
                    <a:pt x="49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8" name="Google Shape;3268;p27"/>
            <p:cNvSpPr/>
            <p:nvPr/>
          </p:nvSpPr>
          <p:spPr>
            <a:xfrm>
              <a:off x="3319493" y="2096222"/>
              <a:ext cx="17098" cy="17098"/>
            </a:xfrm>
            <a:custGeom>
              <a:rect b="b" l="l" r="r" t="t"/>
              <a:pathLst>
                <a:path extrusionOk="0" h="775" w="775">
                  <a:moveTo>
                    <a:pt x="523" y="0"/>
                  </a:moveTo>
                  <a:lnTo>
                    <a:pt x="523" y="523"/>
                  </a:lnTo>
                  <a:lnTo>
                    <a:pt x="0" y="523"/>
                  </a:lnTo>
                  <a:lnTo>
                    <a:pt x="0" y="774"/>
                  </a:lnTo>
                  <a:lnTo>
                    <a:pt x="774" y="77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9" name="Google Shape;3269;p27"/>
            <p:cNvSpPr/>
            <p:nvPr/>
          </p:nvSpPr>
          <p:spPr>
            <a:xfrm>
              <a:off x="3348571" y="2100833"/>
              <a:ext cx="65106" cy="44346"/>
            </a:xfrm>
            <a:custGeom>
              <a:rect b="b" l="l" r="r" t="t"/>
              <a:pathLst>
                <a:path extrusionOk="0" h="2010" w="2951">
                  <a:moveTo>
                    <a:pt x="0" y="0"/>
                  </a:moveTo>
                  <a:lnTo>
                    <a:pt x="0" y="251"/>
                  </a:lnTo>
                  <a:lnTo>
                    <a:pt x="2699" y="251"/>
                  </a:lnTo>
                  <a:lnTo>
                    <a:pt x="2699" y="1758"/>
                  </a:lnTo>
                  <a:lnTo>
                    <a:pt x="1360" y="1758"/>
                  </a:lnTo>
                  <a:lnTo>
                    <a:pt x="1360" y="795"/>
                  </a:lnTo>
                  <a:lnTo>
                    <a:pt x="2155" y="795"/>
                  </a:lnTo>
                  <a:lnTo>
                    <a:pt x="2155" y="1214"/>
                  </a:lnTo>
                  <a:lnTo>
                    <a:pt x="1779" y="1214"/>
                  </a:lnTo>
                  <a:lnTo>
                    <a:pt x="1779" y="1465"/>
                  </a:lnTo>
                  <a:lnTo>
                    <a:pt x="2406" y="1465"/>
                  </a:lnTo>
                  <a:lnTo>
                    <a:pt x="2406" y="544"/>
                  </a:lnTo>
                  <a:lnTo>
                    <a:pt x="1109" y="544"/>
                  </a:lnTo>
                  <a:lnTo>
                    <a:pt x="1109" y="2009"/>
                  </a:lnTo>
                  <a:lnTo>
                    <a:pt x="2950" y="2009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0" name="Google Shape;3270;p27"/>
            <p:cNvSpPr/>
            <p:nvPr/>
          </p:nvSpPr>
          <p:spPr>
            <a:xfrm>
              <a:off x="3324104" y="2125301"/>
              <a:ext cx="44324" cy="65106"/>
            </a:xfrm>
            <a:custGeom>
              <a:rect b="b" l="l" r="r" t="t"/>
              <a:pathLst>
                <a:path extrusionOk="0" h="2951" w="2009">
                  <a:moveTo>
                    <a:pt x="0" y="0"/>
                  </a:moveTo>
                  <a:lnTo>
                    <a:pt x="0" y="2951"/>
                  </a:lnTo>
                  <a:lnTo>
                    <a:pt x="2009" y="2951"/>
                  </a:lnTo>
                  <a:lnTo>
                    <a:pt x="2009" y="1109"/>
                  </a:lnTo>
                  <a:lnTo>
                    <a:pt x="544" y="1109"/>
                  </a:lnTo>
                  <a:lnTo>
                    <a:pt x="544" y="2407"/>
                  </a:lnTo>
                  <a:lnTo>
                    <a:pt x="1465" y="2407"/>
                  </a:lnTo>
                  <a:lnTo>
                    <a:pt x="1465" y="1779"/>
                  </a:lnTo>
                  <a:lnTo>
                    <a:pt x="1214" y="1779"/>
                  </a:lnTo>
                  <a:lnTo>
                    <a:pt x="1214" y="2155"/>
                  </a:lnTo>
                  <a:lnTo>
                    <a:pt x="795" y="2155"/>
                  </a:lnTo>
                  <a:lnTo>
                    <a:pt x="795" y="1360"/>
                  </a:lnTo>
                  <a:lnTo>
                    <a:pt x="1758" y="1360"/>
                  </a:lnTo>
                  <a:lnTo>
                    <a:pt x="1758" y="2699"/>
                  </a:lnTo>
                  <a:lnTo>
                    <a:pt x="251" y="269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1" name="Google Shape;3271;p27"/>
            <p:cNvSpPr/>
            <p:nvPr/>
          </p:nvSpPr>
          <p:spPr>
            <a:xfrm>
              <a:off x="1719476" y="2149768"/>
              <a:ext cx="40661" cy="40639"/>
            </a:xfrm>
            <a:custGeom>
              <a:rect b="b" l="l" r="r" t="t"/>
              <a:pathLst>
                <a:path extrusionOk="0" h="1842" w="1843">
                  <a:moveTo>
                    <a:pt x="1570" y="251"/>
                  </a:moveTo>
                  <a:lnTo>
                    <a:pt x="1570" y="1590"/>
                  </a:lnTo>
                  <a:lnTo>
                    <a:pt x="252" y="1590"/>
                  </a:lnTo>
                  <a:lnTo>
                    <a:pt x="273" y="251"/>
                  </a:lnTo>
                  <a:close/>
                  <a:moveTo>
                    <a:pt x="1" y="0"/>
                  </a:moveTo>
                  <a:lnTo>
                    <a:pt x="1" y="1842"/>
                  </a:lnTo>
                  <a:lnTo>
                    <a:pt x="1842" y="1842"/>
                  </a:lnTo>
                  <a:lnTo>
                    <a:pt x="18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2" name="Google Shape;3272;p27"/>
            <p:cNvSpPr/>
            <p:nvPr/>
          </p:nvSpPr>
          <p:spPr>
            <a:xfrm>
              <a:off x="1731015" y="2161307"/>
              <a:ext cx="17562" cy="17562"/>
            </a:xfrm>
            <a:custGeom>
              <a:rect b="b" l="l" r="r" t="t"/>
              <a:pathLst>
                <a:path extrusionOk="0" h="796" w="796">
                  <a:moveTo>
                    <a:pt x="524" y="272"/>
                  </a:moveTo>
                  <a:lnTo>
                    <a:pt x="524" y="523"/>
                  </a:lnTo>
                  <a:lnTo>
                    <a:pt x="273" y="523"/>
                  </a:lnTo>
                  <a:lnTo>
                    <a:pt x="273" y="272"/>
                  </a:lnTo>
                  <a:close/>
                  <a:moveTo>
                    <a:pt x="1" y="0"/>
                  </a:moveTo>
                  <a:lnTo>
                    <a:pt x="1" y="795"/>
                  </a:lnTo>
                  <a:lnTo>
                    <a:pt x="796" y="795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3" name="Google Shape;3273;p27"/>
            <p:cNvSpPr/>
            <p:nvPr/>
          </p:nvSpPr>
          <p:spPr>
            <a:xfrm>
              <a:off x="1764263" y="2115593"/>
              <a:ext cx="30027" cy="29586"/>
            </a:xfrm>
            <a:custGeom>
              <a:rect b="b" l="l" r="r" t="t"/>
              <a:pathLst>
                <a:path extrusionOk="0" h="1341" w="1361">
                  <a:moveTo>
                    <a:pt x="0" y="1"/>
                  </a:moveTo>
                  <a:lnTo>
                    <a:pt x="0" y="1340"/>
                  </a:lnTo>
                  <a:lnTo>
                    <a:pt x="1360" y="1340"/>
                  </a:lnTo>
                  <a:lnTo>
                    <a:pt x="1360" y="1089"/>
                  </a:lnTo>
                  <a:lnTo>
                    <a:pt x="272" y="1089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4" name="Google Shape;3274;p27"/>
            <p:cNvSpPr/>
            <p:nvPr/>
          </p:nvSpPr>
          <p:spPr>
            <a:xfrm>
              <a:off x="1775338" y="2116983"/>
              <a:ext cx="17562" cy="17098"/>
            </a:xfrm>
            <a:custGeom>
              <a:rect b="b" l="l" r="r" t="t"/>
              <a:pathLst>
                <a:path extrusionOk="0" h="775" w="796">
                  <a:moveTo>
                    <a:pt x="524" y="252"/>
                  </a:moveTo>
                  <a:lnTo>
                    <a:pt x="524" y="503"/>
                  </a:lnTo>
                  <a:lnTo>
                    <a:pt x="273" y="503"/>
                  </a:lnTo>
                  <a:lnTo>
                    <a:pt x="273" y="252"/>
                  </a:lnTo>
                  <a:close/>
                  <a:moveTo>
                    <a:pt x="1" y="1"/>
                  </a:moveTo>
                  <a:lnTo>
                    <a:pt x="1" y="775"/>
                  </a:lnTo>
                  <a:lnTo>
                    <a:pt x="796" y="775"/>
                  </a:lnTo>
                  <a:lnTo>
                    <a:pt x="7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5" name="Google Shape;3275;p27"/>
            <p:cNvSpPr/>
            <p:nvPr/>
          </p:nvSpPr>
          <p:spPr>
            <a:xfrm>
              <a:off x="1704716" y="2096222"/>
              <a:ext cx="108503" cy="108967"/>
            </a:xfrm>
            <a:custGeom>
              <a:rect b="b" l="l" r="r" t="t"/>
              <a:pathLst>
                <a:path extrusionOk="0" h="4939" w="4918">
                  <a:moveTo>
                    <a:pt x="0" y="0"/>
                  </a:moveTo>
                  <a:lnTo>
                    <a:pt x="0" y="4938"/>
                  </a:lnTo>
                  <a:lnTo>
                    <a:pt x="4917" y="4938"/>
                  </a:lnTo>
                  <a:lnTo>
                    <a:pt x="4917" y="4687"/>
                  </a:lnTo>
                  <a:lnTo>
                    <a:pt x="251" y="4687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6" name="Google Shape;3276;p27"/>
            <p:cNvSpPr/>
            <p:nvPr/>
          </p:nvSpPr>
          <p:spPr>
            <a:xfrm>
              <a:off x="1796584" y="2096222"/>
              <a:ext cx="16635" cy="17098"/>
            </a:xfrm>
            <a:custGeom>
              <a:rect b="b" l="l" r="r" t="t"/>
              <a:pathLst>
                <a:path extrusionOk="0" h="775" w="754">
                  <a:moveTo>
                    <a:pt x="0" y="0"/>
                  </a:moveTo>
                  <a:lnTo>
                    <a:pt x="0" y="774"/>
                  </a:lnTo>
                  <a:lnTo>
                    <a:pt x="753" y="774"/>
                  </a:lnTo>
                  <a:lnTo>
                    <a:pt x="753" y="523"/>
                  </a:lnTo>
                  <a:lnTo>
                    <a:pt x="251" y="523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7" name="Google Shape;3277;p27"/>
            <p:cNvSpPr/>
            <p:nvPr/>
          </p:nvSpPr>
          <p:spPr>
            <a:xfrm>
              <a:off x="1764263" y="2125301"/>
              <a:ext cx="44787" cy="65106"/>
            </a:xfrm>
            <a:custGeom>
              <a:rect b="b" l="l" r="r" t="t"/>
              <a:pathLst>
                <a:path extrusionOk="0" h="2951" w="2030">
                  <a:moveTo>
                    <a:pt x="1758" y="0"/>
                  </a:moveTo>
                  <a:lnTo>
                    <a:pt x="1758" y="2699"/>
                  </a:lnTo>
                  <a:lnTo>
                    <a:pt x="272" y="2699"/>
                  </a:lnTo>
                  <a:lnTo>
                    <a:pt x="272" y="1360"/>
                  </a:lnTo>
                  <a:lnTo>
                    <a:pt x="1214" y="1360"/>
                  </a:lnTo>
                  <a:lnTo>
                    <a:pt x="1214" y="2155"/>
                  </a:lnTo>
                  <a:lnTo>
                    <a:pt x="816" y="2155"/>
                  </a:lnTo>
                  <a:lnTo>
                    <a:pt x="816" y="1779"/>
                  </a:lnTo>
                  <a:lnTo>
                    <a:pt x="544" y="1779"/>
                  </a:lnTo>
                  <a:lnTo>
                    <a:pt x="544" y="2407"/>
                  </a:lnTo>
                  <a:lnTo>
                    <a:pt x="1486" y="2407"/>
                  </a:lnTo>
                  <a:lnTo>
                    <a:pt x="1486" y="1109"/>
                  </a:lnTo>
                  <a:lnTo>
                    <a:pt x="0" y="1109"/>
                  </a:lnTo>
                  <a:lnTo>
                    <a:pt x="0" y="2951"/>
                  </a:lnTo>
                  <a:lnTo>
                    <a:pt x="2030" y="2951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8" name="Google Shape;3278;p27"/>
            <p:cNvSpPr/>
            <p:nvPr/>
          </p:nvSpPr>
          <p:spPr>
            <a:xfrm>
              <a:off x="1719476" y="2100833"/>
              <a:ext cx="65128" cy="44346"/>
            </a:xfrm>
            <a:custGeom>
              <a:rect b="b" l="l" r="r" t="t"/>
              <a:pathLst>
                <a:path extrusionOk="0" h="2010" w="2952">
                  <a:moveTo>
                    <a:pt x="1" y="0"/>
                  </a:moveTo>
                  <a:lnTo>
                    <a:pt x="1" y="2009"/>
                  </a:lnTo>
                  <a:lnTo>
                    <a:pt x="1842" y="2009"/>
                  </a:lnTo>
                  <a:lnTo>
                    <a:pt x="1842" y="544"/>
                  </a:lnTo>
                  <a:lnTo>
                    <a:pt x="524" y="544"/>
                  </a:lnTo>
                  <a:lnTo>
                    <a:pt x="524" y="1465"/>
                  </a:lnTo>
                  <a:lnTo>
                    <a:pt x="1173" y="1465"/>
                  </a:lnTo>
                  <a:lnTo>
                    <a:pt x="1173" y="1214"/>
                  </a:lnTo>
                  <a:lnTo>
                    <a:pt x="796" y="1214"/>
                  </a:lnTo>
                  <a:lnTo>
                    <a:pt x="796" y="795"/>
                  </a:lnTo>
                  <a:lnTo>
                    <a:pt x="1570" y="795"/>
                  </a:lnTo>
                  <a:lnTo>
                    <a:pt x="1570" y="1758"/>
                  </a:lnTo>
                  <a:lnTo>
                    <a:pt x="252" y="1758"/>
                  </a:lnTo>
                  <a:lnTo>
                    <a:pt x="252" y="251"/>
                  </a:lnTo>
                  <a:lnTo>
                    <a:pt x="2951" y="25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3279" name="Shape 3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0" name="Google Shape;3280;p28"/>
          <p:cNvSpPr txBox="1"/>
          <p:nvPr>
            <p:ph hasCustomPrompt="1" type="title"/>
          </p:nvPr>
        </p:nvSpPr>
        <p:spPr>
          <a:xfrm>
            <a:off x="1094225" y="615700"/>
            <a:ext cx="46968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81" name="Google Shape;3281;p28"/>
          <p:cNvSpPr txBox="1"/>
          <p:nvPr>
            <p:ph idx="1" type="subTitle"/>
          </p:nvPr>
        </p:nvSpPr>
        <p:spPr>
          <a:xfrm>
            <a:off x="1094225" y="1307026"/>
            <a:ext cx="4696800" cy="3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82" name="Google Shape;3282;p28"/>
          <p:cNvSpPr txBox="1"/>
          <p:nvPr>
            <p:ph hasCustomPrompt="1" idx="2" type="title"/>
          </p:nvPr>
        </p:nvSpPr>
        <p:spPr>
          <a:xfrm>
            <a:off x="2223600" y="2041981"/>
            <a:ext cx="46968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83" name="Google Shape;3283;p28"/>
          <p:cNvSpPr txBox="1"/>
          <p:nvPr>
            <p:ph idx="3" type="subTitle"/>
          </p:nvPr>
        </p:nvSpPr>
        <p:spPr>
          <a:xfrm>
            <a:off x="2223600" y="2731116"/>
            <a:ext cx="4696800" cy="3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84" name="Google Shape;3284;p28"/>
          <p:cNvSpPr txBox="1"/>
          <p:nvPr>
            <p:ph hasCustomPrompt="1" idx="4" type="title"/>
          </p:nvPr>
        </p:nvSpPr>
        <p:spPr>
          <a:xfrm>
            <a:off x="3352975" y="3468263"/>
            <a:ext cx="46968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85" name="Google Shape;3285;p28"/>
          <p:cNvSpPr txBox="1"/>
          <p:nvPr>
            <p:ph idx="5" type="subTitle"/>
          </p:nvPr>
        </p:nvSpPr>
        <p:spPr>
          <a:xfrm>
            <a:off x="3352975" y="4155206"/>
            <a:ext cx="4696800" cy="3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3286" name="Shape 3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" name="Google Shape;3287;p29"/>
          <p:cNvSpPr txBox="1"/>
          <p:nvPr>
            <p:ph type="title"/>
          </p:nvPr>
        </p:nvSpPr>
        <p:spPr>
          <a:xfrm>
            <a:off x="1362825" y="631577"/>
            <a:ext cx="4448100" cy="122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288" name="Google Shape;3288;p29"/>
          <p:cNvSpPr txBox="1"/>
          <p:nvPr>
            <p:ph idx="1" type="subTitle"/>
          </p:nvPr>
        </p:nvSpPr>
        <p:spPr>
          <a:xfrm>
            <a:off x="1362775" y="1765250"/>
            <a:ext cx="44481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9" name="Google Shape;3289;p29"/>
          <p:cNvSpPr txBox="1"/>
          <p:nvPr/>
        </p:nvSpPr>
        <p:spPr>
          <a:xfrm>
            <a:off x="1362775" y="361195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rPr>
              <a:t>CREDITS:</a:t>
            </a:r>
            <a:r>
              <a:rPr lang="en" sz="1200"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rPr>
              <a:t> This presentation template was created by </a:t>
            </a:r>
            <a:r>
              <a:rPr b="1" lang="en" sz="1200" u="sng">
                <a:solidFill>
                  <a:schemeClr val="hlink"/>
                </a:solidFill>
                <a:latin typeface="Aleo"/>
                <a:ea typeface="Aleo"/>
                <a:cs typeface="Aleo"/>
                <a:sym typeface="Aleo"/>
                <a:hlinkClick r:id="rId2"/>
              </a:rPr>
              <a:t>Slidesgo</a:t>
            </a:r>
            <a:r>
              <a:rPr lang="en" sz="1200"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rPr>
              <a:t>, and includes icons by </a:t>
            </a:r>
            <a:r>
              <a:rPr b="1" lang="en" sz="1200" u="sng"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rPr>
              <a:t>, and infographics &amp; images by </a:t>
            </a:r>
            <a:r>
              <a:rPr b="1" lang="en" sz="1200" u="sng"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rPr>
              <a:t> </a:t>
            </a:r>
            <a:endParaRPr b="1" sz="1200" u="sng">
              <a:solidFill>
                <a:schemeClr val="dk1"/>
              </a:solidFill>
              <a:latin typeface="Aleo"/>
              <a:ea typeface="Aleo"/>
              <a:cs typeface="Aleo"/>
              <a:sym typeface="Aleo"/>
            </a:endParaRPr>
          </a:p>
        </p:txBody>
      </p:sp>
      <p:grpSp>
        <p:nvGrpSpPr>
          <p:cNvPr id="3290" name="Google Shape;3290;p29"/>
          <p:cNvGrpSpPr/>
          <p:nvPr/>
        </p:nvGrpSpPr>
        <p:grpSpPr>
          <a:xfrm>
            <a:off x="-2352876" y="3095682"/>
            <a:ext cx="3334670" cy="3332836"/>
            <a:chOff x="4576945" y="446830"/>
            <a:chExt cx="929758" cy="929273"/>
          </a:xfrm>
        </p:grpSpPr>
        <p:sp>
          <p:nvSpPr>
            <p:cNvPr id="3291" name="Google Shape;3291;p29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2" name="Google Shape;3292;p29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3" name="Google Shape;3293;p29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4" name="Google Shape;3294;p29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5" name="Google Shape;3295;p29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6" name="Google Shape;3296;p29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7" name="Google Shape;3297;p29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8" name="Google Shape;3298;p29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9" name="Google Shape;3299;p29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0" name="Google Shape;3300;p29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1" name="Google Shape;3301;p29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2" name="Google Shape;3302;p29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3" name="Google Shape;3303;p29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4" name="Google Shape;3304;p29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5" name="Google Shape;3305;p29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6" name="Google Shape;3306;p29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7" name="Google Shape;3307;p29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8" name="Google Shape;3308;p29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9" name="Google Shape;3309;p29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0" name="Google Shape;3310;p29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1" name="Google Shape;3311;p29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2" name="Google Shape;3312;p29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3" name="Google Shape;3313;p29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4" name="Google Shape;3314;p29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5" name="Google Shape;3315;p29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6" name="Google Shape;3316;p29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7" name="Google Shape;3317;p29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8" name="Google Shape;3318;p29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9" name="Google Shape;3319;p29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0" name="Google Shape;3320;p29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1" name="Google Shape;3321;p29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2" name="Google Shape;3322;p29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3" name="Google Shape;3323;p29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4" name="Google Shape;3324;p29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5" name="Google Shape;3325;p29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6" name="Google Shape;3326;p29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7" name="Google Shape;3327;p29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8" name="Google Shape;3328;p29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9" name="Google Shape;3329;p29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0" name="Google Shape;3330;p29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1" name="Google Shape;3331;p29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2" name="Google Shape;3332;p29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3" name="Google Shape;3333;p29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4" name="Google Shape;3334;p29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5" name="Google Shape;3335;p29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6" name="Google Shape;3336;p29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7" name="Google Shape;3337;p29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8" name="Google Shape;3338;p29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9" name="Google Shape;3339;p29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0" name="Google Shape;3340;p29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1" name="Google Shape;3341;p29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2" name="Google Shape;3342;p29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3" name="Google Shape;3343;p29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4" name="Google Shape;3344;p29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5" name="Google Shape;3345;p29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6" name="Google Shape;3346;p29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7" name="Google Shape;3347;p29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8" name="Google Shape;3348;p29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9" name="Google Shape;3349;p29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0" name="Google Shape;3350;p29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1" name="Google Shape;3351;p29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2" name="Google Shape;3352;p29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3" name="Google Shape;3353;p29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4" name="Google Shape;3354;p29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3355" name="Shape 3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6" name="Google Shape;3356;p30"/>
          <p:cNvGrpSpPr/>
          <p:nvPr/>
        </p:nvGrpSpPr>
        <p:grpSpPr>
          <a:xfrm>
            <a:off x="18460" y="-121533"/>
            <a:ext cx="9340535" cy="735182"/>
            <a:chOff x="77651" y="-121533"/>
            <a:chExt cx="9340535" cy="735182"/>
          </a:xfrm>
        </p:grpSpPr>
        <p:sp>
          <p:nvSpPr>
            <p:cNvPr id="3357" name="Google Shape;3357;p30"/>
            <p:cNvSpPr/>
            <p:nvPr/>
          </p:nvSpPr>
          <p:spPr>
            <a:xfrm>
              <a:off x="1475707" y="-120756"/>
              <a:ext cx="72034" cy="257935"/>
            </a:xfrm>
            <a:custGeom>
              <a:rect b="b" l="l" r="r" t="t"/>
              <a:pathLst>
                <a:path extrusionOk="0" h="2324" w="649">
                  <a:moveTo>
                    <a:pt x="84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51" y="2261"/>
                  </a:lnTo>
                  <a:cubicBezTo>
                    <a:pt x="251" y="2302"/>
                    <a:pt x="283" y="2323"/>
                    <a:pt x="314" y="2323"/>
                  </a:cubicBezTo>
                  <a:cubicBezTo>
                    <a:pt x="345" y="2323"/>
                    <a:pt x="377" y="2302"/>
                    <a:pt x="377" y="2261"/>
                  </a:cubicBezTo>
                  <a:lnTo>
                    <a:pt x="649" y="105"/>
                  </a:lnTo>
                  <a:cubicBezTo>
                    <a:pt x="649" y="43"/>
                    <a:pt x="607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8" name="Google Shape;3358;p30"/>
            <p:cNvSpPr/>
            <p:nvPr/>
          </p:nvSpPr>
          <p:spPr>
            <a:xfrm>
              <a:off x="1475707" y="357045"/>
              <a:ext cx="72034" cy="256603"/>
            </a:xfrm>
            <a:custGeom>
              <a:rect b="b" l="l" r="r" t="t"/>
              <a:pathLst>
                <a:path extrusionOk="0" h="2312" w="649">
                  <a:moveTo>
                    <a:pt x="314" y="1"/>
                  </a:moveTo>
                  <a:cubicBezTo>
                    <a:pt x="283" y="1"/>
                    <a:pt x="251" y="17"/>
                    <a:pt x="251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67" y="2312"/>
                  </a:cubicBezTo>
                  <a:cubicBezTo>
                    <a:pt x="72" y="2312"/>
                    <a:pt x="78" y="2311"/>
                    <a:pt x="84" y="2308"/>
                  </a:cubicBezTo>
                  <a:lnTo>
                    <a:pt x="565" y="2308"/>
                  </a:lnTo>
                  <a:cubicBezTo>
                    <a:pt x="571" y="2311"/>
                    <a:pt x="576" y="2312"/>
                    <a:pt x="582" y="2312"/>
                  </a:cubicBezTo>
                  <a:cubicBezTo>
                    <a:pt x="617" y="2312"/>
                    <a:pt x="649" y="2260"/>
                    <a:pt x="649" y="2224"/>
                  </a:cubicBezTo>
                  <a:lnTo>
                    <a:pt x="377" y="48"/>
                  </a:lnTo>
                  <a:cubicBezTo>
                    <a:pt x="377" y="17"/>
                    <a:pt x="345" y="1"/>
                    <a:pt x="3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9" name="Google Shape;3359;p30"/>
            <p:cNvSpPr/>
            <p:nvPr/>
          </p:nvSpPr>
          <p:spPr>
            <a:xfrm>
              <a:off x="1299119" y="-86017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8" y="2132"/>
                    <a:pt x="1384" y="2132"/>
                  </a:cubicBezTo>
                  <a:cubicBezTo>
                    <a:pt x="1422" y="2132"/>
                    <a:pt x="1459" y="2103"/>
                    <a:pt x="1445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0" name="Google Shape;3360;p30"/>
            <p:cNvSpPr/>
            <p:nvPr/>
          </p:nvSpPr>
          <p:spPr>
            <a:xfrm>
              <a:off x="1562281" y="341840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26" y="2139"/>
                    <a:pt x="962" y="2139"/>
                  </a:cubicBezTo>
                  <a:cubicBezTo>
                    <a:pt x="975" y="2139"/>
                    <a:pt x="987" y="2136"/>
                    <a:pt x="999" y="2131"/>
                  </a:cubicBezTo>
                  <a:lnTo>
                    <a:pt x="1208" y="2005"/>
                  </a:lnTo>
                  <a:lnTo>
                    <a:pt x="1396" y="1901"/>
                  </a:lnTo>
                  <a:cubicBezTo>
                    <a:pt x="1459" y="1859"/>
                    <a:pt x="1459" y="1796"/>
                    <a:pt x="1438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1" name="Google Shape;3361;p30"/>
            <p:cNvSpPr/>
            <p:nvPr/>
          </p:nvSpPr>
          <p:spPr>
            <a:xfrm>
              <a:off x="1178359" y="35847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31" y="0"/>
                  </a:moveTo>
                  <a:cubicBezTo>
                    <a:pt x="295" y="0"/>
                    <a:pt x="265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75" y="5"/>
                    <a:pt x="352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2" name="Google Shape;3362;p30"/>
            <p:cNvSpPr/>
            <p:nvPr/>
          </p:nvSpPr>
          <p:spPr>
            <a:xfrm>
              <a:off x="1604125" y="299221"/>
              <a:ext cx="240854" cy="158601"/>
            </a:xfrm>
            <a:custGeom>
              <a:rect b="b" l="l" r="r" t="t"/>
              <a:pathLst>
                <a:path extrusionOk="0" h="1429" w="2170">
                  <a:moveTo>
                    <a:pt x="79" y="1"/>
                  </a:moveTo>
                  <a:cubicBezTo>
                    <a:pt x="28" y="1"/>
                    <a:pt x="1" y="71"/>
                    <a:pt x="57" y="109"/>
                  </a:cubicBezTo>
                  <a:lnTo>
                    <a:pt x="1793" y="1406"/>
                  </a:lnTo>
                  <a:cubicBezTo>
                    <a:pt x="1809" y="1422"/>
                    <a:pt x="1828" y="1429"/>
                    <a:pt x="1847" y="1429"/>
                  </a:cubicBezTo>
                  <a:cubicBezTo>
                    <a:pt x="1877" y="1429"/>
                    <a:pt x="1906" y="1411"/>
                    <a:pt x="1919" y="1385"/>
                  </a:cubicBezTo>
                  <a:lnTo>
                    <a:pt x="2044" y="1176"/>
                  </a:lnTo>
                  <a:lnTo>
                    <a:pt x="2149" y="987"/>
                  </a:lnTo>
                  <a:cubicBezTo>
                    <a:pt x="2170" y="925"/>
                    <a:pt x="2149" y="883"/>
                    <a:pt x="2107" y="862"/>
                  </a:cubicBezTo>
                  <a:lnTo>
                    <a:pt x="98" y="4"/>
                  </a:lnTo>
                  <a:cubicBezTo>
                    <a:pt x="92" y="2"/>
                    <a:pt x="85" y="1"/>
                    <a:pt x="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3" name="Google Shape;3363;p30"/>
            <p:cNvSpPr/>
            <p:nvPr/>
          </p:nvSpPr>
          <p:spPr>
            <a:xfrm>
              <a:off x="1143508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4" name="Google Shape;3364;p30"/>
            <p:cNvSpPr/>
            <p:nvPr/>
          </p:nvSpPr>
          <p:spPr>
            <a:xfrm>
              <a:off x="1619664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5" name="Google Shape;3365;p30"/>
            <p:cNvSpPr/>
            <p:nvPr/>
          </p:nvSpPr>
          <p:spPr>
            <a:xfrm>
              <a:off x="1176029" y="298666"/>
              <a:ext cx="244960" cy="160488"/>
            </a:xfrm>
            <a:custGeom>
              <a:rect b="b" l="l" r="r" t="t"/>
              <a:pathLst>
                <a:path extrusionOk="0" h="1446" w="2207">
                  <a:moveTo>
                    <a:pt x="2119" y="0"/>
                  </a:moveTo>
                  <a:cubicBezTo>
                    <a:pt x="2111" y="0"/>
                    <a:pt x="2102" y="3"/>
                    <a:pt x="2093" y="9"/>
                  </a:cubicBezTo>
                  <a:lnTo>
                    <a:pt x="85" y="867"/>
                  </a:lnTo>
                  <a:cubicBezTo>
                    <a:pt x="22" y="888"/>
                    <a:pt x="1" y="951"/>
                    <a:pt x="43" y="992"/>
                  </a:cubicBezTo>
                  <a:lnTo>
                    <a:pt x="147" y="1202"/>
                  </a:lnTo>
                  <a:lnTo>
                    <a:pt x="273" y="1411"/>
                  </a:lnTo>
                  <a:cubicBezTo>
                    <a:pt x="285" y="1435"/>
                    <a:pt x="312" y="1446"/>
                    <a:pt x="340" y="1446"/>
                  </a:cubicBezTo>
                  <a:cubicBezTo>
                    <a:pt x="360" y="1446"/>
                    <a:pt x="381" y="1440"/>
                    <a:pt x="398" y="1432"/>
                  </a:cubicBezTo>
                  <a:lnTo>
                    <a:pt x="2135" y="114"/>
                  </a:lnTo>
                  <a:cubicBezTo>
                    <a:pt x="2207" y="96"/>
                    <a:pt x="2171" y="0"/>
                    <a:pt x="21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6" name="Google Shape;3366;p30"/>
            <p:cNvSpPr/>
            <p:nvPr/>
          </p:nvSpPr>
          <p:spPr>
            <a:xfrm>
              <a:off x="1604125" y="35847"/>
              <a:ext cx="240854" cy="159711"/>
            </a:xfrm>
            <a:custGeom>
              <a:rect b="b" l="l" r="r" t="t"/>
              <a:pathLst>
                <a:path extrusionOk="0" h="1439" w="2170">
                  <a:moveTo>
                    <a:pt x="1839" y="0"/>
                  </a:moveTo>
                  <a:cubicBezTo>
                    <a:pt x="1818" y="0"/>
                    <a:pt x="1795" y="5"/>
                    <a:pt x="1772" y="13"/>
                  </a:cubicBezTo>
                  <a:lnTo>
                    <a:pt x="57" y="1331"/>
                  </a:lnTo>
                  <a:cubicBezTo>
                    <a:pt x="1" y="1368"/>
                    <a:pt x="28" y="1439"/>
                    <a:pt x="79" y="1439"/>
                  </a:cubicBezTo>
                  <a:cubicBezTo>
                    <a:pt x="85" y="1439"/>
                    <a:pt x="92" y="1438"/>
                    <a:pt x="98" y="1435"/>
                  </a:cubicBezTo>
                  <a:lnTo>
                    <a:pt x="2107" y="578"/>
                  </a:lnTo>
                  <a:cubicBezTo>
                    <a:pt x="2149" y="557"/>
                    <a:pt x="2170" y="494"/>
                    <a:pt x="2149" y="452"/>
                  </a:cubicBezTo>
                  <a:lnTo>
                    <a:pt x="2023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7" name="Google Shape;3367;p30"/>
            <p:cNvSpPr/>
            <p:nvPr/>
          </p:nvSpPr>
          <p:spPr>
            <a:xfrm>
              <a:off x="1299119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1" y="1859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8" name="Google Shape;3368;p30"/>
            <p:cNvSpPr/>
            <p:nvPr/>
          </p:nvSpPr>
          <p:spPr>
            <a:xfrm>
              <a:off x="1562281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8" y="2127"/>
                    <a:pt x="120" y="2115"/>
                  </a:cubicBezTo>
                  <a:lnTo>
                    <a:pt x="1438" y="378"/>
                  </a:lnTo>
                  <a:cubicBezTo>
                    <a:pt x="1459" y="336"/>
                    <a:pt x="1459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9" name="Google Shape;3369;p30"/>
            <p:cNvSpPr/>
            <p:nvPr/>
          </p:nvSpPr>
          <p:spPr>
            <a:xfrm>
              <a:off x="1473376" y="218311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8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0" name="Google Shape;3370;p30"/>
            <p:cNvSpPr/>
            <p:nvPr/>
          </p:nvSpPr>
          <p:spPr>
            <a:xfrm>
              <a:off x="77651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74" y="259"/>
                  </a:moveTo>
                  <a:cubicBezTo>
                    <a:pt x="6151" y="259"/>
                    <a:pt x="7491" y="1632"/>
                    <a:pt x="7512" y="3314"/>
                  </a:cubicBezTo>
                  <a:cubicBezTo>
                    <a:pt x="7512" y="5168"/>
                    <a:pt x="5988" y="6400"/>
                    <a:pt x="4407" y="6400"/>
                  </a:cubicBezTo>
                  <a:cubicBezTo>
                    <a:pt x="3651" y="6400"/>
                    <a:pt x="2882" y="6119"/>
                    <a:pt x="2260" y="5490"/>
                  </a:cubicBezTo>
                  <a:cubicBezTo>
                    <a:pt x="314" y="3565"/>
                    <a:pt x="1695" y="259"/>
                    <a:pt x="4436" y="259"/>
                  </a:cubicBezTo>
                  <a:cubicBezTo>
                    <a:pt x="4449" y="259"/>
                    <a:pt x="4461" y="259"/>
                    <a:pt x="4474" y="259"/>
                  </a:cubicBezTo>
                  <a:close/>
                  <a:moveTo>
                    <a:pt x="4401" y="1"/>
                  </a:moveTo>
                  <a:cubicBezTo>
                    <a:pt x="3589" y="1"/>
                    <a:pt x="2762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03" y="1"/>
                    <a:pt x="4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1" name="Google Shape;3371;p30"/>
            <p:cNvSpPr/>
            <p:nvPr/>
          </p:nvSpPr>
          <p:spPr>
            <a:xfrm>
              <a:off x="537380" y="-27860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94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94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2" name="Google Shape;3372;p30"/>
            <p:cNvSpPr/>
            <p:nvPr/>
          </p:nvSpPr>
          <p:spPr>
            <a:xfrm>
              <a:off x="537380" y="459820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94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94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3" name="Google Shape;3373;p30"/>
            <p:cNvSpPr/>
            <p:nvPr/>
          </p:nvSpPr>
          <p:spPr>
            <a:xfrm>
              <a:off x="386431" y="19976"/>
              <a:ext cx="80803" cy="61598"/>
            </a:xfrm>
            <a:custGeom>
              <a:rect b="b" l="l" r="r" t="t"/>
              <a:pathLst>
                <a:path extrusionOk="0" h="555" w="728">
                  <a:moveTo>
                    <a:pt x="353" y="1"/>
                  </a:moveTo>
                  <a:cubicBezTo>
                    <a:pt x="296" y="1"/>
                    <a:pt x="239" y="18"/>
                    <a:pt x="189" y="51"/>
                  </a:cubicBezTo>
                  <a:cubicBezTo>
                    <a:pt x="1" y="197"/>
                    <a:pt x="64" y="511"/>
                    <a:pt x="315" y="553"/>
                  </a:cubicBezTo>
                  <a:cubicBezTo>
                    <a:pt x="324" y="554"/>
                    <a:pt x="333" y="554"/>
                    <a:pt x="342" y="554"/>
                  </a:cubicBezTo>
                  <a:cubicBezTo>
                    <a:pt x="578" y="554"/>
                    <a:pt x="728" y="295"/>
                    <a:pt x="587" y="114"/>
                  </a:cubicBezTo>
                  <a:cubicBezTo>
                    <a:pt x="524" y="38"/>
                    <a:pt x="439" y="1"/>
                    <a:pt x="3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4" name="Google Shape;3374;p30"/>
            <p:cNvSpPr/>
            <p:nvPr/>
          </p:nvSpPr>
          <p:spPr>
            <a:xfrm>
              <a:off x="672125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63" y="1"/>
                  </a:moveTo>
                  <a:cubicBezTo>
                    <a:pt x="307" y="1"/>
                    <a:pt x="252" y="18"/>
                    <a:pt x="210" y="51"/>
                  </a:cubicBezTo>
                  <a:cubicBezTo>
                    <a:pt x="0" y="198"/>
                    <a:pt x="63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48" y="1"/>
                    <a:pt x="3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5" name="Google Shape;3375;p30"/>
            <p:cNvSpPr/>
            <p:nvPr/>
          </p:nvSpPr>
          <p:spPr>
            <a:xfrm>
              <a:off x="302854" y="140620"/>
              <a:ext cx="69814" cy="62042"/>
            </a:xfrm>
            <a:custGeom>
              <a:rect b="b" l="l" r="r" t="t"/>
              <a:pathLst>
                <a:path extrusionOk="0" h="559" w="629">
                  <a:moveTo>
                    <a:pt x="321" y="0"/>
                  </a:moveTo>
                  <a:cubicBezTo>
                    <a:pt x="238" y="0"/>
                    <a:pt x="154" y="33"/>
                    <a:pt x="105" y="94"/>
                  </a:cubicBezTo>
                  <a:cubicBezTo>
                    <a:pt x="1" y="219"/>
                    <a:pt x="22" y="387"/>
                    <a:pt x="147" y="491"/>
                  </a:cubicBezTo>
                  <a:cubicBezTo>
                    <a:pt x="192" y="537"/>
                    <a:pt x="253" y="558"/>
                    <a:pt x="314" y="558"/>
                  </a:cubicBezTo>
                  <a:cubicBezTo>
                    <a:pt x="395" y="558"/>
                    <a:pt x="476" y="521"/>
                    <a:pt x="524" y="450"/>
                  </a:cubicBezTo>
                  <a:cubicBezTo>
                    <a:pt x="628" y="324"/>
                    <a:pt x="607" y="157"/>
                    <a:pt x="482" y="52"/>
                  </a:cubicBezTo>
                  <a:cubicBezTo>
                    <a:pt x="438" y="17"/>
                    <a:pt x="380" y="0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6" name="Google Shape;3376;p30"/>
            <p:cNvSpPr/>
            <p:nvPr/>
          </p:nvSpPr>
          <p:spPr>
            <a:xfrm>
              <a:off x="764359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7" name="Google Shape;3377;p30"/>
            <p:cNvSpPr/>
            <p:nvPr/>
          </p:nvSpPr>
          <p:spPr>
            <a:xfrm>
              <a:off x="302854" y="290786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42" y="373"/>
                  </a:cubicBezTo>
                  <a:cubicBezTo>
                    <a:pt x="87" y="496"/>
                    <a:pt x="198" y="559"/>
                    <a:pt x="311" y="559"/>
                  </a:cubicBezTo>
                  <a:cubicBezTo>
                    <a:pt x="408" y="559"/>
                    <a:pt x="50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8" name="Google Shape;3378;p30"/>
            <p:cNvSpPr/>
            <p:nvPr/>
          </p:nvSpPr>
          <p:spPr>
            <a:xfrm>
              <a:off x="765025" y="140509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63" y="367"/>
                  </a:cubicBezTo>
                  <a:cubicBezTo>
                    <a:pt x="97" y="492"/>
                    <a:pt x="212" y="562"/>
                    <a:pt x="327" y="562"/>
                  </a:cubicBezTo>
                  <a:cubicBezTo>
                    <a:pt x="423" y="562"/>
                    <a:pt x="518" y="513"/>
                    <a:pt x="565" y="409"/>
                  </a:cubicBezTo>
                  <a:cubicBezTo>
                    <a:pt x="677" y="205"/>
                    <a:pt x="508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9" name="Google Shape;3379;p30"/>
            <p:cNvSpPr/>
            <p:nvPr/>
          </p:nvSpPr>
          <p:spPr>
            <a:xfrm>
              <a:off x="391093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196" y="545"/>
                    <a:pt x="251" y="562"/>
                    <a:pt x="306" y="562"/>
                  </a:cubicBezTo>
                  <a:cubicBezTo>
                    <a:pt x="464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0" name="Google Shape;3380;p30"/>
            <p:cNvSpPr/>
            <p:nvPr/>
          </p:nvSpPr>
          <p:spPr>
            <a:xfrm>
              <a:off x="673235" y="18311"/>
              <a:ext cx="80248" cy="63596"/>
            </a:xfrm>
            <a:custGeom>
              <a:rect b="b" l="l" r="r" t="t"/>
              <a:pathLst>
                <a:path extrusionOk="0" h="573" w="723">
                  <a:moveTo>
                    <a:pt x="344" y="1"/>
                  </a:moveTo>
                  <a:cubicBezTo>
                    <a:pt x="263" y="1"/>
                    <a:pt x="186" y="43"/>
                    <a:pt x="137" y="129"/>
                  </a:cubicBezTo>
                  <a:cubicBezTo>
                    <a:pt x="0" y="305"/>
                    <a:pt x="137" y="572"/>
                    <a:pt x="344" y="572"/>
                  </a:cubicBezTo>
                  <a:cubicBezTo>
                    <a:pt x="358" y="572"/>
                    <a:pt x="373" y="571"/>
                    <a:pt x="388" y="568"/>
                  </a:cubicBezTo>
                  <a:cubicBezTo>
                    <a:pt x="639" y="526"/>
                    <a:pt x="723" y="212"/>
                    <a:pt x="514" y="66"/>
                  </a:cubicBezTo>
                  <a:cubicBezTo>
                    <a:pt x="461" y="22"/>
                    <a:pt x="402" y="1"/>
                    <a:pt x="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1" name="Google Shape;3381;p30"/>
            <p:cNvSpPr/>
            <p:nvPr/>
          </p:nvSpPr>
          <p:spPr>
            <a:xfrm>
              <a:off x="532830" y="211652"/>
              <a:ext cx="84243" cy="67924"/>
            </a:xfrm>
            <a:custGeom>
              <a:rect b="b" l="l" r="r" t="t"/>
              <a:pathLst>
                <a:path extrusionOk="0" h="612" w="759">
                  <a:moveTo>
                    <a:pt x="329" y="0"/>
                  </a:moveTo>
                  <a:cubicBezTo>
                    <a:pt x="241" y="0"/>
                    <a:pt x="150" y="42"/>
                    <a:pt x="84" y="144"/>
                  </a:cubicBezTo>
                  <a:cubicBezTo>
                    <a:pt x="0" y="270"/>
                    <a:pt x="21" y="458"/>
                    <a:pt x="147" y="563"/>
                  </a:cubicBezTo>
                  <a:cubicBezTo>
                    <a:pt x="203" y="595"/>
                    <a:pt x="262" y="612"/>
                    <a:pt x="320" y="612"/>
                  </a:cubicBezTo>
                  <a:cubicBezTo>
                    <a:pt x="413" y="612"/>
                    <a:pt x="501" y="569"/>
                    <a:pt x="565" y="479"/>
                  </a:cubicBezTo>
                  <a:cubicBezTo>
                    <a:pt x="759" y="256"/>
                    <a:pt x="549" y="0"/>
                    <a:pt x="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2" name="Google Shape;3382;p30"/>
            <p:cNvSpPr/>
            <p:nvPr/>
          </p:nvSpPr>
          <p:spPr>
            <a:xfrm>
              <a:off x="374888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3" name="Google Shape;3383;p30"/>
            <p:cNvSpPr/>
            <p:nvPr/>
          </p:nvSpPr>
          <p:spPr>
            <a:xfrm>
              <a:off x="3359131" y="-120756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4" name="Google Shape;3384;p30"/>
            <p:cNvSpPr/>
            <p:nvPr/>
          </p:nvSpPr>
          <p:spPr>
            <a:xfrm>
              <a:off x="3359353" y="357045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5" name="Google Shape;3385;p30"/>
            <p:cNvSpPr/>
            <p:nvPr/>
          </p:nvSpPr>
          <p:spPr>
            <a:xfrm>
              <a:off x="3184873" y="-86017"/>
              <a:ext cx="159718" cy="236736"/>
            </a:xfrm>
            <a:custGeom>
              <a:rect b="b" l="l" r="r" t="t"/>
              <a:pathLst>
                <a:path extrusionOk="0" h="2133" w="1439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79" y="2132"/>
                  </a:cubicBezTo>
                  <a:cubicBezTo>
                    <a:pt x="1411" y="2132"/>
                    <a:pt x="1438" y="2103"/>
                    <a:pt x="1424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6" name="Google Shape;3386;p30"/>
            <p:cNvSpPr/>
            <p:nvPr/>
          </p:nvSpPr>
          <p:spPr>
            <a:xfrm>
              <a:off x="3446370" y="340841"/>
              <a:ext cx="163603" cy="238401"/>
            </a:xfrm>
            <a:custGeom>
              <a:rect b="b" l="l" r="r" t="t"/>
              <a:pathLst>
                <a:path extrusionOk="0" h="2148" w="1474">
                  <a:moveTo>
                    <a:pt x="87" y="1"/>
                  </a:moveTo>
                  <a:cubicBezTo>
                    <a:pt x="44" y="1"/>
                    <a:pt x="1" y="45"/>
                    <a:pt x="30" y="89"/>
                  </a:cubicBezTo>
                  <a:lnTo>
                    <a:pt x="888" y="2098"/>
                  </a:lnTo>
                  <a:cubicBezTo>
                    <a:pt x="903" y="2129"/>
                    <a:pt x="930" y="2148"/>
                    <a:pt x="968" y="2148"/>
                  </a:cubicBezTo>
                  <a:cubicBezTo>
                    <a:pt x="981" y="2148"/>
                    <a:pt x="997" y="2145"/>
                    <a:pt x="1014" y="2140"/>
                  </a:cubicBezTo>
                  <a:lnTo>
                    <a:pt x="1202" y="2014"/>
                  </a:lnTo>
                  <a:lnTo>
                    <a:pt x="1411" y="1910"/>
                  </a:lnTo>
                  <a:cubicBezTo>
                    <a:pt x="1453" y="1889"/>
                    <a:pt x="1474" y="1805"/>
                    <a:pt x="1432" y="1763"/>
                  </a:cubicBezTo>
                  <a:lnTo>
                    <a:pt x="135" y="27"/>
                  </a:lnTo>
                  <a:cubicBezTo>
                    <a:pt x="122" y="8"/>
                    <a:pt x="105" y="1"/>
                    <a:pt x="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7" name="Google Shape;3387;p30"/>
            <p:cNvSpPr/>
            <p:nvPr/>
          </p:nvSpPr>
          <p:spPr>
            <a:xfrm>
              <a:off x="3061783" y="35847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135" y="1435"/>
                    <a:pt x="2177" y="1373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8" name="Google Shape;3388;p30"/>
            <p:cNvSpPr/>
            <p:nvPr/>
          </p:nvSpPr>
          <p:spPr>
            <a:xfrm>
              <a:off x="3489657" y="299221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9" name="Google Shape;3389;p30"/>
            <p:cNvSpPr/>
            <p:nvPr/>
          </p:nvSpPr>
          <p:spPr>
            <a:xfrm>
              <a:off x="3029262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0" name="Google Shape;3390;p30"/>
            <p:cNvSpPr/>
            <p:nvPr/>
          </p:nvSpPr>
          <p:spPr>
            <a:xfrm>
              <a:off x="3503087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60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60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1" name="Google Shape;3391;p30"/>
            <p:cNvSpPr/>
            <p:nvPr/>
          </p:nvSpPr>
          <p:spPr>
            <a:xfrm>
              <a:off x="3064114" y="298555"/>
              <a:ext cx="242519" cy="160599"/>
            </a:xfrm>
            <a:custGeom>
              <a:rect b="b" l="l" r="r" t="t"/>
              <a:pathLst>
                <a:path extrusionOk="0" h="1447" w="2185">
                  <a:moveTo>
                    <a:pt x="2090" y="0"/>
                  </a:moveTo>
                  <a:cubicBezTo>
                    <a:pt x="2078" y="0"/>
                    <a:pt x="2065" y="3"/>
                    <a:pt x="2051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64" y="1436"/>
                    <a:pt x="291" y="1447"/>
                    <a:pt x="319" y="1447"/>
                  </a:cubicBezTo>
                  <a:cubicBezTo>
                    <a:pt x="339" y="1447"/>
                    <a:pt x="360" y="1441"/>
                    <a:pt x="377" y="1433"/>
                  </a:cubicBezTo>
                  <a:lnTo>
                    <a:pt x="2114" y="115"/>
                  </a:lnTo>
                  <a:cubicBezTo>
                    <a:pt x="2184" y="80"/>
                    <a:pt x="2151" y="0"/>
                    <a:pt x="20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2" name="Google Shape;3392;p30"/>
            <p:cNvSpPr/>
            <p:nvPr/>
          </p:nvSpPr>
          <p:spPr>
            <a:xfrm>
              <a:off x="3489657" y="35847"/>
              <a:ext cx="241076" cy="159711"/>
            </a:xfrm>
            <a:custGeom>
              <a:rect b="b" l="l" r="r" t="t"/>
              <a:pathLst>
                <a:path extrusionOk="0" h="1439" w="2172">
                  <a:moveTo>
                    <a:pt x="1827" y="0"/>
                  </a:moveTo>
                  <a:cubicBezTo>
                    <a:pt x="1808" y="0"/>
                    <a:pt x="1790" y="5"/>
                    <a:pt x="1774" y="13"/>
                  </a:cubicBezTo>
                  <a:lnTo>
                    <a:pt x="38" y="1331"/>
                  </a:lnTo>
                  <a:cubicBezTo>
                    <a:pt x="0" y="1368"/>
                    <a:pt x="30" y="1439"/>
                    <a:pt x="81" y="1439"/>
                  </a:cubicBezTo>
                  <a:cubicBezTo>
                    <a:pt x="87" y="1439"/>
                    <a:pt x="94" y="1438"/>
                    <a:pt x="100" y="1435"/>
                  </a:cubicBezTo>
                  <a:lnTo>
                    <a:pt x="2109" y="578"/>
                  </a:lnTo>
                  <a:cubicBezTo>
                    <a:pt x="2151" y="557"/>
                    <a:pt x="2172" y="494"/>
                    <a:pt x="2151" y="452"/>
                  </a:cubicBezTo>
                  <a:lnTo>
                    <a:pt x="2025" y="243"/>
                  </a:lnTo>
                  <a:lnTo>
                    <a:pt x="1921" y="54"/>
                  </a:lnTo>
                  <a:cubicBezTo>
                    <a:pt x="1894" y="15"/>
                    <a:pt x="1859" y="0"/>
                    <a:pt x="18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3" name="Google Shape;3393;p30"/>
            <p:cNvSpPr/>
            <p:nvPr/>
          </p:nvSpPr>
          <p:spPr>
            <a:xfrm>
              <a:off x="3182542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99" y="1"/>
                  </a:moveTo>
                  <a:cubicBezTo>
                    <a:pt x="1386" y="1"/>
                    <a:pt x="1373" y="6"/>
                    <a:pt x="1361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82" y="2131"/>
                  </a:lnTo>
                  <a:cubicBezTo>
                    <a:pt x="493" y="2136"/>
                    <a:pt x="506" y="2139"/>
                    <a:pt x="519" y="2139"/>
                  </a:cubicBezTo>
                  <a:cubicBezTo>
                    <a:pt x="555" y="2139"/>
                    <a:pt x="592" y="2120"/>
                    <a:pt x="608" y="2089"/>
                  </a:cubicBezTo>
                  <a:lnTo>
                    <a:pt x="1445" y="80"/>
                  </a:lnTo>
                  <a:cubicBezTo>
                    <a:pt x="1460" y="35"/>
                    <a:pt x="1431" y="1"/>
                    <a:pt x="13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4" name="Google Shape;3394;p30"/>
            <p:cNvSpPr/>
            <p:nvPr/>
          </p:nvSpPr>
          <p:spPr>
            <a:xfrm>
              <a:off x="3448035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28" y="1"/>
                  </a:moveTo>
                  <a:cubicBezTo>
                    <a:pt x="897" y="1"/>
                    <a:pt x="866" y="24"/>
                    <a:pt x="852" y="64"/>
                  </a:cubicBezTo>
                  <a:lnTo>
                    <a:pt x="15" y="2073"/>
                  </a:lnTo>
                  <a:cubicBezTo>
                    <a:pt x="0" y="2103"/>
                    <a:pt x="27" y="2132"/>
                    <a:pt x="59" y="2132"/>
                  </a:cubicBezTo>
                  <a:cubicBezTo>
                    <a:pt x="73" y="2132"/>
                    <a:pt x="87" y="2127"/>
                    <a:pt x="99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75" y="253"/>
                  </a:cubicBezTo>
                  <a:lnTo>
                    <a:pt x="1187" y="127"/>
                  </a:lnTo>
                  <a:lnTo>
                    <a:pt x="978" y="23"/>
                  </a:lnTo>
                  <a:cubicBezTo>
                    <a:pt x="963" y="8"/>
                    <a:pt x="945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5" name="Google Shape;3395;p30"/>
            <p:cNvSpPr/>
            <p:nvPr/>
          </p:nvSpPr>
          <p:spPr>
            <a:xfrm>
              <a:off x="3359131" y="218311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35" y="1"/>
                  </a:moveTo>
                  <a:cubicBezTo>
                    <a:pt x="105" y="1"/>
                    <a:pt x="0" y="273"/>
                    <a:pt x="147" y="440"/>
                  </a:cubicBezTo>
                  <a:cubicBezTo>
                    <a:pt x="200" y="493"/>
                    <a:pt x="266" y="517"/>
                    <a:pt x="331" y="517"/>
                  </a:cubicBezTo>
                  <a:cubicBezTo>
                    <a:pt x="471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6" name="Google Shape;3396;p30"/>
            <p:cNvSpPr/>
            <p:nvPr/>
          </p:nvSpPr>
          <p:spPr>
            <a:xfrm>
              <a:off x="1963406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15" y="259"/>
                  </a:moveTo>
                  <a:cubicBezTo>
                    <a:pt x="6110" y="259"/>
                    <a:pt x="7491" y="1619"/>
                    <a:pt x="7491" y="3314"/>
                  </a:cubicBezTo>
                  <a:cubicBezTo>
                    <a:pt x="7491" y="5168"/>
                    <a:pt x="5977" y="6400"/>
                    <a:pt x="4402" y="6400"/>
                  </a:cubicBezTo>
                  <a:cubicBezTo>
                    <a:pt x="3649" y="6400"/>
                    <a:pt x="2882" y="6119"/>
                    <a:pt x="2260" y="5490"/>
                  </a:cubicBezTo>
                  <a:cubicBezTo>
                    <a:pt x="314" y="3565"/>
                    <a:pt x="1674" y="259"/>
                    <a:pt x="4415" y="259"/>
                  </a:cubicBezTo>
                  <a:close/>
                  <a:moveTo>
                    <a:pt x="4395" y="1"/>
                  </a:moveTo>
                  <a:cubicBezTo>
                    <a:pt x="3579" y="1"/>
                    <a:pt x="2748" y="301"/>
                    <a:pt x="2071" y="970"/>
                  </a:cubicBezTo>
                  <a:cubicBezTo>
                    <a:pt x="0" y="3063"/>
                    <a:pt x="1465" y="6620"/>
                    <a:pt x="4415" y="6620"/>
                  </a:cubicBezTo>
                  <a:cubicBezTo>
                    <a:pt x="6256" y="6620"/>
                    <a:pt x="7721" y="5155"/>
                    <a:pt x="7742" y="3314"/>
                  </a:cubicBezTo>
                  <a:cubicBezTo>
                    <a:pt x="7742" y="1317"/>
                    <a:pt x="6103" y="1"/>
                    <a:pt x="4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7" name="Google Shape;3397;p30"/>
            <p:cNvSpPr/>
            <p:nvPr/>
          </p:nvSpPr>
          <p:spPr>
            <a:xfrm>
              <a:off x="2423135" y="-27860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8" name="Google Shape;3398;p30"/>
            <p:cNvSpPr/>
            <p:nvPr/>
          </p:nvSpPr>
          <p:spPr>
            <a:xfrm>
              <a:off x="2423135" y="459820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9" name="Google Shape;3399;p30"/>
            <p:cNvSpPr/>
            <p:nvPr/>
          </p:nvSpPr>
          <p:spPr>
            <a:xfrm>
              <a:off x="2269855" y="19976"/>
              <a:ext cx="80914" cy="61598"/>
            </a:xfrm>
            <a:custGeom>
              <a:rect b="b" l="l" r="r" t="t"/>
              <a:pathLst>
                <a:path extrusionOk="0" h="555" w="729">
                  <a:moveTo>
                    <a:pt x="374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7"/>
                    <a:pt x="85" y="511"/>
                    <a:pt x="336" y="553"/>
                  </a:cubicBezTo>
                  <a:cubicBezTo>
                    <a:pt x="344" y="554"/>
                    <a:pt x="352" y="554"/>
                    <a:pt x="361" y="554"/>
                  </a:cubicBezTo>
                  <a:cubicBezTo>
                    <a:pt x="578" y="554"/>
                    <a:pt x="729" y="295"/>
                    <a:pt x="608" y="114"/>
                  </a:cubicBezTo>
                  <a:cubicBezTo>
                    <a:pt x="545" y="38"/>
                    <a:pt x="460" y="1"/>
                    <a:pt x="3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0" name="Google Shape;3400;p30"/>
            <p:cNvSpPr/>
            <p:nvPr/>
          </p:nvSpPr>
          <p:spPr>
            <a:xfrm>
              <a:off x="2552219" y="412428"/>
              <a:ext cx="80026" cy="62930"/>
            </a:xfrm>
            <a:custGeom>
              <a:rect b="b" l="l" r="r" t="t"/>
              <a:pathLst>
                <a:path extrusionOk="0" h="567" w="721">
                  <a:moveTo>
                    <a:pt x="410" y="1"/>
                  </a:moveTo>
                  <a:cubicBezTo>
                    <a:pt x="350" y="1"/>
                    <a:pt x="290" y="18"/>
                    <a:pt x="240" y="51"/>
                  </a:cubicBezTo>
                  <a:cubicBezTo>
                    <a:pt x="1" y="239"/>
                    <a:pt x="166" y="566"/>
                    <a:pt x="405" y="566"/>
                  </a:cubicBezTo>
                  <a:cubicBezTo>
                    <a:pt x="459" y="566"/>
                    <a:pt x="517" y="550"/>
                    <a:pt x="575" y="511"/>
                  </a:cubicBezTo>
                  <a:cubicBezTo>
                    <a:pt x="700" y="428"/>
                    <a:pt x="721" y="239"/>
                    <a:pt x="637" y="114"/>
                  </a:cubicBezTo>
                  <a:cubicBezTo>
                    <a:pt x="587" y="39"/>
                    <a:pt x="499" y="1"/>
                    <a:pt x="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1" name="Google Shape;3401;p30"/>
            <p:cNvSpPr/>
            <p:nvPr/>
          </p:nvSpPr>
          <p:spPr>
            <a:xfrm>
              <a:off x="2181505" y="141063"/>
              <a:ext cx="76918" cy="61154"/>
            </a:xfrm>
            <a:custGeom>
              <a:rect b="b" l="l" r="r" t="t"/>
              <a:pathLst>
                <a:path extrusionOk="0" h="551" w="693">
                  <a:moveTo>
                    <a:pt x="401" y="0"/>
                  </a:moveTo>
                  <a:cubicBezTo>
                    <a:pt x="111" y="0"/>
                    <a:pt x="1" y="412"/>
                    <a:pt x="295" y="529"/>
                  </a:cubicBezTo>
                  <a:cubicBezTo>
                    <a:pt x="324" y="544"/>
                    <a:pt x="355" y="550"/>
                    <a:pt x="386" y="550"/>
                  </a:cubicBezTo>
                  <a:cubicBezTo>
                    <a:pt x="490" y="550"/>
                    <a:pt x="597" y="475"/>
                    <a:pt x="630" y="362"/>
                  </a:cubicBezTo>
                  <a:cubicBezTo>
                    <a:pt x="692" y="215"/>
                    <a:pt x="609" y="69"/>
                    <a:pt x="462" y="6"/>
                  </a:cubicBezTo>
                  <a:cubicBezTo>
                    <a:pt x="441" y="2"/>
                    <a:pt x="421" y="0"/>
                    <a:pt x="4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2" name="Google Shape;3402;p30"/>
            <p:cNvSpPr/>
            <p:nvPr/>
          </p:nvSpPr>
          <p:spPr>
            <a:xfrm>
              <a:off x="2650114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34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3" name="Google Shape;3403;p30"/>
            <p:cNvSpPr/>
            <p:nvPr/>
          </p:nvSpPr>
          <p:spPr>
            <a:xfrm>
              <a:off x="2181616" y="289454"/>
              <a:ext cx="90015" cy="62042"/>
            </a:xfrm>
            <a:custGeom>
              <a:rect b="b" l="l" r="r" t="t"/>
              <a:pathLst>
                <a:path extrusionOk="0" h="559" w="811">
                  <a:moveTo>
                    <a:pt x="415" y="0"/>
                  </a:moveTo>
                  <a:cubicBezTo>
                    <a:pt x="377" y="0"/>
                    <a:pt x="337" y="9"/>
                    <a:pt x="294" y="29"/>
                  </a:cubicBezTo>
                  <a:cubicBezTo>
                    <a:pt x="1" y="166"/>
                    <a:pt x="109" y="558"/>
                    <a:pt x="397" y="558"/>
                  </a:cubicBezTo>
                  <a:cubicBezTo>
                    <a:pt x="418" y="558"/>
                    <a:pt x="439" y="556"/>
                    <a:pt x="461" y="552"/>
                  </a:cubicBezTo>
                  <a:cubicBezTo>
                    <a:pt x="811" y="479"/>
                    <a:pt x="691" y="0"/>
                    <a:pt x="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4" name="Google Shape;3404;p30"/>
            <p:cNvSpPr/>
            <p:nvPr/>
          </p:nvSpPr>
          <p:spPr>
            <a:xfrm>
              <a:off x="2650780" y="140509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53"/>
                    <a:pt x="0" y="220"/>
                    <a:pt x="63" y="367"/>
                  </a:cubicBezTo>
                  <a:cubicBezTo>
                    <a:pt x="97" y="492"/>
                    <a:pt x="212" y="562"/>
                    <a:pt x="327" y="562"/>
                  </a:cubicBezTo>
                  <a:cubicBezTo>
                    <a:pt x="423" y="562"/>
                    <a:pt x="51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5" name="Google Shape;3405;p30"/>
            <p:cNvSpPr/>
            <p:nvPr/>
          </p:nvSpPr>
          <p:spPr>
            <a:xfrm>
              <a:off x="2276847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14" y="0"/>
                  </a:moveTo>
                  <a:cubicBezTo>
                    <a:pt x="234" y="0"/>
                    <a:pt x="155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6" name="Google Shape;3406;p30"/>
            <p:cNvSpPr/>
            <p:nvPr/>
          </p:nvSpPr>
          <p:spPr>
            <a:xfrm>
              <a:off x="2562541" y="19199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10" y="1"/>
                  </a:moveTo>
                  <a:cubicBezTo>
                    <a:pt x="226" y="1"/>
                    <a:pt x="142" y="38"/>
                    <a:pt x="84" y="121"/>
                  </a:cubicBezTo>
                  <a:cubicBezTo>
                    <a:pt x="0" y="246"/>
                    <a:pt x="21" y="414"/>
                    <a:pt x="147" y="497"/>
                  </a:cubicBezTo>
                  <a:cubicBezTo>
                    <a:pt x="201" y="535"/>
                    <a:pt x="259" y="552"/>
                    <a:pt x="315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61" y="86"/>
                    <a:pt x="437" y="1"/>
                    <a:pt x="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7" name="Google Shape;3407;p30"/>
            <p:cNvSpPr/>
            <p:nvPr/>
          </p:nvSpPr>
          <p:spPr>
            <a:xfrm>
              <a:off x="2412591" y="214093"/>
              <a:ext cx="85020" cy="65150"/>
            </a:xfrm>
            <a:custGeom>
              <a:rect b="b" l="l" r="r" t="t"/>
              <a:pathLst>
                <a:path extrusionOk="0" h="587" w="766">
                  <a:moveTo>
                    <a:pt x="380" y="0"/>
                  </a:moveTo>
                  <a:cubicBezTo>
                    <a:pt x="289" y="0"/>
                    <a:pt x="202" y="46"/>
                    <a:pt x="138" y="122"/>
                  </a:cubicBezTo>
                  <a:cubicBezTo>
                    <a:pt x="1" y="318"/>
                    <a:pt x="138" y="587"/>
                    <a:pt x="379" y="587"/>
                  </a:cubicBezTo>
                  <a:cubicBezTo>
                    <a:pt x="396" y="587"/>
                    <a:pt x="413" y="585"/>
                    <a:pt x="431" y="583"/>
                  </a:cubicBezTo>
                  <a:cubicBezTo>
                    <a:pt x="682" y="541"/>
                    <a:pt x="765" y="206"/>
                    <a:pt x="556" y="60"/>
                  </a:cubicBezTo>
                  <a:cubicBezTo>
                    <a:pt x="499" y="19"/>
                    <a:pt x="439" y="0"/>
                    <a:pt x="3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8" name="Google Shape;3408;p30"/>
            <p:cNvSpPr/>
            <p:nvPr/>
          </p:nvSpPr>
          <p:spPr>
            <a:xfrm>
              <a:off x="2260643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37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37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37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9" name="Google Shape;3409;p30"/>
            <p:cNvSpPr/>
            <p:nvPr/>
          </p:nvSpPr>
          <p:spPr>
            <a:xfrm>
              <a:off x="5244885" y="-120756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49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0" name="Google Shape;3410;p30"/>
            <p:cNvSpPr/>
            <p:nvPr/>
          </p:nvSpPr>
          <p:spPr>
            <a:xfrm>
              <a:off x="5244885" y="357045"/>
              <a:ext cx="74032" cy="256603"/>
            </a:xfrm>
            <a:custGeom>
              <a:rect b="b" l="l" r="r" t="t"/>
              <a:pathLst>
                <a:path extrusionOk="0" h="2312" w="667">
                  <a:moveTo>
                    <a:pt x="335" y="1"/>
                  </a:moveTo>
                  <a:cubicBezTo>
                    <a:pt x="303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4" y="2311"/>
                    <a:pt x="582" y="2312"/>
                    <a:pt x="589" y="2312"/>
                  </a:cubicBezTo>
                  <a:cubicBezTo>
                    <a:pt x="638" y="2312"/>
                    <a:pt x="667" y="2260"/>
                    <a:pt x="649" y="2224"/>
                  </a:cubicBezTo>
                  <a:lnTo>
                    <a:pt x="398" y="48"/>
                  </a:lnTo>
                  <a:cubicBezTo>
                    <a:pt x="398" y="17"/>
                    <a:pt x="366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1" name="Google Shape;3411;p30"/>
            <p:cNvSpPr/>
            <p:nvPr/>
          </p:nvSpPr>
          <p:spPr>
            <a:xfrm>
              <a:off x="5068297" y="-86017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8" y="2132"/>
                    <a:pt x="1384" y="2132"/>
                  </a:cubicBezTo>
                  <a:cubicBezTo>
                    <a:pt x="1422" y="2132"/>
                    <a:pt x="1459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2" name="Google Shape;3412;p30"/>
            <p:cNvSpPr/>
            <p:nvPr/>
          </p:nvSpPr>
          <p:spPr>
            <a:xfrm>
              <a:off x="5335455" y="343061"/>
              <a:ext cx="160273" cy="236181"/>
            </a:xfrm>
            <a:custGeom>
              <a:rect b="b" l="l" r="r" t="t"/>
              <a:pathLst>
                <a:path extrusionOk="0" h="2128" w="1444">
                  <a:moveTo>
                    <a:pt x="61" y="1"/>
                  </a:moveTo>
                  <a:cubicBezTo>
                    <a:pt x="28" y="1"/>
                    <a:pt x="0" y="35"/>
                    <a:pt x="0" y="69"/>
                  </a:cubicBezTo>
                  <a:lnTo>
                    <a:pt x="837" y="2078"/>
                  </a:lnTo>
                  <a:cubicBezTo>
                    <a:pt x="852" y="2109"/>
                    <a:pt x="890" y="2128"/>
                    <a:pt x="926" y="2128"/>
                  </a:cubicBezTo>
                  <a:cubicBezTo>
                    <a:pt x="939" y="2128"/>
                    <a:pt x="951" y="2125"/>
                    <a:pt x="963" y="2120"/>
                  </a:cubicBezTo>
                  <a:lnTo>
                    <a:pt x="1172" y="1994"/>
                  </a:lnTo>
                  <a:lnTo>
                    <a:pt x="1381" y="1890"/>
                  </a:lnTo>
                  <a:cubicBezTo>
                    <a:pt x="1423" y="1848"/>
                    <a:pt x="1444" y="1785"/>
                    <a:pt x="1402" y="1743"/>
                  </a:cubicBezTo>
                  <a:lnTo>
                    <a:pt x="84" y="7"/>
                  </a:lnTo>
                  <a:cubicBezTo>
                    <a:pt x="76" y="3"/>
                    <a:pt x="68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3" name="Google Shape;3413;p30"/>
            <p:cNvSpPr/>
            <p:nvPr/>
          </p:nvSpPr>
          <p:spPr>
            <a:xfrm>
              <a:off x="4947538" y="35847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46" y="0"/>
                  </a:moveTo>
                  <a:cubicBezTo>
                    <a:pt x="313" y="0"/>
                    <a:pt x="278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4" name="Google Shape;3414;p30"/>
            <p:cNvSpPr/>
            <p:nvPr/>
          </p:nvSpPr>
          <p:spPr>
            <a:xfrm>
              <a:off x="5373747" y="298555"/>
              <a:ext cx="242741" cy="159267"/>
            </a:xfrm>
            <a:custGeom>
              <a:rect b="b" l="l" r="r" t="t"/>
              <a:pathLst>
                <a:path extrusionOk="0" h="1435" w="2187">
                  <a:moveTo>
                    <a:pt x="86" y="0"/>
                  </a:moveTo>
                  <a:cubicBezTo>
                    <a:pt x="36" y="0"/>
                    <a:pt x="0" y="80"/>
                    <a:pt x="53" y="115"/>
                  </a:cubicBezTo>
                  <a:lnTo>
                    <a:pt x="1789" y="1412"/>
                  </a:lnTo>
                  <a:cubicBezTo>
                    <a:pt x="1805" y="1428"/>
                    <a:pt x="1824" y="1435"/>
                    <a:pt x="1843" y="1435"/>
                  </a:cubicBezTo>
                  <a:cubicBezTo>
                    <a:pt x="1873" y="1435"/>
                    <a:pt x="1902" y="1417"/>
                    <a:pt x="1915" y="1391"/>
                  </a:cubicBezTo>
                  <a:lnTo>
                    <a:pt x="2040" y="1182"/>
                  </a:lnTo>
                  <a:lnTo>
                    <a:pt x="2166" y="993"/>
                  </a:lnTo>
                  <a:cubicBezTo>
                    <a:pt x="2187" y="931"/>
                    <a:pt x="2166" y="889"/>
                    <a:pt x="2103" y="868"/>
                  </a:cubicBezTo>
                  <a:lnTo>
                    <a:pt x="115" y="10"/>
                  </a:lnTo>
                  <a:cubicBezTo>
                    <a:pt x="105" y="3"/>
                    <a:pt x="95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5" name="Google Shape;3415;p30"/>
            <p:cNvSpPr/>
            <p:nvPr/>
          </p:nvSpPr>
          <p:spPr>
            <a:xfrm>
              <a:off x="4915017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6" name="Google Shape;3416;p30"/>
            <p:cNvSpPr/>
            <p:nvPr/>
          </p:nvSpPr>
          <p:spPr>
            <a:xfrm>
              <a:off x="5388842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7" name="Google Shape;3417;p30"/>
            <p:cNvSpPr/>
            <p:nvPr/>
          </p:nvSpPr>
          <p:spPr>
            <a:xfrm>
              <a:off x="4947538" y="298555"/>
              <a:ext cx="242852" cy="160599"/>
            </a:xfrm>
            <a:custGeom>
              <a:rect b="b" l="l" r="r" t="t"/>
              <a:pathLst>
                <a:path extrusionOk="0" h="1447" w="2188">
                  <a:moveTo>
                    <a:pt x="2109" y="0"/>
                  </a:moveTo>
                  <a:cubicBezTo>
                    <a:pt x="2098" y="0"/>
                    <a:pt x="2086" y="3"/>
                    <a:pt x="2072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76" y="1436"/>
                    <a:pt x="308" y="1447"/>
                    <a:pt x="339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188" y="80"/>
                    <a:pt x="2167" y="0"/>
                    <a:pt x="21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8" name="Google Shape;3418;p30"/>
            <p:cNvSpPr/>
            <p:nvPr/>
          </p:nvSpPr>
          <p:spPr>
            <a:xfrm>
              <a:off x="5373303" y="35847"/>
              <a:ext cx="243185" cy="159711"/>
            </a:xfrm>
            <a:custGeom>
              <a:rect b="b" l="l" r="r" t="t"/>
              <a:pathLst>
                <a:path extrusionOk="0" h="1439" w="2191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45" y="1439"/>
                    <a:pt x="99" y="1439"/>
                  </a:cubicBezTo>
                  <a:cubicBezTo>
                    <a:pt x="106" y="1439"/>
                    <a:pt x="113" y="1438"/>
                    <a:pt x="119" y="1435"/>
                  </a:cubicBezTo>
                  <a:lnTo>
                    <a:pt x="2107" y="578"/>
                  </a:lnTo>
                  <a:cubicBezTo>
                    <a:pt x="2170" y="557"/>
                    <a:pt x="2191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9" name="Google Shape;3419;p30"/>
            <p:cNvSpPr/>
            <p:nvPr/>
          </p:nvSpPr>
          <p:spPr>
            <a:xfrm>
              <a:off x="5070628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0" name="Google Shape;3420;p30"/>
            <p:cNvSpPr/>
            <p:nvPr/>
          </p:nvSpPr>
          <p:spPr>
            <a:xfrm>
              <a:off x="5333790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6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1" name="Google Shape;3421;p30"/>
            <p:cNvSpPr/>
            <p:nvPr/>
          </p:nvSpPr>
          <p:spPr>
            <a:xfrm>
              <a:off x="5242554" y="218311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2" name="Google Shape;3422;p30"/>
            <p:cNvSpPr/>
            <p:nvPr/>
          </p:nvSpPr>
          <p:spPr>
            <a:xfrm>
              <a:off x="3846830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512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35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3" name="Google Shape;3423;p30"/>
            <p:cNvSpPr/>
            <p:nvPr/>
          </p:nvSpPr>
          <p:spPr>
            <a:xfrm>
              <a:off x="4297346" y="-27860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315"/>
                    <a:pt x="189" y="482"/>
                  </a:cubicBezTo>
                  <a:cubicBezTo>
                    <a:pt x="242" y="535"/>
                    <a:pt x="308" y="559"/>
                    <a:pt x="373" y="559"/>
                  </a:cubicBezTo>
                  <a:cubicBezTo>
                    <a:pt x="51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4" name="Google Shape;3424;p30"/>
            <p:cNvSpPr/>
            <p:nvPr/>
          </p:nvSpPr>
          <p:spPr>
            <a:xfrm>
              <a:off x="4297346" y="459820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89" y="461"/>
                  </a:cubicBezTo>
                  <a:cubicBezTo>
                    <a:pt x="244" y="524"/>
                    <a:pt x="314" y="552"/>
                    <a:pt x="382" y="552"/>
                  </a:cubicBezTo>
                  <a:cubicBezTo>
                    <a:pt x="51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5" name="Google Shape;3425;p30"/>
            <p:cNvSpPr/>
            <p:nvPr/>
          </p:nvSpPr>
          <p:spPr>
            <a:xfrm>
              <a:off x="4155609" y="18977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69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53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6" name="Google Shape;3426;p30"/>
            <p:cNvSpPr/>
            <p:nvPr/>
          </p:nvSpPr>
          <p:spPr>
            <a:xfrm>
              <a:off x="4441303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8"/>
                    <a:pt x="84" y="511"/>
                    <a:pt x="335" y="553"/>
                  </a:cubicBezTo>
                  <a:cubicBezTo>
                    <a:pt x="351" y="556"/>
                    <a:pt x="367" y="558"/>
                    <a:pt x="382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7" name="Google Shape;3427;p30"/>
            <p:cNvSpPr/>
            <p:nvPr/>
          </p:nvSpPr>
          <p:spPr>
            <a:xfrm>
              <a:off x="4071034" y="140509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1" y="0"/>
                  </a:moveTo>
                  <a:cubicBezTo>
                    <a:pt x="212" y="0"/>
                    <a:pt x="103" y="79"/>
                    <a:pt x="51" y="199"/>
                  </a:cubicBezTo>
                  <a:cubicBezTo>
                    <a:pt x="0" y="388"/>
                    <a:pt x="145" y="562"/>
                    <a:pt x="325" y="562"/>
                  </a:cubicBezTo>
                  <a:cubicBezTo>
                    <a:pt x="365" y="562"/>
                    <a:pt x="407" y="553"/>
                    <a:pt x="449" y="534"/>
                  </a:cubicBezTo>
                  <a:cubicBezTo>
                    <a:pt x="658" y="409"/>
                    <a:pt x="637" y="95"/>
                    <a:pt x="407" y="11"/>
                  </a:cubicBezTo>
                  <a:cubicBezTo>
                    <a:pt x="382" y="4"/>
                    <a:pt x="356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8" name="Google Shape;3428;p30"/>
            <p:cNvSpPr/>
            <p:nvPr/>
          </p:nvSpPr>
          <p:spPr>
            <a:xfrm>
              <a:off x="4535424" y="291452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2" y="0"/>
                  </a:moveTo>
                  <a:cubicBezTo>
                    <a:pt x="213" y="0"/>
                    <a:pt x="104" y="79"/>
                    <a:pt x="52" y="200"/>
                  </a:cubicBezTo>
                  <a:cubicBezTo>
                    <a:pt x="1" y="388"/>
                    <a:pt x="145" y="562"/>
                    <a:pt x="326" y="562"/>
                  </a:cubicBezTo>
                  <a:cubicBezTo>
                    <a:pt x="366" y="562"/>
                    <a:pt x="408" y="553"/>
                    <a:pt x="450" y="534"/>
                  </a:cubicBezTo>
                  <a:cubicBezTo>
                    <a:pt x="659" y="409"/>
                    <a:pt x="638" y="95"/>
                    <a:pt x="408" y="11"/>
                  </a:cubicBezTo>
                  <a:cubicBezTo>
                    <a:pt x="382" y="4"/>
                    <a:pt x="357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9" name="Google Shape;3429;p30"/>
            <p:cNvSpPr/>
            <p:nvPr/>
          </p:nvSpPr>
          <p:spPr>
            <a:xfrm>
              <a:off x="4072032" y="290786"/>
              <a:ext cx="74920" cy="62153"/>
            </a:xfrm>
            <a:custGeom>
              <a:rect b="b" l="l" r="r" t="t"/>
              <a:pathLst>
                <a:path extrusionOk="0" h="560" w="675">
                  <a:moveTo>
                    <a:pt x="323" y="1"/>
                  </a:moveTo>
                  <a:cubicBezTo>
                    <a:pt x="293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74" y="216"/>
                    <a:pt x="516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0" name="Google Shape;3430;p30"/>
            <p:cNvSpPr/>
            <p:nvPr/>
          </p:nvSpPr>
          <p:spPr>
            <a:xfrm>
              <a:off x="4536534" y="140509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42" y="367"/>
                  </a:cubicBezTo>
                  <a:cubicBezTo>
                    <a:pt x="88" y="492"/>
                    <a:pt x="202" y="562"/>
                    <a:pt x="316" y="562"/>
                  </a:cubicBezTo>
                  <a:cubicBezTo>
                    <a:pt x="412" y="562"/>
                    <a:pt x="50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1" name="Google Shape;3431;p30"/>
            <p:cNvSpPr/>
            <p:nvPr/>
          </p:nvSpPr>
          <p:spPr>
            <a:xfrm>
              <a:off x="4160271" y="412872"/>
              <a:ext cx="69259" cy="62486"/>
            </a:xfrm>
            <a:custGeom>
              <a:rect b="b" l="l" r="r" t="t"/>
              <a:pathLst>
                <a:path extrusionOk="0" h="563" w="624">
                  <a:moveTo>
                    <a:pt x="330" y="0"/>
                  </a:moveTo>
                  <a:cubicBezTo>
                    <a:pt x="247" y="0"/>
                    <a:pt x="163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7" y="562"/>
                    <a:pt x="623" y="422"/>
                    <a:pt x="608" y="235"/>
                  </a:cubicBezTo>
                  <a:cubicBezTo>
                    <a:pt x="582" y="83"/>
                    <a:pt x="457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2" name="Google Shape;3432;p30"/>
            <p:cNvSpPr/>
            <p:nvPr/>
          </p:nvSpPr>
          <p:spPr>
            <a:xfrm>
              <a:off x="4448295" y="19421"/>
              <a:ext cx="68704" cy="62153"/>
            </a:xfrm>
            <a:custGeom>
              <a:rect b="b" l="l" r="r" t="t"/>
              <a:pathLst>
                <a:path extrusionOk="0" h="560" w="619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516"/>
                  </a:cubicBezTo>
                  <a:cubicBezTo>
                    <a:pt x="196" y="546"/>
                    <a:pt x="249" y="559"/>
                    <a:pt x="301" y="559"/>
                  </a:cubicBezTo>
                  <a:cubicBezTo>
                    <a:pt x="467" y="559"/>
                    <a:pt x="618" y="420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3" name="Google Shape;3433;p30"/>
            <p:cNvSpPr/>
            <p:nvPr/>
          </p:nvSpPr>
          <p:spPr>
            <a:xfrm>
              <a:off x="4302008" y="214426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33" y="1"/>
                  </a:moveTo>
                  <a:cubicBezTo>
                    <a:pt x="247" y="1"/>
                    <a:pt x="162" y="38"/>
                    <a:pt x="105" y="119"/>
                  </a:cubicBezTo>
                  <a:cubicBezTo>
                    <a:pt x="0" y="245"/>
                    <a:pt x="42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4" name="Google Shape;3434;p30"/>
            <p:cNvSpPr/>
            <p:nvPr/>
          </p:nvSpPr>
          <p:spPr>
            <a:xfrm>
              <a:off x="4144066" y="102662"/>
              <a:ext cx="341524" cy="289899"/>
            </a:xfrm>
            <a:custGeom>
              <a:rect b="b" l="l" r="r" t="t"/>
              <a:pathLst>
                <a:path extrusionOk="0" h="2612" w="3077">
                  <a:moveTo>
                    <a:pt x="1758" y="227"/>
                  </a:moveTo>
                  <a:cubicBezTo>
                    <a:pt x="2344" y="227"/>
                    <a:pt x="2846" y="708"/>
                    <a:pt x="2846" y="1294"/>
                  </a:cubicBezTo>
                  <a:cubicBezTo>
                    <a:pt x="2846" y="1947"/>
                    <a:pt x="2305" y="2379"/>
                    <a:pt x="1749" y="2379"/>
                  </a:cubicBezTo>
                  <a:cubicBezTo>
                    <a:pt x="1486" y="2379"/>
                    <a:pt x="1219" y="2283"/>
                    <a:pt x="1005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6" y="0"/>
                  </a:moveTo>
                  <a:cubicBezTo>
                    <a:pt x="1432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90" y="2612"/>
                    <a:pt x="3076" y="2026"/>
                    <a:pt x="3076" y="1315"/>
                  </a:cubicBezTo>
                  <a:cubicBezTo>
                    <a:pt x="3076" y="524"/>
                    <a:pt x="2428" y="0"/>
                    <a:pt x="1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5" name="Google Shape;3435;p30"/>
            <p:cNvSpPr/>
            <p:nvPr/>
          </p:nvSpPr>
          <p:spPr>
            <a:xfrm>
              <a:off x="7130640" y="-120756"/>
              <a:ext cx="72034" cy="257935"/>
            </a:xfrm>
            <a:custGeom>
              <a:rect b="b" l="l" r="r" t="t"/>
              <a:pathLst>
                <a:path extrusionOk="0" h="2324" w="649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298" y="2323"/>
                    <a:pt x="324" y="2323"/>
                  </a:cubicBezTo>
                  <a:cubicBezTo>
                    <a:pt x="351" y="2323"/>
                    <a:pt x="377" y="2302"/>
                    <a:pt x="377" y="2261"/>
                  </a:cubicBezTo>
                  <a:lnTo>
                    <a:pt x="649" y="105"/>
                  </a:lnTo>
                  <a:cubicBezTo>
                    <a:pt x="649" y="43"/>
                    <a:pt x="607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6" name="Google Shape;3436;p30"/>
            <p:cNvSpPr/>
            <p:nvPr/>
          </p:nvSpPr>
          <p:spPr>
            <a:xfrm>
              <a:off x="7130640" y="357045"/>
              <a:ext cx="72034" cy="256603"/>
            </a:xfrm>
            <a:custGeom>
              <a:rect b="b" l="l" r="r" t="t"/>
              <a:pathLst>
                <a:path extrusionOk="0" h="2312" w="649">
                  <a:moveTo>
                    <a:pt x="324" y="1"/>
                  </a:moveTo>
                  <a:cubicBezTo>
                    <a:pt x="298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1" y="2311"/>
                    <a:pt x="576" y="2312"/>
                    <a:pt x="582" y="2312"/>
                  </a:cubicBezTo>
                  <a:cubicBezTo>
                    <a:pt x="617" y="2312"/>
                    <a:pt x="649" y="2260"/>
                    <a:pt x="649" y="2224"/>
                  </a:cubicBezTo>
                  <a:lnTo>
                    <a:pt x="377" y="48"/>
                  </a:lnTo>
                  <a:cubicBezTo>
                    <a:pt x="377" y="17"/>
                    <a:pt x="351" y="1"/>
                    <a:pt x="3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7" name="Google Shape;3437;p30"/>
            <p:cNvSpPr/>
            <p:nvPr/>
          </p:nvSpPr>
          <p:spPr>
            <a:xfrm>
              <a:off x="6954051" y="-86017"/>
              <a:ext cx="163381" cy="239289"/>
            </a:xfrm>
            <a:custGeom>
              <a:rect b="b" l="l" r="r" t="t"/>
              <a:pathLst>
                <a:path extrusionOk="0" h="2156" w="1472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4" y="2144"/>
                    <a:pt x="1376" y="2155"/>
                    <a:pt x="1397" y="2155"/>
                  </a:cubicBezTo>
                  <a:cubicBezTo>
                    <a:pt x="1437" y="2155"/>
                    <a:pt x="1472" y="2114"/>
                    <a:pt x="1445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8" name="Google Shape;3438;p30"/>
            <p:cNvSpPr/>
            <p:nvPr/>
          </p:nvSpPr>
          <p:spPr>
            <a:xfrm>
              <a:off x="7217213" y="341840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26" y="2139"/>
                    <a:pt x="962" y="2139"/>
                  </a:cubicBezTo>
                  <a:cubicBezTo>
                    <a:pt x="975" y="2139"/>
                    <a:pt x="987" y="2136"/>
                    <a:pt x="999" y="2131"/>
                  </a:cubicBezTo>
                  <a:lnTo>
                    <a:pt x="1208" y="2005"/>
                  </a:lnTo>
                  <a:lnTo>
                    <a:pt x="1396" y="1901"/>
                  </a:lnTo>
                  <a:cubicBezTo>
                    <a:pt x="1459" y="1880"/>
                    <a:pt x="1459" y="1796"/>
                    <a:pt x="1438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9" name="Google Shape;3439;p30"/>
            <p:cNvSpPr/>
            <p:nvPr/>
          </p:nvSpPr>
          <p:spPr>
            <a:xfrm>
              <a:off x="6833292" y="35847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32" y="0"/>
                  </a:moveTo>
                  <a:cubicBezTo>
                    <a:pt x="295" y="0"/>
                    <a:pt x="265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75" y="5"/>
                    <a:pt x="352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0" name="Google Shape;3440;p30"/>
            <p:cNvSpPr/>
            <p:nvPr/>
          </p:nvSpPr>
          <p:spPr>
            <a:xfrm>
              <a:off x="7259057" y="299221"/>
              <a:ext cx="240854" cy="158601"/>
            </a:xfrm>
            <a:custGeom>
              <a:rect b="b" l="l" r="r" t="t"/>
              <a:pathLst>
                <a:path extrusionOk="0" h="1429" w="2170">
                  <a:moveTo>
                    <a:pt x="94" y="1"/>
                  </a:moveTo>
                  <a:cubicBezTo>
                    <a:pt x="28" y="1"/>
                    <a:pt x="1" y="71"/>
                    <a:pt x="57" y="109"/>
                  </a:cubicBezTo>
                  <a:lnTo>
                    <a:pt x="1793" y="1406"/>
                  </a:lnTo>
                  <a:cubicBezTo>
                    <a:pt x="1809" y="1422"/>
                    <a:pt x="1828" y="1429"/>
                    <a:pt x="1847" y="1429"/>
                  </a:cubicBezTo>
                  <a:cubicBezTo>
                    <a:pt x="1877" y="1429"/>
                    <a:pt x="1906" y="1411"/>
                    <a:pt x="1919" y="1385"/>
                  </a:cubicBezTo>
                  <a:lnTo>
                    <a:pt x="2044" y="1176"/>
                  </a:lnTo>
                  <a:lnTo>
                    <a:pt x="2149" y="987"/>
                  </a:lnTo>
                  <a:cubicBezTo>
                    <a:pt x="2170" y="925"/>
                    <a:pt x="2170" y="883"/>
                    <a:pt x="2107" y="862"/>
                  </a:cubicBezTo>
                  <a:lnTo>
                    <a:pt x="119" y="4"/>
                  </a:lnTo>
                  <a:cubicBezTo>
                    <a:pt x="110" y="2"/>
                    <a:pt x="102" y="1"/>
                    <a:pt x="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1" name="Google Shape;3441;p30"/>
            <p:cNvSpPr/>
            <p:nvPr/>
          </p:nvSpPr>
          <p:spPr>
            <a:xfrm>
              <a:off x="6798441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2" name="Google Shape;3442;p30"/>
            <p:cNvSpPr/>
            <p:nvPr/>
          </p:nvSpPr>
          <p:spPr>
            <a:xfrm>
              <a:off x="7274596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3" name="Google Shape;3443;p30"/>
            <p:cNvSpPr/>
            <p:nvPr/>
          </p:nvSpPr>
          <p:spPr>
            <a:xfrm>
              <a:off x="6833292" y="298666"/>
              <a:ext cx="242963" cy="160488"/>
            </a:xfrm>
            <a:custGeom>
              <a:rect b="b" l="l" r="r" t="t"/>
              <a:pathLst>
                <a:path extrusionOk="0" h="1446" w="2189">
                  <a:moveTo>
                    <a:pt x="2099" y="0"/>
                  </a:moveTo>
                  <a:cubicBezTo>
                    <a:pt x="2090" y="0"/>
                    <a:pt x="2081" y="3"/>
                    <a:pt x="2072" y="9"/>
                  </a:cubicBezTo>
                  <a:lnTo>
                    <a:pt x="64" y="867"/>
                  </a:lnTo>
                  <a:cubicBezTo>
                    <a:pt x="22" y="888"/>
                    <a:pt x="1" y="951"/>
                    <a:pt x="22" y="992"/>
                  </a:cubicBezTo>
                  <a:lnTo>
                    <a:pt x="147" y="1202"/>
                  </a:lnTo>
                  <a:lnTo>
                    <a:pt x="252" y="1411"/>
                  </a:lnTo>
                  <a:cubicBezTo>
                    <a:pt x="276" y="1435"/>
                    <a:pt x="301" y="1446"/>
                    <a:pt x="330" y="1446"/>
                  </a:cubicBezTo>
                  <a:cubicBezTo>
                    <a:pt x="350" y="1446"/>
                    <a:pt x="372" y="1440"/>
                    <a:pt x="398" y="1432"/>
                  </a:cubicBezTo>
                  <a:lnTo>
                    <a:pt x="2135" y="114"/>
                  </a:lnTo>
                  <a:cubicBezTo>
                    <a:pt x="2189" y="96"/>
                    <a:pt x="2150" y="0"/>
                    <a:pt x="20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4" name="Google Shape;3444;p30"/>
            <p:cNvSpPr/>
            <p:nvPr/>
          </p:nvSpPr>
          <p:spPr>
            <a:xfrm>
              <a:off x="7259057" y="35847"/>
              <a:ext cx="240854" cy="159711"/>
            </a:xfrm>
            <a:custGeom>
              <a:rect b="b" l="l" r="r" t="t"/>
              <a:pathLst>
                <a:path extrusionOk="0" h="1439" w="2170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28" y="1439"/>
                    <a:pt x="79" y="1439"/>
                  </a:cubicBezTo>
                  <a:cubicBezTo>
                    <a:pt x="85" y="1439"/>
                    <a:pt x="92" y="1438"/>
                    <a:pt x="98" y="1435"/>
                  </a:cubicBezTo>
                  <a:lnTo>
                    <a:pt x="2107" y="578"/>
                  </a:lnTo>
                  <a:cubicBezTo>
                    <a:pt x="2170" y="557"/>
                    <a:pt x="2170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5" name="Google Shape;3445;p30"/>
            <p:cNvSpPr/>
            <p:nvPr/>
          </p:nvSpPr>
          <p:spPr>
            <a:xfrm>
              <a:off x="6954051" y="341840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6" name="Google Shape;3446;p30"/>
            <p:cNvSpPr/>
            <p:nvPr/>
          </p:nvSpPr>
          <p:spPr>
            <a:xfrm>
              <a:off x="7217213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8" y="2127"/>
                    <a:pt x="120" y="2115"/>
                  </a:cubicBezTo>
                  <a:lnTo>
                    <a:pt x="1438" y="378"/>
                  </a:lnTo>
                  <a:cubicBezTo>
                    <a:pt x="1459" y="336"/>
                    <a:pt x="1459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7" name="Google Shape;3447;p30"/>
            <p:cNvSpPr/>
            <p:nvPr/>
          </p:nvSpPr>
          <p:spPr>
            <a:xfrm>
              <a:off x="7128309" y="218311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8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8" name="Google Shape;3448;p30"/>
            <p:cNvSpPr/>
            <p:nvPr/>
          </p:nvSpPr>
          <p:spPr>
            <a:xfrm>
              <a:off x="5732584" y="-121533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491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14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9" name="Google Shape;3449;p30"/>
            <p:cNvSpPr/>
            <p:nvPr/>
          </p:nvSpPr>
          <p:spPr>
            <a:xfrm>
              <a:off x="6192313" y="-27860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94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94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0" name="Google Shape;3450;p30"/>
            <p:cNvSpPr/>
            <p:nvPr/>
          </p:nvSpPr>
          <p:spPr>
            <a:xfrm>
              <a:off x="6192313" y="459820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94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94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1" name="Google Shape;3451;p30"/>
            <p:cNvSpPr/>
            <p:nvPr/>
          </p:nvSpPr>
          <p:spPr>
            <a:xfrm>
              <a:off x="6041364" y="18977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55" y="1"/>
                  </a:moveTo>
                  <a:cubicBezTo>
                    <a:pt x="297" y="1"/>
                    <a:pt x="238" y="19"/>
                    <a:pt x="189" y="60"/>
                  </a:cubicBezTo>
                  <a:cubicBezTo>
                    <a:pt x="1" y="206"/>
                    <a:pt x="64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46" y="1"/>
                    <a:pt x="3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2" name="Google Shape;3452;p30"/>
            <p:cNvSpPr/>
            <p:nvPr/>
          </p:nvSpPr>
          <p:spPr>
            <a:xfrm>
              <a:off x="6327057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0" y="198"/>
                    <a:pt x="84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3" name="Google Shape;3453;p30"/>
            <p:cNvSpPr/>
            <p:nvPr/>
          </p:nvSpPr>
          <p:spPr>
            <a:xfrm>
              <a:off x="5957121" y="140509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47" y="0"/>
                  </a:moveTo>
                  <a:cubicBezTo>
                    <a:pt x="224" y="0"/>
                    <a:pt x="104" y="79"/>
                    <a:pt x="69" y="199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400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4" name="Google Shape;3454;p30"/>
            <p:cNvSpPr/>
            <p:nvPr/>
          </p:nvSpPr>
          <p:spPr>
            <a:xfrm>
              <a:off x="6419292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5" name="Google Shape;3455;p30"/>
            <p:cNvSpPr/>
            <p:nvPr/>
          </p:nvSpPr>
          <p:spPr>
            <a:xfrm>
              <a:off x="5957787" y="290786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6" name="Google Shape;3456;p30"/>
            <p:cNvSpPr/>
            <p:nvPr/>
          </p:nvSpPr>
          <p:spPr>
            <a:xfrm>
              <a:off x="6417627" y="140509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9" y="0"/>
                  </a:moveTo>
                  <a:cubicBezTo>
                    <a:pt x="303" y="0"/>
                    <a:pt x="277" y="4"/>
                    <a:pt x="252" y="11"/>
                  </a:cubicBezTo>
                  <a:cubicBezTo>
                    <a:pt x="21" y="95"/>
                    <a:pt x="1" y="409"/>
                    <a:pt x="210" y="534"/>
                  </a:cubicBezTo>
                  <a:cubicBezTo>
                    <a:pt x="252" y="553"/>
                    <a:pt x="294" y="562"/>
                    <a:pt x="335" y="562"/>
                  </a:cubicBezTo>
                  <a:cubicBezTo>
                    <a:pt x="520" y="562"/>
                    <a:pt x="676" y="388"/>
                    <a:pt x="607" y="199"/>
                  </a:cubicBezTo>
                  <a:cubicBezTo>
                    <a:pt x="573" y="79"/>
                    <a:pt x="453" y="0"/>
                    <a:pt x="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7" name="Google Shape;3457;p30"/>
            <p:cNvSpPr/>
            <p:nvPr/>
          </p:nvSpPr>
          <p:spPr>
            <a:xfrm>
              <a:off x="6046026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8" name="Google Shape;3458;p30"/>
            <p:cNvSpPr/>
            <p:nvPr/>
          </p:nvSpPr>
          <p:spPr>
            <a:xfrm>
              <a:off x="6331719" y="19199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29" y="1"/>
                  </a:moveTo>
                  <a:cubicBezTo>
                    <a:pt x="247" y="1"/>
                    <a:pt x="163" y="38"/>
                    <a:pt x="105" y="121"/>
                  </a:cubicBezTo>
                  <a:cubicBezTo>
                    <a:pt x="0" y="246"/>
                    <a:pt x="42" y="414"/>
                    <a:pt x="168" y="497"/>
                  </a:cubicBezTo>
                  <a:cubicBezTo>
                    <a:pt x="216" y="535"/>
                    <a:pt x="270" y="552"/>
                    <a:pt x="323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74" y="86"/>
                    <a:pt x="454" y="1"/>
                    <a:pt x="3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9" name="Google Shape;3459;p30"/>
            <p:cNvSpPr/>
            <p:nvPr/>
          </p:nvSpPr>
          <p:spPr>
            <a:xfrm>
              <a:off x="6187762" y="214426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28" y="1"/>
                  </a:moveTo>
                  <a:cubicBezTo>
                    <a:pt x="240" y="1"/>
                    <a:pt x="149" y="38"/>
                    <a:pt x="84" y="119"/>
                  </a:cubicBezTo>
                  <a:cubicBezTo>
                    <a:pt x="0" y="245"/>
                    <a:pt x="21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0" name="Google Shape;3460;p30"/>
            <p:cNvSpPr/>
            <p:nvPr/>
          </p:nvSpPr>
          <p:spPr>
            <a:xfrm>
              <a:off x="6029821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1" y="0"/>
                  </a:moveTo>
                  <a:cubicBezTo>
                    <a:pt x="1430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1" name="Google Shape;3461;p30"/>
            <p:cNvSpPr/>
            <p:nvPr/>
          </p:nvSpPr>
          <p:spPr>
            <a:xfrm>
              <a:off x="9014063" y="-120756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2" name="Google Shape;3462;p30"/>
            <p:cNvSpPr/>
            <p:nvPr/>
          </p:nvSpPr>
          <p:spPr>
            <a:xfrm>
              <a:off x="9014285" y="357045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3" name="Google Shape;3463;p30"/>
            <p:cNvSpPr/>
            <p:nvPr/>
          </p:nvSpPr>
          <p:spPr>
            <a:xfrm>
              <a:off x="8839806" y="-86017"/>
              <a:ext cx="160384" cy="236736"/>
            </a:xfrm>
            <a:custGeom>
              <a:rect b="b" l="l" r="r" t="t"/>
              <a:pathLst>
                <a:path extrusionOk="0" h="2133" w="1445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80" y="2132"/>
                  </a:cubicBezTo>
                  <a:cubicBezTo>
                    <a:pt x="1413" y="2132"/>
                    <a:pt x="1445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4" name="Google Shape;3464;p30"/>
            <p:cNvSpPr/>
            <p:nvPr/>
          </p:nvSpPr>
          <p:spPr>
            <a:xfrm>
              <a:off x="9102968" y="341840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15" y="2139"/>
                    <a:pt x="953" y="2139"/>
                  </a:cubicBezTo>
                  <a:cubicBezTo>
                    <a:pt x="966" y="2139"/>
                    <a:pt x="982" y="2136"/>
                    <a:pt x="999" y="2131"/>
                  </a:cubicBezTo>
                  <a:lnTo>
                    <a:pt x="1187" y="2005"/>
                  </a:lnTo>
                  <a:lnTo>
                    <a:pt x="1396" y="1901"/>
                  </a:lnTo>
                  <a:cubicBezTo>
                    <a:pt x="1438" y="1859"/>
                    <a:pt x="1459" y="1796"/>
                    <a:pt x="1417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5" name="Google Shape;3465;p30"/>
            <p:cNvSpPr/>
            <p:nvPr/>
          </p:nvSpPr>
          <p:spPr>
            <a:xfrm>
              <a:off x="8716716" y="35847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3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6" name="Google Shape;3466;p30"/>
            <p:cNvSpPr/>
            <p:nvPr/>
          </p:nvSpPr>
          <p:spPr>
            <a:xfrm>
              <a:off x="9144590" y="299221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7" name="Google Shape;3467;p30"/>
            <p:cNvSpPr/>
            <p:nvPr/>
          </p:nvSpPr>
          <p:spPr>
            <a:xfrm>
              <a:off x="8684195" y="211319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8" name="Google Shape;3468;p30"/>
            <p:cNvSpPr/>
            <p:nvPr/>
          </p:nvSpPr>
          <p:spPr>
            <a:xfrm>
              <a:off x="9158020" y="211319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9" name="Google Shape;3469;p30"/>
            <p:cNvSpPr/>
            <p:nvPr/>
          </p:nvSpPr>
          <p:spPr>
            <a:xfrm>
              <a:off x="8716716" y="298555"/>
              <a:ext cx="244849" cy="160599"/>
            </a:xfrm>
            <a:custGeom>
              <a:rect b="b" l="l" r="r" t="t"/>
              <a:pathLst>
                <a:path extrusionOk="0" h="1447" w="2206">
                  <a:moveTo>
                    <a:pt x="2111" y="0"/>
                  </a:moveTo>
                  <a:cubicBezTo>
                    <a:pt x="2099" y="0"/>
                    <a:pt x="2086" y="3"/>
                    <a:pt x="2072" y="10"/>
                  </a:cubicBezTo>
                  <a:lnTo>
                    <a:pt x="85" y="868"/>
                  </a:lnTo>
                  <a:cubicBezTo>
                    <a:pt x="22" y="889"/>
                    <a:pt x="1" y="952"/>
                    <a:pt x="43" y="993"/>
                  </a:cubicBezTo>
                  <a:lnTo>
                    <a:pt x="147" y="1203"/>
                  </a:lnTo>
                  <a:lnTo>
                    <a:pt x="273" y="1412"/>
                  </a:lnTo>
                  <a:cubicBezTo>
                    <a:pt x="285" y="1436"/>
                    <a:pt x="312" y="1447"/>
                    <a:pt x="340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205" y="80"/>
                    <a:pt x="2172" y="0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0" name="Google Shape;3470;p30"/>
            <p:cNvSpPr/>
            <p:nvPr/>
          </p:nvSpPr>
          <p:spPr>
            <a:xfrm>
              <a:off x="9144035" y="35847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1837" y="0"/>
                  </a:moveTo>
                  <a:cubicBezTo>
                    <a:pt x="1816" y="0"/>
                    <a:pt x="1795" y="5"/>
                    <a:pt x="1779" y="13"/>
                  </a:cubicBezTo>
                  <a:lnTo>
                    <a:pt x="43" y="1331"/>
                  </a:lnTo>
                  <a:cubicBezTo>
                    <a:pt x="1" y="1373"/>
                    <a:pt x="43" y="1435"/>
                    <a:pt x="105" y="1435"/>
                  </a:cubicBezTo>
                  <a:lnTo>
                    <a:pt x="2114" y="578"/>
                  </a:lnTo>
                  <a:cubicBezTo>
                    <a:pt x="2156" y="557"/>
                    <a:pt x="2177" y="494"/>
                    <a:pt x="2156" y="452"/>
                  </a:cubicBezTo>
                  <a:lnTo>
                    <a:pt x="2030" y="243"/>
                  </a:lnTo>
                  <a:lnTo>
                    <a:pt x="1926" y="54"/>
                  </a:lnTo>
                  <a:cubicBezTo>
                    <a:pt x="1913" y="15"/>
                    <a:pt x="1874" y="0"/>
                    <a:pt x="18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1" name="Google Shape;3471;p30"/>
            <p:cNvSpPr/>
            <p:nvPr/>
          </p:nvSpPr>
          <p:spPr>
            <a:xfrm>
              <a:off x="8839806" y="341840"/>
              <a:ext cx="160384" cy="237402"/>
            </a:xfrm>
            <a:custGeom>
              <a:rect b="b" l="l" r="r" t="t"/>
              <a:pathLst>
                <a:path extrusionOk="0" h="2139" w="1445">
                  <a:moveTo>
                    <a:pt x="1378" y="1"/>
                  </a:moveTo>
                  <a:cubicBezTo>
                    <a:pt x="1365" y="1"/>
                    <a:pt x="1352" y="6"/>
                    <a:pt x="1340" y="18"/>
                  </a:cubicBezTo>
                  <a:lnTo>
                    <a:pt x="22" y="1754"/>
                  </a:lnTo>
                  <a:cubicBezTo>
                    <a:pt x="1" y="1796"/>
                    <a:pt x="1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45" y="35"/>
                    <a:pt x="1412" y="1"/>
                    <a:pt x="1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2" name="Google Shape;3472;p30"/>
            <p:cNvSpPr/>
            <p:nvPr/>
          </p:nvSpPr>
          <p:spPr>
            <a:xfrm>
              <a:off x="9102968" y="-86017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0" y="1"/>
                  </a:moveTo>
                  <a:cubicBezTo>
                    <a:pt x="909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187" y="127"/>
                  </a:lnTo>
                  <a:lnTo>
                    <a:pt x="999" y="23"/>
                  </a:lnTo>
                  <a:cubicBezTo>
                    <a:pt x="976" y="8"/>
                    <a:pt x="957" y="1"/>
                    <a:pt x="9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3" name="Google Shape;3473;p30"/>
            <p:cNvSpPr/>
            <p:nvPr/>
          </p:nvSpPr>
          <p:spPr>
            <a:xfrm>
              <a:off x="9011733" y="218311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4" name="Google Shape;3474;p30"/>
            <p:cNvSpPr/>
            <p:nvPr/>
          </p:nvSpPr>
          <p:spPr>
            <a:xfrm>
              <a:off x="7619005" y="-121533"/>
              <a:ext cx="858638" cy="734737"/>
            </a:xfrm>
            <a:custGeom>
              <a:rect b="b" l="l" r="r" t="t"/>
              <a:pathLst>
                <a:path extrusionOk="0" h="6620" w="7736">
                  <a:moveTo>
                    <a:pt x="4404" y="259"/>
                  </a:moveTo>
                  <a:cubicBezTo>
                    <a:pt x="4413" y="259"/>
                    <a:pt x="4421" y="259"/>
                    <a:pt x="4430" y="259"/>
                  </a:cubicBezTo>
                  <a:cubicBezTo>
                    <a:pt x="6104" y="259"/>
                    <a:pt x="7485" y="1619"/>
                    <a:pt x="7485" y="3314"/>
                  </a:cubicBezTo>
                  <a:cubicBezTo>
                    <a:pt x="7485" y="5168"/>
                    <a:pt x="5971" y="6400"/>
                    <a:pt x="4396" y="6400"/>
                  </a:cubicBezTo>
                  <a:cubicBezTo>
                    <a:pt x="3643" y="6400"/>
                    <a:pt x="2876" y="6119"/>
                    <a:pt x="2254" y="5490"/>
                  </a:cubicBezTo>
                  <a:cubicBezTo>
                    <a:pt x="314" y="3571"/>
                    <a:pt x="1680" y="259"/>
                    <a:pt x="4404" y="259"/>
                  </a:cubicBezTo>
                  <a:close/>
                  <a:moveTo>
                    <a:pt x="4389" y="1"/>
                  </a:moveTo>
                  <a:cubicBezTo>
                    <a:pt x="3573" y="1"/>
                    <a:pt x="2742" y="301"/>
                    <a:pt x="2065" y="970"/>
                  </a:cubicBezTo>
                  <a:cubicBezTo>
                    <a:pt x="0" y="3057"/>
                    <a:pt x="1450" y="6620"/>
                    <a:pt x="4404" y="6620"/>
                  </a:cubicBezTo>
                  <a:cubicBezTo>
                    <a:pt x="4413" y="6620"/>
                    <a:pt x="4421" y="6620"/>
                    <a:pt x="4430" y="6620"/>
                  </a:cubicBezTo>
                  <a:cubicBezTo>
                    <a:pt x="6250" y="6620"/>
                    <a:pt x="7715" y="5155"/>
                    <a:pt x="7736" y="3314"/>
                  </a:cubicBezTo>
                  <a:cubicBezTo>
                    <a:pt x="7736" y="1317"/>
                    <a:pt x="6097" y="1"/>
                    <a:pt x="43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5" name="Google Shape;3475;p30"/>
            <p:cNvSpPr/>
            <p:nvPr/>
          </p:nvSpPr>
          <p:spPr>
            <a:xfrm>
              <a:off x="8068855" y="-27860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294"/>
                    <a:pt x="168" y="482"/>
                  </a:cubicBezTo>
                  <a:cubicBezTo>
                    <a:pt x="221" y="535"/>
                    <a:pt x="289" y="559"/>
                    <a:pt x="357" y="559"/>
                  </a:cubicBezTo>
                  <a:cubicBezTo>
                    <a:pt x="50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6" name="Google Shape;3476;p30"/>
            <p:cNvSpPr/>
            <p:nvPr/>
          </p:nvSpPr>
          <p:spPr>
            <a:xfrm>
              <a:off x="8068855" y="459820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68" y="461"/>
                  </a:cubicBezTo>
                  <a:cubicBezTo>
                    <a:pt x="223" y="524"/>
                    <a:pt x="295" y="552"/>
                    <a:pt x="367" y="552"/>
                  </a:cubicBezTo>
                  <a:cubicBezTo>
                    <a:pt x="50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7" name="Google Shape;3477;p30"/>
            <p:cNvSpPr/>
            <p:nvPr/>
          </p:nvSpPr>
          <p:spPr>
            <a:xfrm>
              <a:off x="7924788" y="18977"/>
              <a:ext cx="80914" cy="62597"/>
            </a:xfrm>
            <a:custGeom>
              <a:rect b="b" l="l" r="r" t="t"/>
              <a:pathLst>
                <a:path extrusionOk="0" h="564" w="729">
                  <a:moveTo>
                    <a:pt x="370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36" y="562"/>
                  </a:cubicBezTo>
                  <a:cubicBezTo>
                    <a:pt x="344" y="563"/>
                    <a:pt x="352" y="563"/>
                    <a:pt x="361" y="563"/>
                  </a:cubicBezTo>
                  <a:cubicBezTo>
                    <a:pt x="578" y="563"/>
                    <a:pt x="729" y="304"/>
                    <a:pt x="608" y="123"/>
                  </a:cubicBezTo>
                  <a:cubicBezTo>
                    <a:pt x="544" y="46"/>
                    <a:pt x="457" y="1"/>
                    <a:pt x="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8" name="Google Shape;3478;p30"/>
            <p:cNvSpPr/>
            <p:nvPr/>
          </p:nvSpPr>
          <p:spPr>
            <a:xfrm>
              <a:off x="8212812" y="412428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53" y="1"/>
                  </a:moveTo>
                  <a:cubicBezTo>
                    <a:pt x="296" y="1"/>
                    <a:pt x="239" y="18"/>
                    <a:pt x="189" y="51"/>
                  </a:cubicBezTo>
                  <a:cubicBezTo>
                    <a:pt x="0" y="198"/>
                    <a:pt x="63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24" y="39"/>
                    <a:pt x="438" y="1"/>
                    <a:pt x="3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9" name="Google Shape;3479;p30"/>
            <p:cNvSpPr/>
            <p:nvPr/>
          </p:nvSpPr>
          <p:spPr>
            <a:xfrm>
              <a:off x="7840656" y="140509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6" y="0"/>
                  </a:moveTo>
                  <a:cubicBezTo>
                    <a:pt x="223" y="0"/>
                    <a:pt x="103" y="79"/>
                    <a:pt x="68" y="199"/>
                  </a:cubicBezTo>
                  <a:cubicBezTo>
                    <a:pt x="0" y="388"/>
                    <a:pt x="155" y="562"/>
                    <a:pt x="340" y="562"/>
                  </a:cubicBezTo>
                  <a:cubicBezTo>
                    <a:pt x="381" y="562"/>
                    <a:pt x="424" y="553"/>
                    <a:pt x="466" y="534"/>
                  </a:cubicBezTo>
                  <a:cubicBezTo>
                    <a:pt x="675" y="409"/>
                    <a:pt x="654" y="95"/>
                    <a:pt x="424" y="11"/>
                  </a:cubicBezTo>
                  <a:cubicBezTo>
                    <a:pt x="399" y="4"/>
                    <a:pt x="372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0" name="Google Shape;3480;p30"/>
            <p:cNvSpPr/>
            <p:nvPr/>
          </p:nvSpPr>
          <p:spPr>
            <a:xfrm>
              <a:off x="8305046" y="291452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1" name="Google Shape;3481;p30"/>
            <p:cNvSpPr/>
            <p:nvPr/>
          </p:nvSpPr>
          <p:spPr>
            <a:xfrm>
              <a:off x="7843541" y="290786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42" y="373"/>
                  </a:cubicBezTo>
                  <a:cubicBezTo>
                    <a:pt x="87" y="496"/>
                    <a:pt x="198" y="559"/>
                    <a:pt x="311" y="559"/>
                  </a:cubicBezTo>
                  <a:cubicBezTo>
                    <a:pt x="408" y="559"/>
                    <a:pt x="50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2" name="Google Shape;3482;p30"/>
            <p:cNvSpPr/>
            <p:nvPr/>
          </p:nvSpPr>
          <p:spPr>
            <a:xfrm>
              <a:off x="8305712" y="141174"/>
              <a:ext cx="69814" cy="62042"/>
            </a:xfrm>
            <a:custGeom>
              <a:rect b="b" l="l" r="r" t="t"/>
              <a:pathLst>
                <a:path extrusionOk="0" h="559" w="629">
                  <a:moveTo>
                    <a:pt x="323" y="1"/>
                  </a:moveTo>
                  <a:cubicBezTo>
                    <a:pt x="263" y="1"/>
                    <a:pt x="201" y="23"/>
                    <a:pt x="147" y="68"/>
                  </a:cubicBezTo>
                  <a:cubicBezTo>
                    <a:pt x="21" y="152"/>
                    <a:pt x="0" y="340"/>
                    <a:pt x="105" y="465"/>
                  </a:cubicBezTo>
                  <a:cubicBezTo>
                    <a:pt x="154" y="526"/>
                    <a:pt x="231" y="559"/>
                    <a:pt x="312" y="559"/>
                  </a:cubicBezTo>
                  <a:cubicBezTo>
                    <a:pt x="370" y="559"/>
                    <a:pt x="429" y="542"/>
                    <a:pt x="482" y="507"/>
                  </a:cubicBezTo>
                  <a:cubicBezTo>
                    <a:pt x="607" y="403"/>
                    <a:pt x="628" y="235"/>
                    <a:pt x="523" y="110"/>
                  </a:cubicBezTo>
                  <a:cubicBezTo>
                    <a:pt x="476" y="39"/>
                    <a:pt x="401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3" name="Google Shape;3483;p30"/>
            <p:cNvSpPr/>
            <p:nvPr/>
          </p:nvSpPr>
          <p:spPr>
            <a:xfrm>
              <a:off x="7931780" y="412872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4" name="Google Shape;3484;p30"/>
            <p:cNvSpPr/>
            <p:nvPr/>
          </p:nvSpPr>
          <p:spPr>
            <a:xfrm>
              <a:off x="8217474" y="19421"/>
              <a:ext cx="68593" cy="61154"/>
            </a:xfrm>
            <a:custGeom>
              <a:rect b="b" l="l" r="r" t="t"/>
              <a:pathLst>
                <a:path extrusionOk="0" h="551" w="618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495"/>
                  </a:cubicBezTo>
                  <a:cubicBezTo>
                    <a:pt x="201" y="534"/>
                    <a:pt x="260" y="550"/>
                    <a:pt x="316" y="550"/>
                  </a:cubicBezTo>
                  <a:cubicBezTo>
                    <a:pt x="476" y="550"/>
                    <a:pt x="617" y="415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5" name="Google Shape;3485;p30"/>
            <p:cNvSpPr/>
            <p:nvPr/>
          </p:nvSpPr>
          <p:spPr>
            <a:xfrm>
              <a:off x="8073517" y="214426"/>
              <a:ext cx="70924" cy="65483"/>
            </a:xfrm>
            <a:custGeom>
              <a:rect b="b" l="l" r="r" t="t"/>
              <a:pathLst>
                <a:path extrusionOk="0" h="590" w="639">
                  <a:moveTo>
                    <a:pt x="312" y="1"/>
                  </a:moveTo>
                  <a:cubicBezTo>
                    <a:pt x="226" y="1"/>
                    <a:pt x="141" y="38"/>
                    <a:pt x="84" y="119"/>
                  </a:cubicBezTo>
                  <a:cubicBezTo>
                    <a:pt x="0" y="245"/>
                    <a:pt x="21" y="433"/>
                    <a:pt x="147" y="538"/>
                  </a:cubicBezTo>
                  <a:cubicBezTo>
                    <a:pt x="197" y="573"/>
                    <a:pt x="253" y="589"/>
                    <a:pt x="308" y="589"/>
                  </a:cubicBezTo>
                  <a:cubicBezTo>
                    <a:pt x="478" y="589"/>
                    <a:pt x="639" y="435"/>
                    <a:pt x="607" y="245"/>
                  </a:cubicBezTo>
                  <a:cubicBezTo>
                    <a:pt x="581" y="92"/>
                    <a:pt x="447" y="1"/>
                    <a:pt x="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6" name="Google Shape;3486;p30"/>
            <p:cNvSpPr/>
            <p:nvPr/>
          </p:nvSpPr>
          <p:spPr>
            <a:xfrm>
              <a:off x="7915575" y="102662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58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87" name="Google Shape;3487;p30"/>
          <p:cNvGrpSpPr/>
          <p:nvPr/>
        </p:nvGrpSpPr>
        <p:grpSpPr>
          <a:xfrm>
            <a:off x="-790669" y="4485610"/>
            <a:ext cx="10283415" cy="735182"/>
            <a:chOff x="-790669" y="4485610"/>
            <a:chExt cx="10283415" cy="735182"/>
          </a:xfrm>
        </p:grpSpPr>
        <p:sp>
          <p:nvSpPr>
            <p:cNvPr id="3488" name="Google Shape;3488;p30"/>
            <p:cNvSpPr/>
            <p:nvPr/>
          </p:nvSpPr>
          <p:spPr>
            <a:xfrm>
              <a:off x="605056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9" name="Google Shape;3489;p30"/>
            <p:cNvSpPr/>
            <p:nvPr/>
          </p:nvSpPr>
          <p:spPr>
            <a:xfrm>
              <a:off x="605278" y="4964188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0" name="Google Shape;3490;p30"/>
            <p:cNvSpPr/>
            <p:nvPr/>
          </p:nvSpPr>
          <p:spPr>
            <a:xfrm>
              <a:off x="430798" y="4521126"/>
              <a:ext cx="159718" cy="236736"/>
            </a:xfrm>
            <a:custGeom>
              <a:rect b="b" l="l" r="r" t="t"/>
              <a:pathLst>
                <a:path extrusionOk="0" h="2133" w="1439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79" y="2132"/>
                  </a:cubicBezTo>
                  <a:cubicBezTo>
                    <a:pt x="1411" y="2132"/>
                    <a:pt x="1438" y="2103"/>
                    <a:pt x="1424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1" name="Google Shape;3491;p30"/>
            <p:cNvSpPr/>
            <p:nvPr/>
          </p:nvSpPr>
          <p:spPr>
            <a:xfrm>
              <a:off x="692295" y="4947984"/>
              <a:ext cx="163603" cy="238401"/>
            </a:xfrm>
            <a:custGeom>
              <a:rect b="b" l="l" r="r" t="t"/>
              <a:pathLst>
                <a:path extrusionOk="0" h="2148" w="1474">
                  <a:moveTo>
                    <a:pt x="87" y="1"/>
                  </a:moveTo>
                  <a:cubicBezTo>
                    <a:pt x="44" y="1"/>
                    <a:pt x="1" y="45"/>
                    <a:pt x="30" y="89"/>
                  </a:cubicBezTo>
                  <a:lnTo>
                    <a:pt x="888" y="2098"/>
                  </a:lnTo>
                  <a:cubicBezTo>
                    <a:pt x="903" y="2129"/>
                    <a:pt x="930" y="2148"/>
                    <a:pt x="968" y="2148"/>
                  </a:cubicBezTo>
                  <a:cubicBezTo>
                    <a:pt x="981" y="2148"/>
                    <a:pt x="997" y="2145"/>
                    <a:pt x="1014" y="2140"/>
                  </a:cubicBezTo>
                  <a:lnTo>
                    <a:pt x="1202" y="2014"/>
                  </a:lnTo>
                  <a:lnTo>
                    <a:pt x="1411" y="1910"/>
                  </a:lnTo>
                  <a:cubicBezTo>
                    <a:pt x="1453" y="1889"/>
                    <a:pt x="1474" y="1805"/>
                    <a:pt x="1432" y="1763"/>
                  </a:cubicBezTo>
                  <a:lnTo>
                    <a:pt x="135" y="27"/>
                  </a:lnTo>
                  <a:cubicBezTo>
                    <a:pt x="122" y="8"/>
                    <a:pt x="105" y="1"/>
                    <a:pt x="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2" name="Google Shape;3492;p30"/>
            <p:cNvSpPr/>
            <p:nvPr/>
          </p:nvSpPr>
          <p:spPr>
            <a:xfrm>
              <a:off x="307708" y="4642990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135" y="1435"/>
                    <a:pt x="2177" y="1373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3" name="Google Shape;3493;p30"/>
            <p:cNvSpPr/>
            <p:nvPr/>
          </p:nvSpPr>
          <p:spPr>
            <a:xfrm>
              <a:off x="735582" y="4906364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4" name="Google Shape;3494;p30"/>
            <p:cNvSpPr/>
            <p:nvPr/>
          </p:nvSpPr>
          <p:spPr>
            <a:xfrm>
              <a:off x="275187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5" name="Google Shape;3495;p30"/>
            <p:cNvSpPr/>
            <p:nvPr/>
          </p:nvSpPr>
          <p:spPr>
            <a:xfrm>
              <a:off x="749012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60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60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6" name="Google Shape;3496;p30"/>
            <p:cNvSpPr/>
            <p:nvPr/>
          </p:nvSpPr>
          <p:spPr>
            <a:xfrm>
              <a:off x="310039" y="4905698"/>
              <a:ext cx="242519" cy="160599"/>
            </a:xfrm>
            <a:custGeom>
              <a:rect b="b" l="l" r="r" t="t"/>
              <a:pathLst>
                <a:path extrusionOk="0" h="1447" w="2185">
                  <a:moveTo>
                    <a:pt x="2090" y="0"/>
                  </a:moveTo>
                  <a:cubicBezTo>
                    <a:pt x="2078" y="0"/>
                    <a:pt x="2065" y="3"/>
                    <a:pt x="2051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64" y="1436"/>
                    <a:pt x="291" y="1447"/>
                    <a:pt x="319" y="1447"/>
                  </a:cubicBezTo>
                  <a:cubicBezTo>
                    <a:pt x="339" y="1447"/>
                    <a:pt x="360" y="1441"/>
                    <a:pt x="377" y="1433"/>
                  </a:cubicBezTo>
                  <a:lnTo>
                    <a:pt x="2114" y="115"/>
                  </a:lnTo>
                  <a:cubicBezTo>
                    <a:pt x="2184" y="80"/>
                    <a:pt x="2151" y="0"/>
                    <a:pt x="20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7" name="Google Shape;3497;p30"/>
            <p:cNvSpPr/>
            <p:nvPr/>
          </p:nvSpPr>
          <p:spPr>
            <a:xfrm>
              <a:off x="735582" y="4642990"/>
              <a:ext cx="241076" cy="159711"/>
            </a:xfrm>
            <a:custGeom>
              <a:rect b="b" l="l" r="r" t="t"/>
              <a:pathLst>
                <a:path extrusionOk="0" h="1439" w="2172">
                  <a:moveTo>
                    <a:pt x="1827" y="0"/>
                  </a:moveTo>
                  <a:cubicBezTo>
                    <a:pt x="1808" y="0"/>
                    <a:pt x="1790" y="5"/>
                    <a:pt x="1774" y="13"/>
                  </a:cubicBezTo>
                  <a:lnTo>
                    <a:pt x="38" y="1331"/>
                  </a:lnTo>
                  <a:cubicBezTo>
                    <a:pt x="0" y="1368"/>
                    <a:pt x="30" y="1439"/>
                    <a:pt x="81" y="1439"/>
                  </a:cubicBezTo>
                  <a:cubicBezTo>
                    <a:pt x="87" y="1439"/>
                    <a:pt x="94" y="1438"/>
                    <a:pt x="100" y="1435"/>
                  </a:cubicBezTo>
                  <a:lnTo>
                    <a:pt x="2109" y="578"/>
                  </a:lnTo>
                  <a:cubicBezTo>
                    <a:pt x="2151" y="557"/>
                    <a:pt x="2172" y="494"/>
                    <a:pt x="2151" y="452"/>
                  </a:cubicBezTo>
                  <a:lnTo>
                    <a:pt x="2025" y="243"/>
                  </a:lnTo>
                  <a:lnTo>
                    <a:pt x="1921" y="54"/>
                  </a:lnTo>
                  <a:cubicBezTo>
                    <a:pt x="1894" y="15"/>
                    <a:pt x="1859" y="0"/>
                    <a:pt x="18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8" name="Google Shape;3498;p30"/>
            <p:cNvSpPr/>
            <p:nvPr/>
          </p:nvSpPr>
          <p:spPr>
            <a:xfrm>
              <a:off x="428467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99" y="1"/>
                  </a:moveTo>
                  <a:cubicBezTo>
                    <a:pt x="1386" y="1"/>
                    <a:pt x="1373" y="6"/>
                    <a:pt x="1361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82" y="2131"/>
                  </a:lnTo>
                  <a:cubicBezTo>
                    <a:pt x="493" y="2136"/>
                    <a:pt x="506" y="2139"/>
                    <a:pt x="519" y="2139"/>
                  </a:cubicBezTo>
                  <a:cubicBezTo>
                    <a:pt x="555" y="2139"/>
                    <a:pt x="592" y="2120"/>
                    <a:pt x="608" y="2089"/>
                  </a:cubicBezTo>
                  <a:lnTo>
                    <a:pt x="1445" y="80"/>
                  </a:lnTo>
                  <a:cubicBezTo>
                    <a:pt x="1460" y="35"/>
                    <a:pt x="1431" y="1"/>
                    <a:pt x="13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9" name="Google Shape;3499;p30"/>
            <p:cNvSpPr/>
            <p:nvPr/>
          </p:nvSpPr>
          <p:spPr>
            <a:xfrm>
              <a:off x="693960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28" y="1"/>
                  </a:moveTo>
                  <a:cubicBezTo>
                    <a:pt x="897" y="1"/>
                    <a:pt x="866" y="24"/>
                    <a:pt x="852" y="64"/>
                  </a:cubicBezTo>
                  <a:lnTo>
                    <a:pt x="15" y="2073"/>
                  </a:lnTo>
                  <a:cubicBezTo>
                    <a:pt x="0" y="2103"/>
                    <a:pt x="27" y="2132"/>
                    <a:pt x="59" y="2132"/>
                  </a:cubicBezTo>
                  <a:cubicBezTo>
                    <a:pt x="73" y="2132"/>
                    <a:pt x="87" y="2127"/>
                    <a:pt x="99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75" y="253"/>
                  </a:cubicBezTo>
                  <a:lnTo>
                    <a:pt x="1187" y="127"/>
                  </a:lnTo>
                  <a:lnTo>
                    <a:pt x="978" y="23"/>
                  </a:lnTo>
                  <a:cubicBezTo>
                    <a:pt x="963" y="8"/>
                    <a:pt x="945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0" name="Google Shape;3500;p30"/>
            <p:cNvSpPr/>
            <p:nvPr/>
          </p:nvSpPr>
          <p:spPr>
            <a:xfrm>
              <a:off x="605056" y="4825454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35" y="1"/>
                  </a:moveTo>
                  <a:cubicBezTo>
                    <a:pt x="105" y="1"/>
                    <a:pt x="0" y="273"/>
                    <a:pt x="147" y="440"/>
                  </a:cubicBezTo>
                  <a:cubicBezTo>
                    <a:pt x="200" y="493"/>
                    <a:pt x="266" y="517"/>
                    <a:pt x="331" y="517"/>
                  </a:cubicBezTo>
                  <a:cubicBezTo>
                    <a:pt x="471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1" name="Google Shape;3501;p30"/>
            <p:cNvSpPr/>
            <p:nvPr/>
          </p:nvSpPr>
          <p:spPr>
            <a:xfrm>
              <a:off x="-790669" y="4485610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15" y="259"/>
                  </a:moveTo>
                  <a:cubicBezTo>
                    <a:pt x="6110" y="259"/>
                    <a:pt x="7491" y="1619"/>
                    <a:pt x="7491" y="3314"/>
                  </a:cubicBezTo>
                  <a:cubicBezTo>
                    <a:pt x="7491" y="5168"/>
                    <a:pt x="5977" y="6400"/>
                    <a:pt x="4402" y="6400"/>
                  </a:cubicBezTo>
                  <a:cubicBezTo>
                    <a:pt x="3649" y="6400"/>
                    <a:pt x="2882" y="6119"/>
                    <a:pt x="2260" y="5490"/>
                  </a:cubicBezTo>
                  <a:cubicBezTo>
                    <a:pt x="314" y="3565"/>
                    <a:pt x="1674" y="259"/>
                    <a:pt x="4415" y="259"/>
                  </a:cubicBezTo>
                  <a:close/>
                  <a:moveTo>
                    <a:pt x="4395" y="1"/>
                  </a:moveTo>
                  <a:cubicBezTo>
                    <a:pt x="3579" y="1"/>
                    <a:pt x="2748" y="301"/>
                    <a:pt x="2071" y="970"/>
                  </a:cubicBezTo>
                  <a:cubicBezTo>
                    <a:pt x="0" y="3063"/>
                    <a:pt x="1465" y="6620"/>
                    <a:pt x="4415" y="6620"/>
                  </a:cubicBezTo>
                  <a:cubicBezTo>
                    <a:pt x="6256" y="6620"/>
                    <a:pt x="7721" y="5155"/>
                    <a:pt x="7742" y="3314"/>
                  </a:cubicBezTo>
                  <a:cubicBezTo>
                    <a:pt x="7742" y="1317"/>
                    <a:pt x="6103" y="1"/>
                    <a:pt x="4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2" name="Google Shape;3502;p30"/>
            <p:cNvSpPr/>
            <p:nvPr/>
          </p:nvSpPr>
          <p:spPr>
            <a:xfrm>
              <a:off x="-330940" y="4579283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3" name="Google Shape;3503;p30"/>
            <p:cNvSpPr/>
            <p:nvPr/>
          </p:nvSpPr>
          <p:spPr>
            <a:xfrm>
              <a:off x="-330940" y="5066963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4" name="Google Shape;3504;p30"/>
            <p:cNvSpPr/>
            <p:nvPr/>
          </p:nvSpPr>
          <p:spPr>
            <a:xfrm>
              <a:off x="-484220" y="4627119"/>
              <a:ext cx="80914" cy="61598"/>
            </a:xfrm>
            <a:custGeom>
              <a:rect b="b" l="l" r="r" t="t"/>
              <a:pathLst>
                <a:path extrusionOk="0" h="555" w="729">
                  <a:moveTo>
                    <a:pt x="374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7"/>
                    <a:pt x="85" y="511"/>
                    <a:pt x="336" y="553"/>
                  </a:cubicBezTo>
                  <a:cubicBezTo>
                    <a:pt x="344" y="554"/>
                    <a:pt x="352" y="554"/>
                    <a:pt x="361" y="554"/>
                  </a:cubicBezTo>
                  <a:cubicBezTo>
                    <a:pt x="578" y="554"/>
                    <a:pt x="729" y="295"/>
                    <a:pt x="608" y="114"/>
                  </a:cubicBezTo>
                  <a:cubicBezTo>
                    <a:pt x="545" y="38"/>
                    <a:pt x="460" y="1"/>
                    <a:pt x="3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5" name="Google Shape;3505;p30"/>
            <p:cNvSpPr/>
            <p:nvPr/>
          </p:nvSpPr>
          <p:spPr>
            <a:xfrm>
              <a:off x="-201856" y="5019571"/>
              <a:ext cx="80026" cy="62930"/>
            </a:xfrm>
            <a:custGeom>
              <a:rect b="b" l="l" r="r" t="t"/>
              <a:pathLst>
                <a:path extrusionOk="0" h="567" w="721">
                  <a:moveTo>
                    <a:pt x="410" y="1"/>
                  </a:moveTo>
                  <a:cubicBezTo>
                    <a:pt x="350" y="1"/>
                    <a:pt x="290" y="18"/>
                    <a:pt x="240" y="51"/>
                  </a:cubicBezTo>
                  <a:cubicBezTo>
                    <a:pt x="1" y="239"/>
                    <a:pt x="166" y="566"/>
                    <a:pt x="405" y="566"/>
                  </a:cubicBezTo>
                  <a:cubicBezTo>
                    <a:pt x="459" y="566"/>
                    <a:pt x="517" y="550"/>
                    <a:pt x="575" y="511"/>
                  </a:cubicBezTo>
                  <a:cubicBezTo>
                    <a:pt x="700" y="428"/>
                    <a:pt x="721" y="239"/>
                    <a:pt x="637" y="114"/>
                  </a:cubicBezTo>
                  <a:cubicBezTo>
                    <a:pt x="587" y="39"/>
                    <a:pt x="499" y="1"/>
                    <a:pt x="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6" name="Google Shape;3506;p30"/>
            <p:cNvSpPr/>
            <p:nvPr/>
          </p:nvSpPr>
          <p:spPr>
            <a:xfrm>
              <a:off x="-572570" y="4748206"/>
              <a:ext cx="76918" cy="61154"/>
            </a:xfrm>
            <a:custGeom>
              <a:rect b="b" l="l" r="r" t="t"/>
              <a:pathLst>
                <a:path extrusionOk="0" h="551" w="693">
                  <a:moveTo>
                    <a:pt x="401" y="0"/>
                  </a:moveTo>
                  <a:cubicBezTo>
                    <a:pt x="111" y="0"/>
                    <a:pt x="1" y="412"/>
                    <a:pt x="295" y="529"/>
                  </a:cubicBezTo>
                  <a:cubicBezTo>
                    <a:pt x="324" y="544"/>
                    <a:pt x="355" y="550"/>
                    <a:pt x="386" y="550"/>
                  </a:cubicBezTo>
                  <a:cubicBezTo>
                    <a:pt x="490" y="550"/>
                    <a:pt x="597" y="475"/>
                    <a:pt x="630" y="362"/>
                  </a:cubicBezTo>
                  <a:cubicBezTo>
                    <a:pt x="692" y="215"/>
                    <a:pt x="609" y="69"/>
                    <a:pt x="462" y="6"/>
                  </a:cubicBezTo>
                  <a:cubicBezTo>
                    <a:pt x="441" y="2"/>
                    <a:pt x="421" y="0"/>
                    <a:pt x="4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7" name="Google Shape;3507;p30"/>
            <p:cNvSpPr/>
            <p:nvPr/>
          </p:nvSpPr>
          <p:spPr>
            <a:xfrm>
              <a:off x="-103961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34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8" name="Google Shape;3508;p30"/>
            <p:cNvSpPr/>
            <p:nvPr/>
          </p:nvSpPr>
          <p:spPr>
            <a:xfrm>
              <a:off x="-572459" y="4896597"/>
              <a:ext cx="90015" cy="62042"/>
            </a:xfrm>
            <a:custGeom>
              <a:rect b="b" l="l" r="r" t="t"/>
              <a:pathLst>
                <a:path extrusionOk="0" h="559" w="811">
                  <a:moveTo>
                    <a:pt x="415" y="0"/>
                  </a:moveTo>
                  <a:cubicBezTo>
                    <a:pt x="377" y="0"/>
                    <a:pt x="337" y="9"/>
                    <a:pt x="294" y="29"/>
                  </a:cubicBezTo>
                  <a:cubicBezTo>
                    <a:pt x="1" y="166"/>
                    <a:pt x="109" y="558"/>
                    <a:pt x="397" y="558"/>
                  </a:cubicBezTo>
                  <a:cubicBezTo>
                    <a:pt x="418" y="558"/>
                    <a:pt x="439" y="556"/>
                    <a:pt x="461" y="552"/>
                  </a:cubicBezTo>
                  <a:cubicBezTo>
                    <a:pt x="811" y="479"/>
                    <a:pt x="691" y="0"/>
                    <a:pt x="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9" name="Google Shape;3509;p30"/>
            <p:cNvSpPr/>
            <p:nvPr/>
          </p:nvSpPr>
          <p:spPr>
            <a:xfrm>
              <a:off x="-103295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53"/>
                    <a:pt x="0" y="220"/>
                    <a:pt x="63" y="367"/>
                  </a:cubicBezTo>
                  <a:cubicBezTo>
                    <a:pt x="97" y="492"/>
                    <a:pt x="212" y="562"/>
                    <a:pt x="327" y="562"/>
                  </a:cubicBezTo>
                  <a:cubicBezTo>
                    <a:pt x="423" y="562"/>
                    <a:pt x="51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0" name="Google Shape;3510;p30"/>
            <p:cNvSpPr/>
            <p:nvPr/>
          </p:nvSpPr>
          <p:spPr>
            <a:xfrm>
              <a:off x="-477228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14" y="0"/>
                  </a:moveTo>
                  <a:cubicBezTo>
                    <a:pt x="234" y="0"/>
                    <a:pt x="155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1" name="Google Shape;3511;p30"/>
            <p:cNvSpPr/>
            <p:nvPr/>
          </p:nvSpPr>
          <p:spPr>
            <a:xfrm>
              <a:off x="-191534" y="4626342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10" y="1"/>
                  </a:moveTo>
                  <a:cubicBezTo>
                    <a:pt x="226" y="1"/>
                    <a:pt x="142" y="38"/>
                    <a:pt x="84" y="121"/>
                  </a:cubicBezTo>
                  <a:cubicBezTo>
                    <a:pt x="0" y="246"/>
                    <a:pt x="21" y="414"/>
                    <a:pt x="147" y="497"/>
                  </a:cubicBezTo>
                  <a:cubicBezTo>
                    <a:pt x="201" y="535"/>
                    <a:pt x="259" y="552"/>
                    <a:pt x="315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61" y="86"/>
                    <a:pt x="437" y="1"/>
                    <a:pt x="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2" name="Google Shape;3512;p30"/>
            <p:cNvSpPr/>
            <p:nvPr/>
          </p:nvSpPr>
          <p:spPr>
            <a:xfrm>
              <a:off x="-341484" y="4821236"/>
              <a:ext cx="85020" cy="65150"/>
            </a:xfrm>
            <a:custGeom>
              <a:rect b="b" l="l" r="r" t="t"/>
              <a:pathLst>
                <a:path extrusionOk="0" h="587" w="766">
                  <a:moveTo>
                    <a:pt x="380" y="0"/>
                  </a:moveTo>
                  <a:cubicBezTo>
                    <a:pt x="289" y="0"/>
                    <a:pt x="202" y="46"/>
                    <a:pt x="138" y="122"/>
                  </a:cubicBezTo>
                  <a:cubicBezTo>
                    <a:pt x="1" y="318"/>
                    <a:pt x="138" y="587"/>
                    <a:pt x="379" y="587"/>
                  </a:cubicBezTo>
                  <a:cubicBezTo>
                    <a:pt x="396" y="587"/>
                    <a:pt x="413" y="585"/>
                    <a:pt x="431" y="583"/>
                  </a:cubicBezTo>
                  <a:cubicBezTo>
                    <a:pt x="682" y="541"/>
                    <a:pt x="765" y="206"/>
                    <a:pt x="556" y="60"/>
                  </a:cubicBezTo>
                  <a:cubicBezTo>
                    <a:pt x="499" y="19"/>
                    <a:pt x="439" y="0"/>
                    <a:pt x="3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3" name="Google Shape;3513;p30"/>
            <p:cNvSpPr/>
            <p:nvPr/>
          </p:nvSpPr>
          <p:spPr>
            <a:xfrm>
              <a:off x="-493432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37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37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37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4" name="Google Shape;3514;p30"/>
            <p:cNvSpPr/>
            <p:nvPr/>
          </p:nvSpPr>
          <p:spPr>
            <a:xfrm>
              <a:off x="2490810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49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5" name="Google Shape;3515;p30"/>
            <p:cNvSpPr/>
            <p:nvPr/>
          </p:nvSpPr>
          <p:spPr>
            <a:xfrm>
              <a:off x="2490810" y="4964188"/>
              <a:ext cx="74032" cy="256603"/>
            </a:xfrm>
            <a:custGeom>
              <a:rect b="b" l="l" r="r" t="t"/>
              <a:pathLst>
                <a:path extrusionOk="0" h="2312" w="667">
                  <a:moveTo>
                    <a:pt x="335" y="1"/>
                  </a:moveTo>
                  <a:cubicBezTo>
                    <a:pt x="303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4" y="2311"/>
                    <a:pt x="582" y="2312"/>
                    <a:pt x="589" y="2312"/>
                  </a:cubicBezTo>
                  <a:cubicBezTo>
                    <a:pt x="638" y="2312"/>
                    <a:pt x="667" y="2260"/>
                    <a:pt x="649" y="2224"/>
                  </a:cubicBezTo>
                  <a:lnTo>
                    <a:pt x="398" y="48"/>
                  </a:lnTo>
                  <a:cubicBezTo>
                    <a:pt x="398" y="17"/>
                    <a:pt x="366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6" name="Google Shape;3516;p30"/>
            <p:cNvSpPr/>
            <p:nvPr/>
          </p:nvSpPr>
          <p:spPr>
            <a:xfrm>
              <a:off x="2314222" y="4521126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8" y="2132"/>
                    <a:pt x="1384" y="2132"/>
                  </a:cubicBezTo>
                  <a:cubicBezTo>
                    <a:pt x="1422" y="2132"/>
                    <a:pt x="1459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7" name="Google Shape;3517;p30"/>
            <p:cNvSpPr/>
            <p:nvPr/>
          </p:nvSpPr>
          <p:spPr>
            <a:xfrm>
              <a:off x="2581380" y="4950204"/>
              <a:ext cx="160273" cy="236181"/>
            </a:xfrm>
            <a:custGeom>
              <a:rect b="b" l="l" r="r" t="t"/>
              <a:pathLst>
                <a:path extrusionOk="0" h="2128" w="1444">
                  <a:moveTo>
                    <a:pt x="61" y="1"/>
                  </a:moveTo>
                  <a:cubicBezTo>
                    <a:pt x="28" y="1"/>
                    <a:pt x="0" y="35"/>
                    <a:pt x="0" y="69"/>
                  </a:cubicBezTo>
                  <a:lnTo>
                    <a:pt x="837" y="2078"/>
                  </a:lnTo>
                  <a:cubicBezTo>
                    <a:pt x="852" y="2109"/>
                    <a:pt x="890" y="2128"/>
                    <a:pt x="926" y="2128"/>
                  </a:cubicBezTo>
                  <a:cubicBezTo>
                    <a:pt x="939" y="2128"/>
                    <a:pt x="951" y="2125"/>
                    <a:pt x="963" y="2120"/>
                  </a:cubicBezTo>
                  <a:lnTo>
                    <a:pt x="1172" y="1994"/>
                  </a:lnTo>
                  <a:lnTo>
                    <a:pt x="1381" y="1890"/>
                  </a:lnTo>
                  <a:cubicBezTo>
                    <a:pt x="1423" y="1848"/>
                    <a:pt x="1444" y="1785"/>
                    <a:pt x="1402" y="1743"/>
                  </a:cubicBezTo>
                  <a:lnTo>
                    <a:pt x="84" y="7"/>
                  </a:lnTo>
                  <a:cubicBezTo>
                    <a:pt x="76" y="3"/>
                    <a:pt x="68" y="1"/>
                    <a:pt x="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8" name="Google Shape;3518;p30"/>
            <p:cNvSpPr/>
            <p:nvPr/>
          </p:nvSpPr>
          <p:spPr>
            <a:xfrm>
              <a:off x="2193463" y="4642990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46" y="0"/>
                  </a:moveTo>
                  <a:cubicBezTo>
                    <a:pt x="313" y="0"/>
                    <a:pt x="278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9" name="Google Shape;3519;p30"/>
            <p:cNvSpPr/>
            <p:nvPr/>
          </p:nvSpPr>
          <p:spPr>
            <a:xfrm>
              <a:off x="2619672" y="4905698"/>
              <a:ext cx="242741" cy="159267"/>
            </a:xfrm>
            <a:custGeom>
              <a:rect b="b" l="l" r="r" t="t"/>
              <a:pathLst>
                <a:path extrusionOk="0" h="1435" w="2187">
                  <a:moveTo>
                    <a:pt x="86" y="0"/>
                  </a:moveTo>
                  <a:cubicBezTo>
                    <a:pt x="36" y="0"/>
                    <a:pt x="0" y="80"/>
                    <a:pt x="53" y="115"/>
                  </a:cubicBezTo>
                  <a:lnTo>
                    <a:pt x="1789" y="1412"/>
                  </a:lnTo>
                  <a:cubicBezTo>
                    <a:pt x="1805" y="1428"/>
                    <a:pt x="1824" y="1435"/>
                    <a:pt x="1843" y="1435"/>
                  </a:cubicBezTo>
                  <a:cubicBezTo>
                    <a:pt x="1873" y="1435"/>
                    <a:pt x="1902" y="1417"/>
                    <a:pt x="1915" y="1391"/>
                  </a:cubicBezTo>
                  <a:lnTo>
                    <a:pt x="2040" y="1182"/>
                  </a:lnTo>
                  <a:lnTo>
                    <a:pt x="2166" y="993"/>
                  </a:lnTo>
                  <a:cubicBezTo>
                    <a:pt x="2187" y="931"/>
                    <a:pt x="2166" y="889"/>
                    <a:pt x="2103" y="868"/>
                  </a:cubicBezTo>
                  <a:lnTo>
                    <a:pt x="115" y="10"/>
                  </a:lnTo>
                  <a:cubicBezTo>
                    <a:pt x="105" y="3"/>
                    <a:pt x="95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0" name="Google Shape;3520;p30"/>
            <p:cNvSpPr/>
            <p:nvPr/>
          </p:nvSpPr>
          <p:spPr>
            <a:xfrm>
              <a:off x="2160942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1" name="Google Shape;3521;p30"/>
            <p:cNvSpPr/>
            <p:nvPr/>
          </p:nvSpPr>
          <p:spPr>
            <a:xfrm>
              <a:off x="2634767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2" name="Google Shape;3522;p30"/>
            <p:cNvSpPr/>
            <p:nvPr/>
          </p:nvSpPr>
          <p:spPr>
            <a:xfrm>
              <a:off x="2193463" y="4905698"/>
              <a:ext cx="242852" cy="160599"/>
            </a:xfrm>
            <a:custGeom>
              <a:rect b="b" l="l" r="r" t="t"/>
              <a:pathLst>
                <a:path extrusionOk="0" h="1447" w="2188">
                  <a:moveTo>
                    <a:pt x="2109" y="0"/>
                  </a:moveTo>
                  <a:cubicBezTo>
                    <a:pt x="2098" y="0"/>
                    <a:pt x="2086" y="3"/>
                    <a:pt x="2072" y="10"/>
                  </a:cubicBezTo>
                  <a:lnTo>
                    <a:pt x="64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52" y="1412"/>
                  </a:lnTo>
                  <a:cubicBezTo>
                    <a:pt x="276" y="1436"/>
                    <a:pt x="308" y="1447"/>
                    <a:pt x="339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188" y="80"/>
                    <a:pt x="2167" y="0"/>
                    <a:pt x="21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3" name="Google Shape;3523;p30"/>
            <p:cNvSpPr/>
            <p:nvPr/>
          </p:nvSpPr>
          <p:spPr>
            <a:xfrm>
              <a:off x="2619228" y="4642990"/>
              <a:ext cx="243185" cy="159711"/>
            </a:xfrm>
            <a:custGeom>
              <a:rect b="b" l="l" r="r" t="t"/>
              <a:pathLst>
                <a:path extrusionOk="0" h="1439" w="2191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45" y="1439"/>
                    <a:pt x="99" y="1439"/>
                  </a:cubicBezTo>
                  <a:cubicBezTo>
                    <a:pt x="106" y="1439"/>
                    <a:pt x="113" y="1438"/>
                    <a:pt x="119" y="1435"/>
                  </a:cubicBezTo>
                  <a:lnTo>
                    <a:pt x="2107" y="578"/>
                  </a:lnTo>
                  <a:cubicBezTo>
                    <a:pt x="2170" y="557"/>
                    <a:pt x="2191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4" name="Google Shape;3524;p30"/>
            <p:cNvSpPr/>
            <p:nvPr/>
          </p:nvSpPr>
          <p:spPr>
            <a:xfrm>
              <a:off x="2316553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5" name="Google Shape;3525;p30"/>
            <p:cNvSpPr/>
            <p:nvPr/>
          </p:nvSpPr>
          <p:spPr>
            <a:xfrm>
              <a:off x="2579715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6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6" name="Google Shape;3526;p30"/>
            <p:cNvSpPr/>
            <p:nvPr/>
          </p:nvSpPr>
          <p:spPr>
            <a:xfrm>
              <a:off x="2488479" y="4825454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7" name="Google Shape;3527;p30"/>
            <p:cNvSpPr/>
            <p:nvPr/>
          </p:nvSpPr>
          <p:spPr>
            <a:xfrm>
              <a:off x="1092755" y="4485610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512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35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8" name="Google Shape;3528;p30"/>
            <p:cNvSpPr/>
            <p:nvPr/>
          </p:nvSpPr>
          <p:spPr>
            <a:xfrm>
              <a:off x="1543271" y="4579283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315"/>
                    <a:pt x="189" y="482"/>
                  </a:cubicBezTo>
                  <a:cubicBezTo>
                    <a:pt x="242" y="535"/>
                    <a:pt x="308" y="559"/>
                    <a:pt x="373" y="559"/>
                  </a:cubicBezTo>
                  <a:cubicBezTo>
                    <a:pt x="51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9" name="Google Shape;3529;p30"/>
            <p:cNvSpPr/>
            <p:nvPr/>
          </p:nvSpPr>
          <p:spPr>
            <a:xfrm>
              <a:off x="1543271" y="5066963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89" y="461"/>
                  </a:cubicBezTo>
                  <a:cubicBezTo>
                    <a:pt x="244" y="524"/>
                    <a:pt x="314" y="552"/>
                    <a:pt x="382" y="552"/>
                  </a:cubicBezTo>
                  <a:cubicBezTo>
                    <a:pt x="51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0" name="Google Shape;3530;p30"/>
            <p:cNvSpPr/>
            <p:nvPr/>
          </p:nvSpPr>
          <p:spPr>
            <a:xfrm>
              <a:off x="1401534" y="4626120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69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53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1" name="Google Shape;3531;p30"/>
            <p:cNvSpPr/>
            <p:nvPr/>
          </p:nvSpPr>
          <p:spPr>
            <a:xfrm>
              <a:off x="1687228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8"/>
                    <a:pt x="84" y="511"/>
                    <a:pt x="335" y="553"/>
                  </a:cubicBezTo>
                  <a:cubicBezTo>
                    <a:pt x="351" y="556"/>
                    <a:pt x="367" y="558"/>
                    <a:pt x="382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2" name="Google Shape;3532;p30"/>
            <p:cNvSpPr/>
            <p:nvPr/>
          </p:nvSpPr>
          <p:spPr>
            <a:xfrm>
              <a:off x="1316959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1" y="0"/>
                  </a:moveTo>
                  <a:cubicBezTo>
                    <a:pt x="212" y="0"/>
                    <a:pt x="103" y="79"/>
                    <a:pt x="51" y="199"/>
                  </a:cubicBezTo>
                  <a:cubicBezTo>
                    <a:pt x="0" y="388"/>
                    <a:pt x="145" y="562"/>
                    <a:pt x="325" y="562"/>
                  </a:cubicBezTo>
                  <a:cubicBezTo>
                    <a:pt x="365" y="562"/>
                    <a:pt x="407" y="553"/>
                    <a:pt x="449" y="534"/>
                  </a:cubicBezTo>
                  <a:cubicBezTo>
                    <a:pt x="658" y="409"/>
                    <a:pt x="637" y="95"/>
                    <a:pt x="407" y="11"/>
                  </a:cubicBezTo>
                  <a:cubicBezTo>
                    <a:pt x="382" y="4"/>
                    <a:pt x="356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3" name="Google Shape;3533;p30"/>
            <p:cNvSpPr/>
            <p:nvPr/>
          </p:nvSpPr>
          <p:spPr>
            <a:xfrm>
              <a:off x="1781349" y="4898595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2" y="0"/>
                  </a:moveTo>
                  <a:cubicBezTo>
                    <a:pt x="213" y="0"/>
                    <a:pt x="104" y="79"/>
                    <a:pt x="52" y="200"/>
                  </a:cubicBezTo>
                  <a:cubicBezTo>
                    <a:pt x="1" y="388"/>
                    <a:pt x="145" y="562"/>
                    <a:pt x="326" y="562"/>
                  </a:cubicBezTo>
                  <a:cubicBezTo>
                    <a:pt x="366" y="562"/>
                    <a:pt x="408" y="553"/>
                    <a:pt x="450" y="534"/>
                  </a:cubicBezTo>
                  <a:cubicBezTo>
                    <a:pt x="659" y="409"/>
                    <a:pt x="638" y="95"/>
                    <a:pt x="408" y="11"/>
                  </a:cubicBezTo>
                  <a:cubicBezTo>
                    <a:pt x="382" y="4"/>
                    <a:pt x="357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4" name="Google Shape;3534;p30"/>
            <p:cNvSpPr/>
            <p:nvPr/>
          </p:nvSpPr>
          <p:spPr>
            <a:xfrm>
              <a:off x="1317957" y="4897929"/>
              <a:ext cx="74920" cy="62153"/>
            </a:xfrm>
            <a:custGeom>
              <a:rect b="b" l="l" r="r" t="t"/>
              <a:pathLst>
                <a:path extrusionOk="0" h="560" w="675">
                  <a:moveTo>
                    <a:pt x="323" y="1"/>
                  </a:moveTo>
                  <a:cubicBezTo>
                    <a:pt x="293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74" y="216"/>
                    <a:pt x="516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5" name="Google Shape;3535;p30"/>
            <p:cNvSpPr/>
            <p:nvPr/>
          </p:nvSpPr>
          <p:spPr>
            <a:xfrm>
              <a:off x="1782459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42" y="367"/>
                  </a:cubicBezTo>
                  <a:cubicBezTo>
                    <a:pt x="88" y="492"/>
                    <a:pt x="202" y="562"/>
                    <a:pt x="316" y="562"/>
                  </a:cubicBezTo>
                  <a:cubicBezTo>
                    <a:pt x="412" y="562"/>
                    <a:pt x="50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6" name="Google Shape;3536;p30"/>
            <p:cNvSpPr/>
            <p:nvPr/>
          </p:nvSpPr>
          <p:spPr>
            <a:xfrm>
              <a:off x="1406196" y="5020015"/>
              <a:ext cx="69259" cy="62486"/>
            </a:xfrm>
            <a:custGeom>
              <a:rect b="b" l="l" r="r" t="t"/>
              <a:pathLst>
                <a:path extrusionOk="0" h="563" w="624">
                  <a:moveTo>
                    <a:pt x="330" y="0"/>
                  </a:moveTo>
                  <a:cubicBezTo>
                    <a:pt x="247" y="0"/>
                    <a:pt x="163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7" y="562"/>
                    <a:pt x="623" y="422"/>
                    <a:pt x="608" y="235"/>
                  </a:cubicBezTo>
                  <a:cubicBezTo>
                    <a:pt x="582" y="83"/>
                    <a:pt x="457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7" name="Google Shape;3537;p30"/>
            <p:cNvSpPr/>
            <p:nvPr/>
          </p:nvSpPr>
          <p:spPr>
            <a:xfrm>
              <a:off x="1694220" y="4626564"/>
              <a:ext cx="68704" cy="62153"/>
            </a:xfrm>
            <a:custGeom>
              <a:rect b="b" l="l" r="r" t="t"/>
              <a:pathLst>
                <a:path extrusionOk="0" h="560" w="619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516"/>
                  </a:cubicBezTo>
                  <a:cubicBezTo>
                    <a:pt x="196" y="546"/>
                    <a:pt x="249" y="559"/>
                    <a:pt x="301" y="559"/>
                  </a:cubicBezTo>
                  <a:cubicBezTo>
                    <a:pt x="467" y="559"/>
                    <a:pt x="618" y="420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8" name="Google Shape;3538;p30"/>
            <p:cNvSpPr/>
            <p:nvPr/>
          </p:nvSpPr>
          <p:spPr>
            <a:xfrm>
              <a:off x="1547933" y="4821569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33" y="1"/>
                  </a:moveTo>
                  <a:cubicBezTo>
                    <a:pt x="247" y="1"/>
                    <a:pt x="162" y="38"/>
                    <a:pt x="105" y="119"/>
                  </a:cubicBezTo>
                  <a:cubicBezTo>
                    <a:pt x="0" y="245"/>
                    <a:pt x="42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9" name="Google Shape;3539;p30"/>
            <p:cNvSpPr/>
            <p:nvPr/>
          </p:nvSpPr>
          <p:spPr>
            <a:xfrm>
              <a:off x="1389991" y="4709805"/>
              <a:ext cx="341524" cy="289899"/>
            </a:xfrm>
            <a:custGeom>
              <a:rect b="b" l="l" r="r" t="t"/>
              <a:pathLst>
                <a:path extrusionOk="0" h="2612" w="3077">
                  <a:moveTo>
                    <a:pt x="1758" y="227"/>
                  </a:moveTo>
                  <a:cubicBezTo>
                    <a:pt x="2344" y="227"/>
                    <a:pt x="2846" y="708"/>
                    <a:pt x="2846" y="1294"/>
                  </a:cubicBezTo>
                  <a:cubicBezTo>
                    <a:pt x="2846" y="1947"/>
                    <a:pt x="2305" y="2379"/>
                    <a:pt x="1749" y="2379"/>
                  </a:cubicBezTo>
                  <a:cubicBezTo>
                    <a:pt x="1486" y="2379"/>
                    <a:pt x="1219" y="2283"/>
                    <a:pt x="1005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6" y="0"/>
                  </a:moveTo>
                  <a:cubicBezTo>
                    <a:pt x="1432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90" y="2612"/>
                    <a:pt x="3076" y="2026"/>
                    <a:pt x="3076" y="1315"/>
                  </a:cubicBezTo>
                  <a:cubicBezTo>
                    <a:pt x="3076" y="524"/>
                    <a:pt x="2428" y="0"/>
                    <a:pt x="1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0" name="Google Shape;3540;p30"/>
            <p:cNvSpPr/>
            <p:nvPr/>
          </p:nvSpPr>
          <p:spPr>
            <a:xfrm>
              <a:off x="4376565" y="4486387"/>
              <a:ext cx="72034" cy="257935"/>
            </a:xfrm>
            <a:custGeom>
              <a:rect b="b" l="l" r="r" t="t"/>
              <a:pathLst>
                <a:path extrusionOk="0" h="2324" w="649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298" y="2323"/>
                    <a:pt x="324" y="2323"/>
                  </a:cubicBezTo>
                  <a:cubicBezTo>
                    <a:pt x="351" y="2323"/>
                    <a:pt x="377" y="2302"/>
                    <a:pt x="377" y="2261"/>
                  </a:cubicBezTo>
                  <a:lnTo>
                    <a:pt x="649" y="105"/>
                  </a:lnTo>
                  <a:cubicBezTo>
                    <a:pt x="649" y="43"/>
                    <a:pt x="607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1" name="Google Shape;3541;p30"/>
            <p:cNvSpPr/>
            <p:nvPr/>
          </p:nvSpPr>
          <p:spPr>
            <a:xfrm>
              <a:off x="4376565" y="4964188"/>
              <a:ext cx="72034" cy="256603"/>
            </a:xfrm>
            <a:custGeom>
              <a:rect b="b" l="l" r="r" t="t"/>
              <a:pathLst>
                <a:path extrusionOk="0" h="2312" w="649">
                  <a:moveTo>
                    <a:pt x="324" y="1"/>
                  </a:moveTo>
                  <a:cubicBezTo>
                    <a:pt x="298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1" y="2311"/>
                    <a:pt x="576" y="2312"/>
                    <a:pt x="582" y="2312"/>
                  </a:cubicBezTo>
                  <a:cubicBezTo>
                    <a:pt x="617" y="2312"/>
                    <a:pt x="649" y="2260"/>
                    <a:pt x="649" y="2224"/>
                  </a:cubicBezTo>
                  <a:lnTo>
                    <a:pt x="377" y="48"/>
                  </a:lnTo>
                  <a:cubicBezTo>
                    <a:pt x="377" y="17"/>
                    <a:pt x="351" y="1"/>
                    <a:pt x="3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2" name="Google Shape;3542;p30"/>
            <p:cNvSpPr/>
            <p:nvPr/>
          </p:nvSpPr>
          <p:spPr>
            <a:xfrm>
              <a:off x="4199976" y="4521126"/>
              <a:ext cx="163381" cy="239289"/>
            </a:xfrm>
            <a:custGeom>
              <a:rect b="b" l="l" r="r" t="t"/>
              <a:pathLst>
                <a:path extrusionOk="0" h="2156" w="1472">
                  <a:moveTo>
                    <a:pt x="511" y="1"/>
                  </a:moveTo>
                  <a:cubicBezTo>
                    <a:pt x="493" y="1"/>
                    <a:pt x="476" y="8"/>
                    <a:pt x="461" y="23"/>
                  </a:cubicBezTo>
                  <a:lnTo>
                    <a:pt x="252" y="127"/>
                  </a:lnTo>
                  <a:lnTo>
                    <a:pt x="64" y="253"/>
                  </a:lnTo>
                  <a:cubicBezTo>
                    <a:pt x="1" y="274"/>
                    <a:pt x="1" y="336"/>
                    <a:pt x="22" y="378"/>
                  </a:cubicBezTo>
                  <a:lnTo>
                    <a:pt x="1340" y="2115"/>
                  </a:lnTo>
                  <a:cubicBezTo>
                    <a:pt x="1354" y="2144"/>
                    <a:pt x="1376" y="2155"/>
                    <a:pt x="1397" y="2155"/>
                  </a:cubicBezTo>
                  <a:cubicBezTo>
                    <a:pt x="1437" y="2155"/>
                    <a:pt x="1472" y="2114"/>
                    <a:pt x="1445" y="2073"/>
                  </a:cubicBezTo>
                  <a:lnTo>
                    <a:pt x="587" y="64"/>
                  </a:lnTo>
                  <a:cubicBezTo>
                    <a:pt x="573" y="24"/>
                    <a:pt x="542" y="1"/>
                    <a:pt x="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3" name="Google Shape;3543;p30"/>
            <p:cNvSpPr/>
            <p:nvPr/>
          </p:nvSpPr>
          <p:spPr>
            <a:xfrm>
              <a:off x="4463138" y="4948983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26" y="2139"/>
                    <a:pt x="962" y="2139"/>
                  </a:cubicBezTo>
                  <a:cubicBezTo>
                    <a:pt x="975" y="2139"/>
                    <a:pt x="987" y="2136"/>
                    <a:pt x="999" y="2131"/>
                  </a:cubicBezTo>
                  <a:lnTo>
                    <a:pt x="1208" y="2005"/>
                  </a:lnTo>
                  <a:lnTo>
                    <a:pt x="1396" y="1901"/>
                  </a:lnTo>
                  <a:cubicBezTo>
                    <a:pt x="1459" y="1880"/>
                    <a:pt x="1459" y="1796"/>
                    <a:pt x="1438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4" name="Google Shape;3544;p30"/>
            <p:cNvSpPr/>
            <p:nvPr/>
          </p:nvSpPr>
          <p:spPr>
            <a:xfrm>
              <a:off x="4079217" y="4642990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32" y="0"/>
                  </a:moveTo>
                  <a:cubicBezTo>
                    <a:pt x="295" y="0"/>
                    <a:pt x="265" y="15"/>
                    <a:pt x="252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75" y="5"/>
                    <a:pt x="352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5" name="Google Shape;3545;p30"/>
            <p:cNvSpPr/>
            <p:nvPr/>
          </p:nvSpPr>
          <p:spPr>
            <a:xfrm>
              <a:off x="4504982" y="4906364"/>
              <a:ext cx="240854" cy="158601"/>
            </a:xfrm>
            <a:custGeom>
              <a:rect b="b" l="l" r="r" t="t"/>
              <a:pathLst>
                <a:path extrusionOk="0" h="1429" w="2170">
                  <a:moveTo>
                    <a:pt x="94" y="1"/>
                  </a:moveTo>
                  <a:cubicBezTo>
                    <a:pt x="28" y="1"/>
                    <a:pt x="1" y="71"/>
                    <a:pt x="57" y="109"/>
                  </a:cubicBezTo>
                  <a:lnTo>
                    <a:pt x="1793" y="1406"/>
                  </a:lnTo>
                  <a:cubicBezTo>
                    <a:pt x="1809" y="1422"/>
                    <a:pt x="1828" y="1429"/>
                    <a:pt x="1847" y="1429"/>
                  </a:cubicBezTo>
                  <a:cubicBezTo>
                    <a:pt x="1877" y="1429"/>
                    <a:pt x="1906" y="1411"/>
                    <a:pt x="1919" y="1385"/>
                  </a:cubicBezTo>
                  <a:lnTo>
                    <a:pt x="2044" y="1176"/>
                  </a:lnTo>
                  <a:lnTo>
                    <a:pt x="2149" y="987"/>
                  </a:lnTo>
                  <a:cubicBezTo>
                    <a:pt x="2170" y="925"/>
                    <a:pt x="2170" y="883"/>
                    <a:pt x="2107" y="862"/>
                  </a:cubicBezTo>
                  <a:lnTo>
                    <a:pt x="119" y="4"/>
                  </a:lnTo>
                  <a:cubicBezTo>
                    <a:pt x="110" y="2"/>
                    <a:pt x="102" y="1"/>
                    <a:pt x="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6" name="Google Shape;3546;p30"/>
            <p:cNvSpPr/>
            <p:nvPr/>
          </p:nvSpPr>
          <p:spPr>
            <a:xfrm>
              <a:off x="4044366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7" name="Google Shape;3547;p30"/>
            <p:cNvSpPr/>
            <p:nvPr/>
          </p:nvSpPr>
          <p:spPr>
            <a:xfrm>
              <a:off x="4520521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8" name="Google Shape;3548;p30"/>
            <p:cNvSpPr/>
            <p:nvPr/>
          </p:nvSpPr>
          <p:spPr>
            <a:xfrm>
              <a:off x="4079217" y="4905809"/>
              <a:ext cx="242963" cy="160488"/>
            </a:xfrm>
            <a:custGeom>
              <a:rect b="b" l="l" r="r" t="t"/>
              <a:pathLst>
                <a:path extrusionOk="0" h="1446" w="2189">
                  <a:moveTo>
                    <a:pt x="2099" y="0"/>
                  </a:moveTo>
                  <a:cubicBezTo>
                    <a:pt x="2090" y="0"/>
                    <a:pt x="2081" y="3"/>
                    <a:pt x="2072" y="9"/>
                  </a:cubicBezTo>
                  <a:lnTo>
                    <a:pt x="64" y="867"/>
                  </a:lnTo>
                  <a:cubicBezTo>
                    <a:pt x="22" y="888"/>
                    <a:pt x="1" y="951"/>
                    <a:pt x="22" y="992"/>
                  </a:cubicBezTo>
                  <a:lnTo>
                    <a:pt x="147" y="1202"/>
                  </a:lnTo>
                  <a:lnTo>
                    <a:pt x="252" y="1411"/>
                  </a:lnTo>
                  <a:cubicBezTo>
                    <a:pt x="276" y="1435"/>
                    <a:pt x="301" y="1446"/>
                    <a:pt x="330" y="1446"/>
                  </a:cubicBezTo>
                  <a:cubicBezTo>
                    <a:pt x="350" y="1446"/>
                    <a:pt x="372" y="1440"/>
                    <a:pt x="398" y="1432"/>
                  </a:cubicBezTo>
                  <a:lnTo>
                    <a:pt x="2135" y="114"/>
                  </a:lnTo>
                  <a:cubicBezTo>
                    <a:pt x="2189" y="96"/>
                    <a:pt x="2150" y="0"/>
                    <a:pt x="20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9" name="Google Shape;3549;p30"/>
            <p:cNvSpPr/>
            <p:nvPr/>
          </p:nvSpPr>
          <p:spPr>
            <a:xfrm>
              <a:off x="4504982" y="4642990"/>
              <a:ext cx="240854" cy="159711"/>
            </a:xfrm>
            <a:custGeom>
              <a:rect b="b" l="l" r="r" t="t"/>
              <a:pathLst>
                <a:path extrusionOk="0" h="1439" w="2170">
                  <a:moveTo>
                    <a:pt x="1845" y="0"/>
                  </a:moveTo>
                  <a:cubicBezTo>
                    <a:pt x="1827" y="0"/>
                    <a:pt x="1809" y="5"/>
                    <a:pt x="1793" y="13"/>
                  </a:cubicBezTo>
                  <a:lnTo>
                    <a:pt x="57" y="1331"/>
                  </a:lnTo>
                  <a:cubicBezTo>
                    <a:pt x="1" y="1368"/>
                    <a:pt x="28" y="1439"/>
                    <a:pt x="79" y="1439"/>
                  </a:cubicBezTo>
                  <a:cubicBezTo>
                    <a:pt x="85" y="1439"/>
                    <a:pt x="92" y="1438"/>
                    <a:pt x="98" y="1435"/>
                  </a:cubicBezTo>
                  <a:lnTo>
                    <a:pt x="2107" y="578"/>
                  </a:lnTo>
                  <a:cubicBezTo>
                    <a:pt x="2170" y="557"/>
                    <a:pt x="2170" y="494"/>
                    <a:pt x="2149" y="452"/>
                  </a:cubicBezTo>
                  <a:lnTo>
                    <a:pt x="2044" y="243"/>
                  </a:lnTo>
                  <a:lnTo>
                    <a:pt x="1919" y="54"/>
                  </a:lnTo>
                  <a:cubicBezTo>
                    <a:pt x="1906" y="15"/>
                    <a:pt x="1875" y="0"/>
                    <a:pt x="18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0" name="Google Shape;3550;p30"/>
            <p:cNvSpPr/>
            <p:nvPr/>
          </p:nvSpPr>
          <p:spPr>
            <a:xfrm>
              <a:off x="4199976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82" y="1"/>
                  </a:moveTo>
                  <a:cubicBezTo>
                    <a:pt x="1367" y="1"/>
                    <a:pt x="1352" y="6"/>
                    <a:pt x="1340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60" y="35"/>
                    <a:pt x="1420" y="1"/>
                    <a:pt x="1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1" name="Google Shape;3551;p30"/>
            <p:cNvSpPr/>
            <p:nvPr/>
          </p:nvSpPr>
          <p:spPr>
            <a:xfrm>
              <a:off x="4463138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9" y="1"/>
                  </a:moveTo>
                  <a:cubicBezTo>
                    <a:pt x="917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8" y="2127"/>
                    <a:pt x="120" y="2115"/>
                  </a:cubicBezTo>
                  <a:lnTo>
                    <a:pt x="1438" y="378"/>
                  </a:lnTo>
                  <a:cubicBezTo>
                    <a:pt x="1459" y="336"/>
                    <a:pt x="1459" y="274"/>
                    <a:pt x="1396" y="253"/>
                  </a:cubicBezTo>
                  <a:lnTo>
                    <a:pt x="1208" y="127"/>
                  </a:lnTo>
                  <a:lnTo>
                    <a:pt x="999" y="23"/>
                  </a:lnTo>
                  <a:cubicBezTo>
                    <a:pt x="984" y="8"/>
                    <a:pt x="966" y="1"/>
                    <a:pt x="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2" name="Google Shape;3552;p30"/>
            <p:cNvSpPr/>
            <p:nvPr/>
          </p:nvSpPr>
          <p:spPr>
            <a:xfrm>
              <a:off x="4374234" y="4825454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8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3" name="Google Shape;3553;p30"/>
            <p:cNvSpPr/>
            <p:nvPr/>
          </p:nvSpPr>
          <p:spPr>
            <a:xfrm>
              <a:off x="2978509" y="4485610"/>
              <a:ext cx="859304" cy="734737"/>
            </a:xfrm>
            <a:custGeom>
              <a:rect b="b" l="l" r="r" t="t"/>
              <a:pathLst>
                <a:path extrusionOk="0" h="6620" w="7742">
                  <a:moveTo>
                    <a:pt x="4436" y="259"/>
                  </a:moveTo>
                  <a:cubicBezTo>
                    <a:pt x="6131" y="259"/>
                    <a:pt x="7491" y="1619"/>
                    <a:pt x="7512" y="3314"/>
                  </a:cubicBezTo>
                  <a:cubicBezTo>
                    <a:pt x="7512" y="5168"/>
                    <a:pt x="5998" y="6400"/>
                    <a:pt x="4416" y="6400"/>
                  </a:cubicBezTo>
                  <a:cubicBezTo>
                    <a:pt x="3660" y="6400"/>
                    <a:pt x="2889" y="6119"/>
                    <a:pt x="2260" y="5490"/>
                  </a:cubicBezTo>
                  <a:cubicBezTo>
                    <a:pt x="314" y="3565"/>
                    <a:pt x="1695" y="259"/>
                    <a:pt x="4436" y="259"/>
                  </a:cubicBezTo>
                  <a:close/>
                  <a:moveTo>
                    <a:pt x="4410" y="1"/>
                  </a:moveTo>
                  <a:cubicBezTo>
                    <a:pt x="3598" y="1"/>
                    <a:pt x="2769" y="301"/>
                    <a:pt x="2092" y="970"/>
                  </a:cubicBezTo>
                  <a:cubicBezTo>
                    <a:pt x="0" y="3063"/>
                    <a:pt x="1486" y="6620"/>
                    <a:pt x="4436" y="6620"/>
                  </a:cubicBezTo>
                  <a:cubicBezTo>
                    <a:pt x="6256" y="6620"/>
                    <a:pt x="7742" y="5155"/>
                    <a:pt x="7742" y="3314"/>
                  </a:cubicBezTo>
                  <a:cubicBezTo>
                    <a:pt x="7742" y="1317"/>
                    <a:pt x="6112" y="1"/>
                    <a:pt x="4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4" name="Google Shape;3554;p30"/>
            <p:cNvSpPr/>
            <p:nvPr/>
          </p:nvSpPr>
          <p:spPr>
            <a:xfrm>
              <a:off x="3438238" y="4579283"/>
              <a:ext cx="62822" cy="62819"/>
            </a:xfrm>
            <a:custGeom>
              <a:rect b="b" l="l" r="r" t="t"/>
              <a:pathLst>
                <a:path extrusionOk="0" h="566" w="566">
                  <a:moveTo>
                    <a:pt x="294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94" y="566"/>
                  </a:cubicBezTo>
                  <a:cubicBezTo>
                    <a:pt x="440" y="566"/>
                    <a:pt x="566" y="440"/>
                    <a:pt x="566" y="294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5" name="Google Shape;3555;p30"/>
            <p:cNvSpPr/>
            <p:nvPr/>
          </p:nvSpPr>
          <p:spPr>
            <a:xfrm>
              <a:off x="3438238" y="5066963"/>
              <a:ext cx="62822" cy="60488"/>
            </a:xfrm>
            <a:custGeom>
              <a:rect b="b" l="l" r="r" t="t"/>
              <a:pathLst>
                <a:path extrusionOk="0" h="545" w="566">
                  <a:moveTo>
                    <a:pt x="294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94" y="545"/>
                  </a:cubicBezTo>
                  <a:cubicBezTo>
                    <a:pt x="440" y="545"/>
                    <a:pt x="566" y="419"/>
                    <a:pt x="566" y="273"/>
                  </a:cubicBezTo>
                  <a:cubicBezTo>
                    <a:pt x="566" y="126"/>
                    <a:pt x="440" y="1"/>
                    <a:pt x="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6" name="Google Shape;3556;p30"/>
            <p:cNvSpPr/>
            <p:nvPr/>
          </p:nvSpPr>
          <p:spPr>
            <a:xfrm>
              <a:off x="3287289" y="4626120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55" y="1"/>
                  </a:moveTo>
                  <a:cubicBezTo>
                    <a:pt x="297" y="1"/>
                    <a:pt x="238" y="19"/>
                    <a:pt x="189" y="60"/>
                  </a:cubicBezTo>
                  <a:cubicBezTo>
                    <a:pt x="1" y="206"/>
                    <a:pt x="64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46" y="1"/>
                    <a:pt x="3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7" name="Google Shape;3557;p30"/>
            <p:cNvSpPr/>
            <p:nvPr/>
          </p:nvSpPr>
          <p:spPr>
            <a:xfrm>
              <a:off x="3572982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72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0" y="198"/>
                    <a:pt x="84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36" y="39"/>
                    <a:pt x="45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8" name="Google Shape;3558;p30"/>
            <p:cNvSpPr/>
            <p:nvPr/>
          </p:nvSpPr>
          <p:spPr>
            <a:xfrm>
              <a:off x="3203046" y="4747651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47" y="0"/>
                  </a:moveTo>
                  <a:cubicBezTo>
                    <a:pt x="224" y="0"/>
                    <a:pt x="104" y="79"/>
                    <a:pt x="69" y="199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400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9" name="Google Shape;3559;p30"/>
            <p:cNvSpPr/>
            <p:nvPr/>
          </p:nvSpPr>
          <p:spPr>
            <a:xfrm>
              <a:off x="3665217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0" name="Google Shape;3560;p30"/>
            <p:cNvSpPr/>
            <p:nvPr/>
          </p:nvSpPr>
          <p:spPr>
            <a:xfrm>
              <a:off x="3203712" y="4897929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1" name="Google Shape;3561;p30"/>
            <p:cNvSpPr/>
            <p:nvPr/>
          </p:nvSpPr>
          <p:spPr>
            <a:xfrm>
              <a:off x="3663552" y="4747651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9" y="0"/>
                  </a:moveTo>
                  <a:cubicBezTo>
                    <a:pt x="303" y="0"/>
                    <a:pt x="277" y="4"/>
                    <a:pt x="252" y="11"/>
                  </a:cubicBezTo>
                  <a:cubicBezTo>
                    <a:pt x="21" y="95"/>
                    <a:pt x="1" y="409"/>
                    <a:pt x="210" y="534"/>
                  </a:cubicBezTo>
                  <a:cubicBezTo>
                    <a:pt x="252" y="553"/>
                    <a:pt x="294" y="562"/>
                    <a:pt x="335" y="562"/>
                  </a:cubicBezTo>
                  <a:cubicBezTo>
                    <a:pt x="520" y="562"/>
                    <a:pt x="676" y="388"/>
                    <a:pt x="607" y="199"/>
                  </a:cubicBezTo>
                  <a:cubicBezTo>
                    <a:pt x="573" y="79"/>
                    <a:pt x="453" y="0"/>
                    <a:pt x="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2" name="Google Shape;3562;p30"/>
            <p:cNvSpPr/>
            <p:nvPr/>
          </p:nvSpPr>
          <p:spPr>
            <a:xfrm>
              <a:off x="3291951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3" name="Google Shape;3563;p30"/>
            <p:cNvSpPr/>
            <p:nvPr/>
          </p:nvSpPr>
          <p:spPr>
            <a:xfrm>
              <a:off x="3577644" y="4626342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29" y="1"/>
                  </a:moveTo>
                  <a:cubicBezTo>
                    <a:pt x="247" y="1"/>
                    <a:pt x="163" y="38"/>
                    <a:pt x="105" y="121"/>
                  </a:cubicBezTo>
                  <a:cubicBezTo>
                    <a:pt x="0" y="246"/>
                    <a:pt x="42" y="414"/>
                    <a:pt x="168" y="497"/>
                  </a:cubicBezTo>
                  <a:cubicBezTo>
                    <a:pt x="216" y="535"/>
                    <a:pt x="270" y="552"/>
                    <a:pt x="323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74" y="86"/>
                    <a:pt x="454" y="1"/>
                    <a:pt x="3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4" name="Google Shape;3564;p30"/>
            <p:cNvSpPr/>
            <p:nvPr/>
          </p:nvSpPr>
          <p:spPr>
            <a:xfrm>
              <a:off x="3433687" y="4821569"/>
              <a:ext cx="73255" cy="65483"/>
            </a:xfrm>
            <a:custGeom>
              <a:rect b="b" l="l" r="r" t="t"/>
              <a:pathLst>
                <a:path extrusionOk="0" h="590" w="660">
                  <a:moveTo>
                    <a:pt x="328" y="1"/>
                  </a:moveTo>
                  <a:cubicBezTo>
                    <a:pt x="240" y="1"/>
                    <a:pt x="149" y="38"/>
                    <a:pt x="84" y="119"/>
                  </a:cubicBezTo>
                  <a:cubicBezTo>
                    <a:pt x="0" y="245"/>
                    <a:pt x="21" y="433"/>
                    <a:pt x="167" y="538"/>
                  </a:cubicBezTo>
                  <a:cubicBezTo>
                    <a:pt x="218" y="573"/>
                    <a:pt x="274" y="589"/>
                    <a:pt x="329" y="589"/>
                  </a:cubicBezTo>
                  <a:cubicBezTo>
                    <a:pt x="499" y="589"/>
                    <a:pt x="659" y="435"/>
                    <a:pt x="628" y="245"/>
                  </a:cubicBezTo>
                  <a:cubicBezTo>
                    <a:pt x="602" y="92"/>
                    <a:pt x="468" y="1"/>
                    <a:pt x="3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5" name="Google Shape;3565;p30"/>
            <p:cNvSpPr/>
            <p:nvPr/>
          </p:nvSpPr>
          <p:spPr>
            <a:xfrm>
              <a:off x="3275746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1" y="0"/>
                  </a:moveTo>
                  <a:cubicBezTo>
                    <a:pt x="1430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6" name="Google Shape;3566;p30"/>
            <p:cNvSpPr/>
            <p:nvPr/>
          </p:nvSpPr>
          <p:spPr>
            <a:xfrm>
              <a:off x="6259988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21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70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7" name="Google Shape;3567;p30"/>
            <p:cNvSpPr/>
            <p:nvPr/>
          </p:nvSpPr>
          <p:spPr>
            <a:xfrm>
              <a:off x="6260210" y="4964188"/>
              <a:ext cx="74143" cy="256603"/>
            </a:xfrm>
            <a:custGeom>
              <a:rect b="b" l="l" r="r" t="t"/>
              <a:pathLst>
                <a:path extrusionOk="0" h="2312" w="668">
                  <a:moveTo>
                    <a:pt x="333" y="1"/>
                  </a:moveTo>
                  <a:cubicBezTo>
                    <a:pt x="301" y="1"/>
                    <a:pt x="270" y="17"/>
                    <a:pt x="270" y="48"/>
                  </a:cubicBezTo>
                  <a:lnTo>
                    <a:pt x="19" y="2224"/>
                  </a:lnTo>
                  <a:cubicBezTo>
                    <a:pt x="1" y="2260"/>
                    <a:pt x="30" y="2312"/>
                    <a:pt x="78" y="2312"/>
                  </a:cubicBezTo>
                  <a:cubicBezTo>
                    <a:pt x="86" y="2312"/>
                    <a:pt x="94" y="2311"/>
                    <a:pt x="103" y="2308"/>
                  </a:cubicBezTo>
                  <a:lnTo>
                    <a:pt x="563" y="2308"/>
                  </a:lnTo>
                  <a:cubicBezTo>
                    <a:pt x="572" y="2311"/>
                    <a:pt x="580" y="2312"/>
                    <a:pt x="588" y="2312"/>
                  </a:cubicBezTo>
                  <a:cubicBezTo>
                    <a:pt x="636" y="2312"/>
                    <a:pt x="668" y="2260"/>
                    <a:pt x="668" y="2224"/>
                  </a:cubicBezTo>
                  <a:lnTo>
                    <a:pt x="396" y="48"/>
                  </a:lnTo>
                  <a:cubicBezTo>
                    <a:pt x="396" y="17"/>
                    <a:pt x="364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8" name="Google Shape;3568;p30"/>
            <p:cNvSpPr/>
            <p:nvPr/>
          </p:nvSpPr>
          <p:spPr>
            <a:xfrm>
              <a:off x="6085731" y="4521126"/>
              <a:ext cx="160384" cy="236736"/>
            </a:xfrm>
            <a:custGeom>
              <a:rect b="b" l="l" r="r" t="t"/>
              <a:pathLst>
                <a:path extrusionOk="0" h="2133" w="1445">
                  <a:moveTo>
                    <a:pt x="526" y="1"/>
                  </a:moveTo>
                  <a:cubicBezTo>
                    <a:pt x="506" y="1"/>
                    <a:pt x="483" y="8"/>
                    <a:pt x="461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40" y="2115"/>
                  </a:lnTo>
                  <a:cubicBezTo>
                    <a:pt x="1352" y="2127"/>
                    <a:pt x="1366" y="2132"/>
                    <a:pt x="1380" y="2132"/>
                  </a:cubicBezTo>
                  <a:cubicBezTo>
                    <a:pt x="1413" y="2132"/>
                    <a:pt x="1445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9" name="Google Shape;3569;p30"/>
            <p:cNvSpPr/>
            <p:nvPr/>
          </p:nvSpPr>
          <p:spPr>
            <a:xfrm>
              <a:off x="6348893" y="4948983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78" y="1"/>
                  </a:moveTo>
                  <a:cubicBezTo>
                    <a:pt x="39" y="1"/>
                    <a:pt x="0" y="35"/>
                    <a:pt x="15" y="80"/>
                  </a:cubicBezTo>
                  <a:lnTo>
                    <a:pt x="873" y="2089"/>
                  </a:lnTo>
                  <a:cubicBezTo>
                    <a:pt x="888" y="2120"/>
                    <a:pt x="915" y="2139"/>
                    <a:pt x="953" y="2139"/>
                  </a:cubicBezTo>
                  <a:cubicBezTo>
                    <a:pt x="966" y="2139"/>
                    <a:pt x="982" y="2136"/>
                    <a:pt x="999" y="2131"/>
                  </a:cubicBezTo>
                  <a:lnTo>
                    <a:pt x="1187" y="2005"/>
                  </a:lnTo>
                  <a:lnTo>
                    <a:pt x="1396" y="1901"/>
                  </a:lnTo>
                  <a:cubicBezTo>
                    <a:pt x="1438" y="1859"/>
                    <a:pt x="1459" y="1796"/>
                    <a:pt x="1417" y="1754"/>
                  </a:cubicBezTo>
                  <a:lnTo>
                    <a:pt x="120" y="18"/>
                  </a:lnTo>
                  <a:cubicBezTo>
                    <a:pt x="108" y="6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0" name="Google Shape;3570;p30"/>
            <p:cNvSpPr/>
            <p:nvPr/>
          </p:nvSpPr>
          <p:spPr>
            <a:xfrm>
              <a:off x="5962641" y="4642990"/>
              <a:ext cx="243296" cy="159711"/>
            </a:xfrm>
            <a:custGeom>
              <a:rect b="b" l="l" r="r" t="t"/>
              <a:pathLst>
                <a:path extrusionOk="0" h="1439" w="2192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43" y="452"/>
                  </a:lnTo>
                  <a:cubicBezTo>
                    <a:pt x="1" y="494"/>
                    <a:pt x="22" y="557"/>
                    <a:pt x="85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3" y="1439"/>
                  </a:cubicBezTo>
                  <a:cubicBezTo>
                    <a:pt x="2147" y="1439"/>
                    <a:pt x="2191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1" name="Google Shape;3571;p30"/>
            <p:cNvSpPr/>
            <p:nvPr/>
          </p:nvSpPr>
          <p:spPr>
            <a:xfrm>
              <a:off x="6390515" y="4906364"/>
              <a:ext cx="241076" cy="158601"/>
            </a:xfrm>
            <a:custGeom>
              <a:rect b="b" l="l" r="r" t="t"/>
              <a:pathLst>
                <a:path extrusionOk="0" h="1429" w="2172">
                  <a:moveTo>
                    <a:pt x="81" y="1"/>
                  </a:moveTo>
                  <a:cubicBezTo>
                    <a:pt x="30" y="1"/>
                    <a:pt x="0" y="71"/>
                    <a:pt x="38" y="109"/>
                  </a:cubicBezTo>
                  <a:lnTo>
                    <a:pt x="1774" y="1406"/>
                  </a:lnTo>
                  <a:cubicBezTo>
                    <a:pt x="1790" y="1422"/>
                    <a:pt x="1809" y="1429"/>
                    <a:pt x="1829" y="1429"/>
                  </a:cubicBezTo>
                  <a:cubicBezTo>
                    <a:pt x="1861" y="1429"/>
                    <a:pt x="1895" y="1411"/>
                    <a:pt x="1921" y="1385"/>
                  </a:cubicBezTo>
                  <a:lnTo>
                    <a:pt x="2025" y="1176"/>
                  </a:lnTo>
                  <a:lnTo>
                    <a:pt x="2151" y="987"/>
                  </a:lnTo>
                  <a:cubicBezTo>
                    <a:pt x="2172" y="925"/>
                    <a:pt x="2151" y="883"/>
                    <a:pt x="2109" y="862"/>
                  </a:cubicBezTo>
                  <a:lnTo>
                    <a:pt x="100" y="4"/>
                  </a:lnTo>
                  <a:cubicBezTo>
                    <a:pt x="94" y="2"/>
                    <a:pt x="87" y="1"/>
                    <a:pt x="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2" name="Google Shape;3572;p30"/>
            <p:cNvSpPr/>
            <p:nvPr/>
          </p:nvSpPr>
          <p:spPr>
            <a:xfrm>
              <a:off x="5930120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43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43" y="650"/>
                    <a:pt x="106" y="650"/>
                  </a:cubicBezTo>
                  <a:lnTo>
                    <a:pt x="2261" y="377"/>
                  </a:lnTo>
                  <a:cubicBezTo>
                    <a:pt x="2344" y="377"/>
                    <a:pt x="2344" y="252"/>
                    <a:pt x="2261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3" name="Google Shape;3573;p30"/>
            <p:cNvSpPr/>
            <p:nvPr/>
          </p:nvSpPr>
          <p:spPr>
            <a:xfrm>
              <a:off x="6403945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302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302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4" name="Google Shape;3574;p30"/>
            <p:cNvSpPr/>
            <p:nvPr/>
          </p:nvSpPr>
          <p:spPr>
            <a:xfrm>
              <a:off x="5962641" y="4905698"/>
              <a:ext cx="244849" cy="160599"/>
            </a:xfrm>
            <a:custGeom>
              <a:rect b="b" l="l" r="r" t="t"/>
              <a:pathLst>
                <a:path extrusionOk="0" h="1447" w="2206">
                  <a:moveTo>
                    <a:pt x="2111" y="0"/>
                  </a:moveTo>
                  <a:cubicBezTo>
                    <a:pt x="2099" y="0"/>
                    <a:pt x="2086" y="3"/>
                    <a:pt x="2072" y="10"/>
                  </a:cubicBezTo>
                  <a:lnTo>
                    <a:pt x="85" y="868"/>
                  </a:lnTo>
                  <a:cubicBezTo>
                    <a:pt x="22" y="889"/>
                    <a:pt x="1" y="952"/>
                    <a:pt x="43" y="993"/>
                  </a:cubicBezTo>
                  <a:lnTo>
                    <a:pt x="147" y="1203"/>
                  </a:lnTo>
                  <a:lnTo>
                    <a:pt x="273" y="1412"/>
                  </a:lnTo>
                  <a:cubicBezTo>
                    <a:pt x="285" y="1436"/>
                    <a:pt x="312" y="1447"/>
                    <a:pt x="340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205" y="80"/>
                    <a:pt x="2172" y="0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5" name="Google Shape;3575;p30"/>
            <p:cNvSpPr/>
            <p:nvPr/>
          </p:nvSpPr>
          <p:spPr>
            <a:xfrm>
              <a:off x="6389960" y="4642990"/>
              <a:ext cx="241631" cy="159378"/>
            </a:xfrm>
            <a:custGeom>
              <a:rect b="b" l="l" r="r" t="t"/>
              <a:pathLst>
                <a:path extrusionOk="0" h="1436" w="2177">
                  <a:moveTo>
                    <a:pt x="1837" y="0"/>
                  </a:moveTo>
                  <a:cubicBezTo>
                    <a:pt x="1816" y="0"/>
                    <a:pt x="1795" y="5"/>
                    <a:pt x="1779" y="13"/>
                  </a:cubicBezTo>
                  <a:lnTo>
                    <a:pt x="43" y="1331"/>
                  </a:lnTo>
                  <a:cubicBezTo>
                    <a:pt x="1" y="1373"/>
                    <a:pt x="43" y="1435"/>
                    <a:pt x="105" y="1435"/>
                  </a:cubicBezTo>
                  <a:lnTo>
                    <a:pt x="2114" y="578"/>
                  </a:lnTo>
                  <a:cubicBezTo>
                    <a:pt x="2156" y="557"/>
                    <a:pt x="2177" y="494"/>
                    <a:pt x="2156" y="452"/>
                  </a:cubicBezTo>
                  <a:lnTo>
                    <a:pt x="2030" y="243"/>
                  </a:lnTo>
                  <a:lnTo>
                    <a:pt x="1926" y="54"/>
                  </a:lnTo>
                  <a:cubicBezTo>
                    <a:pt x="1913" y="15"/>
                    <a:pt x="1874" y="0"/>
                    <a:pt x="18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6" name="Google Shape;3576;p30"/>
            <p:cNvSpPr/>
            <p:nvPr/>
          </p:nvSpPr>
          <p:spPr>
            <a:xfrm>
              <a:off x="6085731" y="4948983"/>
              <a:ext cx="160384" cy="237402"/>
            </a:xfrm>
            <a:custGeom>
              <a:rect b="b" l="l" r="r" t="t"/>
              <a:pathLst>
                <a:path extrusionOk="0" h="2139" w="1445">
                  <a:moveTo>
                    <a:pt x="1378" y="1"/>
                  </a:moveTo>
                  <a:cubicBezTo>
                    <a:pt x="1365" y="1"/>
                    <a:pt x="1352" y="6"/>
                    <a:pt x="1340" y="18"/>
                  </a:cubicBezTo>
                  <a:lnTo>
                    <a:pt x="22" y="1754"/>
                  </a:lnTo>
                  <a:cubicBezTo>
                    <a:pt x="1" y="1796"/>
                    <a:pt x="1" y="1880"/>
                    <a:pt x="64" y="1901"/>
                  </a:cubicBezTo>
                  <a:lnTo>
                    <a:pt x="252" y="2005"/>
                  </a:lnTo>
                  <a:lnTo>
                    <a:pt x="461" y="2131"/>
                  </a:lnTo>
                  <a:cubicBezTo>
                    <a:pt x="472" y="2136"/>
                    <a:pt x="485" y="2139"/>
                    <a:pt x="498" y="2139"/>
                  </a:cubicBezTo>
                  <a:cubicBezTo>
                    <a:pt x="534" y="2139"/>
                    <a:pt x="571" y="2120"/>
                    <a:pt x="587" y="2089"/>
                  </a:cubicBezTo>
                  <a:lnTo>
                    <a:pt x="1445" y="80"/>
                  </a:lnTo>
                  <a:cubicBezTo>
                    <a:pt x="1445" y="35"/>
                    <a:pt x="1412" y="1"/>
                    <a:pt x="13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7" name="Google Shape;3577;p30"/>
            <p:cNvSpPr/>
            <p:nvPr/>
          </p:nvSpPr>
          <p:spPr>
            <a:xfrm>
              <a:off x="6348893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40" y="1"/>
                  </a:moveTo>
                  <a:cubicBezTo>
                    <a:pt x="909" y="1"/>
                    <a:pt x="887" y="24"/>
                    <a:pt x="873" y="64"/>
                  </a:cubicBezTo>
                  <a:lnTo>
                    <a:pt x="15" y="2073"/>
                  </a:lnTo>
                  <a:cubicBezTo>
                    <a:pt x="0" y="2103"/>
                    <a:pt x="38" y="2132"/>
                    <a:pt x="76" y="2132"/>
                  </a:cubicBezTo>
                  <a:cubicBezTo>
                    <a:pt x="92" y="2132"/>
                    <a:pt x="107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187" y="127"/>
                  </a:lnTo>
                  <a:lnTo>
                    <a:pt x="999" y="23"/>
                  </a:lnTo>
                  <a:cubicBezTo>
                    <a:pt x="976" y="8"/>
                    <a:pt x="957" y="1"/>
                    <a:pt x="9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8" name="Google Shape;3578;p30"/>
            <p:cNvSpPr/>
            <p:nvPr/>
          </p:nvSpPr>
          <p:spPr>
            <a:xfrm>
              <a:off x="6257658" y="4825454"/>
              <a:ext cx="69703" cy="57381"/>
            </a:xfrm>
            <a:custGeom>
              <a:rect b="b" l="l" r="r" t="t"/>
              <a:pathLst>
                <a:path extrusionOk="0" h="517" w="628">
                  <a:moveTo>
                    <a:pt x="356" y="1"/>
                  </a:moveTo>
                  <a:cubicBezTo>
                    <a:pt x="126" y="1"/>
                    <a:pt x="0" y="273"/>
                    <a:pt x="168" y="440"/>
                  </a:cubicBezTo>
                  <a:cubicBezTo>
                    <a:pt x="221" y="493"/>
                    <a:pt x="287" y="517"/>
                    <a:pt x="352" y="517"/>
                  </a:cubicBezTo>
                  <a:cubicBezTo>
                    <a:pt x="492" y="517"/>
                    <a:pt x="628" y="409"/>
                    <a:pt x="628" y="252"/>
                  </a:cubicBezTo>
                  <a:cubicBezTo>
                    <a:pt x="628" y="105"/>
                    <a:pt x="502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9" name="Google Shape;3579;p30"/>
            <p:cNvSpPr/>
            <p:nvPr/>
          </p:nvSpPr>
          <p:spPr>
            <a:xfrm>
              <a:off x="4864930" y="4485610"/>
              <a:ext cx="858638" cy="734737"/>
            </a:xfrm>
            <a:custGeom>
              <a:rect b="b" l="l" r="r" t="t"/>
              <a:pathLst>
                <a:path extrusionOk="0" h="6620" w="7736">
                  <a:moveTo>
                    <a:pt x="4404" y="259"/>
                  </a:moveTo>
                  <a:cubicBezTo>
                    <a:pt x="4413" y="259"/>
                    <a:pt x="4421" y="259"/>
                    <a:pt x="4430" y="259"/>
                  </a:cubicBezTo>
                  <a:cubicBezTo>
                    <a:pt x="6104" y="259"/>
                    <a:pt x="7485" y="1619"/>
                    <a:pt x="7485" y="3314"/>
                  </a:cubicBezTo>
                  <a:cubicBezTo>
                    <a:pt x="7485" y="5168"/>
                    <a:pt x="5971" y="6400"/>
                    <a:pt x="4396" y="6400"/>
                  </a:cubicBezTo>
                  <a:cubicBezTo>
                    <a:pt x="3643" y="6400"/>
                    <a:pt x="2876" y="6119"/>
                    <a:pt x="2254" y="5490"/>
                  </a:cubicBezTo>
                  <a:cubicBezTo>
                    <a:pt x="314" y="3571"/>
                    <a:pt x="1680" y="259"/>
                    <a:pt x="4404" y="259"/>
                  </a:cubicBezTo>
                  <a:close/>
                  <a:moveTo>
                    <a:pt x="4389" y="1"/>
                  </a:moveTo>
                  <a:cubicBezTo>
                    <a:pt x="3573" y="1"/>
                    <a:pt x="2742" y="301"/>
                    <a:pt x="2065" y="970"/>
                  </a:cubicBezTo>
                  <a:cubicBezTo>
                    <a:pt x="0" y="3057"/>
                    <a:pt x="1450" y="6620"/>
                    <a:pt x="4404" y="6620"/>
                  </a:cubicBezTo>
                  <a:cubicBezTo>
                    <a:pt x="4413" y="6620"/>
                    <a:pt x="4421" y="6620"/>
                    <a:pt x="4430" y="6620"/>
                  </a:cubicBezTo>
                  <a:cubicBezTo>
                    <a:pt x="6250" y="6620"/>
                    <a:pt x="7715" y="5155"/>
                    <a:pt x="7736" y="3314"/>
                  </a:cubicBezTo>
                  <a:cubicBezTo>
                    <a:pt x="7736" y="1317"/>
                    <a:pt x="6097" y="1"/>
                    <a:pt x="43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0" name="Google Shape;3580;p30"/>
            <p:cNvSpPr/>
            <p:nvPr/>
          </p:nvSpPr>
          <p:spPr>
            <a:xfrm>
              <a:off x="5314780" y="4579283"/>
              <a:ext cx="72034" cy="62042"/>
            </a:xfrm>
            <a:custGeom>
              <a:rect b="b" l="l" r="r" t="t"/>
              <a:pathLst>
                <a:path extrusionOk="0" h="559" w="649">
                  <a:moveTo>
                    <a:pt x="377" y="1"/>
                  </a:moveTo>
                  <a:cubicBezTo>
                    <a:pt x="126" y="1"/>
                    <a:pt x="0" y="294"/>
                    <a:pt x="168" y="482"/>
                  </a:cubicBezTo>
                  <a:cubicBezTo>
                    <a:pt x="221" y="535"/>
                    <a:pt x="289" y="559"/>
                    <a:pt x="357" y="559"/>
                  </a:cubicBezTo>
                  <a:cubicBezTo>
                    <a:pt x="503" y="559"/>
                    <a:pt x="649" y="451"/>
                    <a:pt x="649" y="294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1" name="Google Shape;3581;p30"/>
            <p:cNvSpPr/>
            <p:nvPr/>
          </p:nvSpPr>
          <p:spPr>
            <a:xfrm>
              <a:off x="5314780" y="5066963"/>
              <a:ext cx="72034" cy="61265"/>
            </a:xfrm>
            <a:custGeom>
              <a:rect b="b" l="l" r="r" t="t"/>
              <a:pathLst>
                <a:path extrusionOk="0" h="552" w="649">
                  <a:moveTo>
                    <a:pt x="377" y="1"/>
                  </a:moveTo>
                  <a:cubicBezTo>
                    <a:pt x="126" y="1"/>
                    <a:pt x="0" y="294"/>
                    <a:pt x="168" y="461"/>
                  </a:cubicBezTo>
                  <a:cubicBezTo>
                    <a:pt x="223" y="524"/>
                    <a:pt x="295" y="552"/>
                    <a:pt x="367" y="552"/>
                  </a:cubicBezTo>
                  <a:cubicBezTo>
                    <a:pt x="509" y="552"/>
                    <a:pt x="649" y="440"/>
                    <a:pt x="649" y="273"/>
                  </a:cubicBezTo>
                  <a:cubicBezTo>
                    <a:pt x="649" y="126"/>
                    <a:pt x="523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2" name="Google Shape;3582;p30"/>
            <p:cNvSpPr/>
            <p:nvPr/>
          </p:nvSpPr>
          <p:spPr>
            <a:xfrm>
              <a:off x="5170713" y="4626120"/>
              <a:ext cx="80914" cy="62597"/>
            </a:xfrm>
            <a:custGeom>
              <a:rect b="b" l="l" r="r" t="t"/>
              <a:pathLst>
                <a:path extrusionOk="0" h="564" w="729">
                  <a:moveTo>
                    <a:pt x="370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36" y="562"/>
                  </a:cubicBezTo>
                  <a:cubicBezTo>
                    <a:pt x="344" y="563"/>
                    <a:pt x="352" y="563"/>
                    <a:pt x="361" y="563"/>
                  </a:cubicBezTo>
                  <a:cubicBezTo>
                    <a:pt x="578" y="563"/>
                    <a:pt x="729" y="304"/>
                    <a:pt x="608" y="123"/>
                  </a:cubicBezTo>
                  <a:cubicBezTo>
                    <a:pt x="544" y="46"/>
                    <a:pt x="457" y="1"/>
                    <a:pt x="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3" name="Google Shape;3583;p30"/>
            <p:cNvSpPr/>
            <p:nvPr/>
          </p:nvSpPr>
          <p:spPr>
            <a:xfrm>
              <a:off x="5458737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53" y="1"/>
                  </a:moveTo>
                  <a:cubicBezTo>
                    <a:pt x="296" y="1"/>
                    <a:pt x="239" y="18"/>
                    <a:pt x="189" y="51"/>
                  </a:cubicBezTo>
                  <a:cubicBezTo>
                    <a:pt x="0" y="198"/>
                    <a:pt x="63" y="511"/>
                    <a:pt x="314" y="553"/>
                  </a:cubicBezTo>
                  <a:cubicBezTo>
                    <a:pt x="332" y="556"/>
                    <a:pt x="349" y="558"/>
                    <a:pt x="365" y="558"/>
                  </a:cubicBezTo>
                  <a:cubicBezTo>
                    <a:pt x="587" y="558"/>
                    <a:pt x="723" y="309"/>
                    <a:pt x="586" y="114"/>
                  </a:cubicBezTo>
                  <a:cubicBezTo>
                    <a:pt x="524" y="39"/>
                    <a:pt x="438" y="1"/>
                    <a:pt x="3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4" name="Google Shape;3584;p30"/>
            <p:cNvSpPr/>
            <p:nvPr/>
          </p:nvSpPr>
          <p:spPr>
            <a:xfrm>
              <a:off x="5086581" y="4747651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6" y="0"/>
                  </a:moveTo>
                  <a:cubicBezTo>
                    <a:pt x="223" y="0"/>
                    <a:pt x="103" y="79"/>
                    <a:pt x="68" y="199"/>
                  </a:cubicBezTo>
                  <a:cubicBezTo>
                    <a:pt x="0" y="388"/>
                    <a:pt x="155" y="562"/>
                    <a:pt x="340" y="562"/>
                  </a:cubicBezTo>
                  <a:cubicBezTo>
                    <a:pt x="381" y="562"/>
                    <a:pt x="424" y="553"/>
                    <a:pt x="466" y="534"/>
                  </a:cubicBezTo>
                  <a:cubicBezTo>
                    <a:pt x="675" y="409"/>
                    <a:pt x="654" y="95"/>
                    <a:pt x="424" y="11"/>
                  </a:cubicBezTo>
                  <a:cubicBezTo>
                    <a:pt x="399" y="4"/>
                    <a:pt x="372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5" name="Google Shape;3585;p30"/>
            <p:cNvSpPr/>
            <p:nvPr/>
          </p:nvSpPr>
          <p:spPr>
            <a:xfrm>
              <a:off x="5550971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28" y="0"/>
                  </a:moveTo>
                  <a:cubicBezTo>
                    <a:pt x="210" y="0"/>
                    <a:pt x="104" y="79"/>
                    <a:pt x="69" y="200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04" y="11"/>
                  </a:cubicBezTo>
                  <a:cubicBezTo>
                    <a:pt x="378" y="4"/>
                    <a:pt x="353" y="0"/>
                    <a:pt x="3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6" name="Google Shape;3586;p30"/>
            <p:cNvSpPr/>
            <p:nvPr/>
          </p:nvSpPr>
          <p:spPr>
            <a:xfrm>
              <a:off x="5089466" y="4897929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42" y="373"/>
                  </a:cubicBezTo>
                  <a:cubicBezTo>
                    <a:pt x="87" y="496"/>
                    <a:pt x="198" y="559"/>
                    <a:pt x="311" y="559"/>
                  </a:cubicBezTo>
                  <a:cubicBezTo>
                    <a:pt x="408" y="559"/>
                    <a:pt x="50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7" name="Google Shape;3587;p30"/>
            <p:cNvSpPr/>
            <p:nvPr/>
          </p:nvSpPr>
          <p:spPr>
            <a:xfrm>
              <a:off x="5551637" y="4748317"/>
              <a:ext cx="69814" cy="62042"/>
            </a:xfrm>
            <a:custGeom>
              <a:rect b="b" l="l" r="r" t="t"/>
              <a:pathLst>
                <a:path extrusionOk="0" h="559" w="629">
                  <a:moveTo>
                    <a:pt x="323" y="1"/>
                  </a:moveTo>
                  <a:cubicBezTo>
                    <a:pt x="263" y="1"/>
                    <a:pt x="201" y="23"/>
                    <a:pt x="147" y="68"/>
                  </a:cubicBezTo>
                  <a:cubicBezTo>
                    <a:pt x="21" y="152"/>
                    <a:pt x="0" y="340"/>
                    <a:pt x="105" y="465"/>
                  </a:cubicBezTo>
                  <a:cubicBezTo>
                    <a:pt x="154" y="526"/>
                    <a:pt x="231" y="559"/>
                    <a:pt x="312" y="559"/>
                  </a:cubicBezTo>
                  <a:cubicBezTo>
                    <a:pt x="370" y="559"/>
                    <a:pt x="429" y="542"/>
                    <a:pt x="482" y="507"/>
                  </a:cubicBezTo>
                  <a:cubicBezTo>
                    <a:pt x="607" y="403"/>
                    <a:pt x="628" y="235"/>
                    <a:pt x="523" y="110"/>
                  </a:cubicBezTo>
                  <a:cubicBezTo>
                    <a:pt x="476" y="39"/>
                    <a:pt x="401" y="1"/>
                    <a:pt x="3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8" name="Google Shape;3588;p30"/>
            <p:cNvSpPr/>
            <p:nvPr/>
          </p:nvSpPr>
          <p:spPr>
            <a:xfrm>
              <a:off x="5177705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09" y="0"/>
                  </a:moveTo>
                  <a:cubicBezTo>
                    <a:pt x="226" y="0"/>
                    <a:pt x="142" y="36"/>
                    <a:pt x="84" y="110"/>
                  </a:cubicBezTo>
                  <a:cubicBezTo>
                    <a:pt x="1" y="235"/>
                    <a:pt x="22" y="424"/>
                    <a:pt x="147" y="507"/>
                  </a:cubicBezTo>
                  <a:cubicBezTo>
                    <a:pt x="201" y="545"/>
                    <a:pt x="259" y="562"/>
                    <a:pt x="315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9" name="Google Shape;3589;p30"/>
            <p:cNvSpPr/>
            <p:nvPr/>
          </p:nvSpPr>
          <p:spPr>
            <a:xfrm>
              <a:off x="5463399" y="4626564"/>
              <a:ext cx="68593" cy="61154"/>
            </a:xfrm>
            <a:custGeom>
              <a:rect b="b" l="l" r="r" t="t"/>
              <a:pathLst>
                <a:path extrusionOk="0" h="551" w="618">
                  <a:moveTo>
                    <a:pt x="305" y="0"/>
                  </a:moveTo>
                  <a:cubicBezTo>
                    <a:pt x="224" y="0"/>
                    <a:pt x="141" y="37"/>
                    <a:pt x="84" y="119"/>
                  </a:cubicBezTo>
                  <a:cubicBezTo>
                    <a:pt x="0" y="244"/>
                    <a:pt x="21" y="412"/>
                    <a:pt x="147" y="495"/>
                  </a:cubicBezTo>
                  <a:cubicBezTo>
                    <a:pt x="201" y="534"/>
                    <a:pt x="260" y="550"/>
                    <a:pt x="316" y="550"/>
                  </a:cubicBezTo>
                  <a:cubicBezTo>
                    <a:pt x="476" y="550"/>
                    <a:pt x="617" y="415"/>
                    <a:pt x="586" y="244"/>
                  </a:cubicBezTo>
                  <a:cubicBezTo>
                    <a:pt x="561" y="91"/>
                    <a:pt x="434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0" name="Google Shape;3590;p30"/>
            <p:cNvSpPr/>
            <p:nvPr/>
          </p:nvSpPr>
          <p:spPr>
            <a:xfrm>
              <a:off x="5319442" y="4821569"/>
              <a:ext cx="70924" cy="65483"/>
            </a:xfrm>
            <a:custGeom>
              <a:rect b="b" l="l" r="r" t="t"/>
              <a:pathLst>
                <a:path extrusionOk="0" h="590" w="639">
                  <a:moveTo>
                    <a:pt x="312" y="1"/>
                  </a:moveTo>
                  <a:cubicBezTo>
                    <a:pt x="226" y="1"/>
                    <a:pt x="141" y="38"/>
                    <a:pt x="84" y="119"/>
                  </a:cubicBezTo>
                  <a:cubicBezTo>
                    <a:pt x="0" y="245"/>
                    <a:pt x="21" y="433"/>
                    <a:pt x="147" y="538"/>
                  </a:cubicBezTo>
                  <a:cubicBezTo>
                    <a:pt x="197" y="573"/>
                    <a:pt x="253" y="589"/>
                    <a:pt x="308" y="589"/>
                  </a:cubicBezTo>
                  <a:cubicBezTo>
                    <a:pt x="478" y="589"/>
                    <a:pt x="639" y="435"/>
                    <a:pt x="607" y="245"/>
                  </a:cubicBezTo>
                  <a:cubicBezTo>
                    <a:pt x="581" y="92"/>
                    <a:pt x="447" y="1"/>
                    <a:pt x="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1" name="Google Shape;3591;p30"/>
            <p:cNvSpPr/>
            <p:nvPr/>
          </p:nvSpPr>
          <p:spPr>
            <a:xfrm>
              <a:off x="5161500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8" y="2379"/>
                  </a:cubicBezTo>
                  <a:cubicBezTo>
                    <a:pt x="1465" y="2379"/>
                    <a:pt x="1198" y="2283"/>
                    <a:pt x="984" y="2068"/>
                  </a:cubicBezTo>
                  <a:cubicBezTo>
                    <a:pt x="293" y="1377"/>
                    <a:pt x="774" y="227"/>
                    <a:pt x="1758" y="227"/>
                  </a:cubicBezTo>
                  <a:close/>
                  <a:moveTo>
                    <a:pt x="1744" y="0"/>
                  </a:moveTo>
                  <a:cubicBezTo>
                    <a:pt x="1420" y="0"/>
                    <a:pt x="1088" y="122"/>
                    <a:pt x="816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2" name="Google Shape;3592;p30"/>
            <p:cNvSpPr/>
            <p:nvPr/>
          </p:nvSpPr>
          <p:spPr>
            <a:xfrm>
              <a:off x="8145743" y="4486387"/>
              <a:ext cx="74365" cy="257935"/>
            </a:xfrm>
            <a:custGeom>
              <a:rect b="b" l="l" r="r" t="t"/>
              <a:pathLst>
                <a:path extrusionOk="0" h="2324" w="670">
                  <a:moveTo>
                    <a:pt x="105" y="1"/>
                  </a:moveTo>
                  <a:cubicBezTo>
                    <a:pt x="42" y="1"/>
                    <a:pt x="0" y="43"/>
                    <a:pt x="0" y="105"/>
                  </a:cubicBezTo>
                  <a:lnTo>
                    <a:pt x="272" y="2261"/>
                  </a:lnTo>
                  <a:cubicBezTo>
                    <a:pt x="272" y="2302"/>
                    <a:pt x="303" y="2323"/>
                    <a:pt x="335" y="2323"/>
                  </a:cubicBezTo>
                  <a:cubicBezTo>
                    <a:pt x="366" y="2323"/>
                    <a:pt x="398" y="2302"/>
                    <a:pt x="398" y="2261"/>
                  </a:cubicBezTo>
                  <a:lnTo>
                    <a:pt x="649" y="105"/>
                  </a:lnTo>
                  <a:cubicBezTo>
                    <a:pt x="670" y="43"/>
                    <a:pt x="628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3" name="Google Shape;3593;p30"/>
            <p:cNvSpPr/>
            <p:nvPr/>
          </p:nvSpPr>
          <p:spPr>
            <a:xfrm>
              <a:off x="8145743" y="4964188"/>
              <a:ext cx="74032" cy="256603"/>
            </a:xfrm>
            <a:custGeom>
              <a:rect b="b" l="l" r="r" t="t"/>
              <a:pathLst>
                <a:path extrusionOk="0" h="2312" w="667">
                  <a:moveTo>
                    <a:pt x="335" y="1"/>
                  </a:moveTo>
                  <a:cubicBezTo>
                    <a:pt x="303" y="1"/>
                    <a:pt x="272" y="17"/>
                    <a:pt x="272" y="48"/>
                  </a:cubicBezTo>
                  <a:lnTo>
                    <a:pt x="0" y="2224"/>
                  </a:lnTo>
                  <a:cubicBezTo>
                    <a:pt x="0" y="2260"/>
                    <a:pt x="31" y="2312"/>
                    <a:pt x="80" y="2312"/>
                  </a:cubicBezTo>
                  <a:cubicBezTo>
                    <a:pt x="88" y="2312"/>
                    <a:pt x="96" y="2311"/>
                    <a:pt x="105" y="2308"/>
                  </a:cubicBezTo>
                  <a:lnTo>
                    <a:pt x="565" y="2308"/>
                  </a:lnTo>
                  <a:cubicBezTo>
                    <a:pt x="574" y="2311"/>
                    <a:pt x="582" y="2312"/>
                    <a:pt x="589" y="2312"/>
                  </a:cubicBezTo>
                  <a:cubicBezTo>
                    <a:pt x="638" y="2312"/>
                    <a:pt x="667" y="2260"/>
                    <a:pt x="649" y="2224"/>
                  </a:cubicBezTo>
                  <a:lnTo>
                    <a:pt x="398" y="48"/>
                  </a:lnTo>
                  <a:cubicBezTo>
                    <a:pt x="398" y="17"/>
                    <a:pt x="366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4" name="Google Shape;3594;p30"/>
            <p:cNvSpPr/>
            <p:nvPr/>
          </p:nvSpPr>
          <p:spPr>
            <a:xfrm>
              <a:off x="7969155" y="4521126"/>
              <a:ext cx="162049" cy="236736"/>
            </a:xfrm>
            <a:custGeom>
              <a:rect b="b" l="l" r="r" t="t"/>
              <a:pathLst>
                <a:path extrusionOk="0" h="2133" w="1460">
                  <a:moveTo>
                    <a:pt x="532" y="1"/>
                  </a:moveTo>
                  <a:cubicBezTo>
                    <a:pt x="514" y="1"/>
                    <a:pt x="497" y="8"/>
                    <a:pt x="482" y="23"/>
                  </a:cubicBezTo>
                  <a:lnTo>
                    <a:pt x="273" y="127"/>
                  </a:lnTo>
                  <a:lnTo>
                    <a:pt x="64" y="253"/>
                  </a:lnTo>
                  <a:cubicBezTo>
                    <a:pt x="22" y="274"/>
                    <a:pt x="1" y="336"/>
                    <a:pt x="43" y="378"/>
                  </a:cubicBezTo>
                  <a:lnTo>
                    <a:pt x="1361" y="2115"/>
                  </a:lnTo>
                  <a:cubicBezTo>
                    <a:pt x="1373" y="2127"/>
                    <a:pt x="1387" y="2132"/>
                    <a:pt x="1400" y="2132"/>
                  </a:cubicBezTo>
                  <a:cubicBezTo>
                    <a:pt x="1432" y="2132"/>
                    <a:pt x="1459" y="2103"/>
                    <a:pt x="1445" y="2073"/>
                  </a:cubicBezTo>
                  <a:lnTo>
                    <a:pt x="608" y="64"/>
                  </a:lnTo>
                  <a:cubicBezTo>
                    <a:pt x="594" y="24"/>
                    <a:pt x="563" y="1"/>
                    <a:pt x="5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5" name="Google Shape;3595;p30"/>
            <p:cNvSpPr/>
            <p:nvPr/>
          </p:nvSpPr>
          <p:spPr>
            <a:xfrm>
              <a:off x="8234647" y="4948983"/>
              <a:ext cx="161938" cy="237402"/>
            </a:xfrm>
            <a:custGeom>
              <a:rect b="b" l="l" r="r" t="t"/>
              <a:pathLst>
                <a:path extrusionOk="0" h="2139" w="1459">
                  <a:moveTo>
                    <a:pt x="69" y="1"/>
                  </a:moveTo>
                  <a:cubicBezTo>
                    <a:pt x="28" y="1"/>
                    <a:pt x="0" y="35"/>
                    <a:pt x="15" y="80"/>
                  </a:cubicBezTo>
                  <a:lnTo>
                    <a:pt x="852" y="2089"/>
                  </a:lnTo>
                  <a:cubicBezTo>
                    <a:pt x="867" y="2120"/>
                    <a:pt x="905" y="2139"/>
                    <a:pt x="949" y="2139"/>
                  </a:cubicBezTo>
                  <a:cubicBezTo>
                    <a:pt x="965" y="2139"/>
                    <a:pt x="982" y="2136"/>
                    <a:pt x="999" y="2131"/>
                  </a:cubicBezTo>
                  <a:lnTo>
                    <a:pt x="1187" y="2005"/>
                  </a:lnTo>
                  <a:lnTo>
                    <a:pt x="1396" y="1901"/>
                  </a:lnTo>
                  <a:cubicBezTo>
                    <a:pt x="1438" y="1859"/>
                    <a:pt x="1459" y="1796"/>
                    <a:pt x="1417" y="1754"/>
                  </a:cubicBezTo>
                  <a:lnTo>
                    <a:pt x="120" y="18"/>
                  </a:lnTo>
                  <a:cubicBezTo>
                    <a:pt x="102" y="6"/>
                    <a:pt x="85" y="1"/>
                    <a:pt x="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6" name="Google Shape;3596;p30"/>
            <p:cNvSpPr/>
            <p:nvPr/>
          </p:nvSpPr>
          <p:spPr>
            <a:xfrm>
              <a:off x="7848395" y="4642990"/>
              <a:ext cx="241187" cy="159711"/>
            </a:xfrm>
            <a:custGeom>
              <a:rect b="b" l="l" r="r" t="t"/>
              <a:pathLst>
                <a:path extrusionOk="0" h="1439" w="2173">
                  <a:moveTo>
                    <a:pt x="347" y="0"/>
                  </a:moveTo>
                  <a:cubicBezTo>
                    <a:pt x="316" y="0"/>
                    <a:pt x="286" y="15"/>
                    <a:pt x="273" y="54"/>
                  </a:cubicBezTo>
                  <a:lnTo>
                    <a:pt x="147" y="243"/>
                  </a:lnTo>
                  <a:lnTo>
                    <a:pt x="22" y="452"/>
                  </a:lnTo>
                  <a:cubicBezTo>
                    <a:pt x="1" y="494"/>
                    <a:pt x="22" y="557"/>
                    <a:pt x="64" y="578"/>
                  </a:cubicBezTo>
                  <a:lnTo>
                    <a:pt x="2072" y="1435"/>
                  </a:lnTo>
                  <a:cubicBezTo>
                    <a:pt x="2079" y="1438"/>
                    <a:pt x="2086" y="1439"/>
                    <a:pt x="2092" y="1439"/>
                  </a:cubicBezTo>
                  <a:cubicBezTo>
                    <a:pt x="2143" y="1439"/>
                    <a:pt x="2172" y="1368"/>
                    <a:pt x="2135" y="1331"/>
                  </a:cubicBezTo>
                  <a:lnTo>
                    <a:pt x="398" y="13"/>
                  </a:lnTo>
                  <a:cubicBezTo>
                    <a:pt x="383" y="5"/>
                    <a:pt x="365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7" name="Google Shape;3597;p30"/>
            <p:cNvSpPr/>
            <p:nvPr/>
          </p:nvSpPr>
          <p:spPr>
            <a:xfrm>
              <a:off x="8272607" y="4905698"/>
              <a:ext cx="244738" cy="160599"/>
            </a:xfrm>
            <a:custGeom>
              <a:rect b="b" l="l" r="r" t="t"/>
              <a:pathLst>
                <a:path extrusionOk="0" h="1447" w="2205">
                  <a:moveTo>
                    <a:pt x="95" y="0"/>
                  </a:moveTo>
                  <a:cubicBezTo>
                    <a:pt x="33" y="0"/>
                    <a:pt x="0" y="80"/>
                    <a:pt x="71" y="115"/>
                  </a:cubicBezTo>
                  <a:lnTo>
                    <a:pt x="1807" y="1433"/>
                  </a:lnTo>
                  <a:cubicBezTo>
                    <a:pt x="1825" y="1441"/>
                    <a:pt x="1846" y="1447"/>
                    <a:pt x="1866" y="1447"/>
                  </a:cubicBezTo>
                  <a:cubicBezTo>
                    <a:pt x="1894" y="1447"/>
                    <a:pt x="1921" y="1436"/>
                    <a:pt x="1933" y="1412"/>
                  </a:cubicBezTo>
                  <a:lnTo>
                    <a:pt x="2058" y="1203"/>
                  </a:lnTo>
                  <a:lnTo>
                    <a:pt x="2184" y="993"/>
                  </a:lnTo>
                  <a:cubicBezTo>
                    <a:pt x="2205" y="952"/>
                    <a:pt x="2184" y="889"/>
                    <a:pt x="2142" y="868"/>
                  </a:cubicBezTo>
                  <a:lnTo>
                    <a:pt x="133" y="10"/>
                  </a:lnTo>
                  <a:cubicBezTo>
                    <a:pt x="120" y="3"/>
                    <a:pt x="107" y="0"/>
                    <a:pt x="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8" name="Google Shape;3598;p30"/>
            <p:cNvSpPr/>
            <p:nvPr/>
          </p:nvSpPr>
          <p:spPr>
            <a:xfrm>
              <a:off x="7815875" y="4818462"/>
              <a:ext cx="260277" cy="72142"/>
            </a:xfrm>
            <a:custGeom>
              <a:rect b="b" l="l" r="r" t="t"/>
              <a:pathLst>
                <a:path extrusionOk="0" h="650" w="2345">
                  <a:moveTo>
                    <a:pt x="106" y="1"/>
                  </a:moveTo>
                  <a:cubicBezTo>
                    <a:pt x="64" y="1"/>
                    <a:pt x="1" y="43"/>
                    <a:pt x="1" y="85"/>
                  </a:cubicBezTo>
                  <a:lnTo>
                    <a:pt x="1" y="545"/>
                  </a:lnTo>
                  <a:cubicBezTo>
                    <a:pt x="1" y="608"/>
                    <a:pt x="64" y="650"/>
                    <a:pt x="106" y="650"/>
                  </a:cubicBezTo>
                  <a:lnTo>
                    <a:pt x="2282" y="377"/>
                  </a:lnTo>
                  <a:cubicBezTo>
                    <a:pt x="2344" y="377"/>
                    <a:pt x="2344" y="252"/>
                    <a:pt x="2282" y="252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9" name="Google Shape;3599;p30"/>
            <p:cNvSpPr/>
            <p:nvPr/>
          </p:nvSpPr>
          <p:spPr>
            <a:xfrm>
              <a:off x="8292030" y="4818462"/>
              <a:ext cx="260166" cy="72142"/>
            </a:xfrm>
            <a:custGeom>
              <a:rect b="b" l="l" r="r" t="t"/>
              <a:pathLst>
                <a:path extrusionOk="0" h="650" w="2344">
                  <a:moveTo>
                    <a:pt x="2239" y="1"/>
                  </a:moveTo>
                  <a:lnTo>
                    <a:pt x="84" y="252"/>
                  </a:lnTo>
                  <a:cubicBezTo>
                    <a:pt x="0" y="252"/>
                    <a:pt x="0" y="377"/>
                    <a:pt x="84" y="377"/>
                  </a:cubicBezTo>
                  <a:lnTo>
                    <a:pt x="2239" y="650"/>
                  </a:lnTo>
                  <a:cubicBezTo>
                    <a:pt x="2281" y="650"/>
                    <a:pt x="2344" y="608"/>
                    <a:pt x="2344" y="545"/>
                  </a:cubicBezTo>
                  <a:lnTo>
                    <a:pt x="2344" y="85"/>
                  </a:lnTo>
                  <a:cubicBezTo>
                    <a:pt x="2344" y="43"/>
                    <a:pt x="2281" y="1"/>
                    <a:pt x="22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0" name="Google Shape;3600;p30"/>
            <p:cNvSpPr/>
            <p:nvPr/>
          </p:nvSpPr>
          <p:spPr>
            <a:xfrm>
              <a:off x="7848395" y="4905698"/>
              <a:ext cx="244849" cy="160599"/>
            </a:xfrm>
            <a:custGeom>
              <a:rect b="b" l="l" r="r" t="t"/>
              <a:pathLst>
                <a:path extrusionOk="0" h="1447" w="2206">
                  <a:moveTo>
                    <a:pt x="2111" y="0"/>
                  </a:moveTo>
                  <a:cubicBezTo>
                    <a:pt x="2099" y="0"/>
                    <a:pt x="2086" y="3"/>
                    <a:pt x="2072" y="10"/>
                  </a:cubicBezTo>
                  <a:lnTo>
                    <a:pt x="85" y="868"/>
                  </a:lnTo>
                  <a:cubicBezTo>
                    <a:pt x="22" y="889"/>
                    <a:pt x="1" y="952"/>
                    <a:pt x="22" y="993"/>
                  </a:cubicBezTo>
                  <a:lnTo>
                    <a:pt x="147" y="1203"/>
                  </a:lnTo>
                  <a:lnTo>
                    <a:pt x="273" y="1412"/>
                  </a:lnTo>
                  <a:cubicBezTo>
                    <a:pt x="285" y="1436"/>
                    <a:pt x="312" y="1447"/>
                    <a:pt x="340" y="1447"/>
                  </a:cubicBezTo>
                  <a:cubicBezTo>
                    <a:pt x="360" y="1447"/>
                    <a:pt x="381" y="1441"/>
                    <a:pt x="398" y="1433"/>
                  </a:cubicBezTo>
                  <a:lnTo>
                    <a:pt x="2135" y="115"/>
                  </a:lnTo>
                  <a:cubicBezTo>
                    <a:pt x="2205" y="80"/>
                    <a:pt x="2172" y="0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1" name="Google Shape;3601;p30"/>
            <p:cNvSpPr/>
            <p:nvPr/>
          </p:nvSpPr>
          <p:spPr>
            <a:xfrm>
              <a:off x="8276269" y="4642990"/>
              <a:ext cx="241076" cy="159711"/>
            </a:xfrm>
            <a:custGeom>
              <a:rect b="b" l="l" r="r" t="t"/>
              <a:pathLst>
                <a:path extrusionOk="0" h="1439" w="2172">
                  <a:moveTo>
                    <a:pt x="1827" y="0"/>
                  </a:moveTo>
                  <a:cubicBezTo>
                    <a:pt x="1808" y="0"/>
                    <a:pt x="1790" y="5"/>
                    <a:pt x="1774" y="13"/>
                  </a:cubicBezTo>
                  <a:lnTo>
                    <a:pt x="38" y="1331"/>
                  </a:lnTo>
                  <a:cubicBezTo>
                    <a:pt x="0" y="1368"/>
                    <a:pt x="30" y="1439"/>
                    <a:pt x="81" y="1439"/>
                  </a:cubicBezTo>
                  <a:cubicBezTo>
                    <a:pt x="87" y="1439"/>
                    <a:pt x="94" y="1438"/>
                    <a:pt x="100" y="1435"/>
                  </a:cubicBezTo>
                  <a:lnTo>
                    <a:pt x="2109" y="578"/>
                  </a:lnTo>
                  <a:cubicBezTo>
                    <a:pt x="2151" y="557"/>
                    <a:pt x="2172" y="494"/>
                    <a:pt x="2151" y="452"/>
                  </a:cubicBezTo>
                  <a:lnTo>
                    <a:pt x="2025" y="243"/>
                  </a:lnTo>
                  <a:lnTo>
                    <a:pt x="1921" y="54"/>
                  </a:lnTo>
                  <a:cubicBezTo>
                    <a:pt x="1894" y="15"/>
                    <a:pt x="1859" y="0"/>
                    <a:pt x="18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2" name="Google Shape;3602;p30"/>
            <p:cNvSpPr/>
            <p:nvPr/>
          </p:nvSpPr>
          <p:spPr>
            <a:xfrm>
              <a:off x="7969155" y="4948983"/>
              <a:ext cx="162049" cy="237402"/>
            </a:xfrm>
            <a:custGeom>
              <a:rect b="b" l="l" r="r" t="t"/>
              <a:pathLst>
                <a:path extrusionOk="0" h="2139" w="1460">
                  <a:moveTo>
                    <a:pt x="1399" y="1"/>
                  </a:moveTo>
                  <a:cubicBezTo>
                    <a:pt x="1386" y="1"/>
                    <a:pt x="1373" y="6"/>
                    <a:pt x="1361" y="18"/>
                  </a:cubicBezTo>
                  <a:lnTo>
                    <a:pt x="43" y="1754"/>
                  </a:lnTo>
                  <a:cubicBezTo>
                    <a:pt x="1" y="1796"/>
                    <a:pt x="22" y="1859"/>
                    <a:pt x="64" y="1901"/>
                  </a:cubicBezTo>
                  <a:lnTo>
                    <a:pt x="273" y="2005"/>
                  </a:lnTo>
                  <a:lnTo>
                    <a:pt x="482" y="2131"/>
                  </a:lnTo>
                  <a:cubicBezTo>
                    <a:pt x="493" y="2136"/>
                    <a:pt x="506" y="2139"/>
                    <a:pt x="519" y="2139"/>
                  </a:cubicBezTo>
                  <a:cubicBezTo>
                    <a:pt x="555" y="2139"/>
                    <a:pt x="592" y="2120"/>
                    <a:pt x="608" y="2089"/>
                  </a:cubicBezTo>
                  <a:lnTo>
                    <a:pt x="1445" y="80"/>
                  </a:lnTo>
                  <a:cubicBezTo>
                    <a:pt x="1460" y="35"/>
                    <a:pt x="1431" y="1"/>
                    <a:pt x="13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3" name="Google Shape;3603;p30"/>
            <p:cNvSpPr/>
            <p:nvPr/>
          </p:nvSpPr>
          <p:spPr>
            <a:xfrm>
              <a:off x="8234647" y="4521126"/>
              <a:ext cx="161938" cy="236736"/>
            </a:xfrm>
            <a:custGeom>
              <a:rect b="b" l="l" r="r" t="t"/>
              <a:pathLst>
                <a:path extrusionOk="0" h="2133" w="1459">
                  <a:moveTo>
                    <a:pt x="934" y="1"/>
                  </a:moveTo>
                  <a:cubicBezTo>
                    <a:pt x="897" y="1"/>
                    <a:pt x="866" y="24"/>
                    <a:pt x="852" y="64"/>
                  </a:cubicBezTo>
                  <a:lnTo>
                    <a:pt x="15" y="2073"/>
                  </a:lnTo>
                  <a:cubicBezTo>
                    <a:pt x="0" y="2103"/>
                    <a:pt x="27" y="2132"/>
                    <a:pt x="67" y="2132"/>
                  </a:cubicBezTo>
                  <a:cubicBezTo>
                    <a:pt x="83" y="2132"/>
                    <a:pt x="101" y="2127"/>
                    <a:pt x="120" y="2115"/>
                  </a:cubicBezTo>
                  <a:lnTo>
                    <a:pt x="1417" y="378"/>
                  </a:lnTo>
                  <a:cubicBezTo>
                    <a:pt x="1459" y="336"/>
                    <a:pt x="1438" y="274"/>
                    <a:pt x="1396" y="253"/>
                  </a:cubicBezTo>
                  <a:lnTo>
                    <a:pt x="1187" y="127"/>
                  </a:lnTo>
                  <a:lnTo>
                    <a:pt x="999" y="23"/>
                  </a:lnTo>
                  <a:cubicBezTo>
                    <a:pt x="976" y="8"/>
                    <a:pt x="954" y="1"/>
                    <a:pt x="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4" name="Google Shape;3604;p30"/>
            <p:cNvSpPr/>
            <p:nvPr/>
          </p:nvSpPr>
          <p:spPr>
            <a:xfrm>
              <a:off x="8145743" y="4825454"/>
              <a:ext cx="67372" cy="57381"/>
            </a:xfrm>
            <a:custGeom>
              <a:rect b="b" l="l" r="r" t="t"/>
              <a:pathLst>
                <a:path extrusionOk="0" h="517" w="607">
                  <a:moveTo>
                    <a:pt x="356" y="1"/>
                  </a:moveTo>
                  <a:cubicBezTo>
                    <a:pt x="105" y="1"/>
                    <a:pt x="0" y="273"/>
                    <a:pt x="167" y="440"/>
                  </a:cubicBezTo>
                  <a:cubicBezTo>
                    <a:pt x="221" y="493"/>
                    <a:pt x="285" y="517"/>
                    <a:pt x="347" y="517"/>
                  </a:cubicBezTo>
                  <a:cubicBezTo>
                    <a:pt x="480" y="517"/>
                    <a:pt x="607" y="409"/>
                    <a:pt x="607" y="252"/>
                  </a:cubicBezTo>
                  <a:cubicBezTo>
                    <a:pt x="607" y="105"/>
                    <a:pt x="481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5" name="Google Shape;3605;p30"/>
            <p:cNvSpPr/>
            <p:nvPr/>
          </p:nvSpPr>
          <p:spPr>
            <a:xfrm>
              <a:off x="6749907" y="4485610"/>
              <a:ext cx="857084" cy="734737"/>
            </a:xfrm>
            <a:custGeom>
              <a:rect b="b" l="l" r="r" t="t"/>
              <a:pathLst>
                <a:path extrusionOk="0" h="6620" w="7722">
                  <a:moveTo>
                    <a:pt x="4416" y="259"/>
                  </a:moveTo>
                  <a:cubicBezTo>
                    <a:pt x="6111" y="259"/>
                    <a:pt x="7492" y="1619"/>
                    <a:pt x="7492" y="3314"/>
                  </a:cubicBezTo>
                  <a:cubicBezTo>
                    <a:pt x="7492" y="5168"/>
                    <a:pt x="5978" y="6400"/>
                    <a:pt x="4396" y="6400"/>
                  </a:cubicBezTo>
                  <a:cubicBezTo>
                    <a:pt x="3640" y="6400"/>
                    <a:pt x="2869" y="6119"/>
                    <a:pt x="2240" y="5490"/>
                  </a:cubicBezTo>
                  <a:cubicBezTo>
                    <a:pt x="315" y="3565"/>
                    <a:pt x="1675" y="259"/>
                    <a:pt x="4416" y="259"/>
                  </a:cubicBezTo>
                  <a:close/>
                  <a:moveTo>
                    <a:pt x="4390" y="1"/>
                  </a:moveTo>
                  <a:cubicBezTo>
                    <a:pt x="3578" y="1"/>
                    <a:pt x="2749" y="301"/>
                    <a:pt x="2072" y="970"/>
                  </a:cubicBezTo>
                  <a:cubicBezTo>
                    <a:pt x="1" y="3063"/>
                    <a:pt x="1466" y="6620"/>
                    <a:pt x="4416" y="6620"/>
                  </a:cubicBezTo>
                  <a:cubicBezTo>
                    <a:pt x="6236" y="6620"/>
                    <a:pt x="7722" y="5155"/>
                    <a:pt x="7722" y="3314"/>
                  </a:cubicBezTo>
                  <a:cubicBezTo>
                    <a:pt x="7722" y="1317"/>
                    <a:pt x="6092" y="1"/>
                    <a:pt x="43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6" name="Google Shape;3606;p30"/>
            <p:cNvSpPr/>
            <p:nvPr/>
          </p:nvSpPr>
          <p:spPr>
            <a:xfrm>
              <a:off x="7209747" y="4579283"/>
              <a:ext cx="60491" cy="62819"/>
            </a:xfrm>
            <a:custGeom>
              <a:rect b="b" l="l" r="r" t="t"/>
              <a:pathLst>
                <a:path extrusionOk="0" h="566" w="545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19" y="566"/>
                    <a:pt x="545" y="440"/>
                    <a:pt x="545" y="294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7" name="Google Shape;3607;p30"/>
            <p:cNvSpPr/>
            <p:nvPr/>
          </p:nvSpPr>
          <p:spPr>
            <a:xfrm>
              <a:off x="7209747" y="5066963"/>
              <a:ext cx="60491" cy="60488"/>
            </a:xfrm>
            <a:custGeom>
              <a:rect b="b" l="l" r="r" t="t"/>
              <a:pathLst>
                <a:path extrusionOk="0" h="545" w="545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19" y="545"/>
                    <a:pt x="545" y="419"/>
                    <a:pt x="545" y="273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8" name="Google Shape;3608;p30"/>
            <p:cNvSpPr/>
            <p:nvPr/>
          </p:nvSpPr>
          <p:spPr>
            <a:xfrm>
              <a:off x="7056467" y="4626120"/>
              <a:ext cx="80803" cy="62597"/>
            </a:xfrm>
            <a:custGeom>
              <a:rect b="b" l="l" r="r" t="t"/>
              <a:pathLst>
                <a:path extrusionOk="0" h="564" w="728">
                  <a:moveTo>
                    <a:pt x="369" y="1"/>
                  </a:moveTo>
                  <a:cubicBezTo>
                    <a:pt x="314" y="1"/>
                    <a:pt x="259" y="19"/>
                    <a:pt x="210" y="60"/>
                  </a:cubicBezTo>
                  <a:cubicBezTo>
                    <a:pt x="1" y="206"/>
                    <a:pt x="85" y="520"/>
                    <a:pt x="315" y="562"/>
                  </a:cubicBezTo>
                  <a:cubicBezTo>
                    <a:pt x="324" y="563"/>
                    <a:pt x="333" y="563"/>
                    <a:pt x="342" y="563"/>
                  </a:cubicBezTo>
                  <a:cubicBezTo>
                    <a:pt x="578" y="563"/>
                    <a:pt x="728" y="304"/>
                    <a:pt x="587" y="123"/>
                  </a:cubicBezTo>
                  <a:cubicBezTo>
                    <a:pt x="536" y="46"/>
                    <a:pt x="453" y="1"/>
                    <a:pt x="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9" name="Google Shape;3609;p30"/>
            <p:cNvSpPr/>
            <p:nvPr/>
          </p:nvSpPr>
          <p:spPr>
            <a:xfrm>
              <a:off x="7342161" y="5019571"/>
              <a:ext cx="80470" cy="61931"/>
            </a:xfrm>
            <a:custGeom>
              <a:rect b="b" l="l" r="r" t="t"/>
              <a:pathLst>
                <a:path extrusionOk="0" h="558" w="725">
                  <a:moveTo>
                    <a:pt x="374" y="1"/>
                  </a:moveTo>
                  <a:cubicBezTo>
                    <a:pt x="317" y="1"/>
                    <a:pt x="260" y="18"/>
                    <a:pt x="210" y="51"/>
                  </a:cubicBezTo>
                  <a:cubicBezTo>
                    <a:pt x="1" y="198"/>
                    <a:pt x="84" y="511"/>
                    <a:pt x="335" y="553"/>
                  </a:cubicBezTo>
                  <a:cubicBezTo>
                    <a:pt x="351" y="556"/>
                    <a:pt x="367" y="558"/>
                    <a:pt x="382" y="558"/>
                  </a:cubicBezTo>
                  <a:cubicBezTo>
                    <a:pt x="587" y="558"/>
                    <a:pt x="724" y="309"/>
                    <a:pt x="607" y="114"/>
                  </a:cubicBezTo>
                  <a:cubicBezTo>
                    <a:pt x="545" y="39"/>
                    <a:pt x="459" y="1"/>
                    <a:pt x="3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0" name="Google Shape;3610;p30"/>
            <p:cNvSpPr/>
            <p:nvPr/>
          </p:nvSpPr>
          <p:spPr>
            <a:xfrm>
              <a:off x="6972224" y="4747651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47" y="0"/>
                  </a:moveTo>
                  <a:cubicBezTo>
                    <a:pt x="224" y="0"/>
                    <a:pt x="104" y="79"/>
                    <a:pt x="69" y="199"/>
                  </a:cubicBezTo>
                  <a:cubicBezTo>
                    <a:pt x="1" y="388"/>
                    <a:pt x="156" y="562"/>
                    <a:pt x="330" y="562"/>
                  </a:cubicBezTo>
                  <a:cubicBezTo>
                    <a:pt x="368" y="562"/>
                    <a:pt x="408" y="553"/>
                    <a:pt x="446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400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1" name="Google Shape;3611;p30"/>
            <p:cNvSpPr/>
            <p:nvPr/>
          </p:nvSpPr>
          <p:spPr>
            <a:xfrm>
              <a:off x="7436282" y="4898595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32" y="0"/>
                  </a:moveTo>
                  <a:cubicBezTo>
                    <a:pt x="213" y="0"/>
                    <a:pt x="104" y="79"/>
                    <a:pt x="52" y="200"/>
                  </a:cubicBezTo>
                  <a:cubicBezTo>
                    <a:pt x="1" y="388"/>
                    <a:pt x="145" y="562"/>
                    <a:pt x="326" y="562"/>
                  </a:cubicBezTo>
                  <a:cubicBezTo>
                    <a:pt x="366" y="562"/>
                    <a:pt x="408" y="553"/>
                    <a:pt x="450" y="534"/>
                  </a:cubicBezTo>
                  <a:cubicBezTo>
                    <a:pt x="659" y="409"/>
                    <a:pt x="638" y="95"/>
                    <a:pt x="408" y="11"/>
                  </a:cubicBezTo>
                  <a:cubicBezTo>
                    <a:pt x="382" y="4"/>
                    <a:pt x="357" y="0"/>
                    <a:pt x="3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2" name="Google Shape;3612;p30"/>
            <p:cNvSpPr/>
            <p:nvPr/>
          </p:nvSpPr>
          <p:spPr>
            <a:xfrm>
              <a:off x="6975221" y="4897929"/>
              <a:ext cx="72589" cy="62153"/>
            </a:xfrm>
            <a:custGeom>
              <a:rect b="b" l="l" r="r" t="t"/>
              <a:pathLst>
                <a:path extrusionOk="0" h="560" w="654">
                  <a:moveTo>
                    <a:pt x="308" y="1"/>
                  </a:moveTo>
                  <a:cubicBezTo>
                    <a:pt x="277" y="1"/>
                    <a:pt x="244" y="6"/>
                    <a:pt x="210" y="17"/>
                  </a:cubicBezTo>
                  <a:cubicBezTo>
                    <a:pt x="63" y="59"/>
                    <a:pt x="1" y="226"/>
                    <a:pt x="42" y="373"/>
                  </a:cubicBezTo>
                  <a:cubicBezTo>
                    <a:pt x="76" y="496"/>
                    <a:pt x="188" y="559"/>
                    <a:pt x="300" y="559"/>
                  </a:cubicBezTo>
                  <a:cubicBezTo>
                    <a:pt x="398" y="559"/>
                    <a:pt x="496" y="512"/>
                    <a:pt x="545" y="415"/>
                  </a:cubicBezTo>
                  <a:cubicBezTo>
                    <a:pt x="653" y="216"/>
                    <a:pt x="511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3" name="Google Shape;3613;p30"/>
            <p:cNvSpPr/>
            <p:nvPr/>
          </p:nvSpPr>
          <p:spPr>
            <a:xfrm>
              <a:off x="7437392" y="4747651"/>
              <a:ext cx="73144" cy="62375"/>
            </a:xfrm>
            <a:custGeom>
              <a:rect b="b" l="l" r="r" t="t"/>
              <a:pathLst>
                <a:path extrusionOk="0" h="562" w="659">
                  <a:moveTo>
                    <a:pt x="308" y="1"/>
                  </a:moveTo>
                  <a:cubicBezTo>
                    <a:pt x="283" y="1"/>
                    <a:pt x="257" y="4"/>
                    <a:pt x="231" y="11"/>
                  </a:cubicBezTo>
                  <a:cubicBezTo>
                    <a:pt x="84" y="74"/>
                    <a:pt x="0" y="220"/>
                    <a:pt x="42" y="367"/>
                  </a:cubicBezTo>
                  <a:cubicBezTo>
                    <a:pt x="88" y="492"/>
                    <a:pt x="202" y="562"/>
                    <a:pt x="316" y="562"/>
                  </a:cubicBezTo>
                  <a:cubicBezTo>
                    <a:pt x="412" y="562"/>
                    <a:pt x="508" y="513"/>
                    <a:pt x="565" y="409"/>
                  </a:cubicBezTo>
                  <a:cubicBezTo>
                    <a:pt x="658" y="205"/>
                    <a:pt x="504" y="1"/>
                    <a:pt x="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4" name="Google Shape;3614;p30"/>
            <p:cNvSpPr/>
            <p:nvPr/>
          </p:nvSpPr>
          <p:spPr>
            <a:xfrm>
              <a:off x="7057688" y="5019571"/>
              <a:ext cx="80248" cy="61931"/>
            </a:xfrm>
            <a:custGeom>
              <a:rect b="b" l="l" r="r" t="t"/>
              <a:pathLst>
                <a:path extrusionOk="0" h="558" w="723">
                  <a:moveTo>
                    <a:pt x="350" y="1"/>
                  </a:moveTo>
                  <a:cubicBezTo>
                    <a:pt x="267" y="1"/>
                    <a:pt x="187" y="39"/>
                    <a:pt x="136" y="114"/>
                  </a:cubicBezTo>
                  <a:cubicBezTo>
                    <a:pt x="0" y="309"/>
                    <a:pt x="136" y="558"/>
                    <a:pt x="357" y="558"/>
                  </a:cubicBezTo>
                  <a:cubicBezTo>
                    <a:pt x="374" y="558"/>
                    <a:pt x="391" y="556"/>
                    <a:pt x="408" y="553"/>
                  </a:cubicBezTo>
                  <a:cubicBezTo>
                    <a:pt x="639" y="511"/>
                    <a:pt x="722" y="198"/>
                    <a:pt x="513" y="51"/>
                  </a:cubicBezTo>
                  <a:cubicBezTo>
                    <a:pt x="463" y="18"/>
                    <a:pt x="406" y="1"/>
                    <a:pt x="3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5" name="Google Shape;3615;p30"/>
            <p:cNvSpPr/>
            <p:nvPr/>
          </p:nvSpPr>
          <p:spPr>
            <a:xfrm>
              <a:off x="7349153" y="4626342"/>
              <a:ext cx="68593" cy="61376"/>
            </a:xfrm>
            <a:custGeom>
              <a:rect b="b" l="l" r="r" t="t"/>
              <a:pathLst>
                <a:path extrusionOk="0" h="553" w="618">
                  <a:moveTo>
                    <a:pt x="310" y="1"/>
                  </a:moveTo>
                  <a:cubicBezTo>
                    <a:pt x="226" y="1"/>
                    <a:pt x="142" y="38"/>
                    <a:pt x="84" y="121"/>
                  </a:cubicBezTo>
                  <a:cubicBezTo>
                    <a:pt x="0" y="246"/>
                    <a:pt x="21" y="414"/>
                    <a:pt x="147" y="497"/>
                  </a:cubicBezTo>
                  <a:cubicBezTo>
                    <a:pt x="201" y="535"/>
                    <a:pt x="259" y="552"/>
                    <a:pt x="315" y="552"/>
                  </a:cubicBezTo>
                  <a:cubicBezTo>
                    <a:pt x="475" y="552"/>
                    <a:pt x="617" y="412"/>
                    <a:pt x="586" y="225"/>
                  </a:cubicBezTo>
                  <a:cubicBezTo>
                    <a:pt x="561" y="86"/>
                    <a:pt x="437" y="1"/>
                    <a:pt x="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6" name="Google Shape;3616;p30"/>
            <p:cNvSpPr/>
            <p:nvPr/>
          </p:nvSpPr>
          <p:spPr>
            <a:xfrm>
              <a:off x="7202866" y="4818794"/>
              <a:ext cx="84909" cy="67924"/>
            </a:xfrm>
            <a:custGeom>
              <a:rect b="b" l="l" r="r" t="t"/>
              <a:pathLst>
                <a:path extrusionOk="0" h="612" w="765">
                  <a:moveTo>
                    <a:pt x="337" y="0"/>
                  </a:moveTo>
                  <a:cubicBezTo>
                    <a:pt x="251" y="0"/>
                    <a:pt x="165" y="42"/>
                    <a:pt x="105" y="144"/>
                  </a:cubicBezTo>
                  <a:cubicBezTo>
                    <a:pt x="0" y="270"/>
                    <a:pt x="42" y="458"/>
                    <a:pt x="167" y="563"/>
                  </a:cubicBezTo>
                  <a:cubicBezTo>
                    <a:pt x="216" y="595"/>
                    <a:pt x="274" y="612"/>
                    <a:pt x="332" y="612"/>
                  </a:cubicBezTo>
                  <a:cubicBezTo>
                    <a:pt x="426" y="612"/>
                    <a:pt x="522" y="569"/>
                    <a:pt x="586" y="479"/>
                  </a:cubicBezTo>
                  <a:cubicBezTo>
                    <a:pt x="765" y="256"/>
                    <a:pt x="551" y="0"/>
                    <a:pt x="3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7" name="Google Shape;3617;p30"/>
            <p:cNvSpPr/>
            <p:nvPr/>
          </p:nvSpPr>
          <p:spPr>
            <a:xfrm>
              <a:off x="7047255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37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84" y="2379"/>
                    <a:pt x="1721" y="2379"/>
                  </a:cubicBezTo>
                  <a:cubicBezTo>
                    <a:pt x="1455" y="2379"/>
                    <a:pt x="1184" y="2283"/>
                    <a:pt x="963" y="2068"/>
                  </a:cubicBezTo>
                  <a:cubicBezTo>
                    <a:pt x="293" y="1377"/>
                    <a:pt x="774" y="227"/>
                    <a:pt x="1737" y="227"/>
                  </a:cubicBezTo>
                  <a:close/>
                  <a:moveTo>
                    <a:pt x="1735" y="0"/>
                  </a:moveTo>
                  <a:cubicBezTo>
                    <a:pt x="1411" y="0"/>
                    <a:pt x="1082" y="122"/>
                    <a:pt x="816" y="394"/>
                  </a:cubicBezTo>
                  <a:cubicBezTo>
                    <a:pt x="0" y="1210"/>
                    <a:pt x="565" y="2612"/>
                    <a:pt x="1737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07" y="0"/>
                    <a:pt x="17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8" name="Google Shape;3618;p30"/>
            <p:cNvSpPr/>
            <p:nvPr/>
          </p:nvSpPr>
          <p:spPr>
            <a:xfrm>
              <a:off x="8634108" y="4485610"/>
              <a:ext cx="858638" cy="734737"/>
            </a:xfrm>
            <a:custGeom>
              <a:rect b="b" l="l" r="r" t="t"/>
              <a:pathLst>
                <a:path extrusionOk="0" h="6620" w="7736">
                  <a:moveTo>
                    <a:pt x="4404" y="259"/>
                  </a:moveTo>
                  <a:cubicBezTo>
                    <a:pt x="4413" y="259"/>
                    <a:pt x="4421" y="259"/>
                    <a:pt x="4430" y="259"/>
                  </a:cubicBezTo>
                  <a:cubicBezTo>
                    <a:pt x="6125" y="259"/>
                    <a:pt x="7485" y="1619"/>
                    <a:pt x="7506" y="3314"/>
                  </a:cubicBezTo>
                  <a:cubicBezTo>
                    <a:pt x="7506" y="5168"/>
                    <a:pt x="5982" y="6400"/>
                    <a:pt x="4401" y="6400"/>
                  </a:cubicBezTo>
                  <a:cubicBezTo>
                    <a:pt x="3645" y="6400"/>
                    <a:pt x="2876" y="6119"/>
                    <a:pt x="2254" y="5490"/>
                  </a:cubicBezTo>
                  <a:cubicBezTo>
                    <a:pt x="314" y="3571"/>
                    <a:pt x="1680" y="259"/>
                    <a:pt x="4404" y="259"/>
                  </a:cubicBezTo>
                  <a:close/>
                  <a:moveTo>
                    <a:pt x="4395" y="1"/>
                  </a:moveTo>
                  <a:cubicBezTo>
                    <a:pt x="3583" y="1"/>
                    <a:pt x="2756" y="301"/>
                    <a:pt x="2086" y="970"/>
                  </a:cubicBezTo>
                  <a:cubicBezTo>
                    <a:pt x="0" y="3057"/>
                    <a:pt x="1471" y="6620"/>
                    <a:pt x="4404" y="6620"/>
                  </a:cubicBezTo>
                  <a:cubicBezTo>
                    <a:pt x="4413" y="6620"/>
                    <a:pt x="4421" y="6620"/>
                    <a:pt x="4430" y="6620"/>
                  </a:cubicBezTo>
                  <a:cubicBezTo>
                    <a:pt x="6250" y="6620"/>
                    <a:pt x="7736" y="5155"/>
                    <a:pt x="7736" y="3314"/>
                  </a:cubicBezTo>
                  <a:cubicBezTo>
                    <a:pt x="7736" y="1317"/>
                    <a:pt x="6097" y="1"/>
                    <a:pt x="4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9" name="Google Shape;3619;p30"/>
            <p:cNvSpPr/>
            <p:nvPr/>
          </p:nvSpPr>
          <p:spPr>
            <a:xfrm>
              <a:off x="9095502" y="4579283"/>
              <a:ext cx="60491" cy="62819"/>
            </a:xfrm>
            <a:custGeom>
              <a:rect b="b" l="l" r="r" t="t"/>
              <a:pathLst>
                <a:path extrusionOk="0" h="566" w="545">
                  <a:moveTo>
                    <a:pt x="273" y="1"/>
                  </a:moveTo>
                  <a:cubicBezTo>
                    <a:pt x="126" y="1"/>
                    <a:pt x="1" y="126"/>
                    <a:pt x="1" y="294"/>
                  </a:cubicBezTo>
                  <a:cubicBezTo>
                    <a:pt x="1" y="440"/>
                    <a:pt x="126" y="566"/>
                    <a:pt x="273" y="566"/>
                  </a:cubicBezTo>
                  <a:cubicBezTo>
                    <a:pt x="419" y="566"/>
                    <a:pt x="545" y="440"/>
                    <a:pt x="545" y="294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0" name="Google Shape;3620;p30"/>
            <p:cNvSpPr/>
            <p:nvPr/>
          </p:nvSpPr>
          <p:spPr>
            <a:xfrm>
              <a:off x="9095502" y="5066963"/>
              <a:ext cx="60491" cy="60488"/>
            </a:xfrm>
            <a:custGeom>
              <a:rect b="b" l="l" r="r" t="t"/>
              <a:pathLst>
                <a:path extrusionOk="0" h="545" w="545">
                  <a:moveTo>
                    <a:pt x="273" y="1"/>
                  </a:moveTo>
                  <a:cubicBezTo>
                    <a:pt x="126" y="1"/>
                    <a:pt x="1" y="126"/>
                    <a:pt x="1" y="273"/>
                  </a:cubicBezTo>
                  <a:cubicBezTo>
                    <a:pt x="1" y="419"/>
                    <a:pt x="126" y="545"/>
                    <a:pt x="273" y="545"/>
                  </a:cubicBezTo>
                  <a:cubicBezTo>
                    <a:pt x="419" y="545"/>
                    <a:pt x="545" y="419"/>
                    <a:pt x="545" y="273"/>
                  </a:cubicBezTo>
                  <a:cubicBezTo>
                    <a:pt x="545" y="126"/>
                    <a:pt x="419" y="1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1" name="Google Shape;3621;p30"/>
            <p:cNvSpPr/>
            <p:nvPr/>
          </p:nvSpPr>
          <p:spPr>
            <a:xfrm>
              <a:off x="8937338" y="4625454"/>
              <a:ext cx="79360" cy="63152"/>
            </a:xfrm>
            <a:custGeom>
              <a:rect b="b" l="l" r="r" t="t"/>
              <a:pathLst>
                <a:path extrusionOk="0" h="569" w="715">
                  <a:moveTo>
                    <a:pt x="415" y="1"/>
                  </a:moveTo>
                  <a:cubicBezTo>
                    <a:pt x="356" y="1"/>
                    <a:pt x="298" y="22"/>
                    <a:pt x="254" y="66"/>
                  </a:cubicBezTo>
                  <a:cubicBezTo>
                    <a:pt x="0" y="235"/>
                    <a:pt x="171" y="568"/>
                    <a:pt x="400" y="568"/>
                  </a:cubicBezTo>
                  <a:cubicBezTo>
                    <a:pt x="454" y="568"/>
                    <a:pt x="512" y="550"/>
                    <a:pt x="568" y="505"/>
                  </a:cubicBezTo>
                  <a:cubicBezTo>
                    <a:pt x="694" y="422"/>
                    <a:pt x="714" y="254"/>
                    <a:pt x="631" y="129"/>
                  </a:cubicBezTo>
                  <a:cubicBezTo>
                    <a:pt x="582" y="43"/>
                    <a:pt x="497" y="1"/>
                    <a:pt x="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2" name="Google Shape;3622;p30"/>
            <p:cNvSpPr/>
            <p:nvPr/>
          </p:nvSpPr>
          <p:spPr>
            <a:xfrm>
              <a:off x="9234908" y="5021014"/>
              <a:ext cx="67483" cy="61820"/>
            </a:xfrm>
            <a:custGeom>
              <a:rect b="b" l="l" r="r" t="t"/>
              <a:pathLst>
                <a:path extrusionOk="0" h="557" w="608">
                  <a:moveTo>
                    <a:pt x="305" y="1"/>
                  </a:moveTo>
                  <a:cubicBezTo>
                    <a:pt x="225" y="1"/>
                    <a:pt x="142" y="32"/>
                    <a:pt x="84" y="101"/>
                  </a:cubicBezTo>
                  <a:cubicBezTo>
                    <a:pt x="0" y="226"/>
                    <a:pt x="0" y="394"/>
                    <a:pt x="126" y="498"/>
                  </a:cubicBezTo>
                  <a:cubicBezTo>
                    <a:pt x="182" y="536"/>
                    <a:pt x="247" y="557"/>
                    <a:pt x="311" y="557"/>
                  </a:cubicBezTo>
                  <a:cubicBezTo>
                    <a:pt x="389" y="557"/>
                    <a:pt x="466" y="526"/>
                    <a:pt x="523" y="457"/>
                  </a:cubicBezTo>
                  <a:cubicBezTo>
                    <a:pt x="607" y="352"/>
                    <a:pt x="607" y="164"/>
                    <a:pt x="481" y="59"/>
                  </a:cubicBezTo>
                  <a:cubicBezTo>
                    <a:pt x="434" y="21"/>
                    <a:pt x="371" y="1"/>
                    <a:pt x="3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3" name="Google Shape;3623;p30"/>
            <p:cNvSpPr/>
            <p:nvPr/>
          </p:nvSpPr>
          <p:spPr>
            <a:xfrm>
              <a:off x="8857646" y="4747651"/>
              <a:ext cx="75475" cy="62375"/>
            </a:xfrm>
            <a:custGeom>
              <a:rect b="b" l="l" r="r" t="t"/>
              <a:pathLst>
                <a:path extrusionOk="0" h="562" w="680">
                  <a:moveTo>
                    <a:pt x="331" y="0"/>
                  </a:moveTo>
                  <a:cubicBezTo>
                    <a:pt x="212" y="0"/>
                    <a:pt x="103" y="79"/>
                    <a:pt x="51" y="199"/>
                  </a:cubicBezTo>
                  <a:cubicBezTo>
                    <a:pt x="0" y="388"/>
                    <a:pt x="159" y="562"/>
                    <a:pt x="333" y="562"/>
                  </a:cubicBezTo>
                  <a:cubicBezTo>
                    <a:pt x="371" y="562"/>
                    <a:pt x="411" y="553"/>
                    <a:pt x="449" y="534"/>
                  </a:cubicBezTo>
                  <a:cubicBezTo>
                    <a:pt x="679" y="409"/>
                    <a:pt x="637" y="95"/>
                    <a:pt x="407" y="11"/>
                  </a:cubicBezTo>
                  <a:cubicBezTo>
                    <a:pt x="382" y="4"/>
                    <a:pt x="356" y="0"/>
                    <a:pt x="3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4" name="Google Shape;3624;p30"/>
            <p:cNvSpPr/>
            <p:nvPr/>
          </p:nvSpPr>
          <p:spPr>
            <a:xfrm>
              <a:off x="9320149" y="4898595"/>
              <a:ext cx="75031" cy="62375"/>
            </a:xfrm>
            <a:custGeom>
              <a:rect b="b" l="l" r="r" t="t"/>
              <a:pathLst>
                <a:path extrusionOk="0" h="562" w="676">
                  <a:moveTo>
                    <a:pt x="347" y="0"/>
                  </a:moveTo>
                  <a:cubicBezTo>
                    <a:pt x="224" y="0"/>
                    <a:pt x="104" y="79"/>
                    <a:pt x="69" y="200"/>
                  </a:cubicBezTo>
                  <a:cubicBezTo>
                    <a:pt x="1" y="388"/>
                    <a:pt x="156" y="562"/>
                    <a:pt x="341" y="562"/>
                  </a:cubicBezTo>
                  <a:cubicBezTo>
                    <a:pt x="382" y="562"/>
                    <a:pt x="425" y="553"/>
                    <a:pt x="467" y="534"/>
                  </a:cubicBezTo>
                  <a:cubicBezTo>
                    <a:pt x="676" y="409"/>
                    <a:pt x="655" y="95"/>
                    <a:pt x="425" y="11"/>
                  </a:cubicBezTo>
                  <a:cubicBezTo>
                    <a:pt x="399" y="4"/>
                    <a:pt x="373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5" name="Google Shape;3625;p30"/>
            <p:cNvSpPr/>
            <p:nvPr/>
          </p:nvSpPr>
          <p:spPr>
            <a:xfrm>
              <a:off x="8858645" y="4897929"/>
              <a:ext cx="72922" cy="62153"/>
            </a:xfrm>
            <a:custGeom>
              <a:rect b="b" l="l" r="r" t="t"/>
              <a:pathLst>
                <a:path extrusionOk="0" h="560" w="657">
                  <a:moveTo>
                    <a:pt x="322" y="1"/>
                  </a:moveTo>
                  <a:cubicBezTo>
                    <a:pt x="292" y="1"/>
                    <a:pt x="262" y="6"/>
                    <a:pt x="231" y="17"/>
                  </a:cubicBezTo>
                  <a:cubicBezTo>
                    <a:pt x="84" y="59"/>
                    <a:pt x="1" y="226"/>
                    <a:pt x="63" y="373"/>
                  </a:cubicBezTo>
                  <a:cubicBezTo>
                    <a:pt x="97" y="496"/>
                    <a:pt x="209" y="559"/>
                    <a:pt x="321" y="559"/>
                  </a:cubicBezTo>
                  <a:cubicBezTo>
                    <a:pt x="419" y="559"/>
                    <a:pt x="517" y="512"/>
                    <a:pt x="566" y="415"/>
                  </a:cubicBezTo>
                  <a:cubicBezTo>
                    <a:pt x="656" y="216"/>
                    <a:pt x="512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6" name="Google Shape;3626;p30"/>
            <p:cNvSpPr/>
            <p:nvPr/>
          </p:nvSpPr>
          <p:spPr>
            <a:xfrm>
              <a:off x="9320815" y="4747651"/>
              <a:ext cx="75142" cy="62375"/>
            </a:xfrm>
            <a:custGeom>
              <a:rect b="b" l="l" r="r" t="t"/>
              <a:pathLst>
                <a:path extrusionOk="0" h="562" w="677">
                  <a:moveTo>
                    <a:pt x="329" y="1"/>
                  </a:moveTo>
                  <a:cubicBezTo>
                    <a:pt x="304" y="1"/>
                    <a:pt x="278" y="4"/>
                    <a:pt x="252" y="11"/>
                  </a:cubicBezTo>
                  <a:cubicBezTo>
                    <a:pt x="84" y="53"/>
                    <a:pt x="0" y="220"/>
                    <a:pt x="63" y="367"/>
                  </a:cubicBezTo>
                  <a:cubicBezTo>
                    <a:pt x="109" y="492"/>
                    <a:pt x="223" y="562"/>
                    <a:pt x="334" y="562"/>
                  </a:cubicBezTo>
                  <a:cubicBezTo>
                    <a:pt x="427" y="562"/>
                    <a:pt x="518" y="513"/>
                    <a:pt x="565" y="409"/>
                  </a:cubicBezTo>
                  <a:cubicBezTo>
                    <a:pt x="677" y="205"/>
                    <a:pt x="525" y="1"/>
                    <a:pt x="3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7" name="Google Shape;3627;p30"/>
            <p:cNvSpPr/>
            <p:nvPr/>
          </p:nvSpPr>
          <p:spPr>
            <a:xfrm>
              <a:off x="8946883" y="5020015"/>
              <a:ext cx="68593" cy="62486"/>
            </a:xfrm>
            <a:custGeom>
              <a:rect b="b" l="l" r="r" t="t"/>
              <a:pathLst>
                <a:path extrusionOk="0" h="563" w="618">
                  <a:moveTo>
                    <a:pt x="314" y="0"/>
                  </a:moveTo>
                  <a:cubicBezTo>
                    <a:pt x="234" y="0"/>
                    <a:pt x="155" y="36"/>
                    <a:pt x="105" y="110"/>
                  </a:cubicBezTo>
                  <a:cubicBezTo>
                    <a:pt x="1" y="235"/>
                    <a:pt x="43" y="424"/>
                    <a:pt x="168" y="507"/>
                  </a:cubicBezTo>
                  <a:cubicBezTo>
                    <a:pt x="217" y="545"/>
                    <a:pt x="271" y="562"/>
                    <a:pt x="324" y="562"/>
                  </a:cubicBezTo>
                  <a:cubicBezTo>
                    <a:pt x="476" y="562"/>
                    <a:pt x="618" y="422"/>
                    <a:pt x="587" y="235"/>
                  </a:cubicBezTo>
                  <a:cubicBezTo>
                    <a:pt x="561" y="83"/>
                    <a:pt x="436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8" name="Google Shape;3628;p30"/>
            <p:cNvSpPr/>
            <p:nvPr/>
          </p:nvSpPr>
          <p:spPr>
            <a:xfrm>
              <a:off x="9232577" y="4626564"/>
              <a:ext cx="69148" cy="61154"/>
            </a:xfrm>
            <a:custGeom>
              <a:rect b="b" l="l" r="r" t="t"/>
              <a:pathLst>
                <a:path extrusionOk="0" h="551" w="623">
                  <a:moveTo>
                    <a:pt x="326" y="0"/>
                  </a:moveTo>
                  <a:cubicBezTo>
                    <a:pt x="245" y="0"/>
                    <a:pt x="162" y="37"/>
                    <a:pt x="105" y="119"/>
                  </a:cubicBezTo>
                  <a:cubicBezTo>
                    <a:pt x="0" y="244"/>
                    <a:pt x="42" y="412"/>
                    <a:pt x="168" y="495"/>
                  </a:cubicBezTo>
                  <a:cubicBezTo>
                    <a:pt x="217" y="534"/>
                    <a:pt x="271" y="550"/>
                    <a:pt x="325" y="550"/>
                  </a:cubicBezTo>
                  <a:cubicBezTo>
                    <a:pt x="478" y="550"/>
                    <a:pt x="623" y="415"/>
                    <a:pt x="607" y="244"/>
                  </a:cubicBezTo>
                  <a:cubicBezTo>
                    <a:pt x="582" y="91"/>
                    <a:pt x="455" y="0"/>
                    <a:pt x="3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9" name="Google Shape;3629;p30"/>
            <p:cNvSpPr/>
            <p:nvPr/>
          </p:nvSpPr>
          <p:spPr>
            <a:xfrm>
              <a:off x="9082849" y="4821236"/>
              <a:ext cx="84798" cy="65150"/>
            </a:xfrm>
            <a:custGeom>
              <a:rect b="b" l="l" r="r" t="t"/>
              <a:pathLst>
                <a:path extrusionOk="0" h="587" w="764">
                  <a:moveTo>
                    <a:pt x="389" y="0"/>
                  </a:moveTo>
                  <a:cubicBezTo>
                    <a:pt x="298" y="0"/>
                    <a:pt x="208" y="46"/>
                    <a:pt x="157" y="122"/>
                  </a:cubicBezTo>
                  <a:cubicBezTo>
                    <a:pt x="0" y="318"/>
                    <a:pt x="155" y="587"/>
                    <a:pt x="380" y="587"/>
                  </a:cubicBezTo>
                  <a:cubicBezTo>
                    <a:pt x="396" y="587"/>
                    <a:pt x="412" y="585"/>
                    <a:pt x="429" y="583"/>
                  </a:cubicBezTo>
                  <a:cubicBezTo>
                    <a:pt x="680" y="541"/>
                    <a:pt x="763" y="206"/>
                    <a:pt x="554" y="60"/>
                  </a:cubicBezTo>
                  <a:cubicBezTo>
                    <a:pt x="505" y="19"/>
                    <a:pt x="447" y="0"/>
                    <a:pt x="3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0" name="Google Shape;3630;p30"/>
            <p:cNvSpPr/>
            <p:nvPr/>
          </p:nvSpPr>
          <p:spPr>
            <a:xfrm>
              <a:off x="8930678" y="4709805"/>
              <a:ext cx="339193" cy="289899"/>
            </a:xfrm>
            <a:custGeom>
              <a:rect b="b" l="l" r="r" t="t"/>
              <a:pathLst>
                <a:path extrusionOk="0" h="2612" w="3056">
                  <a:moveTo>
                    <a:pt x="1758" y="227"/>
                  </a:moveTo>
                  <a:cubicBezTo>
                    <a:pt x="2344" y="227"/>
                    <a:pt x="2825" y="708"/>
                    <a:pt x="2825" y="1294"/>
                  </a:cubicBezTo>
                  <a:cubicBezTo>
                    <a:pt x="2825" y="1947"/>
                    <a:pt x="2294" y="2379"/>
                    <a:pt x="1737" y="2379"/>
                  </a:cubicBezTo>
                  <a:cubicBezTo>
                    <a:pt x="1474" y="2379"/>
                    <a:pt x="1205" y="2283"/>
                    <a:pt x="984" y="2068"/>
                  </a:cubicBezTo>
                  <a:cubicBezTo>
                    <a:pt x="314" y="1377"/>
                    <a:pt x="795" y="227"/>
                    <a:pt x="1758" y="227"/>
                  </a:cubicBezTo>
                  <a:close/>
                  <a:moveTo>
                    <a:pt x="1751" y="0"/>
                  </a:moveTo>
                  <a:cubicBezTo>
                    <a:pt x="1430" y="0"/>
                    <a:pt x="1103" y="122"/>
                    <a:pt x="837" y="394"/>
                  </a:cubicBezTo>
                  <a:cubicBezTo>
                    <a:pt x="0" y="1210"/>
                    <a:pt x="586" y="2612"/>
                    <a:pt x="1758" y="2612"/>
                  </a:cubicBezTo>
                  <a:cubicBezTo>
                    <a:pt x="2469" y="2612"/>
                    <a:pt x="3055" y="2026"/>
                    <a:pt x="3055" y="1315"/>
                  </a:cubicBezTo>
                  <a:cubicBezTo>
                    <a:pt x="3055" y="524"/>
                    <a:pt x="2417" y="0"/>
                    <a:pt x="17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3631" name="Shape 3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2" name="Google Shape;3632;p31"/>
          <p:cNvGrpSpPr/>
          <p:nvPr/>
        </p:nvGrpSpPr>
        <p:grpSpPr>
          <a:xfrm>
            <a:off x="6474749" y="3702982"/>
            <a:ext cx="3334670" cy="3332836"/>
            <a:chOff x="4576945" y="446830"/>
            <a:chExt cx="929758" cy="929273"/>
          </a:xfrm>
        </p:grpSpPr>
        <p:sp>
          <p:nvSpPr>
            <p:cNvPr id="3633" name="Google Shape;3633;p31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4" name="Google Shape;3634;p31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5" name="Google Shape;3635;p31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6" name="Google Shape;3636;p31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7" name="Google Shape;3637;p31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8" name="Google Shape;3638;p31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9" name="Google Shape;3639;p31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0" name="Google Shape;3640;p31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1" name="Google Shape;3641;p31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2" name="Google Shape;3642;p31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3" name="Google Shape;3643;p31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4" name="Google Shape;3644;p31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5" name="Google Shape;3645;p31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6" name="Google Shape;3646;p31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7" name="Google Shape;3647;p31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8" name="Google Shape;3648;p31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9" name="Google Shape;3649;p31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0" name="Google Shape;3650;p31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1" name="Google Shape;3651;p31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2" name="Google Shape;3652;p31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3" name="Google Shape;3653;p31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4" name="Google Shape;3654;p31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5" name="Google Shape;3655;p31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6" name="Google Shape;3656;p31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7" name="Google Shape;3657;p31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8" name="Google Shape;3658;p31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9" name="Google Shape;3659;p31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0" name="Google Shape;3660;p31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1" name="Google Shape;3661;p31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2" name="Google Shape;3662;p31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3" name="Google Shape;3663;p31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4" name="Google Shape;3664;p31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5" name="Google Shape;3665;p31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6" name="Google Shape;3666;p31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7" name="Google Shape;3667;p31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8" name="Google Shape;3668;p31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9" name="Google Shape;3669;p31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0" name="Google Shape;3670;p31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1" name="Google Shape;3671;p31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2" name="Google Shape;3672;p31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3" name="Google Shape;3673;p31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4" name="Google Shape;3674;p31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5" name="Google Shape;3675;p31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6" name="Google Shape;3676;p31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7" name="Google Shape;3677;p31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8" name="Google Shape;3678;p31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9" name="Google Shape;3679;p31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0" name="Google Shape;3680;p31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1" name="Google Shape;3681;p31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2" name="Google Shape;3682;p31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3" name="Google Shape;3683;p31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4" name="Google Shape;3684;p31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5" name="Google Shape;3685;p31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6" name="Google Shape;3686;p31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7" name="Google Shape;3687;p31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8" name="Google Shape;3688;p31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9" name="Google Shape;3689;p31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0" name="Google Shape;3690;p31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1" name="Google Shape;3691;p31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2" name="Google Shape;3692;p31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3" name="Google Shape;3693;p31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4" name="Google Shape;3694;p31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5" name="Google Shape;3695;p31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6" name="Google Shape;3696;p31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97" name="Google Shape;3697;p31"/>
          <p:cNvGrpSpPr/>
          <p:nvPr/>
        </p:nvGrpSpPr>
        <p:grpSpPr>
          <a:xfrm>
            <a:off x="-1371356" y="-2900944"/>
            <a:ext cx="4773098" cy="4770513"/>
            <a:chOff x="4576945" y="446830"/>
            <a:chExt cx="929758" cy="929273"/>
          </a:xfrm>
        </p:grpSpPr>
        <p:sp>
          <p:nvSpPr>
            <p:cNvPr id="3698" name="Google Shape;3698;p31"/>
            <p:cNvSpPr/>
            <p:nvPr/>
          </p:nvSpPr>
          <p:spPr>
            <a:xfrm>
              <a:off x="5317870" y="1088473"/>
              <a:ext cx="63253" cy="77594"/>
            </a:xfrm>
            <a:custGeom>
              <a:rect b="b" l="l" r="r" t="t"/>
              <a:pathLst>
                <a:path extrusionOk="0" h="3517" w="2867">
                  <a:moveTo>
                    <a:pt x="293" y="1"/>
                  </a:moveTo>
                  <a:lnTo>
                    <a:pt x="0" y="440"/>
                  </a:lnTo>
                  <a:lnTo>
                    <a:pt x="2135" y="1842"/>
                  </a:lnTo>
                  <a:lnTo>
                    <a:pt x="1800" y="2323"/>
                  </a:lnTo>
                  <a:cubicBezTo>
                    <a:pt x="1695" y="2470"/>
                    <a:pt x="1570" y="2637"/>
                    <a:pt x="1465" y="2763"/>
                  </a:cubicBezTo>
                  <a:lnTo>
                    <a:pt x="1130" y="3181"/>
                  </a:lnTo>
                  <a:lnTo>
                    <a:pt x="1549" y="3516"/>
                  </a:lnTo>
                  <a:lnTo>
                    <a:pt x="1863" y="3098"/>
                  </a:lnTo>
                  <a:cubicBezTo>
                    <a:pt x="1988" y="2951"/>
                    <a:pt x="2114" y="2763"/>
                    <a:pt x="2218" y="2616"/>
                  </a:cubicBezTo>
                  <a:lnTo>
                    <a:pt x="2511" y="2198"/>
                  </a:lnTo>
                  <a:lnTo>
                    <a:pt x="2867" y="167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9" name="Google Shape;3699;p31"/>
            <p:cNvSpPr/>
            <p:nvPr/>
          </p:nvSpPr>
          <p:spPr>
            <a:xfrm>
              <a:off x="5298477" y="1131407"/>
              <a:ext cx="56811" cy="81278"/>
            </a:xfrm>
            <a:custGeom>
              <a:rect b="b" l="l" r="r" t="t"/>
              <a:pathLst>
                <a:path extrusionOk="0" h="3684" w="2575">
                  <a:moveTo>
                    <a:pt x="1361" y="1"/>
                  </a:moveTo>
                  <a:lnTo>
                    <a:pt x="1047" y="398"/>
                  </a:lnTo>
                  <a:cubicBezTo>
                    <a:pt x="1005" y="461"/>
                    <a:pt x="921" y="545"/>
                    <a:pt x="858" y="628"/>
                  </a:cubicBezTo>
                  <a:lnTo>
                    <a:pt x="712" y="796"/>
                  </a:lnTo>
                  <a:cubicBezTo>
                    <a:pt x="586" y="942"/>
                    <a:pt x="461" y="1089"/>
                    <a:pt x="356" y="1193"/>
                  </a:cubicBezTo>
                  <a:lnTo>
                    <a:pt x="1" y="1570"/>
                  </a:lnTo>
                  <a:lnTo>
                    <a:pt x="2218" y="3683"/>
                  </a:lnTo>
                  <a:lnTo>
                    <a:pt x="2574" y="3307"/>
                  </a:lnTo>
                  <a:lnTo>
                    <a:pt x="733" y="1549"/>
                  </a:lnTo>
                  <a:cubicBezTo>
                    <a:pt x="838" y="1424"/>
                    <a:pt x="984" y="1277"/>
                    <a:pt x="1110" y="1131"/>
                  </a:cubicBezTo>
                  <a:lnTo>
                    <a:pt x="1235" y="984"/>
                  </a:lnTo>
                  <a:cubicBezTo>
                    <a:pt x="1319" y="880"/>
                    <a:pt x="1402" y="796"/>
                    <a:pt x="1465" y="712"/>
                  </a:cubicBezTo>
                  <a:lnTo>
                    <a:pt x="1779" y="315"/>
                  </a:lnTo>
                  <a:lnTo>
                    <a:pt x="13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0" name="Google Shape;3700;p31"/>
            <p:cNvSpPr/>
            <p:nvPr/>
          </p:nvSpPr>
          <p:spPr>
            <a:xfrm>
              <a:off x="5260618" y="1155411"/>
              <a:ext cx="53568" cy="81742"/>
            </a:xfrm>
            <a:custGeom>
              <a:rect b="b" l="l" r="r" t="t"/>
              <a:pathLst>
                <a:path extrusionOk="0" h="3705" w="2428">
                  <a:moveTo>
                    <a:pt x="377" y="1"/>
                  </a:moveTo>
                  <a:lnTo>
                    <a:pt x="1" y="357"/>
                  </a:lnTo>
                  <a:lnTo>
                    <a:pt x="1696" y="2240"/>
                  </a:lnTo>
                  <a:cubicBezTo>
                    <a:pt x="1570" y="2344"/>
                    <a:pt x="1424" y="2470"/>
                    <a:pt x="1256" y="2616"/>
                  </a:cubicBezTo>
                  <a:lnTo>
                    <a:pt x="796" y="2972"/>
                  </a:lnTo>
                  <a:cubicBezTo>
                    <a:pt x="670" y="3077"/>
                    <a:pt x="587" y="3118"/>
                    <a:pt x="587" y="3118"/>
                  </a:cubicBezTo>
                  <a:lnTo>
                    <a:pt x="377" y="3286"/>
                  </a:lnTo>
                  <a:lnTo>
                    <a:pt x="691" y="3704"/>
                  </a:lnTo>
                  <a:lnTo>
                    <a:pt x="901" y="3558"/>
                  </a:lnTo>
                  <a:cubicBezTo>
                    <a:pt x="901" y="3558"/>
                    <a:pt x="1005" y="3495"/>
                    <a:pt x="1131" y="3390"/>
                  </a:cubicBezTo>
                  <a:lnTo>
                    <a:pt x="1591" y="3014"/>
                  </a:lnTo>
                  <a:cubicBezTo>
                    <a:pt x="1926" y="2742"/>
                    <a:pt x="2240" y="2449"/>
                    <a:pt x="2240" y="2449"/>
                  </a:cubicBezTo>
                  <a:lnTo>
                    <a:pt x="2428" y="2281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1" name="Google Shape;3701;p31"/>
            <p:cNvSpPr/>
            <p:nvPr/>
          </p:nvSpPr>
          <p:spPr>
            <a:xfrm>
              <a:off x="5224148" y="1197881"/>
              <a:ext cx="45272" cy="83573"/>
            </a:xfrm>
            <a:custGeom>
              <a:rect b="b" l="l" r="r" t="t"/>
              <a:pathLst>
                <a:path extrusionOk="0" h="3788" w="2052">
                  <a:moveTo>
                    <a:pt x="1738" y="1"/>
                  </a:moveTo>
                  <a:lnTo>
                    <a:pt x="901" y="608"/>
                  </a:lnTo>
                  <a:lnTo>
                    <a:pt x="1" y="1173"/>
                  </a:lnTo>
                  <a:lnTo>
                    <a:pt x="1591" y="3788"/>
                  </a:lnTo>
                  <a:lnTo>
                    <a:pt x="2051" y="3516"/>
                  </a:lnTo>
                  <a:lnTo>
                    <a:pt x="712" y="1340"/>
                  </a:lnTo>
                  <a:lnTo>
                    <a:pt x="1194" y="1047"/>
                  </a:lnTo>
                  <a:lnTo>
                    <a:pt x="2051" y="440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2" name="Google Shape;3702;p31"/>
            <p:cNvSpPr/>
            <p:nvPr/>
          </p:nvSpPr>
          <p:spPr>
            <a:xfrm>
              <a:off x="5179847" y="1205736"/>
              <a:ext cx="49420" cy="80815"/>
            </a:xfrm>
            <a:custGeom>
              <a:rect b="b" l="l" r="r" t="t"/>
              <a:pathLst>
                <a:path extrusionOk="0" h="3663" w="2240">
                  <a:moveTo>
                    <a:pt x="837" y="0"/>
                  </a:moveTo>
                  <a:lnTo>
                    <a:pt x="377" y="252"/>
                  </a:lnTo>
                  <a:lnTo>
                    <a:pt x="1528" y="2511"/>
                  </a:lnTo>
                  <a:cubicBezTo>
                    <a:pt x="1402" y="2574"/>
                    <a:pt x="1214" y="2679"/>
                    <a:pt x="1005" y="2762"/>
                  </a:cubicBezTo>
                  <a:cubicBezTo>
                    <a:pt x="628" y="2930"/>
                    <a:pt x="251" y="3076"/>
                    <a:pt x="251" y="3076"/>
                  </a:cubicBezTo>
                  <a:lnTo>
                    <a:pt x="0" y="3160"/>
                  </a:lnTo>
                  <a:lnTo>
                    <a:pt x="189" y="3662"/>
                  </a:lnTo>
                  <a:lnTo>
                    <a:pt x="419" y="3558"/>
                  </a:lnTo>
                  <a:cubicBezTo>
                    <a:pt x="440" y="3558"/>
                    <a:pt x="837" y="3390"/>
                    <a:pt x="1214" y="3223"/>
                  </a:cubicBezTo>
                  <a:cubicBezTo>
                    <a:pt x="1611" y="3055"/>
                    <a:pt x="1988" y="2846"/>
                    <a:pt x="2009" y="2846"/>
                  </a:cubicBezTo>
                  <a:lnTo>
                    <a:pt x="2239" y="27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3" name="Google Shape;3703;p31"/>
            <p:cNvSpPr/>
            <p:nvPr/>
          </p:nvSpPr>
          <p:spPr>
            <a:xfrm>
              <a:off x="5137376" y="1244963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988" y="1"/>
                  </a:moveTo>
                  <a:lnTo>
                    <a:pt x="1507" y="189"/>
                  </a:lnTo>
                  <a:cubicBezTo>
                    <a:pt x="1381" y="252"/>
                    <a:pt x="1214" y="315"/>
                    <a:pt x="1005" y="378"/>
                  </a:cubicBezTo>
                  <a:lnTo>
                    <a:pt x="795" y="440"/>
                  </a:lnTo>
                  <a:lnTo>
                    <a:pt x="502" y="545"/>
                  </a:lnTo>
                  <a:lnTo>
                    <a:pt x="0" y="691"/>
                  </a:lnTo>
                  <a:lnTo>
                    <a:pt x="858" y="3621"/>
                  </a:lnTo>
                  <a:lnTo>
                    <a:pt x="1381" y="3474"/>
                  </a:lnTo>
                  <a:lnTo>
                    <a:pt x="670" y="1047"/>
                  </a:lnTo>
                  <a:lnTo>
                    <a:pt x="963" y="943"/>
                  </a:lnTo>
                  <a:lnTo>
                    <a:pt x="1172" y="880"/>
                  </a:lnTo>
                  <a:cubicBezTo>
                    <a:pt x="1318" y="817"/>
                    <a:pt x="1528" y="754"/>
                    <a:pt x="1695" y="691"/>
                  </a:cubicBezTo>
                  <a:lnTo>
                    <a:pt x="2176" y="503"/>
                  </a:lnTo>
                  <a:lnTo>
                    <a:pt x="19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4" name="Google Shape;3704;p31"/>
            <p:cNvSpPr/>
            <p:nvPr/>
          </p:nvSpPr>
          <p:spPr>
            <a:xfrm>
              <a:off x="5081051" y="1236204"/>
              <a:ext cx="50810" cy="74351"/>
            </a:xfrm>
            <a:custGeom>
              <a:rect b="b" l="l" r="r" t="t"/>
              <a:pathLst>
                <a:path extrusionOk="0" h="3370" w="2303">
                  <a:moveTo>
                    <a:pt x="1674" y="0"/>
                  </a:moveTo>
                  <a:lnTo>
                    <a:pt x="1151" y="126"/>
                  </a:lnTo>
                  <a:lnTo>
                    <a:pt x="1674" y="2595"/>
                  </a:lnTo>
                  <a:lnTo>
                    <a:pt x="1089" y="2700"/>
                  </a:lnTo>
                  <a:cubicBezTo>
                    <a:pt x="942" y="2721"/>
                    <a:pt x="796" y="2741"/>
                    <a:pt x="670" y="2762"/>
                  </a:cubicBezTo>
                  <a:lnTo>
                    <a:pt x="1" y="2846"/>
                  </a:lnTo>
                  <a:lnTo>
                    <a:pt x="63" y="3369"/>
                  </a:lnTo>
                  <a:lnTo>
                    <a:pt x="754" y="3285"/>
                  </a:lnTo>
                  <a:cubicBezTo>
                    <a:pt x="900" y="3265"/>
                    <a:pt x="1047" y="3244"/>
                    <a:pt x="1193" y="3223"/>
                  </a:cubicBezTo>
                  <a:lnTo>
                    <a:pt x="1779" y="3118"/>
                  </a:lnTo>
                  <a:cubicBezTo>
                    <a:pt x="1863" y="3097"/>
                    <a:pt x="1926" y="3076"/>
                    <a:pt x="1988" y="3076"/>
                  </a:cubicBezTo>
                  <a:lnTo>
                    <a:pt x="2302" y="2993"/>
                  </a:lnTo>
                  <a:lnTo>
                    <a:pt x="16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5" name="Google Shape;3705;p31"/>
            <p:cNvSpPr/>
            <p:nvPr/>
          </p:nvSpPr>
          <p:spPr>
            <a:xfrm>
              <a:off x="5044582" y="1269430"/>
              <a:ext cx="47103" cy="71130"/>
            </a:xfrm>
            <a:custGeom>
              <a:rect b="b" l="l" r="r" t="t"/>
              <a:pathLst>
                <a:path extrusionOk="0" h="3224" w="2135">
                  <a:moveTo>
                    <a:pt x="2072" y="1"/>
                  </a:moveTo>
                  <a:lnTo>
                    <a:pt x="1026" y="106"/>
                  </a:lnTo>
                  <a:cubicBezTo>
                    <a:pt x="796" y="147"/>
                    <a:pt x="628" y="147"/>
                    <a:pt x="503" y="147"/>
                  </a:cubicBezTo>
                  <a:lnTo>
                    <a:pt x="1" y="168"/>
                  </a:lnTo>
                  <a:lnTo>
                    <a:pt x="63" y="3223"/>
                  </a:lnTo>
                  <a:lnTo>
                    <a:pt x="586" y="3202"/>
                  </a:lnTo>
                  <a:lnTo>
                    <a:pt x="524" y="671"/>
                  </a:lnTo>
                  <a:cubicBezTo>
                    <a:pt x="670" y="671"/>
                    <a:pt x="838" y="671"/>
                    <a:pt x="1068" y="650"/>
                  </a:cubicBezTo>
                  <a:lnTo>
                    <a:pt x="1633" y="608"/>
                  </a:lnTo>
                  <a:lnTo>
                    <a:pt x="2135" y="524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6" name="Google Shape;3706;p31"/>
            <p:cNvSpPr/>
            <p:nvPr/>
          </p:nvSpPr>
          <p:spPr>
            <a:xfrm>
              <a:off x="5357097" y="1009534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147" y="1"/>
                  </a:moveTo>
                  <a:lnTo>
                    <a:pt x="1" y="503"/>
                  </a:lnTo>
                  <a:lnTo>
                    <a:pt x="2407" y="1298"/>
                  </a:lnTo>
                  <a:lnTo>
                    <a:pt x="2365" y="1382"/>
                  </a:lnTo>
                  <a:cubicBezTo>
                    <a:pt x="2323" y="1507"/>
                    <a:pt x="2282" y="1675"/>
                    <a:pt x="2198" y="1821"/>
                  </a:cubicBezTo>
                  <a:lnTo>
                    <a:pt x="1989" y="2386"/>
                  </a:lnTo>
                  <a:cubicBezTo>
                    <a:pt x="1947" y="2512"/>
                    <a:pt x="1884" y="2616"/>
                    <a:pt x="1884" y="2616"/>
                  </a:cubicBezTo>
                  <a:lnTo>
                    <a:pt x="1779" y="2847"/>
                  </a:lnTo>
                  <a:lnTo>
                    <a:pt x="2261" y="3077"/>
                  </a:lnTo>
                  <a:lnTo>
                    <a:pt x="2365" y="2826"/>
                  </a:lnTo>
                  <a:cubicBezTo>
                    <a:pt x="2365" y="2826"/>
                    <a:pt x="2407" y="2742"/>
                    <a:pt x="2470" y="2575"/>
                  </a:cubicBezTo>
                  <a:lnTo>
                    <a:pt x="2700" y="2031"/>
                  </a:lnTo>
                  <a:cubicBezTo>
                    <a:pt x="2763" y="1863"/>
                    <a:pt x="2826" y="1675"/>
                    <a:pt x="2867" y="1549"/>
                  </a:cubicBezTo>
                  <a:lnTo>
                    <a:pt x="3077" y="963"/>
                  </a:lnTo>
                  <a:lnTo>
                    <a:pt x="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7" name="Google Shape;3707;p31"/>
            <p:cNvSpPr/>
            <p:nvPr/>
          </p:nvSpPr>
          <p:spPr>
            <a:xfrm>
              <a:off x="5355266" y="1049710"/>
              <a:ext cx="65106" cy="73887"/>
            </a:xfrm>
            <a:custGeom>
              <a:rect b="b" l="l" r="r" t="t"/>
              <a:pathLst>
                <a:path extrusionOk="0" h="3349" w="2951">
                  <a:moveTo>
                    <a:pt x="942" y="0"/>
                  </a:moveTo>
                  <a:lnTo>
                    <a:pt x="733" y="461"/>
                  </a:lnTo>
                  <a:cubicBezTo>
                    <a:pt x="712" y="502"/>
                    <a:pt x="691" y="565"/>
                    <a:pt x="670" y="628"/>
                  </a:cubicBezTo>
                  <a:cubicBezTo>
                    <a:pt x="628" y="733"/>
                    <a:pt x="565" y="837"/>
                    <a:pt x="523" y="942"/>
                  </a:cubicBezTo>
                  <a:lnTo>
                    <a:pt x="251" y="1444"/>
                  </a:lnTo>
                  <a:cubicBezTo>
                    <a:pt x="189" y="1549"/>
                    <a:pt x="147" y="1632"/>
                    <a:pt x="147" y="1632"/>
                  </a:cubicBezTo>
                  <a:lnTo>
                    <a:pt x="0" y="1863"/>
                  </a:lnTo>
                  <a:lnTo>
                    <a:pt x="2699" y="3348"/>
                  </a:lnTo>
                  <a:lnTo>
                    <a:pt x="2950" y="2888"/>
                  </a:lnTo>
                  <a:lnTo>
                    <a:pt x="733" y="1674"/>
                  </a:lnTo>
                  <a:lnTo>
                    <a:pt x="984" y="1193"/>
                  </a:lnTo>
                  <a:cubicBezTo>
                    <a:pt x="1046" y="1067"/>
                    <a:pt x="1088" y="942"/>
                    <a:pt x="1151" y="837"/>
                  </a:cubicBezTo>
                  <a:lnTo>
                    <a:pt x="1214" y="670"/>
                  </a:lnTo>
                  <a:lnTo>
                    <a:pt x="1423" y="210"/>
                  </a:lnTo>
                  <a:lnTo>
                    <a:pt x="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8" name="Google Shape;3708;p31"/>
            <p:cNvSpPr/>
            <p:nvPr/>
          </p:nvSpPr>
          <p:spPr>
            <a:xfrm>
              <a:off x="5374637" y="924152"/>
              <a:ext cx="67886" cy="53104"/>
            </a:xfrm>
            <a:custGeom>
              <a:rect b="b" l="l" r="r" t="t"/>
              <a:pathLst>
                <a:path extrusionOk="0" h="2407" w="3077">
                  <a:moveTo>
                    <a:pt x="22" y="0"/>
                  </a:moveTo>
                  <a:lnTo>
                    <a:pt x="1" y="523"/>
                  </a:lnTo>
                  <a:lnTo>
                    <a:pt x="2512" y="670"/>
                  </a:lnTo>
                  <a:lnTo>
                    <a:pt x="2470" y="1235"/>
                  </a:lnTo>
                  <a:lnTo>
                    <a:pt x="2344" y="2344"/>
                  </a:lnTo>
                  <a:lnTo>
                    <a:pt x="2847" y="2406"/>
                  </a:lnTo>
                  <a:lnTo>
                    <a:pt x="2993" y="1276"/>
                  </a:lnTo>
                  <a:lnTo>
                    <a:pt x="3077" y="16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9" name="Google Shape;3709;p31"/>
            <p:cNvSpPr/>
            <p:nvPr/>
          </p:nvSpPr>
          <p:spPr>
            <a:xfrm>
              <a:off x="5391272" y="959231"/>
              <a:ext cx="68328" cy="60959"/>
            </a:xfrm>
            <a:custGeom>
              <a:rect b="b" l="l" r="r" t="t"/>
              <a:pathLst>
                <a:path extrusionOk="0" h="2763" w="3097">
                  <a:moveTo>
                    <a:pt x="398" y="0"/>
                  </a:moveTo>
                  <a:lnTo>
                    <a:pt x="356" y="272"/>
                  </a:lnTo>
                  <a:cubicBezTo>
                    <a:pt x="356" y="272"/>
                    <a:pt x="356" y="356"/>
                    <a:pt x="335" y="502"/>
                  </a:cubicBezTo>
                  <a:lnTo>
                    <a:pt x="230" y="1026"/>
                  </a:lnTo>
                  <a:cubicBezTo>
                    <a:pt x="209" y="1151"/>
                    <a:pt x="189" y="1277"/>
                    <a:pt x="168" y="1381"/>
                  </a:cubicBezTo>
                  <a:cubicBezTo>
                    <a:pt x="147" y="1444"/>
                    <a:pt x="126" y="1507"/>
                    <a:pt x="126" y="1549"/>
                  </a:cubicBezTo>
                  <a:lnTo>
                    <a:pt x="0" y="2051"/>
                  </a:lnTo>
                  <a:lnTo>
                    <a:pt x="2971" y="2762"/>
                  </a:lnTo>
                  <a:lnTo>
                    <a:pt x="3097" y="2260"/>
                  </a:lnTo>
                  <a:lnTo>
                    <a:pt x="628" y="1653"/>
                  </a:lnTo>
                  <a:cubicBezTo>
                    <a:pt x="649" y="1590"/>
                    <a:pt x="649" y="1549"/>
                    <a:pt x="670" y="1486"/>
                  </a:cubicBezTo>
                  <a:cubicBezTo>
                    <a:pt x="691" y="1381"/>
                    <a:pt x="733" y="1256"/>
                    <a:pt x="753" y="1109"/>
                  </a:cubicBezTo>
                  <a:lnTo>
                    <a:pt x="858" y="586"/>
                  </a:lnTo>
                  <a:cubicBezTo>
                    <a:pt x="879" y="440"/>
                    <a:pt x="900" y="335"/>
                    <a:pt x="900" y="335"/>
                  </a:cubicBezTo>
                  <a:lnTo>
                    <a:pt x="921" y="63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0" name="Google Shape;3710;p31"/>
            <p:cNvSpPr/>
            <p:nvPr/>
          </p:nvSpPr>
          <p:spPr>
            <a:xfrm>
              <a:off x="5031653" y="911223"/>
              <a:ext cx="319465" cy="309758"/>
            </a:xfrm>
            <a:custGeom>
              <a:rect b="b" l="l" r="r" t="t"/>
              <a:pathLst>
                <a:path extrusionOk="0" h="14040" w="14480">
                  <a:moveTo>
                    <a:pt x="13957" y="0"/>
                  </a:moveTo>
                  <a:lnTo>
                    <a:pt x="13957" y="523"/>
                  </a:lnTo>
                  <a:cubicBezTo>
                    <a:pt x="13957" y="628"/>
                    <a:pt x="13936" y="795"/>
                    <a:pt x="13915" y="1005"/>
                  </a:cubicBezTo>
                  <a:lnTo>
                    <a:pt x="13915" y="1172"/>
                  </a:lnTo>
                  <a:cubicBezTo>
                    <a:pt x="13831" y="1967"/>
                    <a:pt x="13706" y="2762"/>
                    <a:pt x="13496" y="3515"/>
                  </a:cubicBezTo>
                  <a:cubicBezTo>
                    <a:pt x="13476" y="3599"/>
                    <a:pt x="13455" y="3683"/>
                    <a:pt x="13434" y="3766"/>
                  </a:cubicBezTo>
                  <a:cubicBezTo>
                    <a:pt x="13392" y="3913"/>
                    <a:pt x="13329" y="4101"/>
                    <a:pt x="13266" y="4290"/>
                  </a:cubicBezTo>
                  <a:lnTo>
                    <a:pt x="13141" y="4645"/>
                  </a:lnTo>
                  <a:lnTo>
                    <a:pt x="12973" y="5043"/>
                  </a:lnTo>
                  <a:cubicBezTo>
                    <a:pt x="12932" y="5210"/>
                    <a:pt x="12848" y="5378"/>
                    <a:pt x="12764" y="5545"/>
                  </a:cubicBezTo>
                  <a:cubicBezTo>
                    <a:pt x="12722" y="5650"/>
                    <a:pt x="12680" y="5754"/>
                    <a:pt x="12639" y="5838"/>
                  </a:cubicBezTo>
                  <a:lnTo>
                    <a:pt x="12513" y="6089"/>
                  </a:lnTo>
                  <a:lnTo>
                    <a:pt x="12220" y="6654"/>
                  </a:lnTo>
                  <a:cubicBezTo>
                    <a:pt x="11571" y="7784"/>
                    <a:pt x="10776" y="8809"/>
                    <a:pt x="9856" y="9730"/>
                  </a:cubicBezTo>
                  <a:cubicBezTo>
                    <a:pt x="8914" y="10629"/>
                    <a:pt x="7847" y="11383"/>
                    <a:pt x="6717" y="11989"/>
                  </a:cubicBezTo>
                  <a:cubicBezTo>
                    <a:pt x="6173" y="12261"/>
                    <a:pt x="5650" y="12513"/>
                    <a:pt x="5085" y="12701"/>
                  </a:cubicBezTo>
                  <a:cubicBezTo>
                    <a:pt x="3830" y="13161"/>
                    <a:pt x="2532" y="13433"/>
                    <a:pt x="1193" y="13496"/>
                  </a:cubicBezTo>
                  <a:lnTo>
                    <a:pt x="503" y="13517"/>
                  </a:lnTo>
                  <a:lnTo>
                    <a:pt x="294" y="13517"/>
                  </a:lnTo>
                  <a:lnTo>
                    <a:pt x="22" y="13496"/>
                  </a:lnTo>
                  <a:lnTo>
                    <a:pt x="1" y="14019"/>
                  </a:lnTo>
                  <a:lnTo>
                    <a:pt x="252" y="14040"/>
                  </a:lnTo>
                  <a:lnTo>
                    <a:pt x="440" y="14040"/>
                  </a:lnTo>
                  <a:lnTo>
                    <a:pt x="524" y="13998"/>
                  </a:lnTo>
                  <a:lnTo>
                    <a:pt x="1214" y="13998"/>
                  </a:lnTo>
                  <a:cubicBezTo>
                    <a:pt x="2051" y="13935"/>
                    <a:pt x="2867" y="13831"/>
                    <a:pt x="3683" y="13642"/>
                  </a:cubicBezTo>
                  <a:cubicBezTo>
                    <a:pt x="4206" y="13496"/>
                    <a:pt x="4750" y="13349"/>
                    <a:pt x="5273" y="13161"/>
                  </a:cubicBezTo>
                  <a:cubicBezTo>
                    <a:pt x="5859" y="12952"/>
                    <a:pt x="6403" y="12701"/>
                    <a:pt x="6947" y="12408"/>
                  </a:cubicBezTo>
                  <a:cubicBezTo>
                    <a:pt x="7554" y="12094"/>
                    <a:pt x="8098" y="11759"/>
                    <a:pt x="8642" y="11362"/>
                  </a:cubicBezTo>
                  <a:cubicBezTo>
                    <a:pt x="9207" y="10964"/>
                    <a:pt x="9730" y="10525"/>
                    <a:pt x="10211" y="10064"/>
                  </a:cubicBezTo>
                  <a:cubicBezTo>
                    <a:pt x="11174" y="9123"/>
                    <a:pt x="12011" y="8056"/>
                    <a:pt x="12680" y="6884"/>
                  </a:cubicBezTo>
                  <a:lnTo>
                    <a:pt x="12806" y="6654"/>
                  </a:lnTo>
                  <a:lnTo>
                    <a:pt x="13120" y="6026"/>
                  </a:lnTo>
                  <a:cubicBezTo>
                    <a:pt x="13162" y="5922"/>
                    <a:pt x="13204" y="5838"/>
                    <a:pt x="13245" y="5733"/>
                  </a:cubicBezTo>
                  <a:cubicBezTo>
                    <a:pt x="13329" y="5566"/>
                    <a:pt x="13413" y="5378"/>
                    <a:pt x="13476" y="5210"/>
                  </a:cubicBezTo>
                  <a:lnTo>
                    <a:pt x="13768" y="4415"/>
                  </a:lnTo>
                  <a:cubicBezTo>
                    <a:pt x="13831" y="4248"/>
                    <a:pt x="13894" y="4059"/>
                    <a:pt x="13936" y="3871"/>
                  </a:cubicBezTo>
                  <a:cubicBezTo>
                    <a:pt x="13957" y="3808"/>
                    <a:pt x="13978" y="3725"/>
                    <a:pt x="13999" y="3641"/>
                  </a:cubicBezTo>
                  <a:cubicBezTo>
                    <a:pt x="14208" y="2846"/>
                    <a:pt x="14354" y="2030"/>
                    <a:pt x="14438" y="1193"/>
                  </a:cubicBezTo>
                  <a:lnTo>
                    <a:pt x="14438" y="1025"/>
                  </a:lnTo>
                  <a:cubicBezTo>
                    <a:pt x="14480" y="816"/>
                    <a:pt x="14480" y="628"/>
                    <a:pt x="14480" y="502"/>
                  </a:cubicBezTo>
                  <a:lnTo>
                    <a:pt x="144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1" name="Google Shape;3711;p31"/>
            <p:cNvSpPr/>
            <p:nvPr/>
          </p:nvSpPr>
          <p:spPr>
            <a:xfrm>
              <a:off x="5031190" y="912150"/>
              <a:ext cx="355030" cy="344396"/>
            </a:xfrm>
            <a:custGeom>
              <a:rect b="b" l="l" r="r" t="t"/>
              <a:pathLst>
                <a:path extrusionOk="0" h="15610" w="16092">
                  <a:moveTo>
                    <a:pt x="15568" y="0"/>
                  </a:moveTo>
                  <a:lnTo>
                    <a:pt x="15568" y="544"/>
                  </a:lnTo>
                  <a:cubicBezTo>
                    <a:pt x="15568" y="691"/>
                    <a:pt x="15568" y="879"/>
                    <a:pt x="15547" y="1130"/>
                  </a:cubicBezTo>
                  <a:lnTo>
                    <a:pt x="15547" y="1276"/>
                  </a:lnTo>
                  <a:cubicBezTo>
                    <a:pt x="15463" y="2155"/>
                    <a:pt x="15317" y="3034"/>
                    <a:pt x="15087" y="3892"/>
                  </a:cubicBezTo>
                  <a:lnTo>
                    <a:pt x="15003" y="4143"/>
                  </a:lnTo>
                  <a:cubicBezTo>
                    <a:pt x="14961" y="4331"/>
                    <a:pt x="14898" y="4540"/>
                    <a:pt x="14836" y="4729"/>
                  </a:cubicBezTo>
                  <a:lnTo>
                    <a:pt x="14710" y="5043"/>
                  </a:lnTo>
                  <a:lnTo>
                    <a:pt x="14501" y="5608"/>
                  </a:lnTo>
                  <a:cubicBezTo>
                    <a:pt x="14438" y="5796"/>
                    <a:pt x="14354" y="5984"/>
                    <a:pt x="14271" y="6173"/>
                  </a:cubicBezTo>
                  <a:cubicBezTo>
                    <a:pt x="14208" y="6277"/>
                    <a:pt x="14166" y="6403"/>
                    <a:pt x="14124" y="6486"/>
                  </a:cubicBezTo>
                  <a:lnTo>
                    <a:pt x="13894" y="6947"/>
                  </a:lnTo>
                  <a:lnTo>
                    <a:pt x="13643" y="7407"/>
                  </a:lnTo>
                  <a:cubicBezTo>
                    <a:pt x="12555" y="9311"/>
                    <a:pt x="11069" y="10964"/>
                    <a:pt x="9291" y="12240"/>
                  </a:cubicBezTo>
                  <a:cubicBezTo>
                    <a:pt x="8726" y="12659"/>
                    <a:pt x="8098" y="13035"/>
                    <a:pt x="7471" y="13370"/>
                  </a:cubicBezTo>
                  <a:cubicBezTo>
                    <a:pt x="6885" y="13663"/>
                    <a:pt x="6278" y="13935"/>
                    <a:pt x="5650" y="14165"/>
                  </a:cubicBezTo>
                  <a:cubicBezTo>
                    <a:pt x="5085" y="14375"/>
                    <a:pt x="4520" y="14542"/>
                    <a:pt x="3934" y="14688"/>
                  </a:cubicBezTo>
                  <a:cubicBezTo>
                    <a:pt x="3056" y="14877"/>
                    <a:pt x="2177" y="15002"/>
                    <a:pt x="1298" y="15065"/>
                  </a:cubicBezTo>
                  <a:lnTo>
                    <a:pt x="524" y="15086"/>
                  </a:lnTo>
                  <a:lnTo>
                    <a:pt x="1" y="15086"/>
                  </a:lnTo>
                  <a:lnTo>
                    <a:pt x="1" y="15609"/>
                  </a:lnTo>
                  <a:lnTo>
                    <a:pt x="545" y="15609"/>
                  </a:lnTo>
                  <a:lnTo>
                    <a:pt x="1340" y="15588"/>
                  </a:lnTo>
                  <a:cubicBezTo>
                    <a:pt x="2240" y="15525"/>
                    <a:pt x="3160" y="15400"/>
                    <a:pt x="4039" y="15191"/>
                  </a:cubicBezTo>
                  <a:cubicBezTo>
                    <a:pt x="4646" y="15044"/>
                    <a:pt x="5253" y="14877"/>
                    <a:pt x="5839" y="14668"/>
                  </a:cubicBezTo>
                  <a:cubicBezTo>
                    <a:pt x="6466" y="14437"/>
                    <a:pt x="7094" y="14144"/>
                    <a:pt x="7722" y="13831"/>
                  </a:cubicBezTo>
                  <a:cubicBezTo>
                    <a:pt x="8370" y="13496"/>
                    <a:pt x="8998" y="13098"/>
                    <a:pt x="9584" y="12659"/>
                  </a:cubicBezTo>
                  <a:cubicBezTo>
                    <a:pt x="10212" y="12219"/>
                    <a:pt x="10797" y="11738"/>
                    <a:pt x="11341" y="11194"/>
                  </a:cubicBezTo>
                  <a:cubicBezTo>
                    <a:pt x="12409" y="10169"/>
                    <a:pt x="13350" y="8976"/>
                    <a:pt x="14082" y="7658"/>
                  </a:cubicBezTo>
                  <a:lnTo>
                    <a:pt x="14229" y="7407"/>
                  </a:lnTo>
                  <a:lnTo>
                    <a:pt x="14585" y="6696"/>
                  </a:lnTo>
                  <a:cubicBezTo>
                    <a:pt x="14626" y="6591"/>
                    <a:pt x="14668" y="6486"/>
                    <a:pt x="14731" y="6382"/>
                  </a:cubicBezTo>
                  <a:cubicBezTo>
                    <a:pt x="14815" y="6193"/>
                    <a:pt x="14919" y="5984"/>
                    <a:pt x="14982" y="5796"/>
                  </a:cubicBezTo>
                  <a:lnTo>
                    <a:pt x="15087" y="5503"/>
                  </a:lnTo>
                  <a:lnTo>
                    <a:pt x="15317" y="4896"/>
                  </a:lnTo>
                  <a:cubicBezTo>
                    <a:pt x="15380" y="4687"/>
                    <a:pt x="15442" y="4478"/>
                    <a:pt x="15505" y="4289"/>
                  </a:cubicBezTo>
                  <a:cubicBezTo>
                    <a:pt x="15526" y="4206"/>
                    <a:pt x="15547" y="4122"/>
                    <a:pt x="15568" y="4038"/>
                  </a:cubicBezTo>
                  <a:cubicBezTo>
                    <a:pt x="15819" y="3139"/>
                    <a:pt x="15966" y="2218"/>
                    <a:pt x="16049" y="1297"/>
                  </a:cubicBezTo>
                  <a:lnTo>
                    <a:pt x="16070" y="1151"/>
                  </a:lnTo>
                  <a:cubicBezTo>
                    <a:pt x="16091" y="900"/>
                    <a:pt x="16091" y="670"/>
                    <a:pt x="16091" y="523"/>
                  </a:cubicBezTo>
                  <a:lnTo>
                    <a:pt x="160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2" name="Google Shape;3712;p31"/>
            <p:cNvSpPr/>
            <p:nvPr/>
          </p:nvSpPr>
          <p:spPr>
            <a:xfrm>
              <a:off x="5029822" y="913981"/>
              <a:ext cx="476881" cy="462121"/>
            </a:xfrm>
            <a:custGeom>
              <a:rect b="b" l="l" r="r" t="t"/>
              <a:pathLst>
                <a:path extrusionOk="0" h="20946" w="21615">
                  <a:moveTo>
                    <a:pt x="21091" y="1"/>
                  </a:moveTo>
                  <a:lnTo>
                    <a:pt x="21070" y="649"/>
                  </a:lnTo>
                  <a:cubicBezTo>
                    <a:pt x="21070" y="859"/>
                    <a:pt x="21049" y="1235"/>
                    <a:pt x="21007" y="1654"/>
                  </a:cubicBezTo>
                  <a:cubicBezTo>
                    <a:pt x="20589" y="6592"/>
                    <a:pt x="18392" y="11195"/>
                    <a:pt x="14814" y="14626"/>
                  </a:cubicBezTo>
                  <a:cubicBezTo>
                    <a:pt x="14103" y="15338"/>
                    <a:pt x="13328" y="15965"/>
                    <a:pt x="12512" y="16551"/>
                  </a:cubicBezTo>
                  <a:cubicBezTo>
                    <a:pt x="11738" y="17116"/>
                    <a:pt x="10901" y="17639"/>
                    <a:pt x="10043" y="18079"/>
                  </a:cubicBezTo>
                  <a:cubicBezTo>
                    <a:pt x="8537" y="18874"/>
                    <a:pt x="6905" y="19481"/>
                    <a:pt x="5231" y="19878"/>
                  </a:cubicBezTo>
                  <a:cubicBezTo>
                    <a:pt x="4059" y="20150"/>
                    <a:pt x="2846" y="20318"/>
                    <a:pt x="1632" y="20401"/>
                  </a:cubicBezTo>
                  <a:cubicBezTo>
                    <a:pt x="1318" y="20422"/>
                    <a:pt x="1046" y="20422"/>
                    <a:pt x="816" y="20422"/>
                  </a:cubicBezTo>
                  <a:lnTo>
                    <a:pt x="0" y="20422"/>
                  </a:lnTo>
                  <a:lnTo>
                    <a:pt x="0" y="20945"/>
                  </a:lnTo>
                  <a:lnTo>
                    <a:pt x="858" y="20945"/>
                  </a:lnTo>
                  <a:cubicBezTo>
                    <a:pt x="1067" y="20945"/>
                    <a:pt x="1339" y="20945"/>
                    <a:pt x="1674" y="20924"/>
                  </a:cubicBezTo>
                  <a:cubicBezTo>
                    <a:pt x="3766" y="20799"/>
                    <a:pt x="5817" y="20380"/>
                    <a:pt x="7763" y="19690"/>
                  </a:cubicBezTo>
                  <a:cubicBezTo>
                    <a:pt x="8641" y="19355"/>
                    <a:pt x="9478" y="18978"/>
                    <a:pt x="10315" y="18560"/>
                  </a:cubicBezTo>
                  <a:cubicBezTo>
                    <a:pt x="11194" y="18100"/>
                    <a:pt x="12031" y="17556"/>
                    <a:pt x="12847" y="16991"/>
                  </a:cubicBezTo>
                  <a:cubicBezTo>
                    <a:pt x="13684" y="16384"/>
                    <a:pt x="14458" y="15735"/>
                    <a:pt x="15191" y="15024"/>
                  </a:cubicBezTo>
                  <a:cubicBezTo>
                    <a:pt x="18852" y="11488"/>
                    <a:pt x="21091" y="6759"/>
                    <a:pt x="21530" y="1696"/>
                  </a:cubicBezTo>
                  <a:cubicBezTo>
                    <a:pt x="21572" y="1235"/>
                    <a:pt x="21593" y="900"/>
                    <a:pt x="21593" y="649"/>
                  </a:cubicBezTo>
                  <a:lnTo>
                    <a:pt x="21614" y="22"/>
                  </a:lnTo>
                  <a:lnTo>
                    <a:pt x="21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3" name="Google Shape;3713;p31"/>
            <p:cNvSpPr/>
            <p:nvPr/>
          </p:nvSpPr>
          <p:spPr>
            <a:xfrm>
              <a:off x="5030263" y="913518"/>
              <a:ext cx="440434" cy="427042"/>
            </a:xfrm>
            <a:custGeom>
              <a:rect b="b" l="l" r="r" t="t"/>
              <a:pathLst>
                <a:path extrusionOk="0" h="19356" w="19963">
                  <a:moveTo>
                    <a:pt x="19439" y="1"/>
                  </a:moveTo>
                  <a:lnTo>
                    <a:pt x="19418" y="608"/>
                  </a:lnTo>
                  <a:cubicBezTo>
                    <a:pt x="19418" y="817"/>
                    <a:pt x="19397" y="1110"/>
                    <a:pt x="19376" y="1507"/>
                  </a:cubicBezTo>
                  <a:lnTo>
                    <a:pt x="19376" y="1528"/>
                  </a:lnTo>
                  <a:cubicBezTo>
                    <a:pt x="19272" y="2637"/>
                    <a:pt x="19083" y="3746"/>
                    <a:pt x="18790" y="4834"/>
                  </a:cubicBezTo>
                  <a:cubicBezTo>
                    <a:pt x="18393" y="6362"/>
                    <a:pt x="17786" y="7826"/>
                    <a:pt x="16991" y="9207"/>
                  </a:cubicBezTo>
                  <a:cubicBezTo>
                    <a:pt x="16112" y="10777"/>
                    <a:pt x="14982" y="12220"/>
                    <a:pt x="13685" y="13497"/>
                  </a:cubicBezTo>
                  <a:cubicBezTo>
                    <a:pt x="12388" y="14752"/>
                    <a:pt x="10902" y="15819"/>
                    <a:pt x="9291" y="16677"/>
                  </a:cubicBezTo>
                  <a:cubicBezTo>
                    <a:pt x="7889" y="17409"/>
                    <a:pt x="6404" y="17974"/>
                    <a:pt x="4834" y="18330"/>
                  </a:cubicBezTo>
                  <a:cubicBezTo>
                    <a:pt x="3746" y="18581"/>
                    <a:pt x="2637" y="18748"/>
                    <a:pt x="1528" y="18811"/>
                  </a:cubicBezTo>
                  <a:cubicBezTo>
                    <a:pt x="1235" y="18832"/>
                    <a:pt x="1005" y="18832"/>
                    <a:pt x="796" y="18832"/>
                  </a:cubicBezTo>
                  <a:lnTo>
                    <a:pt x="1" y="18832"/>
                  </a:lnTo>
                  <a:lnTo>
                    <a:pt x="1" y="19355"/>
                  </a:lnTo>
                  <a:lnTo>
                    <a:pt x="817" y="19355"/>
                  </a:lnTo>
                  <a:cubicBezTo>
                    <a:pt x="1026" y="19355"/>
                    <a:pt x="1277" y="19334"/>
                    <a:pt x="1570" y="19334"/>
                  </a:cubicBezTo>
                  <a:cubicBezTo>
                    <a:pt x="3495" y="19230"/>
                    <a:pt x="5378" y="18832"/>
                    <a:pt x="7178" y="18183"/>
                  </a:cubicBezTo>
                  <a:cubicBezTo>
                    <a:pt x="7994" y="17891"/>
                    <a:pt x="8789" y="17535"/>
                    <a:pt x="9542" y="17137"/>
                  </a:cubicBezTo>
                  <a:cubicBezTo>
                    <a:pt x="11195" y="16258"/>
                    <a:pt x="12702" y="15170"/>
                    <a:pt x="14041" y="13873"/>
                  </a:cubicBezTo>
                  <a:cubicBezTo>
                    <a:pt x="15380" y="12576"/>
                    <a:pt x="16531" y="11090"/>
                    <a:pt x="17451" y="9479"/>
                  </a:cubicBezTo>
                  <a:cubicBezTo>
                    <a:pt x="18832" y="7052"/>
                    <a:pt x="19648" y="4353"/>
                    <a:pt x="19899" y="1570"/>
                  </a:cubicBezTo>
                  <a:lnTo>
                    <a:pt x="19899" y="1528"/>
                  </a:lnTo>
                  <a:cubicBezTo>
                    <a:pt x="19920" y="1131"/>
                    <a:pt x="19941" y="817"/>
                    <a:pt x="19941" y="608"/>
                  </a:cubicBezTo>
                  <a:lnTo>
                    <a:pt x="19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4" name="Google Shape;3714;p31"/>
            <p:cNvSpPr/>
            <p:nvPr/>
          </p:nvSpPr>
          <p:spPr>
            <a:xfrm>
              <a:off x="4787465" y="1187733"/>
              <a:ext cx="77108" cy="63253"/>
            </a:xfrm>
            <a:custGeom>
              <a:rect b="b" l="l" r="r" t="t"/>
              <a:pathLst>
                <a:path extrusionOk="0" h="2867" w="3495">
                  <a:moveTo>
                    <a:pt x="3055" y="0"/>
                  </a:moveTo>
                  <a:lnTo>
                    <a:pt x="1674" y="2135"/>
                  </a:lnTo>
                  <a:cubicBezTo>
                    <a:pt x="1590" y="2072"/>
                    <a:pt x="1486" y="2009"/>
                    <a:pt x="1381" y="1925"/>
                  </a:cubicBezTo>
                  <a:lnTo>
                    <a:pt x="335" y="1130"/>
                  </a:lnTo>
                  <a:lnTo>
                    <a:pt x="0" y="1549"/>
                  </a:lnTo>
                  <a:lnTo>
                    <a:pt x="649" y="2051"/>
                  </a:lnTo>
                  <a:lnTo>
                    <a:pt x="1088" y="2365"/>
                  </a:lnTo>
                  <a:lnTo>
                    <a:pt x="1402" y="2574"/>
                  </a:lnTo>
                  <a:lnTo>
                    <a:pt x="1841" y="2867"/>
                  </a:lnTo>
                  <a:lnTo>
                    <a:pt x="3494" y="293"/>
                  </a:lnTo>
                  <a:lnTo>
                    <a:pt x="30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5" name="Google Shape;3715;p31"/>
            <p:cNvSpPr/>
            <p:nvPr/>
          </p:nvSpPr>
          <p:spPr>
            <a:xfrm>
              <a:off x="4740362" y="1168340"/>
              <a:ext cx="81742" cy="56811"/>
            </a:xfrm>
            <a:custGeom>
              <a:rect b="b" l="l" r="r" t="t"/>
              <a:pathLst>
                <a:path extrusionOk="0" h="2575" w="3705">
                  <a:moveTo>
                    <a:pt x="2135" y="1"/>
                  </a:moveTo>
                  <a:lnTo>
                    <a:pt x="1" y="2219"/>
                  </a:lnTo>
                  <a:lnTo>
                    <a:pt x="398" y="2574"/>
                  </a:lnTo>
                  <a:lnTo>
                    <a:pt x="2135" y="754"/>
                  </a:lnTo>
                  <a:cubicBezTo>
                    <a:pt x="2240" y="838"/>
                    <a:pt x="2386" y="963"/>
                    <a:pt x="2533" y="1089"/>
                  </a:cubicBezTo>
                  <a:lnTo>
                    <a:pt x="2554" y="1110"/>
                  </a:lnTo>
                  <a:cubicBezTo>
                    <a:pt x="2847" y="1361"/>
                    <a:pt x="3160" y="1633"/>
                    <a:pt x="3160" y="1633"/>
                  </a:cubicBezTo>
                  <a:lnTo>
                    <a:pt x="3370" y="1779"/>
                  </a:lnTo>
                  <a:lnTo>
                    <a:pt x="3704" y="1361"/>
                  </a:lnTo>
                  <a:lnTo>
                    <a:pt x="3495" y="1214"/>
                  </a:lnTo>
                  <a:cubicBezTo>
                    <a:pt x="3495" y="1214"/>
                    <a:pt x="3181" y="984"/>
                    <a:pt x="2888" y="712"/>
                  </a:cubicBezTo>
                  <a:lnTo>
                    <a:pt x="2867" y="691"/>
                  </a:lnTo>
                  <a:cubicBezTo>
                    <a:pt x="2721" y="587"/>
                    <a:pt x="2595" y="461"/>
                    <a:pt x="2491" y="356"/>
                  </a:cubicBezTo>
                  <a:lnTo>
                    <a:pt x="21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6" name="Google Shape;3716;p31"/>
            <p:cNvSpPr/>
            <p:nvPr/>
          </p:nvSpPr>
          <p:spPr>
            <a:xfrm>
              <a:off x="4716358" y="1130480"/>
              <a:ext cx="81742" cy="54031"/>
            </a:xfrm>
            <a:custGeom>
              <a:rect b="b" l="l" r="r" t="t"/>
              <a:pathLst>
                <a:path extrusionOk="0" h="2449" w="3705">
                  <a:moveTo>
                    <a:pt x="3349" y="1"/>
                  </a:moveTo>
                  <a:lnTo>
                    <a:pt x="1466" y="1696"/>
                  </a:lnTo>
                  <a:lnTo>
                    <a:pt x="1089" y="1277"/>
                  </a:lnTo>
                  <a:lnTo>
                    <a:pt x="733" y="817"/>
                  </a:lnTo>
                  <a:lnTo>
                    <a:pt x="566" y="608"/>
                  </a:lnTo>
                  <a:lnTo>
                    <a:pt x="419" y="398"/>
                  </a:lnTo>
                  <a:lnTo>
                    <a:pt x="1" y="712"/>
                  </a:lnTo>
                  <a:lnTo>
                    <a:pt x="147" y="922"/>
                  </a:lnTo>
                  <a:cubicBezTo>
                    <a:pt x="147" y="922"/>
                    <a:pt x="210" y="1005"/>
                    <a:pt x="315" y="1131"/>
                  </a:cubicBezTo>
                  <a:lnTo>
                    <a:pt x="691" y="1612"/>
                  </a:lnTo>
                  <a:lnTo>
                    <a:pt x="1424" y="2449"/>
                  </a:lnTo>
                  <a:lnTo>
                    <a:pt x="3704" y="398"/>
                  </a:lnTo>
                  <a:lnTo>
                    <a:pt x="3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7" name="Google Shape;3717;p31"/>
            <p:cNvSpPr/>
            <p:nvPr/>
          </p:nvSpPr>
          <p:spPr>
            <a:xfrm>
              <a:off x="4672056" y="1094474"/>
              <a:ext cx="83109" cy="44809"/>
            </a:xfrm>
            <a:custGeom>
              <a:rect b="b" l="l" r="r" t="t"/>
              <a:pathLst>
                <a:path extrusionOk="0" h="2031" w="3767">
                  <a:moveTo>
                    <a:pt x="2595" y="1"/>
                  </a:moveTo>
                  <a:lnTo>
                    <a:pt x="0" y="1591"/>
                  </a:lnTo>
                  <a:lnTo>
                    <a:pt x="272" y="2030"/>
                  </a:lnTo>
                  <a:lnTo>
                    <a:pt x="2448" y="712"/>
                  </a:lnTo>
                  <a:lnTo>
                    <a:pt x="2741" y="1173"/>
                  </a:lnTo>
                  <a:lnTo>
                    <a:pt x="3348" y="2030"/>
                  </a:lnTo>
                  <a:lnTo>
                    <a:pt x="3766" y="1738"/>
                  </a:lnTo>
                  <a:lnTo>
                    <a:pt x="3160" y="880"/>
                  </a:lnTo>
                  <a:lnTo>
                    <a:pt x="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8" name="Google Shape;3718;p31"/>
            <p:cNvSpPr/>
            <p:nvPr/>
          </p:nvSpPr>
          <p:spPr>
            <a:xfrm>
              <a:off x="4666519" y="1049710"/>
              <a:ext cx="80793" cy="49420"/>
            </a:xfrm>
            <a:custGeom>
              <a:rect b="b" l="l" r="r" t="t"/>
              <a:pathLst>
                <a:path extrusionOk="0" h="2240" w="3662">
                  <a:moveTo>
                    <a:pt x="502" y="0"/>
                  </a:moveTo>
                  <a:lnTo>
                    <a:pt x="0" y="189"/>
                  </a:lnTo>
                  <a:lnTo>
                    <a:pt x="105" y="440"/>
                  </a:lnTo>
                  <a:cubicBezTo>
                    <a:pt x="105" y="461"/>
                    <a:pt x="251" y="858"/>
                    <a:pt x="440" y="1235"/>
                  </a:cubicBezTo>
                  <a:lnTo>
                    <a:pt x="502" y="1360"/>
                  </a:lnTo>
                  <a:cubicBezTo>
                    <a:pt x="565" y="1507"/>
                    <a:pt x="628" y="1674"/>
                    <a:pt x="691" y="1779"/>
                  </a:cubicBezTo>
                  <a:lnTo>
                    <a:pt x="942" y="2239"/>
                  </a:lnTo>
                  <a:lnTo>
                    <a:pt x="3662" y="837"/>
                  </a:lnTo>
                  <a:lnTo>
                    <a:pt x="3411" y="377"/>
                  </a:lnTo>
                  <a:lnTo>
                    <a:pt x="1151" y="1528"/>
                  </a:lnTo>
                  <a:cubicBezTo>
                    <a:pt x="1109" y="1423"/>
                    <a:pt x="1046" y="1298"/>
                    <a:pt x="984" y="1151"/>
                  </a:cubicBezTo>
                  <a:lnTo>
                    <a:pt x="921" y="1026"/>
                  </a:lnTo>
                  <a:cubicBezTo>
                    <a:pt x="732" y="649"/>
                    <a:pt x="586" y="251"/>
                    <a:pt x="586" y="251"/>
                  </a:cubicBezTo>
                  <a:lnTo>
                    <a:pt x="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9" name="Google Shape;3719;p31"/>
            <p:cNvSpPr/>
            <p:nvPr/>
          </p:nvSpPr>
          <p:spPr>
            <a:xfrm>
              <a:off x="4628196" y="1007703"/>
              <a:ext cx="79888" cy="47567"/>
            </a:xfrm>
            <a:custGeom>
              <a:rect b="b" l="l" r="r" t="t"/>
              <a:pathLst>
                <a:path extrusionOk="0" h="2156" w="3621">
                  <a:moveTo>
                    <a:pt x="2951" y="0"/>
                  </a:moveTo>
                  <a:lnTo>
                    <a:pt x="0" y="858"/>
                  </a:lnTo>
                  <a:lnTo>
                    <a:pt x="147" y="1360"/>
                  </a:lnTo>
                  <a:lnTo>
                    <a:pt x="2574" y="649"/>
                  </a:lnTo>
                  <a:lnTo>
                    <a:pt x="2762" y="1172"/>
                  </a:lnTo>
                  <a:lnTo>
                    <a:pt x="3139" y="2155"/>
                  </a:lnTo>
                  <a:lnTo>
                    <a:pt x="3620" y="1967"/>
                  </a:lnTo>
                  <a:lnTo>
                    <a:pt x="3516" y="1716"/>
                  </a:lnTo>
                  <a:lnTo>
                    <a:pt x="3076" y="482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0" name="Google Shape;3720;p31"/>
            <p:cNvSpPr/>
            <p:nvPr/>
          </p:nvSpPr>
          <p:spPr>
            <a:xfrm>
              <a:off x="4642515" y="951377"/>
              <a:ext cx="74329" cy="50347"/>
            </a:xfrm>
            <a:custGeom>
              <a:rect b="b" l="l" r="r" t="t"/>
              <a:pathLst>
                <a:path extrusionOk="0" h="2282" w="3369">
                  <a:moveTo>
                    <a:pt x="523" y="1"/>
                  </a:moveTo>
                  <a:lnTo>
                    <a:pt x="0" y="63"/>
                  </a:lnTo>
                  <a:lnTo>
                    <a:pt x="84" y="691"/>
                  </a:lnTo>
                  <a:cubicBezTo>
                    <a:pt x="105" y="838"/>
                    <a:pt x="126" y="1005"/>
                    <a:pt x="168" y="1172"/>
                  </a:cubicBezTo>
                  <a:lnTo>
                    <a:pt x="251" y="1737"/>
                  </a:lnTo>
                  <a:cubicBezTo>
                    <a:pt x="272" y="1842"/>
                    <a:pt x="293" y="1905"/>
                    <a:pt x="293" y="1946"/>
                  </a:cubicBezTo>
                  <a:lnTo>
                    <a:pt x="377" y="2281"/>
                  </a:lnTo>
                  <a:lnTo>
                    <a:pt x="3369" y="1654"/>
                  </a:lnTo>
                  <a:lnTo>
                    <a:pt x="3264" y="1130"/>
                  </a:lnTo>
                  <a:lnTo>
                    <a:pt x="774" y="1654"/>
                  </a:lnTo>
                  <a:lnTo>
                    <a:pt x="670" y="1068"/>
                  </a:lnTo>
                  <a:cubicBezTo>
                    <a:pt x="649" y="921"/>
                    <a:pt x="628" y="775"/>
                    <a:pt x="607" y="628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1" name="Google Shape;3721;p31"/>
            <p:cNvSpPr/>
            <p:nvPr/>
          </p:nvSpPr>
          <p:spPr>
            <a:xfrm>
              <a:off x="4612973" y="914444"/>
              <a:ext cx="70644" cy="47567"/>
            </a:xfrm>
            <a:custGeom>
              <a:rect b="b" l="l" r="r" t="t"/>
              <a:pathLst>
                <a:path extrusionOk="0" h="2156" w="3202">
                  <a:moveTo>
                    <a:pt x="3055" y="1"/>
                  </a:moveTo>
                  <a:lnTo>
                    <a:pt x="0" y="84"/>
                  </a:lnTo>
                  <a:lnTo>
                    <a:pt x="0" y="607"/>
                  </a:lnTo>
                  <a:lnTo>
                    <a:pt x="2532" y="545"/>
                  </a:lnTo>
                  <a:cubicBezTo>
                    <a:pt x="2532" y="691"/>
                    <a:pt x="2574" y="900"/>
                    <a:pt x="2574" y="1089"/>
                  </a:cubicBezTo>
                  <a:lnTo>
                    <a:pt x="2574" y="1298"/>
                  </a:lnTo>
                  <a:cubicBezTo>
                    <a:pt x="2595" y="1423"/>
                    <a:pt x="2615" y="1528"/>
                    <a:pt x="2615" y="1633"/>
                  </a:cubicBezTo>
                  <a:lnTo>
                    <a:pt x="2678" y="2156"/>
                  </a:lnTo>
                  <a:lnTo>
                    <a:pt x="3201" y="2072"/>
                  </a:lnTo>
                  <a:lnTo>
                    <a:pt x="3139" y="1570"/>
                  </a:lnTo>
                  <a:cubicBezTo>
                    <a:pt x="3118" y="1486"/>
                    <a:pt x="3097" y="1361"/>
                    <a:pt x="3097" y="1256"/>
                  </a:cubicBezTo>
                  <a:lnTo>
                    <a:pt x="3097" y="1026"/>
                  </a:lnTo>
                  <a:cubicBezTo>
                    <a:pt x="3076" y="859"/>
                    <a:pt x="3055" y="649"/>
                    <a:pt x="3055" y="503"/>
                  </a:cubicBezTo>
                  <a:lnTo>
                    <a:pt x="30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2" name="Google Shape;3722;p31"/>
            <p:cNvSpPr/>
            <p:nvPr/>
          </p:nvSpPr>
          <p:spPr>
            <a:xfrm>
              <a:off x="4876090" y="1226960"/>
              <a:ext cx="67886" cy="67886"/>
            </a:xfrm>
            <a:custGeom>
              <a:rect b="b" l="l" r="r" t="t"/>
              <a:pathLst>
                <a:path extrusionOk="0" h="3077" w="3077">
                  <a:moveTo>
                    <a:pt x="2574" y="1"/>
                  </a:moveTo>
                  <a:lnTo>
                    <a:pt x="1779" y="2407"/>
                  </a:lnTo>
                  <a:lnTo>
                    <a:pt x="1674" y="2365"/>
                  </a:lnTo>
                  <a:cubicBezTo>
                    <a:pt x="1528" y="2323"/>
                    <a:pt x="1381" y="2282"/>
                    <a:pt x="1235" y="2219"/>
                  </a:cubicBezTo>
                  <a:lnTo>
                    <a:pt x="691" y="1989"/>
                  </a:lnTo>
                  <a:cubicBezTo>
                    <a:pt x="565" y="1947"/>
                    <a:pt x="461" y="1905"/>
                    <a:pt x="461" y="1905"/>
                  </a:cubicBezTo>
                  <a:lnTo>
                    <a:pt x="231" y="1779"/>
                  </a:lnTo>
                  <a:lnTo>
                    <a:pt x="0" y="2261"/>
                  </a:lnTo>
                  <a:lnTo>
                    <a:pt x="231" y="2365"/>
                  </a:lnTo>
                  <a:cubicBezTo>
                    <a:pt x="231" y="2365"/>
                    <a:pt x="335" y="2428"/>
                    <a:pt x="503" y="2491"/>
                  </a:cubicBezTo>
                  <a:lnTo>
                    <a:pt x="1047" y="2700"/>
                  </a:lnTo>
                  <a:cubicBezTo>
                    <a:pt x="1193" y="2763"/>
                    <a:pt x="1361" y="2826"/>
                    <a:pt x="1486" y="2868"/>
                  </a:cubicBezTo>
                  <a:lnTo>
                    <a:pt x="2114" y="3077"/>
                  </a:lnTo>
                  <a:lnTo>
                    <a:pt x="3076" y="147"/>
                  </a:lnTo>
                  <a:lnTo>
                    <a:pt x="2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3" name="Google Shape;3723;p31"/>
            <p:cNvSpPr/>
            <p:nvPr/>
          </p:nvSpPr>
          <p:spPr>
            <a:xfrm>
              <a:off x="4829472" y="1225129"/>
              <a:ext cx="73865" cy="65106"/>
            </a:xfrm>
            <a:custGeom>
              <a:rect b="b" l="l" r="r" t="t"/>
              <a:pathLst>
                <a:path extrusionOk="0" h="2951" w="3348">
                  <a:moveTo>
                    <a:pt x="1486" y="0"/>
                  </a:moveTo>
                  <a:lnTo>
                    <a:pt x="0" y="2679"/>
                  </a:lnTo>
                  <a:lnTo>
                    <a:pt x="461" y="2951"/>
                  </a:lnTo>
                  <a:lnTo>
                    <a:pt x="1695" y="712"/>
                  </a:lnTo>
                  <a:lnTo>
                    <a:pt x="2176" y="963"/>
                  </a:lnTo>
                  <a:cubicBezTo>
                    <a:pt x="2281" y="1026"/>
                    <a:pt x="2406" y="1067"/>
                    <a:pt x="2532" y="1130"/>
                  </a:cubicBezTo>
                  <a:lnTo>
                    <a:pt x="2678" y="1193"/>
                  </a:lnTo>
                  <a:lnTo>
                    <a:pt x="3139" y="1402"/>
                  </a:lnTo>
                  <a:lnTo>
                    <a:pt x="3348" y="921"/>
                  </a:lnTo>
                  <a:lnTo>
                    <a:pt x="2909" y="712"/>
                  </a:lnTo>
                  <a:lnTo>
                    <a:pt x="2741" y="649"/>
                  </a:lnTo>
                  <a:cubicBezTo>
                    <a:pt x="2637" y="607"/>
                    <a:pt x="2511" y="544"/>
                    <a:pt x="2406" y="502"/>
                  </a:cubicBezTo>
                  <a:lnTo>
                    <a:pt x="1925" y="251"/>
                  </a:lnTo>
                  <a:cubicBezTo>
                    <a:pt x="1862" y="210"/>
                    <a:pt x="1800" y="168"/>
                    <a:pt x="1716" y="147"/>
                  </a:cubicBezTo>
                  <a:lnTo>
                    <a:pt x="14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4" name="Google Shape;3724;p31"/>
            <p:cNvSpPr/>
            <p:nvPr/>
          </p:nvSpPr>
          <p:spPr>
            <a:xfrm>
              <a:off x="4976254" y="1244058"/>
              <a:ext cx="53126" cy="68328"/>
            </a:xfrm>
            <a:custGeom>
              <a:rect b="b" l="l" r="r" t="t"/>
              <a:pathLst>
                <a:path extrusionOk="0" h="3097" w="2408">
                  <a:moveTo>
                    <a:pt x="1884" y="0"/>
                  </a:moveTo>
                  <a:lnTo>
                    <a:pt x="1738" y="2532"/>
                  </a:lnTo>
                  <a:lnTo>
                    <a:pt x="1173" y="2490"/>
                  </a:lnTo>
                  <a:lnTo>
                    <a:pt x="64" y="2344"/>
                  </a:lnTo>
                  <a:lnTo>
                    <a:pt x="1" y="2867"/>
                  </a:lnTo>
                  <a:lnTo>
                    <a:pt x="1110" y="3013"/>
                  </a:lnTo>
                  <a:lnTo>
                    <a:pt x="2240" y="3097"/>
                  </a:lnTo>
                  <a:lnTo>
                    <a:pt x="2407" y="4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5" name="Google Shape;3725;p31"/>
            <p:cNvSpPr/>
            <p:nvPr/>
          </p:nvSpPr>
          <p:spPr>
            <a:xfrm>
              <a:off x="4932879" y="1261135"/>
              <a:ext cx="60937" cy="68350"/>
            </a:xfrm>
            <a:custGeom>
              <a:rect b="b" l="l" r="r" t="t"/>
              <a:pathLst>
                <a:path extrusionOk="0" h="3098" w="2762">
                  <a:moveTo>
                    <a:pt x="732" y="0"/>
                  </a:moveTo>
                  <a:lnTo>
                    <a:pt x="0" y="2971"/>
                  </a:lnTo>
                  <a:lnTo>
                    <a:pt x="523" y="3097"/>
                  </a:lnTo>
                  <a:lnTo>
                    <a:pt x="1130" y="628"/>
                  </a:lnTo>
                  <a:lnTo>
                    <a:pt x="1276" y="670"/>
                  </a:lnTo>
                  <a:cubicBezTo>
                    <a:pt x="1402" y="691"/>
                    <a:pt x="1528" y="733"/>
                    <a:pt x="1674" y="754"/>
                  </a:cubicBezTo>
                  <a:lnTo>
                    <a:pt x="2197" y="837"/>
                  </a:lnTo>
                  <a:cubicBezTo>
                    <a:pt x="2344" y="879"/>
                    <a:pt x="2448" y="879"/>
                    <a:pt x="2448" y="879"/>
                  </a:cubicBezTo>
                  <a:lnTo>
                    <a:pt x="2720" y="921"/>
                  </a:lnTo>
                  <a:lnTo>
                    <a:pt x="2762" y="398"/>
                  </a:lnTo>
                  <a:lnTo>
                    <a:pt x="2511" y="356"/>
                  </a:lnTo>
                  <a:cubicBezTo>
                    <a:pt x="2427" y="356"/>
                    <a:pt x="2344" y="335"/>
                    <a:pt x="2281" y="335"/>
                  </a:cubicBezTo>
                  <a:lnTo>
                    <a:pt x="1737" y="230"/>
                  </a:lnTo>
                  <a:cubicBezTo>
                    <a:pt x="1611" y="210"/>
                    <a:pt x="1507" y="189"/>
                    <a:pt x="1381" y="147"/>
                  </a:cubicBezTo>
                  <a:lnTo>
                    <a:pt x="1214" y="105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6" name="Google Shape;3726;p31"/>
            <p:cNvSpPr/>
            <p:nvPr/>
          </p:nvSpPr>
          <p:spPr>
            <a:xfrm>
              <a:off x="4732066" y="901979"/>
              <a:ext cx="310221" cy="319002"/>
            </a:xfrm>
            <a:custGeom>
              <a:rect b="b" l="l" r="r" t="t"/>
              <a:pathLst>
                <a:path extrusionOk="0" h="14459" w="14061">
                  <a:moveTo>
                    <a:pt x="0" y="1"/>
                  </a:moveTo>
                  <a:lnTo>
                    <a:pt x="0" y="356"/>
                  </a:lnTo>
                  <a:lnTo>
                    <a:pt x="0" y="524"/>
                  </a:lnTo>
                  <a:lnTo>
                    <a:pt x="21" y="1214"/>
                  </a:lnTo>
                  <a:cubicBezTo>
                    <a:pt x="63" y="2030"/>
                    <a:pt x="189" y="2867"/>
                    <a:pt x="377" y="3662"/>
                  </a:cubicBezTo>
                  <a:cubicBezTo>
                    <a:pt x="502" y="4206"/>
                    <a:pt x="670" y="4750"/>
                    <a:pt x="858" y="5274"/>
                  </a:cubicBezTo>
                  <a:cubicBezTo>
                    <a:pt x="1067" y="5838"/>
                    <a:pt x="1318" y="6403"/>
                    <a:pt x="1611" y="6947"/>
                  </a:cubicBezTo>
                  <a:cubicBezTo>
                    <a:pt x="3432" y="10421"/>
                    <a:pt x="6612" y="12973"/>
                    <a:pt x="10399" y="13999"/>
                  </a:cubicBezTo>
                  <a:cubicBezTo>
                    <a:pt x="11194" y="14208"/>
                    <a:pt x="12010" y="14354"/>
                    <a:pt x="12847" y="14417"/>
                  </a:cubicBezTo>
                  <a:lnTo>
                    <a:pt x="12910" y="14417"/>
                  </a:lnTo>
                  <a:cubicBezTo>
                    <a:pt x="13182" y="14438"/>
                    <a:pt x="13391" y="14438"/>
                    <a:pt x="13538" y="14438"/>
                  </a:cubicBezTo>
                  <a:lnTo>
                    <a:pt x="14040" y="14459"/>
                  </a:lnTo>
                  <a:lnTo>
                    <a:pt x="14061" y="13915"/>
                  </a:lnTo>
                  <a:lnTo>
                    <a:pt x="13538" y="13915"/>
                  </a:lnTo>
                  <a:cubicBezTo>
                    <a:pt x="13412" y="13915"/>
                    <a:pt x="13224" y="13894"/>
                    <a:pt x="12952" y="13873"/>
                  </a:cubicBezTo>
                  <a:lnTo>
                    <a:pt x="12889" y="13873"/>
                  </a:lnTo>
                  <a:cubicBezTo>
                    <a:pt x="9646" y="13601"/>
                    <a:pt x="6591" y="12157"/>
                    <a:pt x="4332" y="9835"/>
                  </a:cubicBezTo>
                  <a:cubicBezTo>
                    <a:pt x="3432" y="8893"/>
                    <a:pt x="2679" y="7826"/>
                    <a:pt x="2072" y="6696"/>
                  </a:cubicBezTo>
                  <a:cubicBezTo>
                    <a:pt x="1528" y="5692"/>
                    <a:pt x="1130" y="4625"/>
                    <a:pt x="879" y="3537"/>
                  </a:cubicBezTo>
                  <a:cubicBezTo>
                    <a:pt x="712" y="2763"/>
                    <a:pt x="586" y="1968"/>
                    <a:pt x="544" y="1172"/>
                  </a:cubicBezTo>
                  <a:lnTo>
                    <a:pt x="523" y="482"/>
                  </a:lnTo>
                  <a:cubicBezTo>
                    <a:pt x="523" y="440"/>
                    <a:pt x="523" y="398"/>
                    <a:pt x="523" y="356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7" name="Google Shape;3727;p31"/>
            <p:cNvSpPr/>
            <p:nvPr/>
          </p:nvSpPr>
          <p:spPr>
            <a:xfrm>
              <a:off x="4696524" y="901516"/>
              <a:ext cx="344859" cy="355030"/>
            </a:xfrm>
            <a:custGeom>
              <a:rect b="b" l="l" r="r" t="t"/>
              <a:pathLst>
                <a:path extrusionOk="0" h="16092" w="15631">
                  <a:moveTo>
                    <a:pt x="0" y="1"/>
                  </a:moveTo>
                  <a:lnTo>
                    <a:pt x="0" y="357"/>
                  </a:lnTo>
                  <a:lnTo>
                    <a:pt x="0" y="545"/>
                  </a:lnTo>
                  <a:lnTo>
                    <a:pt x="0" y="775"/>
                  </a:lnTo>
                  <a:cubicBezTo>
                    <a:pt x="21" y="921"/>
                    <a:pt x="21" y="1110"/>
                    <a:pt x="21" y="1319"/>
                  </a:cubicBezTo>
                  <a:cubicBezTo>
                    <a:pt x="105" y="2846"/>
                    <a:pt x="419" y="4374"/>
                    <a:pt x="942" y="5839"/>
                  </a:cubicBezTo>
                  <a:cubicBezTo>
                    <a:pt x="1193" y="6466"/>
                    <a:pt x="1465" y="7094"/>
                    <a:pt x="1800" y="7701"/>
                  </a:cubicBezTo>
                  <a:cubicBezTo>
                    <a:pt x="3202" y="10379"/>
                    <a:pt x="5336" y="12597"/>
                    <a:pt x="7972" y="14082"/>
                  </a:cubicBezTo>
                  <a:cubicBezTo>
                    <a:pt x="9102" y="14710"/>
                    <a:pt x="10316" y="15212"/>
                    <a:pt x="11592" y="15568"/>
                  </a:cubicBezTo>
                  <a:cubicBezTo>
                    <a:pt x="12492" y="15798"/>
                    <a:pt x="13391" y="15966"/>
                    <a:pt x="14312" y="16028"/>
                  </a:cubicBezTo>
                  <a:lnTo>
                    <a:pt x="14354" y="16028"/>
                  </a:lnTo>
                  <a:cubicBezTo>
                    <a:pt x="14668" y="16070"/>
                    <a:pt x="14940" y="16070"/>
                    <a:pt x="15107" y="16070"/>
                  </a:cubicBezTo>
                  <a:lnTo>
                    <a:pt x="15630" y="16091"/>
                  </a:lnTo>
                  <a:lnTo>
                    <a:pt x="15630" y="15547"/>
                  </a:lnTo>
                  <a:lnTo>
                    <a:pt x="15086" y="15547"/>
                  </a:lnTo>
                  <a:cubicBezTo>
                    <a:pt x="14919" y="15547"/>
                    <a:pt x="14689" y="15526"/>
                    <a:pt x="14396" y="15505"/>
                  </a:cubicBezTo>
                  <a:lnTo>
                    <a:pt x="14354" y="15505"/>
                  </a:lnTo>
                  <a:cubicBezTo>
                    <a:pt x="13475" y="15422"/>
                    <a:pt x="12575" y="15275"/>
                    <a:pt x="11717" y="15045"/>
                  </a:cubicBezTo>
                  <a:cubicBezTo>
                    <a:pt x="7637" y="13936"/>
                    <a:pt x="4206" y="11195"/>
                    <a:pt x="2260" y="7450"/>
                  </a:cubicBezTo>
                  <a:cubicBezTo>
                    <a:pt x="1946" y="6864"/>
                    <a:pt x="1674" y="6257"/>
                    <a:pt x="1444" y="5650"/>
                  </a:cubicBezTo>
                  <a:cubicBezTo>
                    <a:pt x="1235" y="5085"/>
                    <a:pt x="1067" y="4499"/>
                    <a:pt x="921" y="3934"/>
                  </a:cubicBezTo>
                  <a:cubicBezTo>
                    <a:pt x="733" y="3056"/>
                    <a:pt x="607" y="2177"/>
                    <a:pt x="544" y="1277"/>
                  </a:cubicBezTo>
                  <a:cubicBezTo>
                    <a:pt x="523" y="1068"/>
                    <a:pt x="523" y="901"/>
                    <a:pt x="523" y="754"/>
                  </a:cubicBezTo>
                  <a:lnTo>
                    <a:pt x="523" y="503"/>
                  </a:lnTo>
                  <a:cubicBezTo>
                    <a:pt x="523" y="461"/>
                    <a:pt x="523" y="419"/>
                    <a:pt x="523" y="357"/>
                  </a:cubicBez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8" name="Google Shape;3728;p31"/>
            <p:cNvSpPr/>
            <p:nvPr/>
          </p:nvSpPr>
          <p:spPr>
            <a:xfrm>
              <a:off x="4577408" y="900148"/>
              <a:ext cx="462121" cy="475954"/>
            </a:xfrm>
            <a:custGeom>
              <a:rect b="b" l="l" r="r" t="t"/>
              <a:pathLst>
                <a:path extrusionOk="0" h="21573" w="20946">
                  <a:moveTo>
                    <a:pt x="1" y="0"/>
                  </a:moveTo>
                  <a:lnTo>
                    <a:pt x="1" y="377"/>
                  </a:lnTo>
                  <a:lnTo>
                    <a:pt x="1" y="628"/>
                  </a:lnTo>
                  <a:lnTo>
                    <a:pt x="1" y="858"/>
                  </a:lnTo>
                  <a:cubicBezTo>
                    <a:pt x="1" y="1088"/>
                    <a:pt x="1" y="1339"/>
                    <a:pt x="22" y="1674"/>
                  </a:cubicBezTo>
                  <a:cubicBezTo>
                    <a:pt x="85" y="2908"/>
                    <a:pt x="252" y="4143"/>
                    <a:pt x="545" y="5357"/>
                  </a:cubicBezTo>
                  <a:cubicBezTo>
                    <a:pt x="942" y="7072"/>
                    <a:pt x="1570" y="8746"/>
                    <a:pt x="2386" y="10294"/>
                  </a:cubicBezTo>
                  <a:cubicBezTo>
                    <a:pt x="5734" y="16655"/>
                    <a:pt x="12095" y="20882"/>
                    <a:pt x="19251" y="21489"/>
                  </a:cubicBezTo>
                  <a:cubicBezTo>
                    <a:pt x="19732" y="21530"/>
                    <a:pt x="20067" y="21551"/>
                    <a:pt x="20297" y="21551"/>
                  </a:cubicBezTo>
                  <a:lnTo>
                    <a:pt x="20925" y="21572"/>
                  </a:lnTo>
                  <a:lnTo>
                    <a:pt x="20945" y="21028"/>
                  </a:lnTo>
                  <a:lnTo>
                    <a:pt x="20318" y="21007"/>
                  </a:lnTo>
                  <a:cubicBezTo>
                    <a:pt x="20088" y="21007"/>
                    <a:pt x="19774" y="20986"/>
                    <a:pt x="19313" y="20966"/>
                  </a:cubicBezTo>
                  <a:cubicBezTo>
                    <a:pt x="16384" y="20714"/>
                    <a:pt x="13538" y="19836"/>
                    <a:pt x="10965" y="18392"/>
                  </a:cubicBezTo>
                  <a:cubicBezTo>
                    <a:pt x="7512" y="16446"/>
                    <a:pt x="4709" y="13538"/>
                    <a:pt x="2867" y="10043"/>
                  </a:cubicBezTo>
                  <a:cubicBezTo>
                    <a:pt x="2449" y="9227"/>
                    <a:pt x="2072" y="8411"/>
                    <a:pt x="1758" y="7553"/>
                  </a:cubicBezTo>
                  <a:cubicBezTo>
                    <a:pt x="1486" y="6800"/>
                    <a:pt x="1256" y="6005"/>
                    <a:pt x="1068" y="5231"/>
                  </a:cubicBezTo>
                  <a:cubicBezTo>
                    <a:pt x="775" y="4038"/>
                    <a:pt x="608" y="2846"/>
                    <a:pt x="545" y="1632"/>
                  </a:cubicBezTo>
                  <a:cubicBezTo>
                    <a:pt x="524" y="1318"/>
                    <a:pt x="524" y="1046"/>
                    <a:pt x="524" y="837"/>
                  </a:cubicBezTo>
                  <a:lnTo>
                    <a:pt x="524" y="607"/>
                  </a:lnTo>
                  <a:cubicBezTo>
                    <a:pt x="503" y="544"/>
                    <a:pt x="503" y="460"/>
                    <a:pt x="524" y="398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9" name="Google Shape;3729;p31"/>
            <p:cNvSpPr/>
            <p:nvPr/>
          </p:nvSpPr>
          <p:spPr>
            <a:xfrm>
              <a:off x="4612510" y="900148"/>
              <a:ext cx="427483" cy="440412"/>
            </a:xfrm>
            <a:custGeom>
              <a:rect b="b" l="l" r="r" t="t"/>
              <a:pathLst>
                <a:path extrusionOk="0" h="19962" w="19376">
                  <a:moveTo>
                    <a:pt x="0" y="0"/>
                  </a:moveTo>
                  <a:lnTo>
                    <a:pt x="0" y="398"/>
                  </a:lnTo>
                  <a:lnTo>
                    <a:pt x="0" y="607"/>
                  </a:lnTo>
                  <a:lnTo>
                    <a:pt x="0" y="837"/>
                  </a:lnTo>
                  <a:cubicBezTo>
                    <a:pt x="0" y="1046"/>
                    <a:pt x="21" y="1276"/>
                    <a:pt x="21" y="1569"/>
                  </a:cubicBezTo>
                  <a:cubicBezTo>
                    <a:pt x="84" y="2720"/>
                    <a:pt x="251" y="3850"/>
                    <a:pt x="523" y="4980"/>
                  </a:cubicBezTo>
                  <a:cubicBezTo>
                    <a:pt x="691" y="5733"/>
                    <a:pt x="921" y="6465"/>
                    <a:pt x="1172" y="7198"/>
                  </a:cubicBezTo>
                  <a:cubicBezTo>
                    <a:pt x="1486" y="7993"/>
                    <a:pt x="1820" y="8788"/>
                    <a:pt x="2218" y="9541"/>
                  </a:cubicBezTo>
                  <a:cubicBezTo>
                    <a:pt x="3976" y="12868"/>
                    <a:pt x="6633" y="15609"/>
                    <a:pt x="9897" y="17450"/>
                  </a:cubicBezTo>
                  <a:cubicBezTo>
                    <a:pt x="12324" y="18831"/>
                    <a:pt x="15023" y="19647"/>
                    <a:pt x="17806" y="19898"/>
                  </a:cubicBezTo>
                  <a:cubicBezTo>
                    <a:pt x="18183" y="19919"/>
                    <a:pt x="18538" y="19940"/>
                    <a:pt x="18769" y="19940"/>
                  </a:cubicBezTo>
                  <a:lnTo>
                    <a:pt x="19354" y="19961"/>
                  </a:lnTo>
                  <a:lnTo>
                    <a:pt x="19375" y="19438"/>
                  </a:lnTo>
                  <a:lnTo>
                    <a:pt x="18769" y="19417"/>
                  </a:lnTo>
                  <a:cubicBezTo>
                    <a:pt x="18559" y="19417"/>
                    <a:pt x="18225" y="19396"/>
                    <a:pt x="17848" y="19375"/>
                  </a:cubicBezTo>
                  <a:cubicBezTo>
                    <a:pt x="11403" y="18831"/>
                    <a:pt x="5670" y="15023"/>
                    <a:pt x="2678" y="9290"/>
                  </a:cubicBezTo>
                  <a:cubicBezTo>
                    <a:pt x="2302" y="8558"/>
                    <a:pt x="1967" y="7784"/>
                    <a:pt x="1674" y="7009"/>
                  </a:cubicBezTo>
                  <a:cubicBezTo>
                    <a:pt x="1423" y="6298"/>
                    <a:pt x="1193" y="5587"/>
                    <a:pt x="1025" y="4854"/>
                  </a:cubicBezTo>
                  <a:cubicBezTo>
                    <a:pt x="774" y="3766"/>
                    <a:pt x="607" y="2657"/>
                    <a:pt x="544" y="1548"/>
                  </a:cubicBezTo>
                  <a:cubicBezTo>
                    <a:pt x="523" y="1255"/>
                    <a:pt x="523" y="1025"/>
                    <a:pt x="523" y="816"/>
                  </a:cubicBezTo>
                  <a:lnTo>
                    <a:pt x="523" y="586"/>
                  </a:lnTo>
                  <a:lnTo>
                    <a:pt x="523" y="3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0" name="Google Shape;3730;p31"/>
            <p:cNvSpPr/>
            <p:nvPr/>
          </p:nvSpPr>
          <p:spPr>
            <a:xfrm>
              <a:off x="4700671" y="659159"/>
              <a:ext cx="63275" cy="77131"/>
            </a:xfrm>
            <a:custGeom>
              <a:rect b="b" l="l" r="r" t="t"/>
              <a:pathLst>
                <a:path extrusionOk="0" h="3496" w="2868">
                  <a:moveTo>
                    <a:pt x="1319" y="1"/>
                  </a:moveTo>
                  <a:lnTo>
                    <a:pt x="1151" y="210"/>
                  </a:lnTo>
                  <a:cubicBezTo>
                    <a:pt x="1151" y="210"/>
                    <a:pt x="900" y="545"/>
                    <a:pt x="628" y="901"/>
                  </a:cubicBezTo>
                  <a:cubicBezTo>
                    <a:pt x="377" y="1256"/>
                    <a:pt x="147" y="1612"/>
                    <a:pt x="147" y="1633"/>
                  </a:cubicBezTo>
                  <a:lnTo>
                    <a:pt x="1" y="1842"/>
                  </a:lnTo>
                  <a:lnTo>
                    <a:pt x="2574" y="3495"/>
                  </a:lnTo>
                  <a:lnTo>
                    <a:pt x="2867" y="3056"/>
                  </a:lnTo>
                  <a:lnTo>
                    <a:pt x="733" y="1696"/>
                  </a:lnTo>
                  <a:cubicBezTo>
                    <a:pt x="817" y="1549"/>
                    <a:pt x="942" y="1382"/>
                    <a:pt x="1068" y="1214"/>
                  </a:cubicBezTo>
                  <a:cubicBezTo>
                    <a:pt x="1298" y="859"/>
                    <a:pt x="1549" y="545"/>
                    <a:pt x="1549" y="545"/>
                  </a:cubicBezTo>
                  <a:lnTo>
                    <a:pt x="1716" y="336"/>
                  </a:lnTo>
                  <a:lnTo>
                    <a:pt x="13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1" name="Google Shape;3731;p31"/>
            <p:cNvSpPr/>
            <p:nvPr/>
          </p:nvSpPr>
          <p:spPr>
            <a:xfrm>
              <a:off x="4726065" y="612078"/>
              <a:ext cx="56789" cy="81278"/>
            </a:xfrm>
            <a:custGeom>
              <a:rect b="b" l="l" r="r" t="t"/>
              <a:pathLst>
                <a:path extrusionOk="0" h="3684" w="2574">
                  <a:moveTo>
                    <a:pt x="356" y="1"/>
                  </a:moveTo>
                  <a:lnTo>
                    <a:pt x="0" y="398"/>
                  </a:lnTo>
                  <a:lnTo>
                    <a:pt x="1842" y="2135"/>
                  </a:lnTo>
                  <a:cubicBezTo>
                    <a:pt x="1779" y="2198"/>
                    <a:pt x="1695" y="2281"/>
                    <a:pt x="1632" y="2386"/>
                  </a:cubicBezTo>
                  <a:lnTo>
                    <a:pt x="1486" y="2532"/>
                  </a:lnTo>
                  <a:cubicBezTo>
                    <a:pt x="1360" y="2679"/>
                    <a:pt x="1214" y="2846"/>
                    <a:pt x="1130" y="2972"/>
                  </a:cubicBezTo>
                  <a:lnTo>
                    <a:pt x="816" y="3369"/>
                  </a:lnTo>
                  <a:lnTo>
                    <a:pt x="1214" y="3683"/>
                  </a:lnTo>
                  <a:lnTo>
                    <a:pt x="1528" y="3265"/>
                  </a:lnTo>
                  <a:cubicBezTo>
                    <a:pt x="1611" y="3160"/>
                    <a:pt x="1758" y="3014"/>
                    <a:pt x="1863" y="2867"/>
                  </a:cubicBezTo>
                  <a:lnTo>
                    <a:pt x="2009" y="2700"/>
                  </a:lnTo>
                  <a:cubicBezTo>
                    <a:pt x="2093" y="2616"/>
                    <a:pt x="2155" y="2532"/>
                    <a:pt x="2218" y="2470"/>
                  </a:cubicBezTo>
                  <a:lnTo>
                    <a:pt x="2574" y="2093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2" name="Google Shape;3732;p31"/>
            <p:cNvSpPr/>
            <p:nvPr/>
          </p:nvSpPr>
          <p:spPr>
            <a:xfrm>
              <a:off x="4766682" y="587147"/>
              <a:ext cx="54494" cy="81742"/>
            </a:xfrm>
            <a:custGeom>
              <a:rect b="b" l="l" r="r" t="t"/>
              <a:pathLst>
                <a:path extrusionOk="0" h="3705" w="2470">
                  <a:moveTo>
                    <a:pt x="1737" y="1"/>
                  </a:moveTo>
                  <a:lnTo>
                    <a:pt x="858" y="712"/>
                  </a:lnTo>
                  <a:lnTo>
                    <a:pt x="398" y="1089"/>
                  </a:lnTo>
                  <a:lnTo>
                    <a:pt x="210" y="1256"/>
                  </a:lnTo>
                  <a:lnTo>
                    <a:pt x="1" y="1445"/>
                  </a:lnTo>
                  <a:lnTo>
                    <a:pt x="2072" y="3704"/>
                  </a:lnTo>
                  <a:lnTo>
                    <a:pt x="2470" y="3349"/>
                  </a:lnTo>
                  <a:lnTo>
                    <a:pt x="775" y="1486"/>
                  </a:lnTo>
                  <a:lnTo>
                    <a:pt x="1193" y="1110"/>
                  </a:lnTo>
                  <a:lnTo>
                    <a:pt x="2072" y="419"/>
                  </a:lnTo>
                  <a:lnTo>
                    <a:pt x="173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3" name="Google Shape;3733;p31"/>
            <p:cNvSpPr/>
            <p:nvPr/>
          </p:nvSpPr>
          <p:spPr>
            <a:xfrm>
              <a:off x="4811469" y="543309"/>
              <a:ext cx="45250" cy="83109"/>
            </a:xfrm>
            <a:custGeom>
              <a:rect b="b" l="l" r="r" t="t"/>
              <a:pathLst>
                <a:path extrusionOk="0" h="3767" w="2051">
                  <a:moveTo>
                    <a:pt x="440" y="0"/>
                  </a:moveTo>
                  <a:lnTo>
                    <a:pt x="0" y="272"/>
                  </a:lnTo>
                  <a:lnTo>
                    <a:pt x="1339" y="2427"/>
                  </a:lnTo>
                  <a:lnTo>
                    <a:pt x="1214" y="2511"/>
                  </a:lnTo>
                  <a:cubicBezTo>
                    <a:pt x="1109" y="2574"/>
                    <a:pt x="984" y="2657"/>
                    <a:pt x="879" y="2720"/>
                  </a:cubicBezTo>
                  <a:lnTo>
                    <a:pt x="440" y="3034"/>
                  </a:lnTo>
                  <a:cubicBezTo>
                    <a:pt x="314" y="3139"/>
                    <a:pt x="230" y="3201"/>
                    <a:pt x="230" y="3201"/>
                  </a:cubicBezTo>
                  <a:lnTo>
                    <a:pt x="21" y="3369"/>
                  </a:lnTo>
                  <a:lnTo>
                    <a:pt x="356" y="3766"/>
                  </a:lnTo>
                  <a:lnTo>
                    <a:pt x="565" y="3599"/>
                  </a:lnTo>
                  <a:cubicBezTo>
                    <a:pt x="607" y="3536"/>
                    <a:pt x="670" y="3494"/>
                    <a:pt x="733" y="3452"/>
                  </a:cubicBezTo>
                  <a:lnTo>
                    <a:pt x="1193" y="3139"/>
                  </a:lnTo>
                  <a:cubicBezTo>
                    <a:pt x="1297" y="3076"/>
                    <a:pt x="1402" y="2992"/>
                    <a:pt x="1486" y="2950"/>
                  </a:cubicBezTo>
                  <a:lnTo>
                    <a:pt x="1632" y="2846"/>
                  </a:lnTo>
                  <a:lnTo>
                    <a:pt x="2051" y="259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4" name="Google Shape;3734;p31"/>
            <p:cNvSpPr/>
            <p:nvPr/>
          </p:nvSpPr>
          <p:spPr>
            <a:xfrm>
              <a:off x="4851623" y="537308"/>
              <a:ext cx="49420" cy="80793"/>
            </a:xfrm>
            <a:custGeom>
              <a:rect b="b" l="l" r="r" t="t"/>
              <a:pathLst>
                <a:path extrusionOk="0" h="3662" w="2240">
                  <a:moveTo>
                    <a:pt x="2051" y="0"/>
                  </a:moveTo>
                  <a:lnTo>
                    <a:pt x="1549" y="188"/>
                  </a:lnTo>
                  <a:lnTo>
                    <a:pt x="712" y="565"/>
                  </a:lnTo>
                  <a:lnTo>
                    <a:pt x="1" y="942"/>
                  </a:lnTo>
                  <a:lnTo>
                    <a:pt x="1402" y="3662"/>
                  </a:lnTo>
                  <a:lnTo>
                    <a:pt x="1884" y="3411"/>
                  </a:lnTo>
                  <a:lnTo>
                    <a:pt x="712" y="1172"/>
                  </a:lnTo>
                  <a:lnTo>
                    <a:pt x="942" y="1046"/>
                  </a:lnTo>
                  <a:lnTo>
                    <a:pt x="1758" y="670"/>
                  </a:lnTo>
                  <a:lnTo>
                    <a:pt x="2239" y="481"/>
                  </a:lnTo>
                  <a:lnTo>
                    <a:pt x="205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5" name="Google Shape;3735;p31"/>
            <p:cNvSpPr/>
            <p:nvPr/>
          </p:nvSpPr>
          <p:spPr>
            <a:xfrm>
              <a:off x="4895483" y="498522"/>
              <a:ext cx="48030" cy="79888"/>
            </a:xfrm>
            <a:custGeom>
              <a:rect b="b" l="l" r="r" t="t"/>
              <a:pathLst>
                <a:path extrusionOk="0" h="3621" w="2177">
                  <a:moveTo>
                    <a:pt x="1277" y="1"/>
                  </a:moveTo>
                  <a:lnTo>
                    <a:pt x="795" y="147"/>
                  </a:lnTo>
                  <a:lnTo>
                    <a:pt x="1507" y="2595"/>
                  </a:lnTo>
                  <a:lnTo>
                    <a:pt x="1005" y="2762"/>
                  </a:lnTo>
                  <a:cubicBezTo>
                    <a:pt x="858" y="2804"/>
                    <a:pt x="712" y="2867"/>
                    <a:pt x="586" y="2909"/>
                  </a:cubicBezTo>
                  <a:lnTo>
                    <a:pt x="0" y="3139"/>
                  </a:lnTo>
                  <a:lnTo>
                    <a:pt x="210" y="3620"/>
                  </a:lnTo>
                  <a:lnTo>
                    <a:pt x="774" y="3390"/>
                  </a:lnTo>
                  <a:cubicBezTo>
                    <a:pt x="900" y="3348"/>
                    <a:pt x="1026" y="3306"/>
                    <a:pt x="1172" y="3265"/>
                  </a:cubicBezTo>
                  <a:lnTo>
                    <a:pt x="1695" y="3076"/>
                  </a:lnTo>
                  <a:cubicBezTo>
                    <a:pt x="1821" y="3034"/>
                    <a:pt x="1904" y="3014"/>
                    <a:pt x="1904" y="3014"/>
                  </a:cubicBezTo>
                  <a:lnTo>
                    <a:pt x="2176" y="295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6" name="Google Shape;3736;p31"/>
            <p:cNvSpPr/>
            <p:nvPr/>
          </p:nvSpPr>
          <p:spPr>
            <a:xfrm>
              <a:off x="4949029" y="512377"/>
              <a:ext cx="50347" cy="74792"/>
            </a:xfrm>
            <a:custGeom>
              <a:rect b="b" l="l" r="r" t="t"/>
              <a:pathLst>
                <a:path extrusionOk="0" h="3390" w="2282">
                  <a:moveTo>
                    <a:pt x="2218" y="0"/>
                  </a:moveTo>
                  <a:lnTo>
                    <a:pt x="1695" y="84"/>
                  </a:lnTo>
                  <a:lnTo>
                    <a:pt x="524" y="272"/>
                  </a:lnTo>
                  <a:lnTo>
                    <a:pt x="0" y="398"/>
                  </a:lnTo>
                  <a:lnTo>
                    <a:pt x="670" y="3390"/>
                  </a:lnTo>
                  <a:lnTo>
                    <a:pt x="1172" y="3264"/>
                  </a:lnTo>
                  <a:lnTo>
                    <a:pt x="628" y="795"/>
                  </a:lnTo>
                  <a:lnTo>
                    <a:pt x="1486" y="628"/>
                  </a:lnTo>
                  <a:lnTo>
                    <a:pt x="2281" y="523"/>
                  </a:lnTo>
                  <a:lnTo>
                    <a:pt x="22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7" name="Google Shape;3737;p31"/>
            <p:cNvSpPr/>
            <p:nvPr/>
          </p:nvSpPr>
          <p:spPr>
            <a:xfrm>
              <a:off x="4989183" y="482372"/>
              <a:ext cx="47103" cy="71107"/>
            </a:xfrm>
            <a:custGeom>
              <a:rect b="b" l="l" r="r" t="t"/>
              <a:pathLst>
                <a:path extrusionOk="0" h="3223" w="2135">
                  <a:moveTo>
                    <a:pt x="1507" y="0"/>
                  </a:moveTo>
                  <a:lnTo>
                    <a:pt x="1591" y="2553"/>
                  </a:lnTo>
                  <a:cubicBezTo>
                    <a:pt x="1444" y="2553"/>
                    <a:pt x="1256" y="2553"/>
                    <a:pt x="1068" y="2574"/>
                  </a:cubicBezTo>
                  <a:cubicBezTo>
                    <a:pt x="670" y="2595"/>
                    <a:pt x="273" y="2657"/>
                    <a:pt x="252" y="2657"/>
                  </a:cubicBezTo>
                  <a:lnTo>
                    <a:pt x="1" y="2699"/>
                  </a:lnTo>
                  <a:lnTo>
                    <a:pt x="64" y="3222"/>
                  </a:lnTo>
                  <a:lnTo>
                    <a:pt x="315" y="3181"/>
                  </a:lnTo>
                  <a:cubicBezTo>
                    <a:pt x="315" y="3181"/>
                    <a:pt x="712" y="3139"/>
                    <a:pt x="1089" y="3097"/>
                  </a:cubicBezTo>
                  <a:cubicBezTo>
                    <a:pt x="1486" y="3055"/>
                    <a:pt x="1863" y="3055"/>
                    <a:pt x="1863" y="3055"/>
                  </a:cubicBezTo>
                  <a:lnTo>
                    <a:pt x="2135" y="3055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8" name="Google Shape;3738;p31"/>
            <p:cNvSpPr/>
            <p:nvPr/>
          </p:nvSpPr>
          <p:spPr>
            <a:xfrm>
              <a:off x="4657738" y="748270"/>
              <a:ext cx="68350" cy="66960"/>
            </a:xfrm>
            <a:custGeom>
              <a:rect b="b" l="l" r="r" t="t"/>
              <a:pathLst>
                <a:path extrusionOk="0" h="3035" w="3098">
                  <a:moveTo>
                    <a:pt x="796" y="0"/>
                  </a:moveTo>
                  <a:lnTo>
                    <a:pt x="691" y="230"/>
                  </a:lnTo>
                  <a:cubicBezTo>
                    <a:pt x="691" y="230"/>
                    <a:pt x="628" y="335"/>
                    <a:pt x="586" y="481"/>
                  </a:cubicBezTo>
                  <a:lnTo>
                    <a:pt x="356" y="1046"/>
                  </a:lnTo>
                  <a:cubicBezTo>
                    <a:pt x="314" y="1172"/>
                    <a:pt x="273" y="1318"/>
                    <a:pt x="231" y="1423"/>
                  </a:cubicBezTo>
                  <a:cubicBezTo>
                    <a:pt x="210" y="1486"/>
                    <a:pt x="189" y="1549"/>
                    <a:pt x="168" y="1611"/>
                  </a:cubicBezTo>
                  <a:lnTo>
                    <a:pt x="1" y="2113"/>
                  </a:lnTo>
                  <a:lnTo>
                    <a:pt x="2909" y="3034"/>
                  </a:lnTo>
                  <a:lnTo>
                    <a:pt x="3097" y="2532"/>
                  </a:lnTo>
                  <a:lnTo>
                    <a:pt x="670" y="1779"/>
                  </a:lnTo>
                  <a:cubicBezTo>
                    <a:pt x="670" y="1716"/>
                    <a:pt x="691" y="1653"/>
                    <a:pt x="712" y="1590"/>
                  </a:cubicBezTo>
                  <a:cubicBezTo>
                    <a:pt x="754" y="1486"/>
                    <a:pt x="796" y="1360"/>
                    <a:pt x="858" y="1235"/>
                  </a:cubicBezTo>
                  <a:lnTo>
                    <a:pt x="1068" y="670"/>
                  </a:lnTo>
                  <a:cubicBezTo>
                    <a:pt x="1110" y="544"/>
                    <a:pt x="1151" y="440"/>
                    <a:pt x="1151" y="440"/>
                  </a:cubicBezTo>
                  <a:lnTo>
                    <a:pt x="1277" y="209"/>
                  </a:lnTo>
                  <a:lnTo>
                    <a:pt x="7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9" name="Google Shape;3739;p31"/>
            <p:cNvSpPr/>
            <p:nvPr/>
          </p:nvSpPr>
          <p:spPr>
            <a:xfrm>
              <a:off x="4661422" y="701630"/>
              <a:ext cx="65129" cy="73887"/>
            </a:xfrm>
            <a:custGeom>
              <a:rect b="b" l="l" r="r" t="t"/>
              <a:pathLst>
                <a:path extrusionOk="0" h="3349" w="2952">
                  <a:moveTo>
                    <a:pt x="252" y="1"/>
                  </a:moveTo>
                  <a:lnTo>
                    <a:pt x="1" y="461"/>
                  </a:lnTo>
                  <a:lnTo>
                    <a:pt x="2240" y="1675"/>
                  </a:lnTo>
                  <a:lnTo>
                    <a:pt x="1989" y="2156"/>
                  </a:lnTo>
                  <a:lnTo>
                    <a:pt x="1549" y="3119"/>
                  </a:lnTo>
                  <a:lnTo>
                    <a:pt x="2031" y="3349"/>
                  </a:lnTo>
                  <a:lnTo>
                    <a:pt x="2470" y="2386"/>
                  </a:lnTo>
                  <a:lnTo>
                    <a:pt x="2951" y="146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0" name="Google Shape;3740;p31"/>
            <p:cNvSpPr/>
            <p:nvPr/>
          </p:nvSpPr>
          <p:spPr>
            <a:xfrm>
              <a:off x="4640661" y="848433"/>
              <a:ext cx="67886" cy="52641"/>
            </a:xfrm>
            <a:custGeom>
              <a:rect b="b" l="l" r="r" t="t"/>
              <a:pathLst>
                <a:path extrusionOk="0" h="2386" w="3077">
                  <a:moveTo>
                    <a:pt x="210" y="1"/>
                  </a:moveTo>
                  <a:lnTo>
                    <a:pt x="126" y="524"/>
                  </a:lnTo>
                  <a:cubicBezTo>
                    <a:pt x="126" y="566"/>
                    <a:pt x="105" y="628"/>
                    <a:pt x="105" y="691"/>
                  </a:cubicBezTo>
                  <a:cubicBezTo>
                    <a:pt x="105" y="817"/>
                    <a:pt x="63" y="963"/>
                    <a:pt x="63" y="1110"/>
                  </a:cubicBezTo>
                  <a:lnTo>
                    <a:pt x="21" y="1695"/>
                  </a:lnTo>
                  <a:cubicBezTo>
                    <a:pt x="0" y="1863"/>
                    <a:pt x="0" y="1967"/>
                    <a:pt x="0" y="1967"/>
                  </a:cubicBezTo>
                  <a:lnTo>
                    <a:pt x="0" y="2239"/>
                  </a:lnTo>
                  <a:lnTo>
                    <a:pt x="3055" y="2386"/>
                  </a:lnTo>
                  <a:lnTo>
                    <a:pt x="3076" y="1863"/>
                  </a:lnTo>
                  <a:lnTo>
                    <a:pt x="544" y="1737"/>
                  </a:lnTo>
                  <a:lnTo>
                    <a:pt x="586" y="1151"/>
                  </a:lnTo>
                  <a:cubicBezTo>
                    <a:pt x="607" y="1026"/>
                    <a:pt x="628" y="879"/>
                    <a:pt x="628" y="775"/>
                  </a:cubicBezTo>
                  <a:cubicBezTo>
                    <a:pt x="649" y="691"/>
                    <a:pt x="670" y="628"/>
                    <a:pt x="670" y="586"/>
                  </a:cubicBezTo>
                  <a:lnTo>
                    <a:pt x="733" y="6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1" name="Google Shape;3741;p31"/>
            <p:cNvSpPr/>
            <p:nvPr/>
          </p:nvSpPr>
          <p:spPr>
            <a:xfrm>
              <a:off x="4623122" y="805037"/>
              <a:ext cx="68350" cy="60959"/>
            </a:xfrm>
            <a:custGeom>
              <a:rect b="b" l="l" r="r" t="t"/>
              <a:pathLst>
                <a:path extrusionOk="0" h="2763" w="3098">
                  <a:moveTo>
                    <a:pt x="105" y="1"/>
                  </a:moveTo>
                  <a:lnTo>
                    <a:pt x="0" y="524"/>
                  </a:lnTo>
                  <a:lnTo>
                    <a:pt x="2469" y="1110"/>
                  </a:lnTo>
                  <a:cubicBezTo>
                    <a:pt x="2427" y="1256"/>
                    <a:pt x="2386" y="1445"/>
                    <a:pt x="2365" y="1633"/>
                  </a:cubicBezTo>
                  <a:lnTo>
                    <a:pt x="2260" y="2177"/>
                  </a:lnTo>
                  <a:cubicBezTo>
                    <a:pt x="2218" y="2344"/>
                    <a:pt x="2218" y="2449"/>
                    <a:pt x="2218" y="2449"/>
                  </a:cubicBezTo>
                  <a:lnTo>
                    <a:pt x="2197" y="2700"/>
                  </a:lnTo>
                  <a:lnTo>
                    <a:pt x="2720" y="2763"/>
                  </a:lnTo>
                  <a:lnTo>
                    <a:pt x="2741" y="2512"/>
                  </a:lnTo>
                  <a:cubicBezTo>
                    <a:pt x="2741" y="2512"/>
                    <a:pt x="2741" y="2428"/>
                    <a:pt x="2762" y="2281"/>
                  </a:cubicBezTo>
                  <a:lnTo>
                    <a:pt x="2867" y="1737"/>
                  </a:lnTo>
                  <a:cubicBezTo>
                    <a:pt x="2888" y="1570"/>
                    <a:pt x="2930" y="1382"/>
                    <a:pt x="2971" y="1214"/>
                  </a:cubicBezTo>
                  <a:lnTo>
                    <a:pt x="3097" y="73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2" name="Google Shape;3742;p31"/>
            <p:cNvSpPr/>
            <p:nvPr/>
          </p:nvSpPr>
          <p:spPr>
            <a:xfrm>
              <a:off x="4732066" y="601929"/>
              <a:ext cx="317612" cy="311611"/>
            </a:xfrm>
            <a:custGeom>
              <a:rect b="b" l="l" r="r" t="t"/>
              <a:pathLst>
                <a:path extrusionOk="0" h="14124" w="14396">
                  <a:moveTo>
                    <a:pt x="13663" y="0"/>
                  </a:moveTo>
                  <a:cubicBezTo>
                    <a:pt x="13538" y="0"/>
                    <a:pt x="13371" y="0"/>
                    <a:pt x="13182" y="21"/>
                  </a:cubicBezTo>
                  <a:cubicBezTo>
                    <a:pt x="11174" y="147"/>
                    <a:pt x="9228" y="691"/>
                    <a:pt x="7449" y="1632"/>
                  </a:cubicBezTo>
                  <a:cubicBezTo>
                    <a:pt x="6256" y="2281"/>
                    <a:pt x="5168" y="3076"/>
                    <a:pt x="4206" y="4018"/>
                  </a:cubicBezTo>
                  <a:cubicBezTo>
                    <a:pt x="3725" y="4499"/>
                    <a:pt x="3264" y="5022"/>
                    <a:pt x="2867" y="5566"/>
                  </a:cubicBezTo>
                  <a:cubicBezTo>
                    <a:pt x="1737" y="7031"/>
                    <a:pt x="921" y="8705"/>
                    <a:pt x="461" y="10483"/>
                  </a:cubicBezTo>
                  <a:cubicBezTo>
                    <a:pt x="251" y="11278"/>
                    <a:pt x="105" y="12094"/>
                    <a:pt x="42" y="12931"/>
                  </a:cubicBezTo>
                  <a:lnTo>
                    <a:pt x="0" y="14124"/>
                  </a:lnTo>
                  <a:lnTo>
                    <a:pt x="523" y="14124"/>
                  </a:lnTo>
                  <a:lnTo>
                    <a:pt x="565" y="12952"/>
                  </a:lnTo>
                  <a:cubicBezTo>
                    <a:pt x="628" y="12157"/>
                    <a:pt x="754" y="11362"/>
                    <a:pt x="963" y="10609"/>
                  </a:cubicBezTo>
                  <a:cubicBezTo>
                    <a:pt x="1925" y="6947"/>
                    <a:pt x="4352" y="3871"/>
                    <a:pt x="7679" y="2093"/>
                  </a:cubicBezTo>
                  <a:cubicBezTo>
                    <a:pt x="9395" y="1193"/>
                    <a:pt x="11278" y="649"/>
                    <a:pt x="13203" y="544"/>
                  </a:cubicBezTo>
                  <a:cubicBezTo>
                    <a:pt x="13391" y="523"/>
                    <a:pt x="13538" y="523"/>
                    <a:pt x="13663" y="523"/>
                  </a:cubicBezTo>
                  <a:lnTo>
                    <a:pt x="14103" y="523"/>
                  </a:lnTo>
                  <a:lnTo>
                    <a:pt x="14354" y="544"/>
                  </a:lnTo>
                  <a:lnTo>
                    <a:pt x="14396" y="21"/>
                  </a:lnTo>
                  <a:lnTo>
                    <a:pt x="1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3" name="Google Shape;3743;p31"/>
            <p:cNvSpPr/>
            <p:nvPr/>
          </p:nvSpPr>
          <p:spPr>
            <a:xfrm>
              <a:off x="4696524" y="566386"/>
              <a:ext cx="353154" cy="346690"/>
            </a:xfrm>
            <a:custGeom>
              <a:rect b="b" l="l" r="r" t="t"/>
              <a:pathLst>
                <a:path extrusionOk="0" h="15714" w="16007">
                  <a:moveTo>
                    <a:pt x="15233" y="0"/>
                  </a:moveTo>
                  <a:cubicBezTo>
                    <a:pt x="15086" y="0"/>
                    <a:pt x="14898" y="0"/>
                    <a:pt x="14668" y="21"/>
                  </a:cubicBezTo>
                  <a:cubicBezTo>
                    <a:pt x="12429" y="168"/>
                    <a:pt x="10253" y="774"/>
                    <a:pt x="8286" y="1821"/>
                  </a:cubicBezTo>
                  <a:cubicBezTo>
                    <a:pt x="6968" y="2532"/>
                    <a:pt x="5733" y="3432"/>
                    <a:pt x="4666" y="4478"/>
                  </a:cubicBezTo>
                  <a:cubicBezTo>
                    <a:pt x="4122" y="5022"/>
                    <a:pt x="3620" y="5587"/>
                    <a:pt x="3160" y="6194"/>
                  </a:cubicBezTo>
                  <a:cubicBezTo>
                    <a:pt x="1925" y="7826"/>
                    <a:pt x="1025" y="9688"/>
                    <a:pt x="502" y="11676"/>
                  </a:cubicBezTo>
                  <a:cubicBezTo>
                    <a:pt x="272" y="12575"/>
                    <a:pt x="126" y="13496"/>
                    <a:pt x="42" y="14417"/>
                  </a:cubicBezTo>
                  <a:lnTo>
                    <a:pt x="0" y="15714"/>
                  </a:lnTo>
                  <a:lnTo>
                    <a:pt x="523" y="15714"/>
                  </a:lnTo>
                  <a:lnTo>
                    <a:pt x="544" y="14877"/>
                  </a:lnTo>
                  <a:lnTo>
                    <a:pt x="565" y="14438"/>
                  </a:lnTo>
                  <a:cubicBezTo>
                    <a:pt x="628" y="13559"/>
                    <a:pt x="774" y="12659"/>
                    <a:pt x="1005" y="11801"/>
                  </a:cubicBezTo>
                  <a:cubicBezTo>
                    <a:pt x="1339" y="10588"/>
                    <a:pt x="1800" y="9395"/>
                    <a:pt x="2427" y="8307"/>
                  </a:cubicBezTo>
                  <a:cubicBezTo>
                    <a:pt x="2762" y="7679"/>
                    <a:pt x="3160" y="7072"/>
                    <a:pt x="3599" y="6508"/>
                  </a:cubicBezTo>
                  <a:cubicBezTo>
                    <a:pt x="4038" y="5922"/>
                    <a:pt x="4520" y="5378"/>
                    <a:pt x="5043" y="4875"/>
                  </a:cubicBezTo>
                  <a:cubicBezTo>
                    <a:pt x="6089" y="3850"/>
                    <a:pt x="7261" y="2992"/>
                    <a:pt x="8537" y="2302"/>
                  </a:cubicBezTo>
                  <a:cubicBezTo>
                    <a:pt x="9646" y="1716"/>
                    <a:pt x="10839" y="1256"/>
                    <a:pt x="12073" y="963"/>
                  </a:cubicBezTo>
                  <a:cubicBezTo>
                    <a:pt x="12931" y="754"/>
                    <a:pt x="13831" y="607"/>
                    <a:pt x="14709" y="565"/>
                  </a:cubicBezTo>
                  <a:cubicBezTo>
                    <a:pt x="14919" y="544"/>
                    <a:pt x="15086" y="544"/>
                    <a:pt x="15233" y="544"/>
                  </a:cubicBezTo>
                  <a:lnTo>
                    <a:pt x="15965" y="544"/>
                  </a:lnTo>
                  <a:lnTo>
                    <a:pt x="16007" y="21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4" name="Google Shape;3744;p31"/>
            <p:cNvSpPr/>
            <p:nvPr/>
          </p:nvSpPr>
          <p:spPr>
            <a:xfrm>
              <a:off x="4576945" y="447271"/>
              <a:ext cx="473660" cy="464901"/>
            </a:xfrm>
            <a:custGeom>
              <a:rect b="b" l="l" r="r" t="t"/>
              <a:pathLst>
                <a:path extrusionOk="0" h="21072" w="21469">
                  <a:moveTo>
                    <a:pt x="20569" y="1"/>
                  </a:moveTo>
                  <a:cubicBezTo>
                    <a:pt x="20339" y="1"/>
                    <a:pt x="20088" y="1"/>
                    <a:pt x="19774" y="22"/>
                  </a:cubicBezTo>
                  <a:cubicBezTo>
                    <a:pt x="16761" y="210"/>
                    <a:pt x="13831" y="1047"/>
                    <a:pt x="11153" y="2449"/>
                  </a:cubicBezTo>
                  <a:cubicBezTo>
                    <a:pt x="9375" y="3412"/>
                    <a:pt x="7743" y="4604"/>
                    <a:pt x="6299" y="6027"/>
                  </a:cubicBezTo>
                  <a:cubicBezTo>
                    <a:pt x="5567" y="6738"/>
                    <a:pt x="4897" y="7513"/>
                    <a:pt x="4269" y="8329"/>
                  </a:cubicBezTo>
                  <a:cubicBezTo>
                    <a:pt x="3663" y="9124"/>
                    <a:pt x="3140" y="9961"/>
                    <a:pt x="2637" y="10818"/>
                  </a:cubicBezTo>
                  <a:cubicBezTo>
                    <a:pt x="1800" y="12367"/>
                    <a:pt x="1131" y="13999"/>
                    <a:pt x="671" y="15715"/>
                  </a:cubicBezTo>
                  <a:cubicBezTo>
                    <a:pt x="357" y="16907"/>
                    <a:pt x="168" y="18142"/>
                    <a:pt x="64" y="19397"/>
                  </a:cubicBezTo>
                  <a:lnTo>
                    <a:pt x="22" y="20004"/>
                  </a:lnTo>
                  <a:lnTo>
                    <a:pt x="1" y="21071"/>
                  </a:lnTo>
                  <a:lnTo>
                    <a:pt x="524" y="21071"/>
                  </a:lnTo>
                  <a:lnTo>
                    <a:pt x="545" y="20443"/>
                  </a:lnTo>
                  <a:lnTo>
                    <a:pt x="587" y="19418"/>
                  </a:lnTo>
                  <a:cubicBezTo>
                    <a:pt x="671" y="18205"/>
                    <a:pt x="880" y="17012"/>
                    <a:pt x="1194" y="15840"/>
                  </a:cubicBezTo>
                  <a:cubicBezTo>
                    <a:pt x="1633" y="14166"/>
                    <a:pt x="2282" y="12576"/>
                    <a:pt x="3119" y="11070"/>
                  </a:cubicBezTo>
                  <a:cubicBezTo>
                    <a:pt x="3579" y="10233"/>
                    <a:pt x="4123" y="9417"/>
                    <a:pt x="4709" y="8642"/>
                  </a:cubicBezTo>
                  <a:cubicBezTo>
                    <a:pt x="5316" y="7847"/>
                    <a:pt x="5964" y="7094"/>
                    <a:pt x="6676" y="6404"/>
                  </a:cubicBezTo>
                  <a:cubicBezTo>
                    <a:pt x="8077" y="5023"/>
                    <a:pt x="9689" y="3851"/>
                    <a:pt x="11425" y="2930"/>
                  </a:cubicBezTo>
                  <a:cubicBezTo>
                    <a:pt x="14020" y="1528"/>
                    <a:pt x="16886" y="733"/>
                    <a:pt x="19816" y="545"/>
                  </a:cubicBezTo>
                  <a:cubicBezTo>
                    <a:pt x="20109" y="524"/>
                    <a:pt x="20381" y="524"/>
                    <a:pt x="20569" y="524"/>
                  </a:cubicBezTo>
                  <a:lnTo>
                    <a:pt x="21448" y="524"/>
                  </a:lnTo>
                  <a:lnTo>
                    <a:pt x="214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5" name="Google Shape;3745;p31"/>
            <p:cNvSpPr/>
            <p:nvPr/>
          </p:nvSpPr>
          <p:spPr>
            <a:xfrm>
              <a:off x="4612510" y="482372"/>
              <a:ext cx="437632" cy="429800"/>
            </a:xfrm>
            <a:custGeom>
              <a:rect b="b" l="l" r="r" t="t"/>
              <a:pathLst>
                <a:path extrusionOk="0" h="19481" w="19836">
                  <a:moveTo>
                    <a:pt x="18978" y="0"/>
                  </a:moveTo>
                  <a:cubicBezTo>
                    <a:pt x="18790" y="0"/>
                    <a:pt x="18538" y="0"/>
                    <a:pt x="18266" y="21"/>
                  </a:cubicBezTo>
                  <a:cubicBezTo>
                    <a:pt x="17116" y="105"/>
                    <a:pt x="15965" y="272"/>
                    <a:pt x="14856" y="544"/>
                  </a:cubicBezTo>
                  <a:cubicBezTo>
                    <a:pt x="13266" y="921"/>
                    <a:pt x="11738" y="1507"/>
                    <a:pt x="10315" y="2281"/>
                  </a:cubicBezTo>
                  <a:cubicBezTo>
                    <a:pt x="8662" y="3160"/>
                    <a:pt x="7156" y="4269"/>
                    <a:pt x="5817" y="5566"/>
                  </a:cubicBezTo>
                  <a:cubicBezTo>
                    <a:pt x="5147" y="6235"/>
                    <a:pt x="4520" y="6947"/>
                    <a:pt x="3955" y="7700"/>
                  </a:cubicBezTo>
                  <a:cubicBezTo>
                    <a:pt x="2406" y="9730"/>
                    <a:pt x="1276" y="12052"/>
                    <a:pt x="628" y="14521"/>
                  </a:cubicBezTo>
                  <a:cubicBezTo>
                    <a:pt x="335" y="15630"/>
                    <a:pt x="147" y="16781"/>
                    <a:pt x="63" y="17932"/>
                  </a:cubicBezTo>
                  <a:lnTo>
                    <a:pt x="21" y="18413"/>
                  </a:lnTo>
                  <a:lnTo>
                    <a:pt x="0" y="19480"/>
                  </a:lnTo>
                  <a:lnTo>
                    <a:pt x="523" y="19480"/>
                  </a:lnTo>
                  <a:lnTo>
                    <a:pt x="523" y="18497"/>
                  </a:lnTo>
                  <a:lnTo>
                    <a:pt x="565" y="17953"/>
                  </a:lnTo>
                  <a:cubicBezTo>
                    <a:pt x="649" y="16844"/>
                    <a:pt x="837" y="15735"/>
                    <a:pt x="1130" y="14647"/>
                  </a:cubicBezTo>
                  <a:cubicBezTo>
                    <a:pt x="1528" y="13119"/>
                    <a:pt x="2113" y="11634"/>
                    <a:pt x="2888" y="10253"/>
                  </a:cubicBezTo>
                  <a:cubicBezTo>
                    <a:pt x="3327" y="9479"/>
                    <a:pt x="3808" y="8725"/>
                    <a:pt x="4352" y="8014"/>
                  </a:cubicBezTo>
                  <a:cubicBezTo>
                    <a:pt x="4917" y="7282"/>
                    <a:pt x="5524" y="6591"/>
                    <a:pt x="6193" y="5942"/>
                  </a:cubicBezTo>
                  <a:cubicBezTo>
                    <a:pt x="7491" y="4666"/>
                    <a:pt x="8955" y="3599"/>
                    <a:pt x="10546" y="2741"/>
                  </a:cubicBezTo>
                  <a:cubicBezTo>
                    <a:pt x="11947" y="1988"/>
                    <a:pt x="13433" y="1423"/>
                    <a:pt x="14960" y="1046"/>
                  </a:cubicBezTo>
                  <a:cubicBezTo>
                    <a:pt x="16049" y="774"/>
                    <a:pt x="17157" y="607"/>
                    <a:pt x="18287" y="544"/>
                  </a:cubicBezTo>
                  <a:cubicBezTo>
                    <a:pt x="18538" y="523"/>
                    <a:pt x="18790" y="523"/>
                    <a:pt x="18978" y="523"/>
                  </a:cubicBezTo>
                  <a:lnTo>
                    <a:pt x="19815" y="523"/>
                  </a:lnTo>
                  <a:lnTo>
                    <a:pt x="198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6" name="Google Shape;3746;p31"/>
            <p:cNvSpPr/>
            <p:nvPr/>
          </p:nvSpPr>
          <p:spPr>
            <a:xfrm>
              <a:off x="5209852" y="564997"/>
              <a:ext cx="76182" cy="64180"/>
            </a:xfrm>
            <a:custGeom>
              <a:rect b="b" l="l" r="r" t="t"/>
              <a:pathLst>
                <a:path extrusionOk="0" h="2909" w="3453">
                  <a:moveTo>
                    <a:pt x="1590" y="1"/>
                  </a:moveTo>
                  <a:lnTo>
                    <a:pt x="0" y="2637"/>
                  </a:lnTo>
                  <a:lnTo>
                    <a:pt x="440" y="2909"/>
                  </a:lnTo>
                  <a:lnTo>
                    <a:pt x="1758" y="733"/>
                  </a:lnTo>
                  <a:lnTo>
                    <a:pt x="2239" y="1047"/>
                  </a:lnTo>
                  <a:lnTo>
                    <a:pt x="3139" y="1695"/>
                  </a:lnTo>
                  <a:lnTo>
                    <a:pt x="3453" y="1256"/>
                  </a:lnTo>
                  <a:lnTo>
                    <a:pt x="2532" y="607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7" name="Google Shape;3747;p31"/>
            <p:cNvSpPr/>
            <p:nvPr/>
          </p:nvSpPr>
          <p:spPr>
            <a:xfrm>
              <a:off x="5252322" y="589001"/>
              <a:ext cx="80793" cy="57715"/>
            </a:xfrm>
            <a:custGeom>
              <a:rect b="b" l="l" r="r" t="t"/>
              <a:pathLst>
                <a:path extrusionOk="0" h="2616" w="3662">
                  <a:moveTo>
                    <a:pt x="3264" y="1"/>
                  </a:moveTo>
                  <a:lnTo>
                    <a:pt x="1569" y="1863"/>
                  </a:lnTo>
                  <a:cubicBezTo>
                    <a:pt x="1465" y="1758"/>
                    <a:pt x="1297" y="1633"/>
                    <a:pt x="1151" y="1507"/>
                  </a:cubicBezTo>
                  <a:lnTo>
                    <a:pt x="733" y="1172"/>
                  </a:lnTo>
                  <a:cubicBezTo>
                    <a:pt x="607" y="1068"/>
                    <a:pt x="523" y="1005"/>
                    <a:pt x="523" y="1005"/>
                  </a:cubicBezTo>
                  <a:lnTo>
                    <a:pt x="314" y="858"/>
                  </a:lnTo>
                  <a:lnTo>
                    <a:pt x="0" y="1277"/>
                  </a:lnTo>
                  <a:lnTo>
                    <a:pt x="209" y="1444"/>
                  </a:lnTo>
                  <a:cubicBezTo>
                    <a:pt x="209" y="1444"/>
                    <a:pt x="293" y="1486"/>
                    <a:pt x="419" y="1591"/>
                  </a:cubicBezTo>
                  <a:lnTo>
                    <a:pt x="816" y="1905"/>
                  </a:lnTo>
                  <a:cubicBezTo>
                    <a:pt x="1130" y="2177"/>
                    <a:pt x="1423" y="2428"/>
                    <a:pt x="1423" y="2428"/>
                  </a:cubicBezTo>
                  <a:lnTo>
                    <a:pt x="1611" y="2616"/>
                  </a:lnTo>
                  <a:lnTo>
                    <a:pt x="3662" y="335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8" name="Google Shape;3748;p31"/>
            <p:cNvSpPr/>
            <p:nvPr/>
          </p:nvSpPr>
          <p:spPr>
            <a:xfrm>
              <a:off x="5278157" y="629618"/>
              <a:ext cx="81742" cy="54958"/>
            </a:xfrm>
            <a:custGeom>
              <a:rect b="b" l="l" r="r" t="t"/>
              <a:pathLst>
                <a:path extrusionOk="0" h="2491" w="3705">
                  <a:moveTo>
                    <a:pt x="2219" y="1"/>
                  </a:moveTo>
                  <a:lnTo>
                    <a:pt x="1" y="2114"/>
                  </a:lnTo>
                  <a:lnTo>
                    <a:pt x="378" y="2491"/>
                  </a:lnTo>
                  <a:lnTo>
                    <a:pt x="2198" y="754"/>
                  </a:lnTo>
                  <a:cubicBezTo>
                    <a:pt x="2323" y="859"/>
                    <a:pt x="2449" y="1026"/>
                    <a:pt x="2575" y="1173"/>
                  </a:cubicBezTo>
                  <a:lnTo>
                    <a:pt x="2721" y="1340"/>
                  </a:lnTo>
                  <a:cubicBezTo>
                    <a:pt x="2805" y="1424"/>
                    <a:pt x="2888" y="1528"/>
                    <a:pt x="2951" y="1591"/>
                  </a:cubicBezTo>
                  <a:lnTo>
                    <a:pt x="3286" y="2009"/>
                  </a:lnTo>
                  <a:lnTo>
                    <a:pt x="3704" y="1696"/>
                  </a:lnTo>
                  <a:lnTo>
                    <a:pt x="3370" y="1277"/>
                  </a:lnTo>
                  <a:cubicBezTo>
                    <a:pt x="3307" y="1193"/>
                    <a:pt x="3223" y="1089"/>
                    <a:pt x="3119" y="984"/>
                  </a:cubicBezTo>
                  <a:cubicBezTo>
                    <a:pt x="3077" y="942"/>
                    <a:pt x="3035" y="880"/>
                    <a:pt x="2993" y="817"/>
                  </a:cubicBezTo>
                  <a:cubicBezTo>
                    <a:pt x="2847" y="670"/>
                    <a:pt x="2700" y="503"/>
                    <a:pt x="2575" y="377"/>
                  </a:cubicBezTo>
                  <a:lnTo>
                    <a:pt x="22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9" name="Google Shape;3749;p31"/>
            <p:cNvSpPr/>
            <p:nvPr/>
          </p:nvSpPr>
          <p:spPr>
            <a:xfrm>
              <a:off x="5321091" y="672551"/>
              <a:ext cx="83595" cy="46640"/>
            </a:xfrm>
            <a:custGeom>
              <a:rect b="b" l="l" r="r" t="t"/>
              <a:pathLst>
                <a:path extrusionOk="0" h="2114" w="3789">
                  <a:moveTo>
                    <a:pt x="3495" y="1"/>
                  </a:moveTo>
                  <a:lnTo>
                    <a:pt x="1361" y="1382"/>
                  </a:lnTo>
                  <a:lnTo>
                    <a:pt x="1068" y="942"/>
                  </a:lnTo>
                  <a:cubicBezTo>
                    <a:pt x="963" y="796"/>
                    <a:pt x="838" y="628"/>
                    <a:pt x="712" y="482"/>
                  </a:cubicBezTo>
                  <a:lnTo>
                    <a:pt x="398" y="84"/>
                  </a:lnTo>
                  <a:lnTo>
                    <a:pt x="1" y="419"/>
                  </a:lnTo>
                  <a:lnTo>
                    <a:pt x="315" y="817"/>
                  </a:lnTo>
                  <a:cubicBezTo>
                    <a:pt x="419" y="942"/>
                    <a:pt x="524" y="1089"/>
                    <a:pt x="629" y="1235"/>
                  </a:cubicBezTo>
                  <a:lnTo>
                    <a:pt x="942" y="1675"/>
                  </a:lnTo>
                  <a:lnTo>
                    <a:pt x="1214" y="2114"/>
                  </a:lnTo>
                  <a:lnTo>
                    <a:pt x="3788" y="440"/>
                  </a:lnTo>
                  <a:lnTo>
                    <a:pt x="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0" name="Google Shape;3750;p31"/>
            <p:cNvSpPr/>
            <p:nvPr/>
          </p:nvSpPr>
          <p:spPr>
            <a:xfrm>
              <a:off x="5331262" y="712727"/>
              <a:ext cx="80793" cy="49398"/>
            </a:xfrm>
            <a:custGeom>
              <a:rect b="b" l="l" r="r" t="t"/>
              <a:pathLst>
                <a:path extrusionOk="0" h="2239" w="3662">
                  <a:moveTo>
                    <a:pt x="2657" y="0"/>
                  </a:moveTo>
                  <a:lnTo>
                    <a:pt x="0" y="1486"/>
                  </a:lnTo>
                  <a:lnTo>
                    <a:pt x="251" y="1946"/>
                  </a:lnTo>
                  <a:lnTo>
                    <a:pt x="2469" y="711"/>
                  </a:lnTo>
                  <a:lnTo>
                    <a:pt x="2741" y="1235"/>
                  </a:lnTo>
                  <a:cubicBezTo>
                    <a:pt x="2804" y="1360"/>
                    <a:pt x="2846" y="1465"/>
                    <a:pt x="2888" y="1590"/>
                  </a:cubicBezTo>
                  <a:cubicBezTo>
                    <a:pt x="2929" y="1653"/>
                    <a:pt x="2950" y="1695"/>
                    <a:pt x="2971" y="1758"/>
                  </a:cubicBezTo>
                  <a:lnTo>
                    <a:pt x="3181" y="2239"/>
                  </a:lnTo>
                  <a:lnTo>
                    <a:pt x="3662" y="2030"/>
                  </a:lnTo>
                  <a:lnTo>
                    <a:pt x="3453" y="1527"/>
                  </a:lnTo>
                  <a:cubicBezTo>
                    <a:pt x="3432" y="1486"/>
                    <a:pt x="3390" y="1444"/>
                    <a:pt x="3369" y="1381"/>
                  </a:cubicBezTo>
                  <a:cubicBezTo>
                    <a:pt x="3327" y="1255"/>
                    <a:pt x="3264" y="1130"/>
                    <a:pt x="3201" y="1004"/>
                  </a:cubicBezTo>
                  <a:lnTo>
                    <a:pt x="2929" y="481"/>
                  </a:lnTo>
                  <a:cubicBezTo>
                    <a:pt x="2846" y="314"/>
                    <a:pt x="2783" y="209"/>
                    <a:pt x="2783" y="209"/>
                  </a:cubicBezTo>
                  <a:lnTo>
                    <a:pt x="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1" name="Google Shape;3751;p31"/>
            <p:cNvSpPr/>
            <p:nvPr/>
          </p:nvSpPr>
          <p:spPr>
            <a:xfrm>
              <a:off x="5370489" y="756565"/>
              <a:ext cx="80815" cy="48030"/>
            </a:xfrm>
            <a:custGeom>
              <a:rect b="b" l="l" r="r" t="t"/>
              <a:pathLst>
                <a:path extrusionOk="0" h="2177" w="3663">
                  <a:moveTo>
                    <a:pt x="482" y="1"/>
                  </a:moveTo>
                  <a:lnTo>
                    <a:pt x="1" y="231"/>
                  </a:lnTo>
                  <a:lnTo>
                    <a:pt x="126" y="461"/>
                  </a:lnTo>
                  <a:cubicBezTo>
                    <a:pt x="126" y="461"/>
                    <a:pt x="168" y="545"/>
                    <a:pt x="210" y="670"/>
                  </a:cubicBezTo>
                  <a:lnTo>
                    <a:pt x="419" y="1193"/>
                  </a:lnTo>
                  <a:cubicBezTo>
                    <a:pt x="482" y="1340"/>
                    <a:pt x="524" y="1486"/>
                    <a:pt x="566" y="1612"/>
                  </a:cubicBezTo>
                  <a:lnTo>
                    <a:pt x="754" y="2177"/>
                  </a:lnTo>
                  <a:lnTo>
                    <a:pt x="3662" y="1214"/>
                  </a:lnTo>
                  <a:lnTo>
                    <a:pt x="3495" y="733"/>
                  </a:lnTo>
                  <a:lnTo>
                    <a:pt x="1089" y="1507"/>
                  </a:lnTo>
                  <a:lnTo>
                    <a:pt x="1068" y="1445"/>
                  </a:lnTo>
                  <a:cubicBezTo>
                    <a:pt x="1026" y="1319"/>
                    <a:pt x="963" y="1152"/>
                    <a:pt x="900" y="1005"/>
                  </a:cubicBezTo>
                  <a:lnTo>
                    <a:pt x="691" y="482"/>
                  </a:lnTo>
                  <a:cubicBezTo>
                    <a:pt x="649" y="336"/>
                    <a:pt x="587" y="231"/>
                    <a:pt x="587" y="231"/>
                  </a:cubicBez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2" name="Google Shape;3752;p31"/>
            <p:cNvSpPr/>
            <p:nvPr/>
          </p:nvSpPr>
          <p:spPr>
            <a:xfrm>
              <a:off x="5364025" y="809206"/>
              <a:ext cx="75277" cy="50325"/>
            </a:xfrm>
            <a:custGeom>
              <a:rect b="b" l="l" r="r" t="t"/>
              <a:pathLst>
                <a:path extrusionOk="0" h="2281" w="3412">
                  <a:moveTo>
                    <a:pt x="2993" y="0"/>
                  </a:moveTo>
                  <a:lnTo>
                    <a:pt x="1" y="732"/>
                  </a:lnTo>
                  <a:lnTo>
                    <a:pt x="147" y="1235"/>
                  </a:lnTo>
                  <a:lnTo>
                    <a:pt x="2595" y="628"/>
                  </a:lnTo>
                  <a:cubicBezTo>
                    <a:pt x="2616" y="691"/>
                    <a:pt x="2616" y="753"/>
                    <a:pt x="2637" y="816"/>
                  </a:cubicBezTo>
                  <a:cubicBezTo>
                    <a:pt x="2658" y="921"/>
                    <a:pt x="2700" y="1067"/>
                    <a:pt x="2721" y="1193"/>
                  </a:cubicBezTo>
                  <a:lnTo>
                    <a:pt x="2825" y="1779"/>
                  </a:lnTo>
                  <a:cubicBezTo>
                    <a:pt x="2846" y="1904"/>
                    <a:pt x="2846" y="2009"/>
                    <a:pt x="2846" y="2009"/>
                  </a:cubicBezTo>
                  <a:lnTo>
                    <a:pt x="2888" y="2281"/>
                  </a:lnTo>
                  <a:lnTo>
                    <a:pt x="3411" y="2218"/>
                  </a:lnTo>
                  <a:lnTo>
                    <a:pt x="3390" y="1967"/>
                  </a:lnTo>
                  <a:cubicBezTo>
                    <a:pt x="3390" y="1967"/>
                    <a:pt x="3369" y="1841"/>
                    <a:pt x="3328" y="1674"/>
                  </a:cubicBezTo>
                  <a:lnTo>
                    <a:pt x="3244" y="1109"/>
                  </a:lnTo>
                  <a:cubicBezTo>
                    <a:pt x="3202" y="963"/>
                    <a:pt x="3181" y="816"/>
                    <a:pt x="3139" y="691"/>
                  </a:cubicBezTo>
                  <a:cubicBezTo>
                    <a:pt x="3139" y="628"/>
                    <a:pt x="3097" y="586"/>
                    <a:pt x="3097" y="52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3" name="Google Shape;3753;p31"/>
            <p:cNvSpPr/>
            <p:nvPr/>
          </p:nvSpPr>
          <p:spPr>
            <a:xfrm>
              <a:off x="5399104" y="855361"/>
              <a:ext cx="71593" cy="41566"/>
            </a:xfrm>
            <a:custGeom>
              <a:rect b="b" l="l" r="r" t="t"/>
              <a:pathLst>
                <a:path extrusionOk="0" h="1884" w="3245">
                  <a:moveTo>
                    <a:pt x="524" y="0"/>
                  </a:moveTo>
                  <a:lnTo>
                    <a:pt x="1" y="63"/>
                  </a:lnTo>
                  <a:lnTo>
                    <a:pt x="106" y="837"/>
                  </a:lnTo>
                  <a:lnTo>
                    <a:pt x="189" y="1884"/>
                  </a:lnTo>
                  <a:lnTo>
                    <a:pt x="3244" y="1716"/>
                  </a:lnTo>
                  <a:lnTo>
                    <a:pt x="3202" y="1193"/>
                  </a:lnTo>
                  <a:lnTo>
                    <a:pt x="670" y="1340"/>
                  </a:lnTo>
                  <a:lnTo>
                    <a:pt x="629" y="796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4" name="Google Shape;3754;p31"/>
            <p:cNvSpPr/>
            <p:nvPr/>
          </p:nvSpPr>
          <p:spPr>
            <a:xfrm>
              <a:off x="5129986" y="524843"/>
              <a:ext cx="65570" cy="67864"/>
            </a:xfrm>
            <a:custGeom>
              <a:rect b="b" l="l" r="r" t="t"/>
              <a:pathLst>
                <a:path extrusionOk="0" h="3076" w="2972">
                  <a:moveTo>
                    <a:pt x="858" y="0"/>
                  </a:moveTo>
                  <a:lnTo>
                    <a:pt x="0" y="2929"/>
                  </a:lnTo>
                  <a:lnTo>
                    <a:pt x="482" y="3076"/>
                  </a:lnTo>
                  <a:lnTo>
                    <a:pt x="1214" y="649"/>
                  </a:lnTo>
                  <a:lnTo>
                    <a:pt x="1549" y="753"/>
                  </a:lnTo>
                  <a:lnTo>
                    <a:pt x="1779" y="816"/>
                  </a:lnTo>
                  <a:cubicBezTo>
                    <a:pt x="1967" y="900"/>
                    <a:pt x="2156" y="963"/>
                    <a:pt x="2302" y="1025"/>
                  </a:cubicBezTo>
                  <a:lnTo>
                    <a:pt x="2783" y="1214"/>
                  </a:lnTo>
                  <a:lnTo>
                    <a:pt x="2972" y="732"/>
                  </a:lnTo>
                  <a:lnTo>
                    <a:pt x="2490" y="544"/>
                  </a:lnTo>
                  <a:cubicBezTo>
                    <a:pt x="2302" y="460"/>
                    <a:pt x="2072" y="377"/>
                    <a:pt x="1925" y="335"/>
                  </a:cubicBezTo>
                  <a:lnTo>
                    <a:pt x="1716" y="251"/>
                  </a:lnTo>
                  <a:cubicBezTo>
                    <a:pt x="1591" y="209"/>
                    <a:pt x="1465" y="168"/>
                    <a:pt x="1361" y="147"/>
                  </a:cubicBezTo>
                  <a:lnTo>
                    <a:pt x="8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5" name="Google Shape;3755;p31"/>
            <p:cNvSpPr/>
            <p:nvPr/>
          </p:nvSpPr>
          <p:spPr>
            <a:xfrm>
              <a:off x="5169676" y="526674"/>
              <a:ext cx="72497" cy="65592"/>
            </a:xfrm>
            <a:custGeom>
              <a:rect b="b" l="l" r="r" t="t"/>
              <a:pathLst>
                <a:path extrusionOk="0" h="2973" w="3286">
                  <a:moveTo>
                    <a:pt x="2805" y="1"/>
                  </a:moveTo>
                  <a:lnTo>
                    <a:pt x="1654" y="2261"/>
                  </a:lnTo>
                  <a:cubicBezTo>
                    <a:pt x="1528" y="2198"/>
                    <a:pt x="1340" y="2093"/>
                    <a:pt x="1173" y="2030"/>
                  </a:cubicBezTo>
                  <a:cubicBezTo>
                    <a:pt x="796" y="1863"/>
                    <a:pt x="440" y="1717"/>
                    <a:pt x="419" y="1717"/>
                  </a:cubicBezTo>
                  <a:lnTo>
                    <a:pt x="168" y="1612"/>
                  </a:lnTo>
                  <a:lnTo>
                    <a:pt x="1" y="2114"/>
                  </a:lnTo>
                  <a:lnTo>
                    <a:pt x="231" y="2198"/>
                  </a:lnTo>
                  <a:cubicBezTo>
                    <a:pt x="231" y="2198"/>
                    <a:pt x="608" y="2344"/>
                    <a:pt x="963" y="2512"/>
                  </a:cubicBezTo>
                  <a:cubicBezTo>
                    <a:pt x="1298" y="2658"/>
                    <a:pt x="1654" y="2846"/>
                    <a:pt x="1654" y="2846"/>
                  </a:cubicBezTo>
                  <a:lnTo>
                    <a:pt x="1884" y="2972"/>
                  </a:lnTo>
                  <a:lnTo>
                    <a:pt x="3286" y="23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6" name="Google Shape;3756;p31"/>
            <p:cNvSpPr/>
            <p:nvPr/>
          </p:nvSpPr>
          <p:spPr>
            <a:xfrm>
              <a:off x="5043655" y="510524"/>
              <a:ext cx="51737" cy="67423"/>
            </a:xfrm>
            <a:custGeom>
              <a:rect b="b" l="l" r="r" t="t"/>
              <a:pathLst>
                <a:path extrusionOk="0" h="3056" w="2345">
                  <a:moveTo>
                    <a:pt x="84" y="1"/>
                  </a:moveTo>
                  <a:lnTo>
                    <a:pt x="1" y="3055"/>
                  </a:lnTo>
                  <a:lnTo>
                    <a:pt x="524" y="3055"/>
                  </a:lnTo>
                  <a:lnTo>
                    <a:pt x="608" y="524"/>
                  </a:lnTo>
                  <a:cubicBezTo>
                    <a:pt x="733" y="524"/>
                    <a:pt x="921" y="545"/>
                    <a:pt x="1172" y="565"/>
                  </a:cubicBezTo>
                  <a:lnTo>
                    <a:pt x="1737" y="607"/>
                  </a:lnTo>
                  <a:lnTo>
                    <a:pt x="2261" y="670"/>
                  </a:lnTo>
                  <a:lnTo>
                    <a:pt x="2344" y="147"/>
                  </a:lnTo>
                  <a:lnTo>
                    <a:pt x="1193" y="42"/>
                  </a:lnTo>
                  <a:cubicBezTo>
                    <a:pt x="942" y="21"/>
                    <a:pt x="733" y="1"/>
                    <a:pt x="6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7" name="Google Shape;3757;p31"/>
            <p:cNvSpPr/>
            <p:nvPr/>
          </p:nvSpPr>
          <p:spPr>
            <a:xfrm>
              <a:off x="5077830" y="490668"/>
              <a:ext cx="59105" cy="68350"/>
            </a:xfrm>
            <a:custGeom>
              <a:rect b="b" l="l" r="r" t="t"/>
              <a:pathLst>
                <a:path extrusionOk="0" h="3098" w="2679">
                  <a:moveTo>
                    <a:pt x="2176" y="1"/>
                  </a:moveTo>
                  <a:lnTo>
                    <a:pt x="1653" y="2470"/>
                  </a:lnTo>
                  <a:lnTo>
                    <a:pt x="1130" y="2386"/>
                  </a:lnTo>
                  <a:cubicBezTo>
                    <a:pt x="984" y="2344"/>
                    <a:pt x="837" y="2323"/>
                    <a:pt x="712" y="2323"/>
                  </a:cubicBezTo>
                  <a:lnTo>
                    <a:pt x="63" y="2240"/>
                  </a:lnTo>
                  <a:lnTo>
                    <a:pt x="0" y="2763"/>
                  </a:lnTo>
                  <a:lnTo>
                    <a:pt x="502" y="2825"/>
                  </a:lnTo>
                  <a:lnTo>
                    <a:pt x="649" y="2846"/>
                  </a:lnTo>
                  <a:cubicBezTo>
                    <a:pt x="774" y="2846"/>
                    <a:pt x="900" y="2867"/>
                    <a:pt x="1025" y="2888"/>
                  </a:cubicBezTo>
                  <a:lnTo>
                    <a:pt x="1569" y="2993"/>
                  </a:lnTo>
                  <a:lnTo>
                    <a:pt x="1737" y="3035"/>
                  </a:lnTo>
                  <a:lnTo>
                    <a:pt x="2051" y="3098"/>
                  </a:lnTo>
                  <a:lnTo>
                    <a:pt x="2678" y="105"/>
                  </a:lnTo>
                  <a:lnTo>
                    <a:pt x="21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8" name="Google Shape;3758;p31"/>
            <p:cNvSpPr/>
            <p:nvPr/>
          </p:nvSpPr>
          <p:spPr>
            <a:xfrm>
              <a:off x="5031653" y="601929"/>
              <a:ext cx="319465" cy="309780"/>
            </a:xfrm>
            <a:custGeom>
              <a:rect b="b" l="l" r="r" t="t"/>
              <a:pathLst>
                <a:path extrusionOk="0" h="14041" w="14480">
                  <a:moveTo>
                    <a:pt x="252" y="0"/>
                  </a:moveTo>
                  <a:lnTo>
                    <a:pt x="1" y="21"/>
                  </a:lnTo>
                  <a:lnTo>
                    <a:pt x="22" y="544"/>
                  </a:lnTo>
                  <a:lnTo>
                    <a:pt x="294" y="523"/>
                  </a:lnTo>
                  <a:lnTo>
                    <a:pt x="503" y="523"/>
                  </a:lnTo>
                  <a:lnTo>
                    <a:pt x="1193" y="544"/>
                  </a:lnTo>
                  <a:cubicBezTo>
                    <a:pt x="1988" y="586"/>
                    <a:pt x="2784" y="712"/>
                    <a:pt x="3558" y="879"/>
                  </a:cubicBezTo>
                  <a:cubicBezTo>
                    <a:pt x="4081" y="1005"/>
                    <a:pt x="4583" y="1151"/>
                    <a:pt x="5085" y="1340"/>
                  </a:cubicBezTo>
                  <a:cubicBezTo>
                    <a:pt x="5650" y="1549"/>
                    <a:pt x="6194" y="1779"/>
                    <a:pt x="6717" y="2072"/>
                  </a:cubicBezTo>
                  <a:cubicBezTo>
                    <a:pt x="7282" y="2365"/>
                    <a:pt x="7826" y="2700"/>
                    <a:pt x="8328" y="3076"/>
                  </a:cubicBezTo>
                  <a:cubicBezTo>
                    <a:pt x="8872" y="3453"/>
                    <a:pt x="9395" y="3871"/>
                    <a:pt x="9877" y="4332"/>
                  </a:cubicBezTo>
                  <a:cubicBezTo>
                    <a:pt x="10797" y="5231"/>
                    <a:pt x="11592" y="6257"/>
                    <a:pt x="12241" y="7386"/>
                  </a:cubicBezTo>
                  <a:lnTo>
                    <a:pt x="12660" y="8182"/>
                  </a:lnTo>
                  <a:cubicBezTo>
                    <a:pt x="12701" y="8286"/>
                    <a:pt x="12743" y="8391"/>
                    <a:pt x="12806" y="8495"/>
                  </a:cubicBezTo>
                  <a:cubicBezTo>
                    <a:pt x="12869" y="8663"/>
                    <a:pt x="12952" y="8809"/>
                    <a:pt x="13015" y="8998"/>
                  </a:cubicBezTo>
                  <a:lnTo>
                    <a:pt x="13287" y="9751"/>
                  </a:lnTo>
                  <a:lnTo>
                    <a:pt x="13287" y="9772"/>
                  </a:lnTo>
                  <a:cubicBezTo>
                    <a:pt x="13350" y="9939"/>
                    <a:pt x="13392" y="10107"/>
                    <a:pt x="13455" y="10274"/>
                  </a:cubicBezTo>
                  <a:cubicBezTo>
                    <a:pt x="13476" y="10358"/>
                    <a:pt x="13496" y="10441"/>
                    <a:pt x="13517" y="10504"/>
                  </a:cubicBezTo>
                  <a:cubicBezTo>
                    <a:pt x="13727" y="11278"/>
                    <a:pt x="13852" y="12052"/>
                    <a:pt x="13915" y="12847"/>
                  </a:cubicBezTo>
                  <a:lnTo>
                    <a:pt x="13936" y="13036"/>
                  </a:lnTo>
                  <a:cubicBezTo>
                    <a:pt x="13957" y="13245"/>
                    <a:pt x="13957" y="13412"/>
                    <a:pt x="13957" y="13538"/>
                  </a:cubicBezTo>
                  <a:lnTo>
                    <a:pt x="13957" y="14040"/>
                  </a:lnTo>
                  <a:lnTo>
                    <a:pt x="14459" y="13998"/>
                  </a:lnTo>
                  <a:lnTo>
                    <a:pt x="14459" y="13517"/>
                  </a:lnTo>
                  <a:cubicBezTo>
                    <a:pt x="14480" y="13371"/>
                    <a:pt x="14459" y="13203"/>
                    <a:pt x="14438" y="12973"/>
                  </a:cubicBezTo>
                  <a:lnTo>
                    <a:pt x="14417" y="12806"/>
                  </a:lnTo>
                  <a:cubicBezTo>
                    <a:pt x="14354" y="11969"/>
                    <a:pt x="14208" y="11153"/>
                    <a:pt x="13999" y="10358"/>
                  </a:cubicBezTo>
                  <a:cubicBezTo>
                    <a:pt x="13978" y="10274"/>
                    <a:pt x="13957" y="10211"/>
                    <a:pt x="13936" y="10127"/>
                  </a:cubicBezTo>
                  <a:cubicBezTo>
                    <a:pt x="13894" y="9960"/>
                    <a:pt x="13831" y="9772"/>
                    <a:pt x="13768" y="9562"/>
                  </a:cubicBezTo>
                  <a:lnTo>
                    <a:pt x="13622" y="9186"/>
                  </a:lnTo>
                  <a:lnTo>
                    <a:pt x="13476" y="8788"/>
                  </a:lnTo>
                  <a:cubicBezTo>
                    <a:pt x="13413" y="8621"/>
                    <a:pt x="13329" y="8454"/>
                    <a:pt x="13245" y="8265"/>
                  </a:cubicBezTo>
                  <a:cubicBezTo>
                    <a:pt x="13204" y="8182"/>
                    <a:pt x="13162" y="8077"/>
                    <a:pt x="13099" y="7972"/>
                  </a:cubicBezTo>
                  <a:lnTo>
                    <a:pt x="12785" y="7324"/>
                  </a:lnTo>
                  <a:lnTo>
                    <a:pt x="12660" y="7135"/>
                  </a:lnTo>
                  <a:cubicBezTo>
                    <a:pt x="12011" y="5964"/>
                    <a:pt x="11174" y="4897"/>
                    <a:pt x="10211" y="3955"/>
                  </a:cubicBezTo>
                  <a:cubicBezTo>
                    <a:pt x="9249" y="3013"/>
                    <a:pt x="8140" y="2218"/>
                    <a:pt x="6947" y="1591"/>
                  </a:cubicBezTo>
                  <a:cubicBezTo>
                    <a:pt x="6403" y="1319"/>
                    <a:pt x="5838" y="1047"/>
                    <a:pt x="5253" y="837"/>
                  </a:cubicBezTo>
                  <a:cubicBezTo>
                    <a:pt x="4729" y="649"/>
                    <a:pt x="4206" y="503"/>
                    <a:pt x="3662" y="377"/>
                  </a:cubicBezTo>
                  <a:cubicBezTo>
                    <a:pt x="2867" y="189"/>
                    <a:pt x="2030" y="63"/>
                    <a:pt x="1214" y="21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9" name="Google Shape;3759;p31"/>
            <p:cNvSpPr/>
            <p:nvPr/>
          </p:nvSpPr>
          <p:spPr>
            <a:xfrm>
              <a:off x="5031653" y="566386"/>
              <a:ext cx="355008" cy="344396"/>
            </a:xfrm>
            <a:custGeom>
              <a:rect b="b" l="l" r="r" t="t"/>
              <a:pathLst>
                <a:path extrusionOk="0" h="15610" w="16091">
                  <a:moveTo>
                    <a:pt x="1" y="0"/>
                  </a:moveTo>
                  <a:lnTo>
                    <a:pt x="1" y="523"/>
                  </a:lnTo>
                  <a:lnTo>
                    <a:pt x="524" y="523"/>
                  </a:lnTo>
                  <a:lnTo>
                    <a:pt x="1277" y="544"/>
                  </a:lnTo>
                  <a:cubicBezTo>
                    <a:pt x="2156" y="586"/>
                    <a:pt x="3056" y="712"/>
                    <a:pt x="3934" y="921"/>
                  </a:cubicBezTo>
                  <a:cubicBezTo>
                    <a:pt x="4499" y="1046"/>
                    <a:pt x="5085" y="1235"/>
                    <a:pt x="5650" y="1423"/>
                  </a:cubicBezTo>
                  <a:cubicBezTo>
                    <a:pt x="6278" y="1653"/>
                    <a:pt x="6885" y="1925"/>
                    <a:pt x="7470" y="2239"/>
                  </a:cubicBezTo>
                  <a:cubicBezTo>
                    <a:pt x="8768" y="2909"/>
                    <a:pt x="9939" y="3767"/>
                    <a:pt x="10986" y="4771"/>
                  </a:cubicBezTo>
                  <a:cubicBezTo>
                    <a:pt x="12032" y="5796"/>
                    <a:pt x="12932" y="6947"/>
                    <a:pt x="13643" y="8223"/>
                  </a:cubicBezTo>
                  <a:lnTo>
                    <a:pt x="14124" y="9102"/>
                  </a:lnTo>
                  <a:cubicBezTo>
                    <a:pt x="14166" y="9207"/>
                    <a:pt x="14208" y="9332"/>
                    <a:pt x="14271" y="9437"/>
                  </a:cubicBezTo>
                  <a:cubicBezTo>
                    <a:pt x="14354" y="9625"/>
                    <a:pt x="14438" y="9813"/>
                    <a:pt x="14501" y="10002"/>
                  </a:cubicBezTo>
                  <a:lnTo>
                    <a:pt x="14647" y="10337"/>
                  </a:lnTo>
                  <a:lnTo>
                    <a:pt x="14836" y="10881"/>
                  </a:lnTo>
                  <a:cubicBezTo>
                    <a:pt x="14898" y="11069"/>
                    <a:pt x="14961" y="11278"/>
                    <a:pt x="15003" y="11466"/>
                  </a:cubicBezTo>
                  <a:cubicBezTo>
                    <a:pt x="15024" y="11550"/>
                    <a:pt x="15066" y="11634"/>
                    <a:pt x="15087" y="11697"/>
                  </a:cubicBezTo>
                  <a:cubicBezTo>
                    <a:pt x="15317" y="12575"/>
                    <a:pt x="15463" y="13454"/>
                    <a:pt x="15547" y="14333"/>
                  </a:cubicBezTo>
                  <a:lnTo>
                    <a:pt x="15547" y="14479"/>
                  </a:lnTo>
                  <a:cubicBezTo>
                    <a:pt x="15568" y="14731"/>
                    <a:pt x="15568" y="14940"/>
                    <a:pt x="15568" y="15086"/>
                  </a:cubicBezTo>
                  <a:lnTo>
                    <a:pt x="15568" y="15609"/>
                  </a:lnTo>
                  <a:lnTo>
                    <a:pt x="16091" y="15588"/>
                  </a:lnTo>
                  <a:lnTo>
                    <a:pt x="16091" y="15065"/>
                  </a:lnTo>
                  <a:cubicBezTo>
                    <a:pt x="16091" y="14898"/>
                    <a:pt x="16070" y="14689"/>
                    <a:pt x="16049" y="14417"/>
                  </a:cubicBezTo>
                  <a:lnTo>
                    <a:pt x="16028" y="14270"/>
                  </a:lnTo>
                  <a:cubicBezTo>
                    <a:pt x="15965" y="13350"/>
                    <a:pt x="15798" y="12429"/>
                    <a:pt x="15568" y="11550"/>
                  </a:cubicBezTo>
                  <a:cubicBezTo>
                    <a:pt x="15526" y="11466"/>
                    <a:pt x="15505" y="11383"/>
                    <a:pt x="15484" y="11299"/>
                  </a:cubicBezTo>
                  <a:cubicBezTo>
                    <a:pt x="15442" y="11111"/>
                    <a:pt x="15380" y="10901"/>
                    <a:pt x="15296" y="10692"/>
                  </a:cubicBezTo>
                  <a:lnTo>
                    <a:pt x="15191" y="10378"/>
                  </a:lnTo>
                  <a:lnTo>
                    <a:pt x="14982" y="9813"/>
                  </a:lnTo>
                  <a:cubicBezTo>
                    <a:pt x="14898" y="9604"/>
                    <a:pt x="14815" y="9395"/>
                    <a:pt x="14710" y="9207"/>
                  </a:cubicBezTo>
                  <a:cubicBezTo>
                    <a:pt x="14668" y="9102"/>
                    <a:pt x="14626" y="8997"/>
                    <a:pt x="14564" y="8872"/>
                  </a:cubicBezTo>
                  <a:lnTo>
                    <a:pt x="14208" y="8181"/>
                  </a:lnTo>
                  <a:lnTo>
                    <a:pt x="14082" y="7951"/>
                  </a:lnTo>
                  <a:cubicBezTo>
                    <a:pt x="13350" y="6633"/>
                    <a:pt x="12429" y="5440"/>
                    <a:pt x="11362" y="4394"/>
                  </a:cubicBezTo>
                  <a:cubicBezTo>
                    <a:pt x="10818" y="3871"/>
                    <a:pt x="10232" y="3390"/>
                    <a:pt x="9605" y="2930"/>
                  </a:cubicBezTo>
                  <a:cubicBezTo>
                    <a:pt x="9019" y="2511"/>
                    <a:pt x="8391" y="2114"/>
                    <a:pt x="7722" y="1779"/>
                  </a:cubicBezTo>
                  <a:cubicBezTo>
                    <a:pt x="7115" y="1444"/>
                    <a:pt x="6487" y="1172"/>
                    <a:pt x="5838" y="942"/>
                  </a:cubicBezTo>
                  <a:cubicBezTo>
                    <a:pt x="4374" y="419"/>
                    <a:pt x="2867" y="105"/>
                    <a:pt x="1319" y="21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0" name="Google Shape;3760;p31"/>
            <p:cNvSpPr/>
            <p:nvPr/>
          </p:nvSpPr>
          <p:spPr>
            <a:xfrm>
              <a:off x="5030263" y="446830"/>
              <a:ext cx="476440" cy="461636"/>
            </a:xfrm>
            <a:custGeom>
              <a:rect b="b" l="l" r="r" t="t"/>
              <a:pathLst>
                <a:path extrusionOk="0" h="20924" w="21595">
                  <a:moveTo>
                    <a:pt x="1" y="0"/>
                  </a:moveTo>
                  <a:lnTo>
                    <a:pt x="1" y="523"/>
                  </a:lnTo>
                  <a:lnTo>
                    <a:pt x="817" y="523"/>
                  </a:lnTo>
                  <a:cubicBezTo>
                    <a:pt x="1026" y="523"/>
                    <a:pt x="1298" y="544"/>
                    <a:pt x="1633" y="544"/>
                  </a:cubicBezTo>
                  <a:cubicBezTo>
                    <a:pt x="2847" y="607"/>
                    <a:pt x="4039" y="795"/>
                    <a:pt x="5232" y="1067"/>
                  </a:cubicBezTo>
                  <a:cubicBezTo>
                    <a:pt x="6906" y="1444"/>
                    <a:pt x="8517" y="2051"/>
                    <a:pt x="10044" y="2867"/>
                  </a:cubicBezTo>
                  <a:cubicBezTo>
                    <a:pt x="10902" y="3306"/>
                    <a:pt x="11718" y="3808"/>
                    <a:pt x="12513" y="4373"/>
                  </a:cubicBezTo>
                  <a:cubicBezTo>
                    <a:pt x="13329" y="4959"/>
                    <a:pt x="14083" y="5608"/>
                    <a:pt x="14815" y="6298"/>
                  </a:cubicBezTo>
                  <a:cubicBezTo>
                    <a:pt x="16217" y="7679"/>
                    <a:pt x="17430" y="9227"/>
                    <a:pt x="18393" y="10943"/>
                  </a:cubicBezTo>
                  <a:cubicBezTo>
                    <a:pt x="19857" y="13496"/>
                    <a:pt x="20736" y="16341"/>
                    <a:pt x="20987" y="19292"/>
                  </a:cubicBezTo>
                  <a:cubicBezTo>
                    <a:pt x="21008" y="19689"/>
                    <a:pt x="21050" y="20066"/>
                    <a:pt x="21050" y="20296"/>
                  </a:cubicBezTo>
                  <a:lnTo>
                    <a:pt x="21050" y="20924"/>
                  </a:lnTo>
                  <a:lnTo>
                    <a:pt x="21594" y="20924"/>
                  </a:lnTo>
                  <a:lnTo>
                    <a:pt x="21573" y="20296"/>
                  </a:lnTo>
                  <a:cubicBezTo>
                    <a:pt x="21573" y="20045"/>
                    <a:pt x="21552" y="19710"/>
                    <a:pt x="21510" y="19250"/>
                  </a:cubicBezTo>
                  <a:cubicBezTo>
                    <a:pt x="21259" y="16237"/>
                    <a:pt x="20360" y="13307"/>
                    <a:pt x="18874" y="10692"/>
                  </a:cubicBezTo>
                  <a:cubicBezTo>
                    <a:pt x="17870" y="8934"/>
                    <a:pt x="16635" y="7323"/>
                    <a:pt x="15192" y="5921"/>
                  </a:cubicBezTo>
                  <a:cubicBezTo>
                    <a:pt x="14438" y="5210"/>
                    <a:pt x="13664" y="4540"/>
                    <a:pt x="12827" y="3955"/>
                  </a:cubicBezTo>
                  <a:cubicBezTo>
                    <a:pt x="12032" y="3369"/>
                    <a:pt x="11174" y="2846"/>
                    <a:pt x="10295" y="2385"/>
                  </a:cubicBezTo>
                  <a:cubicBezTo>
                    <a:pt x="9479" y="1946"/>
                    <a:pt x="8621" y="1569"/>
                    <a:pt x="7743" y="1255"/>
                  </a:cubicBezTo>
                  <a:cubicBezTo>
                    <a:pt x="6969" y="963"/>
                    <a:pt x="6173" y="732"/>
                    <a:pt x="5357" y="544"/>
                  </a:cubicBezTo>
                  <a:cubicBezTo>
                    <a:pt x="4144" y="251"/>
                    <a:pt x="2909" y="84"/>
                    <a:pt x="1654" y="21"/>
                  </a:cubicBezTo>
                  <a:cubicBezTo>
                    <a:pt x="1340" y="0"/>
                    <a:pt x="1047" y="0"/>
                    <a:pt x="8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1" name="Google Shape;3761;p31"/>
            <p:cNvSpPr/>
            <p:nvPr/>
          </p:nvSpPr>
          <p:spPr>
            <a:xfrm>
              <a:off x="5030726" y="482372"/>
              <a:ext cx="439970" cy="427020"/>
            </a:xfrm>
            <a:custGeom>
              <a:rect b="b" l="l" r="r" t="t"/>
              <a:pathLst>
                <a:path extrusionOk="0" h="19355" w="19942">
                  <a:moveTo>
                    <a:pt x="1" y="0"/>
                  </a:moveTo>
                  <a:lnTo>
                    <a:pt x="1" y="523"/>
                  </a:lnTo>
                  <a:lnTo>
                    <a:pt x="796" y="523"/>
                  </a:lnTo>
                  <a:lnTo>
                    <a:pt x="1528" y="544"/>
                  </a:lnTo>
                  <a:cubicBezTo>
                    <a:pt x="2637" y="607"/>
                    <a:pt x="3746" y="774"/>
                    <a:pt x="4834" y="1025"/>
                  </a:cubicBezTo>
                  <a:cubicBezTo>
                    <a:pt x="6383" y="1381"/>
                    <a:pt x="7868" y="1925"/>
                    <a:pt x="9270" y="2678"/>
                  </a:cubicBezTo>
                  <a:cubicBezTo>
                    <a:pt x="10065" y="3076"/>
                    <a:pt x="10818" y="3557"/>
                    <a:pt x="11551" y="4080"/>
                  </a:cubicBezTo>
                  <a:cubicBezTo>
                    <a:pt x="12304" y="4624"/>
                    <a:pt x="13015" y="5210"/>
                    <a:pt x="13664" y="5859"/>
                  </a:cubicBezTo>
                  <a:cubicBezTo>
                    <a:pt x="16949" y="9018"/>
                    <a:pt x="18958" y="13266"/>
                    <a:pt x="19355" y="17806"/>
                  </a:cubicBezTo>
                  <a:lnTo>
                    <a:pt x="19355" y="17869"/>
                  </a:lnTo>
                  <a:cubicBezTo>
                    <a:pt x="19376" y="18246"/>
                    <a:pt x="19418" y="18539"/>
                    <a:pt x="19418" y="18748"/>
                  </a:cubicBezTo>
                  <a:lnTo>
                    <a:pt x="19418" y="19355"/>
                  </a:lnTo>
                  <a:lnTo>
                    <a:pt x="19941" y="19334"/>
                  </a:lnTo>
                  <a:lnTo>
                    <a:pt x="19920" y="18748"/>
                  </a:lnTo>
                  <a:cubicBezTo>
                    <a:pt x="19920" y="18518"/>
                    <a:pt x="19899" y="18204"/>
                    <a:pt x="19857" y="17827"/>
                  </a:cubicBezTo>
                  <a:lnTo>
                    <a:pt x="19857" y="17764"/>
                  </a:lnTo>
                  <a:cubicBezTo>
                    <a:pt x="19627" y="15002"/>
                    <a:pt x="18790" y="12303"/>
                    <a:pt x="17430" y="9876"/>
                  </a:cubicBezTo>
                  <a:cubicBezTo>
                    <a:pt x="16510" y="8244"/>
                    <a:pt x="15359" y="6779"/>
                    <a:pt x="14020" y="5482"/>
                  </a:cubicBezTo>
                  <a:cubicBezTo>
                    <a:pt x="12681" y="4185"/>
                    <a:pt x="11174" y="3076"/>
                    <a:pt x="9521" y="2218"/>
                  </a:cubicBezTo>
                  <a:cubicBezTo>
                    <a:pt x="8747" y="1800"/>
                    <a:pt x="7973" y="1465"/>
                    <a:pt x="7157" y="1172"/>
                  </a:cubicBezTo>
                  <a:cubicBezTo>
                    <a:pt x="5357" y="502"/>
                    <a:pt x="3474" y="126"/>
                    <a:pt x="1549" y="21"/>
                  </a:cubicBezTo>
                  <a:cubicBezTo>
                    <a:pt x="1256" y="0"/>
                    <a:pt x="1026" y="0"/>
                    <a:pt x="8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2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b="1" sz="3500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●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○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■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●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○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■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●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○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eo"/>
              <a:buChar char="■"/>
              <a:defRPr>
                <a:solidFill>
                  <a:schemeClr val="dk1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5" name="Shape 3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6" name="Google Shape;3766;p32"/>
          <p:cNvSpPr txBox="1"/>
          <p:nvPr>
            <p:ph type="ctrTitle"/>
          </p:nvPr>
        </p:nvSpPr>
        <p:spPr>
          <a:xfrm>
            <a:off x="1170425" y="718550"/>
            <a:ext cx="7009200" cy="220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Greek Mythology</a:t>
            </a:r>
            <a:endParaRPr/>
          </a:p>
        </p:txBody>
      </p:sp>
      <p:sp>
        <p:nvSpPr>
          <p:cNvPr id="3767" name="Google Shape;3767;p32"/>
          <p:cNvSpPr txBox="1"/>
          <p:nvPr>
            <p:ph idx="1" type="subTitle"/>
          </p:nvPr>
        </p:nvSpPr>
        <p:spPr>
          <a:xfrm>
            <a:off x="1646825" y="3103475"/>
            <a:ext cx="6056400" cy="6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Specifically the Myth of Orpheus &amp; Eurydice</a:t>
            </a:r>
            <a:endParaRPr sz="1800"/>
          </a:p>
        </p:txBody>
      </p:sp>
      <p:grpSp>
        <p:nvGrpSpPr>
          <p:cNvPr id="3768" name="Google Shape;3768;p32"/>
          <p:cNvGrpSpPr/>
          <p:nvPr/>
        </p:nvGrpSpPr>
        <p:grpSpPr>
          <a:xfrm flipH="1">
            <a:off x="-23664" y="3103481"/>
            <a:ext cx="1194077" cy="2099281"/>
            <a:chOff x="6488500" y="1458575"/>
            <a:chExt cx="1575300" cy="2769500"/>
          </a:xfrm>
        </p:grpSpPr>
        <p:sp>
          <p:nvSpPr>
            <p:cNvPr id="3769" name="Google Shape;3769;p32"/>
            <p:cNvSpPr/>
            <p:nvPr/>
          </p:nvSpPr>
          <p:spPr>
            <a:xfrm>
              <a:off x="6691975" y="4087125"/>
              <a:ext cx="1371825" cy="140950"/>
            </a:xfrm>
            <a:custGeom>
              <a:rect b="b" l="l" r="r" t="t"/>
              <a:pathLst>
                <a:path extrusionOk="0" h="5638" w="54873">
                  <a:moveTo>
                    <a:pt x="27453" y="1"/>
                  </a:moveTo>
                  <a:cubicBezTo>
                    <a:pt x="12276" y="1"/>
                    <a:pt x="0" y="1235"/>
                    <a:pt x="0" y="2803"/>
                  </a:cubicBezTo>
                  <a:cubicBezTo>
                    <a:pt x="0" y="4404"/>
                    <a:pt x="12276" y="5638"/>
                    <a:pt x="27453" y="5638"/>
                  </a:cubicBezTo>
                  <a:cubicBezTo>
                    <a:pt x="42598" y="5638"/>
                    <a:pt x="54873" y="4370"/>
                    <a:pt x="54873" y="2803"/>
                  </a:cubicBezTo>
                  <a:cubicBezTo>
                    <a:pt x="54873" y="1268"/>
                    <a:pt x="42598" y="1"/>
                    <a:pt x="27453" y="1"/>
                  </a:cubicBezTo>
                  <a:close/>
                </a:path>
              </a:pathLst>
            </a:custGeom>
            <a:solidFill>
              <a:srgbClr val="B7E4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0" name="Google Shape;3770;p32"/>
            <p:cNvSpPr/>
            <p:nvPr/>
          </p:nvSpPr>
          <p:spPr>
            <a:xfrm>
              <a:off x="6818725" y="3720200"/>
              <a:ext cx="1172525" cy="483275"/>
            </a:xfrm>
            <a:custGeom>
              <a:rect b="b" l="l" r="r" t="t"/>
              <a:pathLst>
                <a:path extrusionOk="0" h="19331" w="46901">
                  <a:moveTo>
                    <a:pt x="5438" y="0"/>
                  </a:moveTo>
                  <a:cubicBezTo>
                    <a:pt x="4704" y="167"/>
                    <a:pt x="4104" y="601"/>
                    <a:pt x="3670" y="1168"/>
                  </a:cubicBezTo>
                  <a:cubicBezTo>
                    <a:pt x="3203" y="1735"/>
                    <a:pt x="3103" y="2502"/>
                    <a:pt x="3370" y="3203"/>
                  </a:cubicBezTo>
                  <a:cubicBezTo>
                    <a:pt x="3637" y="3736"/>
                    <a:pt x="4070" y="4170"/>
                    <a:pt x="4604" y="4437"/>
                  </a:cubicBezTo>
                  <a:cubicBezTo>
                    <a:pt x="5204" y="4804"/>
                    <a:pt x="5838" y="5071"/>
                    <a:pt x="6505" y="5238"/>
                  </a:cubicBezTo>
                  <a:cubicBezTo>
                    <a:pt x="6739" y="6238"/>
                    <a:pt x="6105" y="7372"/>
                    <a:pt x="5305" y="8040"/>
                  </a:cubicBezTo>
                  <a:cubicBezTo>
                    <a:pt x="4504" y="8707"/>
                    <a:pt x="3537" y="9074"/>
                    <a:pt x="2603" y="9541"/>
                  </a:cubicBezTo>
                  <a:cubicBezTo>
                    <a:pt x="1702" y="10041"/>
                    <a:pt x="801" y="10675"/>
                    <a:pt x="401" y="11609"/>
                  </a:cubicBezTo>
                  <a:cubicBezTo>
                    <a:pt x="1" y="12743"/>
                    <a:pt x="201" y="14010"/>
                    <a:pt x="1001" y="14944"/>
                  </a:cubicBezTo>
                  <a:cubicBezTo>
                    <a:pt x="1035" y="15011"/>
                    <a:pt x="1068" y="15078"/>
                    <a:pt x="1135" y="15145"/>
                  </a:cubicBezTo>
                  <a:cubicBezTo>
                    <a:pt x="2002" y="16045"/>
                    <a:pt x="3070" y="16746"/>
                    <a:pt x="4270" y="17146"/>
                  </a:cubicBezTo>
                  <a:cubicBezTo>
                    <a:pt x="8674" y="18914"/>
                    <a:pt x="13477" y="19114"/>
                    <a:pt x="18214" y="19281"/>
                  </a:cubicBezTo>
                  <a:cubicBezTo>
                    <a:pt x="19081" y="19314"/>
                    <a:pt x="21283" y="19331"/>
                    <a:pt x="23484" y="19331"/>
                  </a:cubicBezTo>
                  <a:cubicBezTo>
                    <a:pt x="25686" y="19331"/>
                    <a:pt x="27887" y="19314"/>
                    <a:pt x="28755" y="19281"/>
                  </a:cubicBezTo>
                  <a:cubicBezTo>
                    <a:pt x="33491" y="19114"/>
                    <a:pt x="38295" y="18914"/>
                    <a:pt x="42698" y="17146"/>
                  </a:cubicBezTo>
                  <a:cubicBezTo>
                    <a:pt x="43899" y="16746"/>
                    <a:pt x="44966" y="16045"/>
                    <a:pt x="45834" y="15145"/>
                  </a:cubicBezTo>
                  <a:cubicBezTo>
                    <a:pt x="46034" y="14911"/>
                    <a:pt x="46167" y="14678"/>
                    <a:pt x="46301" y="14444"/>
                  </a:cubicBezTo>
                  <a:cubicBezTo>
                    <a:pt x="46801" y="13577"/>
                    <a:pt x="46901" y="12543"/>
                    <a:pt x="46567" y="11609"/>
                  </a:cubicBezTo>
                  <a:cubicBezTo>
                    <a:pt x="46167" y="10675"/>
                    <a:pt x="45266" y="10041"/>
                    <a:pt x="44332" y="9541"/>
                  </a:cubicBezTo>
                  <a:cubicBezTo>
                    <a:pt x="43432" y="9074"/>
                    <a:pt x="42464" y="8707"/>
                    <a:pt x="41664" y="8040"/>
                  </a:cubicBezTo>
                  <a:cubicBezTo>
                    <a:pt x="40863" y="7406"/>
                    <a:pt x="40196" y="6238"/>
                    <a:pt x="40430" y="5238"/>
                  </a:cubicBezTo>
                  <a:cubicBezTo>
                    <a:pt x="41097" y="5071"/>
                    <a:pt x="41764" y="4804"/>
                    <a:pt x="42331" y="4437"/>
                  </a:cubicBezTo>
                  <a:cubicBezTo>
                    <a:pt x="42865" y="4170"/>
                    <a:pt x="43298" y="3736"/>
                    <a:pt x="43599" y="3203"/>
                  </a:cubicBezTo>
                  <a:cubicBezTo>
                    <a:pt x="43832" y="2502"/>
                    <a:pt x="43732" y="1735"/>
                    <a:pt x="43298" y="1168"/>
                  </a:cubicBezTo>
                  <a:cubicBezTo>
                    <a:pt x="42831" y="601"/>
                    <a:pt x="42231" y="167"/>
                    <a:pt x="41530" y="0"/>
                  </a:cubicBezTo>
                  <a:close/>
                </a:path>
              </a:pathLst>
            </a:custGeom>
            <a:solidFill>
              <a:srgbClr val="FBDE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71" name="Google Shape;3771;p32"/>
            <p:cNvGrpSpPr/>
            <p:nvPr/>
          </p:nvGrpSpPr>
          <p:grpSpPr>
            <a:xfrm>
              <a:off x="6818725" y="3720200"/>
              <a:ext cx="1172525" cy="373625"/>
              <a:chOff x="6818725" y="3720200"/>
              <a:chExt cx="1172525" cy="373625"/>
            </a:xfrm>
          </p:grpSpPr>
          <p:sp>
            <p:nvSpPr>
              <p:cNvPr id="3772" name="Google Shape;3772;p32"/>
              <p:cNvSpPr/>
              <p:nvPr/>
            </p:nvSpPr>
            <p:spPr>
              <a:xfrm>
                <a:off x="6818725" y="3720200"/>
                <a:ext cx="263550" cy="373625"/>
              </a:xfrm>
              <a:custGeom>
                <a:rect b="b" l="l" r="r" t="t"/>
                <a:pathLst>
                  <a:path extrusionOk="0" h="14945" w="10542">
                    <a:moveTo>
                      <a:pt x="5438" y="0"/>
                    </a:moveTo>
                    <a:cubicBezTo>
                      <a:pt x="4737" y="167"/>
                      <a:pt x="4104" y="568"/>
                      <a:pt x="3670" y="1135"/>
                    </a:cubicBezTo>
                    <a:cubicBezTo>
                      <a:pt x="3236" y="1735"/>
                      <a:pt x="3103" y="2502"/>
                      <a:pt x="3370" y="3169"/>
                    </a:cubicBezTo>
                    <a:cubicBezTo>
                      <a:pt x="3637" y="3736"/>
                      <a:pt x="4070" y="4170"/>
                      <a:pt x="4604" y="4437"/>
                    </a:cubicBezTo>
                    <a:cubicBezTo>
                      <a:pt x="5204" y="4771"/>
                      <a:pt x="5838" y="5037"/>
                      <a:pt x="6505" y="5204"/>
                    </a:cubicBezTo>
                    <a:cubicBezTo>
                      <a:pt x="6772" y="6205"/>
                      <a:pt x="6105" y="7372"/>
                      <a:pt x="5305" y="8040"/>
                    </a:cubicBezTo>
                    <a:cubicBezTo>
                      <a:pt x="4504" y="8707"/>
                      <a:pt x="3537" y="9074"/>
                      <a:pt x="2603" y="9541"/>
                    </a:cubicBezTo>
                    <a:cubicBezTo>
                      <a:pt x="1702" y="10008"/>
                      <a:pt x="801" y="10641"/>
                      <a:pt x="401" y="11609"/>
                    </a:cubicBezTo>
                    <a:cubicBezTo>
                      <a:pt x="1" y="12743"/>
                      <a:pt x="234" y="14010"/>
                      <a:pt x="1001" y="14944"/>
                    </a:cubicBezTo>
                    <a:cubicBezTo>
                      <a:pt x="1302" y="13810"/>
                      <a:pt x="1969" y="12843"/>
                      <a:pt x="2869" y="12142"/>
                    </a:cubicBezTo>
                    <a:cubicBezTo>
                      <a:pt x="3441" y="11745"/>
                      <a:pt x="4123" y="11533"/>
                      <a:pt x="4820" y="11533"/>
                    </a:cubicBezTo>
                    <a:cubicBezTo>
                      <a:pt x="5059" y="11533"/>
                      <a:pt x="5299" y="11558"/>
                      <a:pt x="5538" y="11609"/>
                    </a:cubicBezTo>
                    <a:cubicBezTo>
                      <a:pt x="5738" y="11675"/>
                      <a:pt x="5905" y="11742"/>
                      <a:pt x="6072" y="11809"/>
                    </a:cubicBezTo>
                    <a:cubicBezTo>
                      <a:pt x="5805" y="10875"/>
                      <a:pt x="5972" y="9874"/>
                      <a:pt x="6505" y="9074"/>
                    </a:cubicBezTo>
                    <a:cubicBezTo>
                      <a:pt x="7039" y="8306"/>
                      <a:pt x="7740" y="7606"/>
                      <a:pt x="8540" y="7106"/>
                    </a:cubicBezTo>
                    <a:cubicBezTo>
                      <a:pt x="9141" y="6639"/>
                      <a:pt x="9808" y="6272"/>
                      <a:pt x="10542" y="6071"/>
                    </a:cubicBezTo>
                    <a:lnTo>
                      <a:pt x="10508" y="6071"/>
                    </a:lnTo>
                    <a:cubicBezTo>
                      <a:pt x="9608" y="5304"/>
                      <a:pt x="8940" y="4304"/>
                      <a:pt x="8640" y="3169"/>
                    </a:cubicBezTo>
                    <a:cubicBezTo>
                      <a:pt x="8373" y="2069"/>
                      <a:pt x="8507" y="934"/>
                      <a:pt x="9041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3" name="Google Shape;3773;p32"/>
              <p:cNvSpPr/>
              <p:nvPr/>
            </p:nvSpPr>
            <p:spPr>
              <a:xfrm>
                <a:off x="7742725" y="3720200"/>
                <a:ext cx="248525" cy="361125"/>
              </a:xfrm>
              <a:custGeom>
                <a:rect b="b" l="l" r="r" t="t"/>
                <a:pathLst>
                  <a:path extrusionOk="0" h="14445" w="9941">
                    <a:moveTo>
                      <a:pt x="1468" y="0"/>
                    </a:moveTo>
                    <a:cubicBezTo>
                      <a:pt x="2002" y="968"/>
                      <a:pt x="2135" y="2102"/>
                      <a:pt x="1869" y="3169"/>
                    </a:cubicBezTo>
                    <a:cubicBezTo>
                      <a:pt x="1535" y="4304"/>
                      <a:pt x="901" y="5338"/>
                      <a:pt x="1" y="6105"/>
                    </a:cubicBezTo>
                    <a:lnTo>
                      <a:pt x="67" y="6105"/>
                    </a:lnTo>
                    <a:cubicBezTo>
                      <a:pt x="768" y="6338"/>
                      <a:pt x="1435" y="6672"/>
                      <a:pt x="2002" y="7106"/>
                    </a:cubicBezTo>
                    <a:cubicBezTo>
                      <a:pt x="2803" y="7639"/>
                      <a:pt x="3470" y="8306"/>
                      <a:pt x="4037" y="9107"/>
                    </a:cubicBezTo>
                    <a:cubicBezTo>
                      <a:pt x="4537" y="9908"/>
                      <a:pt x="4971" y="11342"/>
                      <a:pt x="4671" y="12243"/>
                    </a:cubicBezTo>
                    <a:cubicBezTo>
                      <a:pt x="5225" y="11947"/>
                      <a:pt x="5800" y="11753"/>
                      <a:pt x="6362" y="11753"/>
                    </a:cubicBezTo>
                    <a:cubicBezTo>
                      <a:pt x="6813" y="11753"/>
                      <a:pt x="7256" y="11878"/>
                      <a:pt x="7673" y="12176"/>
                    </a:cubicBezTo>
                    <a:cubicBezTo>
                      <a:pt x="8440" y="12743"/>
                      <a:pt x="9007" y="13543"/>
                      <a:pt x="9341" y="14444"/>
                    </a:cubicBezTo>
                    <a:cubicBezTo>
                      <a:pt x="9841" y="13577"/>
                      <a:pt x="9941" y="12543"/>
                      <a:pt x="9607" y="11609"/>
                    </a:cubicBezTo>
                    <a:cubicBezTo>
                      <a:pt x="9207" y="10675"/>
                      <a:pt x="8306" y="10041"/>
                      <a:pt x="7406" y="9541"/>
                    </a:cubicBezTo>
                    <a:cubicBezTo>
                      <a:pt x="6472" y="9074"/>
                      <a:pt x="5504" y="8707"/>
                      <a:pt x="4704" y="8040"/>
                    </a:cubicBezTo>
                    <a:cubicBezTo>
                      <a:pt x="3903" y="7406"/>
                      <a:pt x="3236" y="6238"/>
                      <a:pt x="3503" y="5238"/>
                    </a:cubicBezTo>
                    <a:cubicBezTo>
                      <a:pt x="4170" y="5071"/>
                      <a:pt x="4804" y="4804"/>
                      <a:pt x="5404" y="4470"/>
                    </a:cubicBezTo>
                    <a:cubicBezTo>
                      <a:pt x="5938" y="4170"/>
                      <a:pt x="6372" y="3736"/>
                      <a:pt x="6639" y="3203"/>
                    </a:cubicBezTo>
                    <a:cubicBezTo>
                      <a:pt x="6905" y="2502"/>
                      <a:pt x="6772" y="1735"/>
                      <a:pt x="6338" y="1168"/>
                    </a:cubicBezTo>
                    <a:cubicBezTo>
                      <a:pt x="5905" y="601"/>
                      <a:pt x="5271" y="167"/>
                      <a:pt x="4570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774" name="Google Shape;3774;p32"/>
            <p:cNvSpPr/>
            <p:nvPr/>
          </p:nvSpPr>
          <p:spPr>
            <a:xfrm>
              <a:off x="6615250" y="1551675"/>
              <a:ext cx="1416050" cy="2309975"/>
            </a:xfrm>
            <a:custGeom>
              <a:rect b="b" l="l" r="r" t="t"/>
              <a:pathLst>
                <a:path extrusionOk="0" h="92399" w="56642">
                  <a:moveTo>
                    <a:pt x="15824" y="0"/>
                  </a:moveTo>
                  <a:cubicBezTo>
                    <a:pt x="15552" y="0"/>
                    <a:pt x="15280" y="15"/>
                    <a:pt x="15011" y="46"/>
                  </a:cubicBezTo>
                  <a:cubicBezTo>
                    <a:pt x="12843" y="346"/>
                    <a:pt x="10675" y="2281"/>
                    <a:pt x="11109" y="4416"/>
                  </a:cubicBezTo>
                  <a:cubicBezTo>
                    <a:pt x="11175" y="4749"/>
                    <a:pt x="11275" y="5150"/>
                    <a:pt x="11042" y="5417"/>
                  </a:cubicBezTo>
                  <a:cubicBezTo>
                    <a:pt x="10908" y="5550"/>
                    <a:pt x="10708" y="5650"/>
                    <a:pt x="10475" y="5650"/>
                  </a:cubicBezTo>
                  <a:cubicBezTo>
                    <a:pt x="9874" y="5817"/>
                    <a:pt x="9274" y="5917"/>
                    <a:pt x="8673" y="6084"/>
                  </a:cubicBezTo>
                  <a:cubicBezTo>
                    <a:pt x="8073" y="6217"/>
                    <a:pt x="7506" y="6384"/>
                    <a:pt x="6939" y="6584"/>
                  </a:cubicBezTo>
                  <a:cubicBezTo>
                    <a:pt x="6338" y="6818"/>
                    <a:pt x="5738" y="7084"/>
                    <a:pt x="5204" y="7451"/>
                  </a:cubicBezTo>
                  <a:cubicBezTo>
                    <a:pt x="3637" y="8452"/>
                    <a:pt x="2436" y="10253"/>
                    <a:pt x="2703" y="12121"/>
                  </a:cubicBezTo>
                  <a:cubicBezTo>
                    <a:pt x="2803" y="12522"/>
                    <a:pt x="2869" y="12955"/>
                    <a:pt x="2903" y="13389"/>
                  </a:cubicBezTo>
                  <a:cubicBezTo>
                    <a:pt x="2903" y="14223"/>
                    <a:pt x="2402" y="14957"/>
                    <a:pt x="2002" y="15691"/>
                  </a:cubicBezTo>
                  <a:cubicBezTo>
                    <a:pt x="768" y="17792"/>
                    <a:pt x="1" y="20327"/>
                    <a:pt x="768" y="22629"/>
                  </a:cubicBezTo>
                  <a:cubicBezTo>
                    <a:pt x="1381" y="24551"/>
                    <a:pt x="3575" y="26356"/>
                    <a:pt x="5583" y="26356"/>
                  </a:cubicBezTo>
                  <a:cubicBezTo>
                    <a:pt x="5980" y="26356"/>
                    <a:pt x="6370" y="26286"/>
                    <a:pt x="6739" y="26131"/>
                  </a:cubicBezTo>
                  <a:lnTo>
                    <a:pt x="6739" y="26131"/>
                  </a:lnTo>
                  <a:cubicBezTo>
                    <a:pt x="7239" y="28366"/>
                    <a:pt x="6138" y="30935"/>
                    <a:pt x="7239" y="32970"/>
                  </a:cubicBezTo>
                  <a:cubicBezTo>
                    <a:pt x="7506" y="33337"/>
                    <a:pt x="7739" y="33737"/>
                    <a:pt x="7873" y="34170"/>
                  </a:cubicBezTo>
                  <a:cubicBezTo>
                    <a:pt x="7940" y="34738"/>
                    <a:pt x="7806" y="35271"/>
                    <a:pt x="7573" y="35772"/>
                  </a:cubicBezTo>
                  <a:cubicBezTo>
                    <a:pt x="6772" y="37673"/>
                    <a:pt x="5905" y="39541"/>
                    <a:pt x="4904" y="41376"/>
                  </a:cubicBezTo>
                  <a:cubicBezTo>
                    <a:pt x="4504" y="42109"/>
                    <a:pt x="4104" y="43010"/>
                    <a:pt x="4470" y="43777"/>
                  </a:cubicBezTo>
                  <a:cubicBezTo>
                    <a:pt x="4771" y="44278"/>
                    <a:pt x="5338" y="44645"/>
                    <a:pt x="5938" y="44745"/>
                  </a:cubicBezTo>
                  <a:cubicBezTo>
                    <a:pt x="6539" y="44845"/>
                    <a:pt x="7139" y="44945"/>
                    <a:pt x="7739" y="45112"/>
                  </a:cubicBezTo>
                  <a:cubicBezTo>
                    <a:pt x="8206" y="45245"/>
                    <a:pt x="8607" y="45579"/>
                    <a:pt x="8840" y="46046"/>
                  </a:cubicBezTo>
                  <a:cubicBezTo>
                    <a:pt x="8874" y="46146"/>
                    <a:pt x="8907" y="46246"/>
                    <a:pt x="8907" y="46346"/>
                  </a:cubicBezTo>
                  <a:lnTo>
                    <a:pt x="8907" y="46513"/>
                  </a:lnTo>
                  <a:cubicBezTo>
                    <a:pt x="8907" y="47280"/>
                    <a:pt x="8240" y="48014"/>
                    <a:pt x="8507" y="48748"/>
                  </a:cubicBezTo>
                  <a:cubicBezTo>
                    <a:pt x="8740" y="49415"/>
                    <a:pt x="9574" y="49615"/>
                    <a:pt x="10041" y="50149"/>
                  </a:cubicBezTo>
                  <a:cubicBezTo>
                    <a:pt x="9741" y="50616"/>
                    <a:pt x="9474" y="51183"/>
                    <a:pt x="9741" y="51683"/>
                  </a:cubicBezTo>
                  <a:cubicBezTo>
                    <a:pt x="9908" y="51917"/>
                    <a:pt x="10141" y="52150"/>
                    <a:pt x="10375" y="52350"/>
                  </a:cubicBezTo>
                  <a:cubicBezTo>
                    <a:pt x="11109" y="53084"/>
                    <a:pt x="11142" y="54252"/>
                    <a:pt x="11008" y="55286"/>
                  </a:cubicBezTo>
                  <a:cubicBezTo>
                    <a:pt x="11008" y="55386"/>
                    <a:pt x="10975" y="55519"/>
                    <a:pt x="10975" y="55653"/>
                  </a:cubicBezTo>
                  <a:cubicBezTo>
                    <a:pt x="10842" y="56353"/>
                    <a:pt x="10842" y="57054"/>
                    <a:pt x="10942" y="57754"/>
                  </a:cubicBezTo>
                  <a:cubicBezTo>
                    <a:pt x="10975" y="57954"/>
                    <a:pt x="11042" y="58121"/>
                    <a:pt x="11109" y="58321"/>
                  </a:cubicBezTo>
                  <a:cubicBezTo>
                    <a:pt x="11609" y="59288"/>
                    <a:pt x="12543" y="59956"/>
                    <a:pt x="13610" y="60122"/>
                  </a:cubicBezTo>
                  <a:cubicBezTo>
                    <a:pt x="14072" y="60194"/>
                    <a:pt x="14533" y="60229"/>
                    <a:pt x="14994" y="60229"/>
                  </a:cubicBezTo>
                  <a:cubicBezTo>
                    <a:pt x="15601" y="60229"/>
                    <a:pt x="16207" y="60169"/>
                    <a:pt x="16813" y="60056"/>
                  </a:cubicBezTo>
                  <a:lnTo>
                    <a:pt x="20715" y="59589"/>
                  </a:lnTo>
                  <a:cubicBezTo>
                    <a:pt x="21009" y="59534"/>
                    <a:pt x="21313" y="59509"/>
                    <a:pt x="21622" y="59509"/>
                  </a:cubicBezTo>
                  <a:cubicBezTo>
                    <a:pt x="21873" y="59509"/>
                    <a:pt x="22128" y="59525"/>
                    <a:pt x="22383" y="59555"/>
                  </a:cubicBezTo>
                  <a:cubicBezTo>
                    <a:pt x="22517" y="59589"/>
                    <a:pt x="22650" y="59622"/>
                    <a:pt x="22784" y="59689"/>
                  </a:cubicBezTo>
                  <a:cubicBezTo>
                    <a:pt x="23184" y="59822"/>
                    <a:pt x="23484" y="60089"/>
                    <a:pt x="23684" y="60423"/>
                  </a:cubicBezTo>
                  <a:cubicBezTo>
                    <a:pt x="24018" y="61090"/>
                    <a:pt x="23784" y="61890"/>
                    <a:pt x="23551" y="62591"/>
                  </a:cubicBezTo>
                  <a:cubicBezTo>
                    <a:pt x="23084" y="63892"/>
                    <a:pt x="22850" y="65393"/>
                    <a:pt x="22216" y="66694"/>
                  </a:cubicBezTo>
                  <a:cubicBezTo>
                    <a:pt x="22050" y="67061"/>
                    <a:pt x="21850" y="67394"/>
                    <a:pt x="21583" y="67728"/>
                  </a:cubicBezTo>
                  <a:cubicBezTo>
                    <a:pt x="20916" y="68528"/>
                    <a:pt x="20082" y="69229"/>
                    <a:pt x="19181" y="69729"/>
                  </a:cubicBezTo>
                  <a:cubicBezTo>
                    <a:pt x="15045" y="72198"/>
                    <a:pt x="10074" y="72898"/>
                    <a:pt x="5805" y="75066"/>
                  </a:cubicBezTo>
                  <a:cubicBezTo>
                    <a:pt x="5404" y="75267"/>
                    <a:pt x="5071" y="75500"/>
                    <a:pt x="4771" y="75800"/>
                  </a:cubicBezTo>
                  <a:cubicBezTo>
                    <a:pt x="4370" y="76234"/>
                    <a:pt x="4170" y="76801"/>
                    <a:pt x="4137" y="77368"/>
                  </a:cubicBezTo>
                  <a:cubicBezTo>
                    <a:pt x="3970" y="79536"/>
                    <a:pt x="5605" y="81404"/>
                    <a:pt x="7306" y="82739"/>
                  </a:cubicBezTo>
                  <a:cubicBezTo>
                    <a:pt x="9507" y="84373"/>
                    <a:pt x="11909" y="85774"/>
                    <a:pt x="14411" y="86908"/>
                  </a:cubicBezTo>
                  <a:cubicBezTo>
                    <a:pt x="20568" y="89894"/>
                    <a:pt x="27332" y="92399"/>
                    <a:pt x="34073" y="92399"/>
                  </a:cubicBezTo>
                  <a:cubicBezTo>
                    <a:pt x="35841" y="92399"/>
                    <a:pt x="37608" y="92226"/>
                    <a:pt x="39362" y="91845"/>
                  </a:cubicBezTo>
                  <a:cubicBezTo>
                    <a:pt x="45733" y="90444"/>
                    <a:pt x="51271" y="86308"/>
                    <a:pt x="55440" y="81271"/>
                  </a:cubicBezTo>
                  <a:cubicBezTo>
                    <a:pt x="56041" y="80504"/>
                    <a:pt x="56641" y="79670"/>
                    <a:pt x="56608" y="78702"/>
                  </a:cubicBezTo>
                  <a:cubicBezTo>
                    <a:pt x="56541" y="77735"/>
                    <a:pt x="55841" y="76901"/>
                    <a:pt x="55007" y="76401"/>
                  </a:cubicBezTo>
                  <a:cubicBezTo>
                    <a:pt x="54139" y="75934"/>
                    <a:pt x="53239" y="75533"/>
                    <a:pt x="52338" y="75200"/>
                  </a:cubicBezTo>
                  <a:cubicBezTo>
                    <a:pt x="49202" y="73665"/>
                    <a:pt x="47168" y="70263"/>
                    <a:pt x="46367" y="66894"/>
                  </a:cubicBezTo>
                  <a:cubicBezTo>
                    <a:pt x="45600" y="63491"/>
                    <a:pt x="45833" y="59956"/>
                    <a:pt x="46100" y="56453"/>
                  </a:cubicBezTo>
                  <a:cubicBezTo>
                    <a:pt x="46167" y="55519"/>
                    <a:pt x="46634" y="54752"/>
                    <a:pt x="47168" y="53951"/>
                  </a:cubicBezTo>
                  <a:cubicBezTo>
                    <a:pt x="47568" y="53384"/>
                    <a:pt x="47801" y="52717"/>
                    <a:pt x="47902" y="52050"/>
                  </a:cubicBezTo>
                  <a:cubicBezTo>
                    <a:pt x="48035" y="51450"/>
                    <a:pt x="48002" y="50816"/>
                    <a:pt x="48335" y="50315"/>
                  </a:cubicBezTo>
                  <a:cubicBezTo>
                    <a:pt x="48569" y="49982"/>
                    <a:pt x="48902" y="49715"/>
                    <a:pt x="49236" y="49515"/>
                  </a:cubicBezTo>
                  <a:cubicBezTo>
                    <a:pt x="50270" y="48714"/>
                    <a:pt x="51004" y="47580"/>
                    <a:pt x="51304" y="46279"/>
                  </a:cubicBezTo>
                  <a:cubicBezTo>
                    <a:pt x="51404" y="45645"/>
                    <a:pt x="51571" y="45012"/>
                    <a:pt x="51771" y="44411"/>
                  </a:cubicBezTo>
                  <a:cubicBezTo>
                    <a:pt x="52205" y="43544"/>
                    <a:pt x="53139" y="42943"/>
                    <a:pt x="53372" y="42009"/>
                  </a:cubicBezTo>
                  <a:cubicBezTo>
                    <a:pt x="53405" y="41876"/>
                    <a:pt x="53439" y="41776"/>
                    <a:pt x="53439" y="41676"/>
                  </a:cubicBezTo>
                  <a:cubicBezTo>
                    <a:pt x="53472" y="41442"/>
                    <a:pt x="53472" y="41209"/>
                    <a:pt x="53506" y="40975"/>
                  </a:cubicBezTo>
                  <a:cubicBezTo>
                    <a:pt x="53739" y="39941"/>
                    <a:pt x="54673" y="39274"/>
                    <a:pt x="55173" y="38340"/>
                  </a:cubicBezTo>
                  <a:cubicBezTo>
                    <a:pt x="55674" y="37373"/>
                    <a:pt x="55774" y="36205"/>
                    <a:pt x="55440" y="35171"/>
                  </a:cubicBezTo>
                  <a:cubicBezTo>
                    <a:pt x="55307" y="34671"/>
                    <a:pt x="55140" y="34170"/>
                    <a:pt x="54873" y="33703"/>
                  </a:cubicBezTo>
                  <a:cubicBezTo>
                    <a:pt x="54373" y="32803"/>
                    <a:pt x="53772" y="31936"/>
                    <a:pt x="53105" y="31102"/>
                  </a:cubicBezTo>
                  <a:cubicBezTo>
                    <a:pt x="52772" y="30668"/>
                    <a:pt x="52438" y="30201"/>
                    <a:pt x="52138" y="29734"/>
                  </a:cubicBezTo>
                  <a:cubicBezTo>
                    <a:pt x="52004" y="29534"/>
                    <a:pt x="51904" y="29367"/>
                    <a:pt x="51804" y="29200"/>
                  </a:cubicBezTo>
                  <a:cubicBezTo>
                    <a:pt x="51671" y="28967"/>
                    <a:pt x="51671" y="28633"/>
                    <a:pt x="51804" y="28400"/>
                  </a:cubicBezTo>
                  <a:cubicBezTo>
                    <a:pt x="52105" y="27833"/>
                    <a:pt x="52905" y="27299"/>
                    <a:pt x="53272" y="26698"/>
                  </a:cubicBezTo>
                  <a:cubicBezTo>
                    <a:pt x="54006" y="25598"/>
                    <a:pt x="53672" y="24197"/>
                    <a:pt x="53506" y="22896"/>
                  </a:cubicBezTo>
                  <a:cubicBezTo>
                    <a:pt x="53472" y="22395"/>
                    <a:pt x="53405" y="21928"/>
                    <a:pt x="53372" y="21428"/>
                  </a:cubicBezTo>
                  <a:cubicBezTo>
                    <a:pt x="53272" y="19994"/>
                    <a:pt x="53205" y="18526"/>
                    <a:pt x="52705" y="17258"/>
                  </a:cubicBezTo>
                  <a:cubicBezTo>
                    <a:pt x="52505" y="16658"/>
                    <a:pt x="52171" y="16124"/>
                    <a:pt x="51738" y="15657"/>
                  </a:cubicBezTo>
                  <a:cubicBezTo>
                    <a:pt x="50570" y="14390"/>
                    <a:pt x="48735" y="13923"/>
                    <a:pt x="47334" y="12889"/>
                  </a:cubicBezTo>
                  <a:cubicBezTo>
                    <a:pt x="47201" y="12788"/>
                    <a:pt x="47068" y="12655"/>
                    <a:pt x="46934" y="12522"/>
                  </a:cubicBezTo>
                  <a:cubicBezTo>
                    <a:pt x="46501" y="12188"/>
                    <a:pt x="46134" y="11688"/>
                    <a:pt x="45767" y="11287"/>
                  </a:cubicBezTo>
                  <a:cubicBezTo>
                    <a:pt x="45300" y="10687"/>
                    <a:pt x="44699" y="10253"/>
                    <a:pt x="43999" y="10020"/>
                  </a:cubicBezTo>
                  <a:cubicBezTo>
                    <a:pt x="43632" y="9986"/>
                    <a:pt x="43298" y="9886"/>
                    <a:pt x="42931" y="9786"/>
                  </a:cubicBezTo>
                  <a:cubicBezTo>
                    <a:pt x="42564" y="9519"/>
                    <a:pt x="42264" y="9186"/>
                    <a:pt x="42031" y="8819"/>
                  </a:cubicBezTo>
                  <a:cubicBezTo>
                    <a:pt x="41764" y="8452"/>
                    <a:pt x="41497" y="8118"/>
                    <a:pt x="41197" y="7785"/>
                  </a:cubicBezTo>
                  <a:cubicBezTo>
                    <a:pt x="40429" y="6984"/>
                    <a:pt x="39562" y="6317"/>
                    <a:pt x="38595" y="5783"/>
                  </a:cubicBezTo>
                  <a:cubicBezTo>
                    <a:pt x="37194" y="5016"/>
                    <a:pt x="35626" y="4583"/>
                    <a:pt x="34025" y="4516"/>
                  </a:cubicBezTo>
                  <a:cubicBezTo>
                    <a:pt x="33883" y="4508"/>
                    <a:pt x="33739" y="4503"/>
                    <a:pt x="33594" y="4503"/>
                  </a:cubicBezTo>
                  <a:cubicBezTo>
                    <a:pt x="33160" y="4503"/>
                    <a:pt x="32716" y="4541"/>
                    <a:pt x="32290" y="4616"/>
                  </a:cubicBezTo>
                  <a:lnTo>
                    <a:pt x="31990" y="4649"/>
                  </a:lnTo>
                  <a:cubicBezTo>
                    <a:pt x="31873" y="4666"/>
                    <a:pt x="31748" y="4674"/>
                    <a:pt x="31623" y="4674"/>
                  </a:cubicBezTo>
                  <a:cubicBezTo>
                    <a:pt x="31498" y="4674"/>
                    <a:pt x="31373" y="4666"/>
                    <a:pt x="31256" y="4649"/>
                  </a:cubicBezTo>
                  <a:cubicBezTo>
                    <a:pt x="30622" y="4516"/>
                    <a:pt x="30155" y="3982"/>
                    <a:pt x="29688" y="3549"/>
                  </a:cubicBezTo>
                  <a:cubicBezTo>
                    <a:pt x="28373" y="2179"/>
                    <a:pt x="26539" y="1199"/>
                    <a:pt x="24690" y="1199"/>
                  </a:cubicBezTo>
                  <a:cubicBezTo>
                    <a:pt x="24242" y="1199"/>
                    <a:pt x="23793" y="1257"/>
                    <a:pt x="23351" y="1380"/>
                  </a:cubicBezTo>
                  <a:cubicBezTo>
                    <a:pt x="23017" y="1514"/>
                    <a:pt x="22683" y="1580"/>
                    <a:pt x="22350" y="1614"/>
                  </a:cubicBezTo>
                  <a:cubicBezTo>
                    <a:pt x="21983" y="1580"/>
                    <a:pt x="21649" y="1514"/>
                    <a:pt x="21349" y="1380"/>
                  </a:cubicBezTo>
                  <a:cubicBezTo>
                    <a:pt x="20882" y="1214"/>
                    <a:pt x="20415" y="1047"/>
                    <a:pt x="19915" y="880"/>
                  </a:cubicBezTo>
                  <a:cubicBezTo>
                    <a:pt x="19181" y="613"/>
                    <a:pt x="18414" y="380"/>
                    <a:pt x="17647" y="213"/>
                  </a:cubicBezTo>
                  <a:cubicBezTo>
                    <a:pt x="17048" y="75"/>
                    <a:pt x="16433" y="0"/>
                    <a:pt x="15824" y="0"/>
                  </a:cubicBezTo>
                  <a:close/>
                </a:path>
              </a:pathLst>
            </a:custGeom>
            <a:solidFill>
              <a:srgbClr val="FBDE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75" name="Google Shape;3775;p32"/>
            <p:cNvGrpSpPr/>
            <p:nvPr/>
          </p:nvGrpSpPr>
          <p:grpSpPr>
            <a:xfrm>
              <a:off x="6708650" y="1556975"/>
              <a:ext cx="1302625" cy="1661225"/>
              <a:chOff x="6708650" y="1556975"/>
              <a:chExt cx="1302625" cy="1661225"/>
            </a:xfrm>
          </p:grpSpPr>
          <p:sp>
            <p:nvSpPr>
              <p:cNvPr id="3776" name="Google Shape;3776;p32"/>
              <p:cNvSpPr/>
              <p:nvPr/>
            </p:nvSpPr>
            <p:spPr>
              <a:xfrm>
                <a:off x="7170650" y="2737000"/>
                <a:ext cx="350275" cy="481200"/>
              </a:xfrm>
              <a:custGeom>
                <a:rect b="b" l="l" r="r" t="t"/>
                <a:pathLst>
                  <a:path extrusionOk="0" h="19248" w="14011">
                    <a:moveTo>
                      <a:pt x="14010" y="0"/>
                    </a:moveTo>
                    <a:lnTo>
                      <a:pt x="14010" y="0"/>
                    </a:lnTo>
                    <a:cubicBezTo>
                      <a:pt x="13610" y="2636"/>
                      <a:pt x="12076" y="5171"/>
                      <a:pt x="10241" y="7105"/>
                    </a:cubicBezTo>
                    <a:cubicBezTo>
                      <a:pt x="8373" y="9007"/>
                      <a:pt x="6071" y="10441"/>
                      <a:pt x="3536" y="11275"/>
                    </a:cubicBezTo>
                    <a:cubicBezTo>
                      <a:pt x="2702" y="11575"/>
                      <a:pt x="1835" y="11809"/>
                      <a:pt x="1001" y="12076"/>
                    </a:cubicBezTo>
                    <a:lnTo>
                      <a:pt x="568" y="12242"/>
                    </a:lnTo>
                    <a:cubicBezTo>
                      <a:pt x="968" y="12376"/>
                      <a:pt x="1268" y="12643"/>
                      <a:pt x="1468" y="13010"/>
                    </a:cubicBezTo>
                    <a:cubicBezTo>
                      <a:pt x="1802" y="13643"/>
                      <a:pt x="1568" y="14444"/>
                      <a:pt x="1335" y="15144"/>
                    </a:cubicBezTo>
                    <a:cubicBezTo>
                      <a:pt x="868" y="16445"/>
                      <a:pt x="634" y="17980"/>
                      <a:pt x="0" y="19247"/>
                    </a:cubicBezTo>
                    <a:cubicBezTo>
                      <a:pt x="1868" y="19014"/>
                      <a:pt x="3670" y="18413"/>
                      <a:pt x="5271" y="17479"/>
                    </a:cubicBezTo>
                    <a:cubicBezTo>
                      <a:pt x="6739" y="16512"/>
                      <a:pt x="8006" y="15378"/>
                      <a:pt x="9107" y="14010"/>
                    </a:cubicBezTo>
                    <a:cubicBezTo>
                      <a:pt x="10475" y="12509"/>
                      <a:pt x="11642" y="10808"/>
                      <a:pt x="12476" y="8973"/>
                    </a:cubicBezTo>
                    <a:cubicBezTo>
                      <a:pt x="13677" y="6171"/>
                      <a:pt x="13877" y="3036"/>
                      <a:pt x="14010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7" name="Google Shape;3777;p32"/>
              <p:cNvSpPr/>
              <p:nvPr/>
            </p:nvSpPr>
            <p:spPr>
              <a:xfrm>
                <a:off x="6886275" y="2925175"/>
                <a:ext cx="117625" cy="78700"/>
              </a:xfrm>
              <a:custGeom>
                <a:rect b="b" l="l" r="r" t="t"/>
                <a:pathLst>
                  <a:path extrusionOk="0" h="3148" w="4705">
                    <a:moveTo>
                      <a:pt x="4133" y="1"/>
                    </a:moveTo>
                    <a:cubicBezTo>
                      <a:pt x="3955" y="1"/>
                      <a:pt x="3748" y="90"/>
                      <a:pt x="3570" y="179"/>
                    </a:cubicBezTo>
                    <a:cubicBezTo>
                      <a:pt x="2903" y="579"/>
                      <a:pt x="2136" y="813"/>
                      <a:pt x="1335" y="846"/>
                    </a:cubicBezTo>
                    <a:cubicBezTo>
                      <a:pt x="968" y="846"/>
                      <a:pt x="534" y="679"/>
                      <a:pt x="134" y="679"/>
                    </a:cubicBezTo>
                    <a:cubicBezTo>
                      <a:pt x="1" y="1380"/>
                      <a:pt x="1" y="2114"/>
                      <a:pt x="101" y="2814"/>
                    </a:cubicBezTo>
                    <a:cubicBezTo>
                      <a:pt x="534" y="3014"/>
                      <a:pt x="1001" y="3114"/>
                      <a:pt x="1468" y="3148"/>
                    </a:cubicBezTo>
                    <a:cubicBezTo>
                      <a:pt x="2202" y="3048"/>
                      <a:pt x="2869" y="2814"/>
                      <a:pt x="3470" y="2380"/>
                    </a:cubicBezTo>
                    <a:cubicBezTo>
                      <a:pt x="4104" y="1947"/>
                      <a:pt x="4704" y="1213"/>
                      <a:pt x="4571" y="446"/>
                    </a:cubicBezTo>
                    <a:cubicBezTo>
                      <a:pt x="4571" y="312"/>
                      <a:pt x="4504" y="179"/>
                      <a:pt x="4370" y="79"/>
                    </a:cubicBezTo>
                    <a:cubicBezTo>
                      <a:pt x="4304" y="23"/>
                      <a:pt x="4222" y="1"/>
                      <a:pt x="4133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8" name="Google Shape;3778;p32"/>
              <p:cNvSpPr/>
              <p:nvPr/>
            </p:nvSpPr>
            <p:spPr>
              <a:xfrm>
                <a:off x="6836250" y="2661950"/>
                <a:ext cx="80075" cy="58150"/>
              </a:xfrm>
              <a:custGeom>
                <a:rect b="b" l="l" r="r" t="t"/>
                <a:pathLst>
                  <a:path extrusionOk="0" h="2326" w="3203">
                    <a:moveTo>
                      <a:pt x="3203" y="0"/>
                    </a:moveTo>
                    <a:lnTo>
                      <a:pt x="3203" y="0"/>
                    </a:lnTo>
                    <a:cubicBezTo>
                      <a:pt x="3202" y="2"/>
                      <a:pt x="3202" y="3"/>
                      <a:pt x="3202" y="5"/>
                    </a:cubicBezTo>
                    <a:lnTo>
                      <a:pt x="3202" y="5"/>
                    </a:lnTo>
                    <a:cubicBezTo>
                      <a:pt x="3202" y="3"/>
                      <a:pt x="3203" y="2"/>
                      <a:pt x="3203" y="0"/>
                    </a:cubicBezTo>
                    <a:close/>
                    <a:moveTo>
                      <a:pt x="3202" y="5"/>
                    </a:moveTo>
                    <a:cubicBezTo>
                      <a:pt x="3168" y="207"/>
                      <a:pt x="1099" y="635"/>
                      <a:pt x="801" y="734"/>
                    </a:cubicBezTo>
                    <a:cubicBezTo>
                      <a:pt x="334" y="934"/>
                      <a:pt x="0" y="1068"/>
                      <a:pt x="0" y="1668"/>
                    </a:cubicBezTo>
                    <a:cubicBezTo>
                      <a:pt x="10" y="2149"/>
                      <a:pt x="222" y="2325"/>
                      <a:pt x="523" y="2325"/>
                    </a:cubicBezTo>
                    <a:cubicBezTo>
                      <a:pt x="1204" y="2325"/>
                      <a:pt x="2345" y="1425"/>
                      <a:pt x="2669" y="1101"/>
                    </a:cubicBezTo>
                    <a:cubicBezTo>
                      <a:pt x="2968" y="802"/>
                      <a:pt x="3168" y="404"/>
                      <a:pt x="3202" y="5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9" name="Google Shape;3779;p32"/>
              <p:cNvSpPr/>
              <p:nvPr/>
            </p:nvSpPr>
            <p:spPr>
              <a:xfrm>
                <a:off x="7138125" y="2353875"/>
                <a:ext cx="391150" cy="456525"/>
              </a:xfrm>
              <a:custGeom>
                <a:rect b="b" l="l" r="r" t="t"/>
                <a:pathLst>
                  <a:path extrusionOk="0" h="18261" w="15646">
                    <a:moveTo>
                      <a:pt x="13144" y="1"/>
                    </a:moveTo>
                    <a:cubicBezTo>
                      <a:pt x="12853" y="1"/>
                      <a:pt x="12590" y="70"/>
                      <a:pt x="12376" y="248"/>
                    </a:cubicBezTo>
                    <a:cubicBezTo>
                      <a:pt x="11509" y="1015"/>
                      <a:pt x="10641" y="1749"/>
                      <a:pt x="9707" y="2416"/>
                    </a:cubicBezTo>
                    <a:cubicBezTo>
                      <a:pt x="8173" y="3450"/>
                      <a:pt x="6705" y="4584"/>
                      <a:pt x="5371" y="5852"/>
                    </a:cubicBezTo>
                    <a:cubicBezTo>
                      <a:pt x="3003" y="8087"/>
                      <a:pt x="901" y="10789"/>
                      <a:pt x="234" y="13991"/>
                    </a:cubicBezTo>
                    <a:cubicBezTo>
                      <a:pt x="34" y="15092"/>
                      <a:pt x="1" y="16326"/>
                      <a:pt x="701" y="17193"/>
                    </a:cubicBezTo>
                    <a:cubicBezTo>
                      <a:pt x="1235" y="17860"/>
                      <a:pt x="2069" y="18227"/>
                      <a:pt x="2903" y="18261"/>
                    </a:cubicBezTo>
                    <a:cubicBezTo>
                      <a:pt x="3770" y="18261"/>
                      <a:pt x="4604" y="18094"/>
                      <a:pt x="5404" y="17760"/>
                    </a:cubicBezTo>
                    <a:cubicBezTo>
                      <a:pt x="7272" y="17026"/>
                      <a:pt x="8940" y="15759"/>
                      <a:pt x="10508" y="14425"/>
                    </a:cubicBezTo>
                    <a:cubicBezTo>
                      <a:pt x="11375" y="13724"/>
                      <a:pt x="12176" y="12924"/>
                      <a:pt x="12876" y="12056"/>
                    </a:cubicBezTo>
                    <a:cubicBezTo>
                      <a:pt x="14044" y="10455"/>
                      <a:pt x="14811" y="8587"/>
                      <a:pt x="15145" y="6652"/>
                    </a:cubicBezTo>
                    <a:cubicBezTo>
                      <a:pt x="15445" y="4684"/>
                      <a:pt x="15612" y="2716"/>
                      <a:pt x="15645" y="715"/>
                    </a:cubicBezTo>
                    <a:cubicBezTo>
                      <a:pt x="14936" y="519"/>
                      <a:pt x="13940" y="1"/>
                      <a:pt x="13144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0" name="Google Shape;3780;p32"/>
              <p:cNvSpPr/>
              <p:nvPr/>
            </p:nvSpPr>
            <p:spPr>
              <a:xfrm>
                <a:off x="6708650" y="1702925"/>
                <a:ext cx="173475" cy="392500"/>
              </a:xfrm>
              <a:custGeom>
                <a:rect b="b" l="l" r="r" t="t"/>
                <a:pathLst>
                  <a:path extrusionOk="0" h="15700" w="6939">
                    <a:moveTo>
                      <a:pt x="4937" y="0"/>
                    </a:moveTo>
                    <a:cubicBezTo>
                      <a:pt x="4370" y="134"/>
                      <a:pt x="3803" y="301"/>
                      <a:pt x="3236" y="501"/>
                    </a:cubicBezTo>
                    <a:cubicBezTo>
                      <a:pt x="3103" y="1268"/>
                      <a:pt x="2869" y="1968"/>
                      <a:pt x="2536" y="2669"/>
                    </a:cubicBezTo>
                    <a:cubicBezTo>
                      <a:pt x="1635" y="4437"/>
                      <a:pt x="734" y="6271"/>
                      <a:pt x="368" y="8240"/>
                    </a:cubicBezTo>
                    <a:cubicBezTo>
                      <a:pt x="1" y="10208"/>
                      <a:pt x="301" y="12409"/>
                      <a:pt x="1568" y="13977"/>
                    </a:cubicBezTo>
                    <a:cubicBezTo>
                      <a:pt x="2425" y="15036"/>
                      <a:pt x="3784" y="15700"/>
                      <a:pt x="5110" y="15700"/>
                    </a:cubicBezTo>
                    <a:cubicBezTo>
                      <a:pt x="5747" y="15700"/>
                      <a:pt x="6376" y="15547"/>
                      <a:pt x="6939" y="15211"/>
                    </a:cubicBezTo>
                    <a:cubicBezTo>
                      <a:pt x="5771" y="14778"/>
                      <a:pt x="4704" y="14077"/>
                      <a:pt x="3803" y="13210"/>
                    </a:cubicBezTo>
                    <a:cubicBezTo>
                      <a:pt x="3370" y="12843"/>
                      <a:pt x="3036" y="12376"/>
                      <a:pt x="2803" y="11876"/>
                    </a:cubicBezTo>
                    <a:cubicBezTo>
                      <a:pt x="2336" y="10808"/>
                      <a:pt x="2669" y="9541"/>
                      <a:pt x="3236" y="8506"/>
                    </a:cubicBezTo>
                    <a:cubicBezTo>
                      <a:pt x="3803" y="7472"/>
                      <a:pt x="4571" y="6572"/>
                      <a:pt x="5038" y="5504"/>
                    </a:cubicBezTo>
                    <a:cubicBezTo>
                      <a:pt x="5671" y="4170"/>
                      <a:pt x="5838" y="2669"/>
                      <a:pt x="5505" y="1235"/>
                    </a:cubicBezTo>
                    <a:cubicBezTo>
                      <a:pt x="5404" y="801"/>
                      <a:pt x="5238" y="367"/>
                      <a:pt x="4937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1" name="Google Shape;3781;p32"/>
              <p:cNvSpPr/>
              <p:nvPr/>
            </p:nvSpPr>
            <p:spPr>
              <a:xfrm>
                <a:off x="6917975" y="1556975"/>
                <a:ext cx="211825" cy="504225"/>
              </a:xfrm>
              <a:custGeom>
                <a:rect b="b" l="l" r="r" t="t"/>
                <a:pathLst>
                  <a:path extrusionOk="0" h="20169" w="8473">
                    <a:moveTo>
                      <a:pt x="5571" y="1"/>
                    </a:moveTo>
                    <a:cubicBezTo>
                      <a:pt x="4770" y="501"/>
                      <a:pt x="4370" y="1669"/>
                      <a:pt x="4503" y="2569"/>
                    </a:cubicBezTo>
                    <a:cubicBezTo>
                      <a:pt x="4637" y="3136"/>
                      <a:pt x="4804" y="3703"/>
                      <a:pt x="5004" y="4271"/>
                    </a:cubicBezTo>
                    <a:cubicBezTo>
                      <a:pt x="5704" y="6706"/>
                      <a:pt x="4570" y="9274"/>
                      <a:pt x="3236" y="11442"/>
                    </a:cubicBezTo>
                    <a:cubicBezTo>
                      <a:pt x="1935" y="13577"/>
                      <a:pt x="367" y="15745"/>
                      <a:pt x="100" y="18247"/>
                    </a:cubicBezTo>
                    <a:cubicBezTo>
                      <a:pt x="0" y="18748"/>
                      <a:pt x="67" y="19281"/>
                      <a:pt x="267" y="19782"/>
                    </a:cubicBezTo>
                    <a:cubicBezTo>
                      <a:pt x="334" y="19948"/>
                      <a:pt x="434" y="20049"/>
                      <a:pt x="567" y="20149"/>
                    </a:cubicBezTo>
                    <a:cubicBezTo>
                      <a:pt x="629" y="20162"/>
                      <a:pt x="689" y="20169"/>
                      <a:pt x="746" y="20169"/>
                    </a:cubicBezTo>
                    <a:cubicBezTo>
                      <a:pt x="972" y="20169"/>
                      <a:pt x="1168" y="20068"/>
                      <a:pt x="1301" y="19882"/>
                    </a:cubicBezTo>
                    <a:cubicBezTo>
                      <a:pt x="1435" y="19615"/>
                      <a:pt x="1501" y="19348"/>
                      <a:pt x="1535" y="19081"/>
                    </a:cubicBezTo>
                    <a:cubicBezTo>
                      <a:pt x="1635" y="18347"/>
                      <a:pt x="1802" y="17647"/>
                      <a:pt x="2068" y="16980"/>
                    </a:cubicBezTo>
                    <a:cubicBezTo>
                      <a:pt x="2769" y="15245"/>
                      <a:pt x="4103" y="13877"/>
                      <a:pt x="5371" y="12476"/>
                    </a:cubicBezTo>
                    <a:cubicBezTo>
                      <a:pt x="6605" y="11109"/>
                      <a:pt x="7839" y="9574"/>
                      <a:pt x="8206" y="7740"/>
                    </a:cubicBezTo>
                    <a:cubicBezTo>
                      <a:pt x="8473" y="6205"/>
                      <a:pt x="8139" y="4671"/>
                      <a:pt x="8139" y="3103"/>
                    </a:cubicBezTo>
                    <a:cubicBezTo>
                      <a:pt x="8173" y="2369"/>
                      <a:pt x="8206" y="1368"/>
                      <a:pt x="7839" y="668"/>
                    </a:cubicBezTo>
                    <a:cubicBezTo>
                      <a:pt x="7105" y="368"/>
                      <a:pt x="6338" y="168"/>
                      <a:pt x="5571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2" name="Google Shape;3782;p32"/>
              <p:cNvSpPr/>
              <p:nvPr/>
            </p:nvSpPr>
            <p:spPr>
              <a:xfrm>
                <a:off x="6964675" y="1664225"/>
                <a:ext cx="506225" cy="403150"/>
              </a:xfrm>
              <a:custGeom>
                <a:rect b="b" l="l" r="r" t="t"/>
                <a:pathLst>
                  <a:path extrusionOk="0" h="16126" w="20249">
                    <a:moveTo>
                      <a:pt x="19605" y="1"/>
                    </a:moveTo>
                    <a:cubicBezTo>
                      <a:pt x="19177" y="1"/>
                      <a:pt x="18762" y="32"/>
                      <a:pt x="18347" y="81"/>
                    </a:cubicBezTo>
                    <a:lnTo>
                      <a:pt x="18046" y="147"/>
                    </a:lnTo>
                    <a:cubicBezTo>
                      <a:pt x="18080" y="514"/>
                      <a:pt x="18046" y="915"/>
                      <a:pt x="17946" y="1281"/>
                    </a:cubicBezTo>
                    <a:cubicBezTo>
                      <a:pt x="17613" y="2082"/>
                      <a:pt x="16846" y="2616"/>
                      <a:pt x="16112" y="3083"/>
                    </a:cubicBezTo>
                    <a:cubicBezTo>
                      <a:pt x="15044" y="3783"/>
                      <a:pt x="13944" y="4417"/>
                      <a:pt x="12809" y="4984"/>
                    </a:cubicBezTo>
                    <a:cubicBezTo>
                      <a:pt x="10675" y="6085"/>
                      <a:pt x="8440" y="6952"/>
                      <a:pt x="6338" y="8120"/>
                    </a:cubicBezTo>
                    <a:cubicBezTo>
                      <a:pt x="4270" y="9287"/>
                      <a:pt x="2302" y="10788"/>
                      <a:pt x="1034" y="12823"/>
                    </a:cubicBezTo>
                    <a:cubicBezTo>
                      <a:pt x="434" y="13824"/>
                      <a:pt x="0" y="14991"/>
                      <a:pt x="267" y="16125"/>
                    </a:cubicBezTo>
                    <a:cubicBezTo>
                      <a:pt x="767" y="16059"/>
                      <a:pt x="1068" y="15558"/>
                      <a:pt x="1301" y="15125"/>
                    </a:cubicBezTo>
                    <a:cubicBezTo>
                      <a:pt x="2635" y="12756"/>
                      <a:pt x="4770" y="10955"/>
                      <a:pt x="7305" y="9988"/>
                    </a:cubicBezTo>
                    <a:cubicBezTo>
                      <a:pt x="10174" y="8987"/>
                      <a:pt x="13410" y="9287"/>
                      <a:pt x="16112" y="7886"/>
                    </a:cubicBezTo>
                    <a:cubicBezTo>
                      <a:pt x="18580" y="6585"/>
                      <a:pt x="20148" y="4050"/>
                      <a:pt x="20215" y="1281"/>
                    </a:cubicBezTo>
                    <a:cubicBezTo>
                      <a:pt x="20248" y="848"/>
                      <a:pt x="20181" y="414"/>
                      <a:pt x="20081" y="14"/>
                    </a:cubicBezTo>
                    <a:cubicBezTo>
                      <a:pt x="19920" y="5"/>
                      <a:pt x="19762" y="1"/>
                      <a:pt x="19605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3" name="Google Shape;3783;p32"/>
              <p:cNvSpPr/>
              <p:nvPr/>
            </p:nvSpPr>
            <p:spPr>
              <a:xfrm>
                <a:off x="7066400" y="1695425"/>
                <a:ext cx="579625" cy="385650"/>
              </a:xfrm>
              <a:custGeom>
                <a:rect b="b" l="l" r="r" t="t"/>
                <a:pathLst>
                  <a:path extrusionOk="0" h="15426" w="23185">
                    <a:moveTo>
                      <a:pt x="20582" y="0"/>
                    </a:moveTo>
                    <a:cubicBezTo>
                      <a:pt x="20048" y="134"/>
                      <a:pt x="19581" y="400"/>
                      <a:pt x="19181" y="801"/>
                    </a:cubicBezTo>
                    <a:cubicBezTo>
                      <a:pt x="18180" y="1768"/>
                      <a:pt x="17814" y="3202"/>
                      <a:pt x="17713" y="4570"/>
                    </a:cubicBezTo>
                    <a:cubicBezTo>
                      <a:pt x="17713" y="5404"/>
                      <a:pt x="17613" y="6205"/>
                      <a:pt x="17447" y="7038"/>
                    </a:cubicBezTo>
                    <a:cubicBezTo>
                      <a:pt x="17246" y="7672"/>
                      <a:pt x="16980" y="8273"/>
                      <a:pt x="16646" y="8840"/>
                    </a:cubicBezTo>
                    <a:cubicBezTo>
                      <a:pt x="16379" y="9374"/>
                      <a:pt x="16046" y="9874"/>
                      <a:pt x="15645" y="10308"/>
                    </a:cubicBezTo>
                    <a:cubicBezTo>
                      <a:pt x="14690" y="11344"/>
                      <a:pt x="13245" y="11689"/>
                      <a:pt x="11801" y="11689"/>
                    </a:cubicBezTo>
                    <a:cubicBezTo>
                      <a:pt x="11479" y="11689"/>
                      <a:pt x="11158" y="11672"/>
                      <a:pt x="10842" y="11642"/>
                    </a:cubicBezTo>
                    <a:cubicBezTo>
                      <a:pt x="9393" y="11528"/>
                      <a:pt x="7944" y="11173"/>
                      <a:pt x="6496" y="11173"/>
                    </a:cubicBezTo>
                    <a:cubicBezTo>
                      <a:pt x="6243" y="11173"/>
                      <a:pt x="5991" y="11183"/>
                      <a:pt x="5738" y="11208"/>
                    </a:cubicBezTo>
                    <a:cubicBezTo>
                      <a:pt x="3403" y="11442"/>
                      <a:pt x="1335" y="12776"/>
                      <a:pt x="168" y="14811"/>
                    </a:cubicBezTo>
                    <a:cubicBezTo>
                      <a:pt x="68" y="15011"/>
                      <a:pt x="1" y="15344"/>
                      <a:pt x="201" y="15378"/>
                    </a:cubicBezTo>
                    <a:cubicBezTo>
                      <a:pt x="361" y="15411"/>
                      <a:pt x="521" y="15426"/>
                      <a:pt x="679" y="15426"/>
                    </a:cubicBezTo>
                    <a:cubicBezTo>
                      <a:pt x="1476" y="15426"/>
                      <a:pt x="2246" y="15050"/>
                      <a:pt x="2970" y="14744"/>
                    </a:cubicBezTo>
                    <a:cubicBezTo>
                      <a:pt x="4004" y="14277"/>
                      <a:pt x="5071" y="13943"/>
                      <a:pt x="6172" y="13777"/>
                    </a:cubicBezTo>
                    <a:cubicBezTo>
                      <a:pt x="6662" y="13700"/>
                      <a:pt x="7153" y="13670"/>
                      <a:pt x="7643" y="13670"/>
                    </a:cubicBezTo>
                    <a:cubicBezTo>
                      <a:pt x="8654" y="13670"/>
                      <a:pt x="9664" y="13798"/>
                      <a:pt x="10675" y="13910"/>
                    </a:cubicBezTo>
                    <a:cubicBezTo>
                      <a:pt x="11498" y="14001"/>
                      <a:pt x="12340" y="14083"/>
                      <a:pt x="13170" y="14083"/>
                    </a:cubicBezTo>
                    <a:cubicBezTo>
                      <a:pt x="13854" y="14083"/>
                      <a:pt x="14530" y="14027"/>
                      <a:pt x="15178" y="13877"/>
                    </a:cubicBezTo>
                    <a:cubicBezTo>
                      <a:pt x="16646" y="13543"/>
                      <a:pt x="18080" y="12676"/>
                      <a:pt x="18748" y="11308"/>
                    </a:cubicBezTo>
                    <a:cubicBezTo>
                      <a:pt x="19248" y="10241"/>
                      <a:pt x="19181" y="8940"/>
                      <a:pt x="19281" y="7739"/>
                    </a:cubicBezTo>
                    <a:cubicBezTo>
                      <a:pt x="19381" y="6004"/>
                      <a:pt x="19882" y="4136"/>
                      <a:pt x="21383" y="3302"/>
                    </a:cubicBezTo>
                    <a:cubicBezTo>
                      <a:pt x="21783" y="3069"/>
                      <a:pt x="22250" y="2936"/>
                      <a:pt x="22617" y="2669"/>
                    </a:cubicBezTo>
                    <a:cubicBezTo>
                      <a:pt x="22850" y="2535"/>
                      <a:pt x="23051" y="2302"/>
                      <a:pt x="23184" y="2035"/>
                    </a:cubicBezTo>
                    <a:cubicBezTo>
                      <a:pt x="22417" y="1234"/>
                      <a:pt x="21550" y="534"/>
                      <a:pt x="20582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4" name="Google Shape;3784;p32"/>
              <p:cNvSpPr/>
              <p:nvPr/>
            </p:nvSpPr>
            <p:spPr>
              <a:xfrm>
                <a:off x="7169825" y="1833850"/>
                <a:ext cx="630475" cy="385300"/>
              </a:xfrm>
              <a:custGeom>
                <a:rect b="b" l="l" r="r" t="t"/>
                <a:pathLst>
                  <a:path extrusionOk="0" h="15412" w="25219">
                    <a:moveTo>
                      <a:pt x="23283" y="0"/>
                    </a:moveTo>
                    <a:cubicBezTo>
                      <a:pt x="21616" y="134"/>
                      <a:pt x="20248" y="1435"/>
                      <a:pt x="19481" y="2936"/>
                    </a:cubicBezTo>
                    <a:cubicBezTo>
                      <a:pt x="18713" y="4404"/>
                      <a:pt x="18380" y="6038"/>
                      <a:pt x="17880" y="7673"/>
                    </a:cubicBezTo>
                    <a:cubicBezTo>
                      <a:pt x="17346" y="9274"/>
                      <a:pt x="16579" y="10875"/>
                      <a:pt x="15211" y="11842"/>
                    </a:cubicBezTo>
                    <a:cubicBezTo>
                      <a:pt x="14437" y="12382"/>
                      <a:pt x="13498" y="12657"/>
                      <a:pt x="12556" y="12657"/>
                    </a:cubicBezTo>
                    <a:cubicBezTo>
                      <a:pt x="12159" y="12657"/>
                      <a:pt x="11761" y="12608"/>
                      <a:pt x="11375" y="12509"/>
                    </a:cubicBezTo>
                    <a:cubicBezTo>
                      <a:pt x="10274" y="12209"/>
                      <a:pt x="9307" y="11542"/>
                      <a:pt x="8306" y="11008"/>
                    </a:cubicBezTo>
                    <a:cubicBezTo>
                      <a:pt x="7505" y="10608"/>
                      <a:pt x="6672" y="10308"/>
                      <a:pt x="5804" y="10108"/>
                    </a:cubicBezTo>
                    <a:cubicBezTo>
                      <a:pt x="5274" y="9956"/>
                      <a:pt x="4736" y="9880"/>
                      <a:pt x="4201" y="9880"/>
                    </a:cubicBezTo>
                    <a:cubicBezTo>
                      <a:pt x="3559" y="9880"/>
                      <a:pt x="2920" y="9989"/>
                      <a:pt x="2302" y="10208"/>
                    </a:cubicBezTo>
                    <a:cubicBezTo>
                      <a:pt x="1201" y="10641"/>
                      <a:pt x="267" y="11675"/>
                      <a:pt x="267" y="12876"/>
                    </a:cubicBezTo>
                    <a:lnTo>
                      <a:pt x="33" y="13243"/>
                    </a:lnTo>
                    <a:lnTo>
                      <a:pt x="0" y="13310"/>
                    </a:lnTo>
                    <a:lnTo>
                      <a:pt x="67" y="13243"/>
                    </a:lnTo>
                    <a:cubicBezTo>
                      <a:pt x="1003" y="12548"/>
                      <a:pt x="2131" y="11990"/>
                      <a:pt x="3302" y="11990"/>
                    </a:cubicBezTo>
                    <a:cubicBezTo>
                      <a:pt x="3424" y="11990"/>
                      <a:pt x="3547" y="11996"/>
                      <a:pt x="3669" y="12009"/>
                    </a:cubicBezTo>
                    <a:cubicBezTo>
                      <a:pt x="4437" y="12109"/>
                      <a:pt x="5170" y="12376"/>
                      <a:pt x="5838" y="12743"/>
                    </a:cubicBezTo>
                    <a:cubicBezTo>
                      <a:pt x="7005" y="13277"/>
                      <a:pt x="8173" y="13810"/>
                      <a:pt x="9273" y="14444"/>
                    </a:cubicBezTo>
                    <a:cubicBezTo>
                      <a:pt x="9840" y="14844"/>
                      <a:pt x="10441" y="15111"/>
                      <a:pt x="11108" y="15311"/>
                    </a:cubicBezTo>
                    <a:cubicBezTo>
                      <a:pt x="11392" y="15378"/>
                      <a:pt x="11683" y="15411"/>
                      <a:pt x="11975" y="15411"/>
                    </a:cubicBezTo>
                    <a:cubicBezTo>
                      <a:pt x="12267" y="15411"/>
                      <a:pt x="12559" y="15378"/>
                      <a:pt x="12843" y="15311"/>
                    </a:cubicBezTo>
                    <a:cubicBezTo>
                      <a:pt x="14410" y="15111"/>
                      <a:pt x="15878" y="14477"/>
                      <a:pt x="17146" y="13543"/>
                    </a:cubicBezTo>
                    <a:cubicBezTo>
                      <a:pt x="18413" y="12609"/>
                      <a:pt x="19314" y="11275"/>
                      <a:pt x="19714" y="9741"/>
                    </a:cubicBezTo>
                    <a:cubicBezTo>
                      <a:pt x="19948" y="8707"/>
                      <a:pt x="19948" y="7606"/>
                      <a:pt x="20114" y="6572"/>
                    </a:cubicBezTo>
                    <a:cubicBezTo>
                      <a:pt x="20315" y="5538"/>
                      <a:pt x="20748" y="4437"/>
                      <a:pt x="21616" y="3870"/>
                    </a:cubicBezTo>
                    <a:cubicBezTo>
                      <a:pt x="22216" y="3536"/>
                      <a:pt x="22850" y="3303"/>
                      <a:pt x="23484" y="3169"/>
                    </a:cubicBezTo>
                    <a:cubicBezTo>
                      <a:pt x="24117" y="3003"/>
                      <a:pt x="24684" y="2636"/>
                      <a:pt x="25085" y="2069"/>
                    </a:cubicBezTo>
                    <a:cubicBezTo>
                      <a:pt x="25151" y="1935"/>
                      <a:pt x="25218" y="1768"/>
                      <a:pt x="25218" y="1602"/>
                    </a:cubicBezTo>
                    <a:cubicBezTo>
                      <a:pt x="25085" y="1501"/>
                      <a:pt x="24918" y="1368"/>
                      <a:pt x="24785" y="1268"/>
                    </a:cubicBezTo>
                    <a:cubicBezTo>
                      <a:pt x="24384" y="901"/>
                      <a:pt x="24017" y="434"/>
                      <a:pt x="23617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5" name="Google Shape;3785;p32"/>
              <p:cNvSpPr/>
              <p:nvPr/>
            </p:nvSpPr>
            <p:spPr>
              <a:xfrm>
                <a:off x="7374125" y="1983950"/>
                <a:ext cx="577100" cy="400325"/>
              </a:xfrm>
              <a:custGeom>
                <a:rect b="b" l="l" r="r" t="t"/>
                <a:pathLst>
                  <a:path extrusionOk="0" h="16013" w="23084">
                    <a:moveTo>
                      <a:pt x="22417" y="1"/>
                    </a:moveTo>
                    <a:cubicBezTo>
                      <a:pt x="21916" y="2803"/>
                      <a:pt x="19915" y="5138"/>
                      <a:pt x="17213" y="6072"/>
                    </a:cubicBezTo>
                    <a:cubicBezTo>
                      <a:pt x="15845" y="6505"/>
                      <a:pt x="14344" y="6572"/>
                      <a:pt x="13177" y="7373"/>
                    </a:cubicBezTo>
                    <a:cubicBezTo>
                      <a:pt x="11342" y="8574"/>
                      <a:pt x="10842" y="11075"/>
                      <a:pt x="9174" y="12476"/>
                    </a:cubicBezTo>
                    <a:cubicBezTo>
                      <a:pt x="8126" y="13342"/>
                      <a:pt x="6768" y="13663"/>
                      <a:pt x="5385" y="13663"/>
                    </a:cubicBezTo>
                    <a:cubicBezTo>
                      <a:pt x="4742" y="13663"/>
                      <a:pt x="4094" y="13593"/>
                      <a:pt x="3470" y="13477"/>
                    </a:cubicBezTo>
                    <a:cubicBezTo>
                      <a:pt x="2703" y="13344"/>
                      <a:pt x="1969" y="13110"/>
                      <a:pt x="1302" y="12710"/>
                    </a:cubicBezTo>
                    <a:cubicBezTo>
                      <a:pt x="634" y="12310"/>
                      <a:pt x="167" y="11609"/>
                      <a:pt x="1" y="10842"/>
                    </a:cubicBezTo>
                    <a:lnTo>
                      <a:pt x="1" y="10842"/>
                    </a:lnTo>
                    <a:cubicBezTo>
                      <a:pt x="67" y="12043"/>
                      <a:pt x="601" y="13143"/>
                      <a:pt x="1468" y="13944"/>
                    </a:cubicBezTo>
                    <a:cubicBezTo>
                      <a:pt x="1935" y="14344"/>
                      <a:pt x="2436" y="14711"/>
                      <a:pt x="3003" y="14978"/>
                    </a:cubicBezTo>
                    <a:cubicBezTo>
                      <a:pt x="3536" y="15245"/>
                      <a:pt x="4070" y="15478"/>
                      <a:pt x="4671" y="15645"/>
                    </a:cubicBezTo>
                    <a:cubicBezTo>
                      <a:pt x="5138" y="15812"/>
                      <a:pt x="5671" y="15945"/>
                      <a:pt x="6172" y="15979"/>
                    </a:cubicBezTo>
                    <a:cubicBezTo>
                      <a:pt x="6338" y="16012"/>
                      <a:pt x="6472" y="16012"/>
                      <a:pt x="6639" y="16012"/>
                    </a:cubicBezTo>
                    <a:cubicBezTo>
                      <a:pt x="8240" y="15945"/>
                      <a:pt x="9774" y="15312"/>
                      <a:pt x="10908" y="14144"/>
                    </a:cubicBezTo>
                    <a:cubicBezTo>
                      <a:pt x="12009" y="13010"/>
                      <a:pt x="12977" y="11709"/>
                      <a:pt x="13677" y="10308"/>
                    </a:cubicBezTo>
                    <a:cubicBezTo>
                      <a:pt x="14177" y="9474"/>
                      <a:pt x="14644" y="8574"/>
                      <a:pt x="15478" y="8040"/>
                    </a:cubicBezTo>
                    <a:cubicBezTo>
                      <a:pt x="16146" y="7706"/>
                      <a:pt x="16879" y="7439"/>
                      <a:pt x="17613" y="7306"/>
                    </a:cubicBezTo>
                    <a:cubicBezTo>
                      <a:pt x="19181" y="6906"/>
                      <a:pt x="20649" y="6205"/>
                      <a:pt x="21916" y="5238"/>
                    </a:cubicBezTo>
                    <a:cubicBezTo>
                      <a:pt x="22350" y="4938"/>
                      <a:pt x="22750" y="4571"/>
                      <a:pt x="23084" y="4170"/>
                    </a:cubicBezTo>
                    <a:cubicBezTo>
                      <a:pt x="22984" y="2736"/>
                      <a:pt x="22884" y="1268"/>
                      <a:pt x="22417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6" name="Google Shape;3786;p32"/>
              <p:cNvSpPr/>
              <p:nvPr/>
            </p:nvSpPr>
            <p:spPr>
              <a:xfrm>
                <a:off x="7698525" y="2262500"/>
                <a:ext cx="246025" cy="279900"/>
              </a:xfrm>
              <a:custGeom>
                <a:rect b="b" l="l" r="r" t="t"/>
                <a:pathLst>
                  <a:path extrusionOk="0" h="11196" w="9841">
                    <a:moveTo>
                      <a:pt x="8540" y="0"/>
                    </a:moveTo>
                    <a:lnTo>
                      <a:pt x="8540" y="0"/>
                    </a:lnTo>
                    <a:cubicBezTo>
                      <a:pt x="8373" y="67"/>
                      <a:pt x="8240" y="167"/>
                      <a:pt x="8106" y="267"/>
                    </a:cubicBezTo>
                    <a:cubicBezTo>
                      <a:pt x="7473" y="867"/>
                      <a:pt x="7072" y="1635"/>
                      <a:pt x="6906" y="2502"/>
                    </a:cubicBezTo>
                    <a:cubicBezTo>
                      <a:pt x="6705" y="3336"/>
                      <a:pt x="6639" y="4170"/>
                      <a:pt x="6405" y="5004"/>
                    </a:cubicBezTo>
                    <a:cubicBezTo>
                      <a:pt x="5543" y="7499"/>
                      <a:pt x="3229" y="9141"/>
                      <a:pt x="647" y="9141"/>
                    </a:cubicBezTo>
                    <a:cubicBezTo>
                      <a:pt x="433" y="9141"/>
                      <a:pt x="217" y="9130"/>
                      <a:pt x="1" y="9107"/>
                    </a:cubicBezTo>
                    <a:lnTo>
                      <a:pt x="1" y="9107"/>
                    </a:lnTo>
                    <a:cubicBezTo>
                      <a:pt x="101" y="9640"/>
                      <a:pt x="434" y="10074"/>
                      <a:pt x="901" y="10307"/>
                    </a:cubicBezTo>
                    <a:cubicBezTo>
                      <a:pt x="1798" y="10915"/>
                      <a:pt x="2796" y="11196"/>
                      <a:pt x="3778" y="11196"/>
                    </a:cubicBezTo>
                    <a:cubicBezTo>
                      <a:pt x="6080" y="11196"/>
                      <a:pt x="8289" y="9651"/>
                      <a:pt x="8874" y="7172"/>
                    </a:cubicBezTo>
                    <a:cubicBezTo>
                      <a:pt x="9207" y="5571"/>
                      <a:pt x="9007" y="4036"/>
                      <a:pt x="9841" y="2702"/>
                    </a:cubicBezTo>
                    <a:cubicBezTo>
                      <a:pt x="9507" y="2268"/>
                      <a:pt x="9174" y="1801"/>
                      <a:pt x="8840" y="1301"/>
                    </a:cubicBezTo>
                    <a:cubicBezTo>
                      <a:pt x="8740" y="1134"/>
                      <a:pt x="8640" y="967"/>
                      <a:pt x="8540" y="801"/>
                    </a:cubicBezTo>
                    <a:cubicBezTo>
                      <a:pt x="8373" y="534"/>
                      <a:pt x="8373" y="234"/>
                      <a:pt x="8540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7" name="Google Shape;3787;p32"/>
              <p:cNvSpPr/>
              <p:nvPr/>
            </p:nvSpPr>
            <p:spPr>
              <a:xfrm>
                <a:off x="7701850" y="2431775"/>
                <a:ext cx="309425" cy="282025"/>
              </a:xfrm>
              <a:custGeom>
                <a:rect b="b" l="l" r="r" t="t"/>
                <a:pathLst>
                  <a:path extrusionOk="0" h="11281" w="12377">
                    <a:moveTo>
                      <a:pt x="12076" y="1"/>
                    </a:moveTo>
                    <a:lnTo>
                      <a:pt x="12076" y="1"/>
                    </a:lnTo>
                    <a:cubicBezTo>
                      <a:pt x="11509" y="301"/>
                      <a:pt x="11042" y="768"/>
                      <a:pt x="10709" y="1301"/>
                    </a:cubicBezTo>
                    <a:cubicBezTo>
                      <a:pt x="10342" y="1969"/>
                      <a:pt x="10042" y="2636"/>
                      <a:pt x="9741" y="3336"/>
                    </a:cubicBezTo>
                    <a:cubicBezTo>
                      <a:pt x="9241" y="4537"/>
                      <a:pt x="8841" y="5871"/>
                      <a:pt x="7840" y="6705"/>
                    </a:cubicBezTo>
                    <a:cubicBezTo>
                      <a:pt x="7074" y="7324"/>
                      <a:pt x="6125" y="7657"/>
                      <a:pt x="5155" y="7657"/>
                    </a:cubicBezTo>
                    <a:cubicBezTo>
                      <a:pt x="5027" y="7657"/>
                      <a:pt x="4899" y="7651"/>
                      <a:pt x="4771" y="7639"/>
                    </a:cubicBezTo>
                    <a:cubicBezTo>
                      <a:pt x="3670" y="7539"/>
                      <a:pt x="2603" y="7239"/>
                      <a:pt x="1602" y="6772"/>
                    </a:cubicBezTo>
                    <a:cubicBezTo>
                      <a:pt x="1352" y="6647"/>
                      <a:pt x="1026" y="6541"/>
                      <a:pt x="736" y="6541"/>
                    </a:cubicBezTo>
                    <a:cubicBezTo>
                      <a:pt x="484" y="6541"/>
                      <a:pt x="259" y="6621"/>
                      <a:pt x="134" y="6839"/>
                    </a:cubicBezTo>
                    <a:cubicBezTo>
                      <a:pt x="1" y="7139"/>
                      <a:pt x="101" y="7506"/>
                      <a:pt x="335" y="7739"/>
                    </a:cubicBezTo>
                    <a:cubicBezTo>
                      <a:pt x="601" y="7940"/>
                      <a:pt x="868" y="8106"/>
                      <a:pt x="1169" y="8273"/>
                    </a:cubicBezTo>
                    <a:cubicBezTo>
                      <a:pt x="2469" y="9107"/>
                      <a:pt x="3203" y="10842"/>
                      <a:pt x="4704" y="11209"/>
                    </a:cubicBezTo>
                    <a:cubicBezTo>
                      <a:pt x="4891" y="11257"/>
                      <a:pt x="5077" y="11280"/>
                      <a:pt x="5262" y="11280"/>
                    </a:cubicBezTo>
                    <a:cubicBezTo>
                      <a:pt x="6468" y="11280"/>
                      <a:pt x="7617" y="10310"/>
                      <a:pt x="8340" y="9240"/>
                    </a:cubicBezTo>
                    <a:cubicBezTo>
                      <a:pt x="8941" y="8373"/>
                      <a:pt x="9408" y="7372"/>
                      <a:pt x="10042" y="6505"/>
                    </a:cubicBezTo>
                    <a:cubicBezTo>
                      <a:pt x="10075" y="6272"/>
                      <a:pt x="10075" y="6038"/>
                      <a:pt x="10142" y="5805"/>
                    </a:cubicBezTo>
                    <a:cubicBezTo>
                      <a:pt x="10342" y="4771"/>
                      <a:pt x="11276" y="4103"/>
                      <a:pt x="11809" y="3169"/>
                    </a:cubicBezTo>
                    <a:cubicBezTo>
                      <a:pt x="12276" y="2202"/>
                      <a:pt x="12377" y="1035"/>
                      <a:pt x="12076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8" name="Google Shape;3788;p32"/>
              <p:cNvSpPr/>
              <p:nvPr/>
            </p:nvSpPr>
            <p:spPr>
              <a:xfrm>
                <a:off x="7038050" y="2121325"/>
                <a:ext cx="181000" cy="264675"/>
              </a:xfrm>
              <a:custGeom>
                <a:rect b="b" l="l" r="r" t="t"/>
                <a:pathLst>
                  <a:path extrusionOk="0" h="10587" w="7240">
                    <a:moveTo>
                      <a:pt x="3425" y="1"/>
                    </a:moveTo>
                    <a:cubicBezTo>
                      <a:pt x="3255" y="1"/>
                      <a:pt x="3070" y="34"/>
                      <a:pt x="2869" y="110"/>
                    </a:cubicBezTo>
                    <a:cubicBezTo>
                      <a:pt x="2202" y="410"/>
                      <a:pt x="1702" y="977"/>
                      <a:pt x="1502" y="1678"/>
                    </a:cubicBezTo>
                    <a:cubicBezTo>
                      <a:pt x="1335" y="2378"/>
                      <a:pt x="1202" y="3079"/>
                      <a:pt x="1135" y="3779"/>
                    </a:cubicBezTo>
                    <a:cubicBezTo>
                      <a:pt x="968" y="4880"/>
                      <a:pt x="634" y="5947"/>
                      <a:pt x="134" y="6981"/>
                    </a:cubicBezTo>
                    <a:cubicBezTo>
                      <a:pt x="34" y="7148"/>
                      <a:pt x="1" y="7315"/>
                      <a:pt x="1" y="7515"/>
                    </a:cubicBezTo>
                    <a:cubicBezTo>
                      <a:pt x="34" y="7715"/>
                      <a:pt x="134" y="7915"/>
                      <a:pt x="268" y="8115"/>
                    </a:cubicBezTo>
                    <a:cubicBezTo>
                      <a:pt x="501" y="8582"/>
                      <a:pt x="401" y="9183"/>
                      <a:pt x="534" y="9717"/>
                    </a:cubicBezTo>
                    <a:cubicBezTo>
                      <a:pt x="639" y="10162"/>
                      <a:pt x="1032" y="10587"/>
                      <a:pt x="1422" y="10587"/>
                    </a:cubicBezTo>
                    <a:cubicBezTo>
                      <a:pt x="1529" y="10587"/>
                      <a:pt x="1635" y="10555"/>
                      <a:pt x="1735" y="10484"/>
                    </a:cubicBezTo>
                    <a:cubicBezTo>
                      <a:pt x="2102" y="10217"/>
                      <a:pt x="2035" y="9617"/>
                      <a:pt x="2336" y="9283"/>
                    </a:cubicBezTo>
                    <a:cubicBezTo>
                      <a:pt x="2536" y="9150"/>
                      <a:pt x="2769" y="9049"/>
                      <a:pt x="3003" y="8983"/>
                    </a:cubicBezTo>
                    <a:cubicBezTo>
                      <a:pt x="6005" y="8015"/>
                      <a:pt x="7239" y="4413"/>
                      <a:pt x="5405" y="1811"/>
                    </a:cubicBezTo>
                    <a:cubicBezTo>
                      <a:pt x="4895" y="1074"/>
                      <a:pt x="4385" y="1"/>
                      <a:pt x="3425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89" name="Google Shape;3789;p32"/>
            <p:cNvGrpSpPr/>
            <p:nvPr/>
          </p:nvGrpSpPr>
          <p:grpSpPr>
            <a:xfrm>
              <a:off x="6645275" y="1585900"/>
              <a:ext cx="1232225" cy="2505000"/>
              <a:chOff x="6645275" y="1585900"/>
              <a:chExt cx="1232225" cy="2505000"/>
            </a:xfrm>
          </p:grpSpPr>
          <p:sp>
            <p:nvSpPr>
              <p:cNvPr id="3790" name="Google Shape;3790;p32"/>
              <p:cNvSpPr/>
              <p:nvPr/>
            </p:nvSpPr>
            <p:spPr>
              <a:xfrm>
                <a:off x="7144800" y="3922425"/>
                <a:ext cx="512050" cy="168475"/>
              </a:xfrm>
              <a:custGeom>
                <a:rect b="b" l="l" r="r" t="t"/>
                <a:pathLst>
                  <a:path extrusionOk="0" h="6739" w="20482">
                    <a:moveTo>
                      <a:pt x="9824" y="1"/>
                    </a:moveTo>
                    <a:cubicBezTo>
                      <a:pt x="7439" y="1"/>
                      <a:pt x="5054" y="67"/>
                      <a:pt x="2702" y="317"/>
                    </a:cubicBezTo>
                    <a:cubicBezTo>
                      <a:pt x="2102" y="317"/>
                      <a:pt x="1468" y="484"/>
                      <a:pt x="934" y="751"/>
                    </a:cubicBezTo>
                    <a:cubicBezTo>
                      <a:pt x="367" y="1051"/>
                      <a:pt x="0" y="1618"/>
                      <a:pt x="34" y="2252"/>
                    </a:cubicBezTo>
                    <a:cubicBezTo>
                      <a:pt x="100" y="2986"/>
                      <a:pt x="734" y="3486"/>
                      <a:pt x="1335" y="3853"/>
                    </a:cubicBezTo>
                    <a:cubicBezTo>
                      <a:pt x="4288" y="5702"/>
                      <a:pt x="7795" y="6739"/>
                      <a:pt x="11283" y="6739"/>
                    </a:cubicBezTo>
                    <a:cubicBezTo>
                      <a:pt x="12640" y="6739"/>
                      <a:pt x="13994" y="6582"/>
                      <a:pt x="15311" y="6255"/>
                    </a:cubicBezTo>
                    <a:cubicBezTo>
                      <a:pt x="16579" y="5988"/>
                      <a:pt x="17780" y="5488"/>
                      <a:pt x="18814" y="4754"/>
                    </a:cubicBezTo>
                    <a:cubicBezTo>
                      <a:pt x="19381" y="4387"/>
                      <a:pt x="19848" y="3887"/>
                      <a:pt x="20181" y="3286"/>
                    </a:cubicBezTo>
                    <a:cubicBezTo>
                      <a:pt x="20482" y="2652"/>
                      <a:pt x="20482" y="1952"/>
                      <a:pt x="20181" y="1318"/>
                    </a:cubicBezTo>
                    <a:cubicBezTo>
                      <a:pt x="19581" y="284"/>
                      <a:pt x="18147" y="117"/>
                      <a:pt x="16946" y="84"/>
                    </a:cubicBezTo>
                    <a:cubicBezTo>
                      <a:pt x="14594" y="67"/>
                      <a:pt x="12209" y="1"/>
                      <a:pt x="9824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1" name="Google Shape;3791;p32"/>
              <p:cNvSpPr/>
              <p:nvPr/>
            </p:nvSpPr>
            <p:spPr>
              <a:xfrm>
                <a:off x="6742000" y="2531550"/>
                <a:ext cx="77600" cy="94550"/>
              </a:xfrm>
              <a:custGeom>
                <a:rect b="b" l="l" r="r" t="t"/>
                <a:pathLst>
                  <a:path extrusionOk="0" h="3782" w="3104">
                    <a:moveTo>
                      <a:pt x="2111" y="0"/>
                    </a:moveTo>
                    <a:cubicBezTo>
                      <a:pt x="1340" y="0"/>
                      <a:pt x="511" y="1931"/>
                      <a:pt x="301" y="2381"/>
                    </a:cubicBezTo>
                    <a:cubicBezTo>
                      <a:pt x="101" y="2714"/>
                      <a:pt x="1" y="3115"/>
                      <a:pt x="1" y="3482"/>
                    </a:cubicBezTo>
                    <a:cubicBezTo>
                      <a:pt x="1" y="3582"/>
                      <a:pt x="34" y="3682"/>
                      <a:pt x="101" y="3748"/>
                    </a:cubicBezTo>
                    <a:cubicBezTo>
                      <a:pt x="134" y="3782"/>
                      <a:pt x="201" y="3782"/>
                      <a:pt x="268" y="3782"/>
                    </a:cubicBezTo>
                    <a:cubicBezTo>
                      <a:pt x="668" y="3715"/>
                      <a:pt x="1068" y="3448"/>
                      <a:pt x="1268" y="3081"/>
                    </a:cubicBezTo>
                    <a:cubicBezTo>
                      <a:pt x="1602" y="2614"/>
                      <a:pt x="3103" y="546"/>
                      <a:pt x="2369" y="79"/>
                    </a:cubicBezTo>
                    <a:cubicBezTo>
                      <a:pt x="2285" y="25"/>
                      <a:pt x="2198" y="0"/>
                      <a:pt x="2111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2" name="Google Shape;3792;p32"/>
              <p:cNvSpPr/>
              <p:nvPr/>
            </p:nvSpPr>
            <p:spPr>
              <a:xfrm>
                <a:off x="7086425" y="2365625"/>
                <a:ext cx="227675" cy="223800"/>
              </a:xfrm>
              <a:custGeom>
                <a:rect b="b" l="l" r="r" t="t"/>
                <a:pathLst>
                  <a:path extrusionOk="0" h="8952" w="9107">
                    <a:moveTo>
                      <a:pt x="7695" y="1"/>
                    </a:moveTo>
                    <a:cubicBezTo>
                      <a:pt x="6942" y="1"/>
                      <a:pt x="6077" y="838"/>
                      <a:pt x="5604" y="1179"/>
                    </a:cubicBezTo>
                    <a:cubicBezTo>
                      <a:pt x="3336" y="2813"/>
                      <a:pt x="1201" y="4781"/>
                      <a:pt x="267" y="7383"/>
                    </a:cubicBezTo>
                    <a:cubicBezTo>
                      <a:pt x="100" y="7884"/>
                      <a:pt x="0" y="8551"/>
                      <a:pt x="467" y="8851"/>
                    </a:cubicBezTo>
                    <a:cubicBezTo>
                      <a:pt x="618" y="8918"/>
                      <a:pt x="784" y="8951"/>
                      <a:pt x="951" y="8951"/>
                    </a:cubicBezTo>
                    <a:cubicBezTo>
                      <a:pt x="1118" y="8951"/>
                      <a:pt x="1285" y="8918"/>
                      <a:pt x="1435" y="8851"/>
                    </a:cubicBezTo>
                    <a:cubicBezTo>
                      <a:pt x="2069" y="8551"/>
                      <a:pt x="2636" y="8184"/>
                      <a:pt x="3136" y="7717"/>
                    </a:cubicBezTo>
                    <a:cubicBezTo>
                      <a:pt x="4804" y="6316"/>
                      <a:pt x="6272" y="4715"/>
                      <a:pt x="7606" y="2980"/>
                    </a:cubicBezTo>
                    <a:cubicBezTo>
                      <a:pt x="8039" y="2380"/>
                      <a:pt x="9107" y="945"/>
                      <a:pt x="8273" y="211"/>
                    </a:cubicBezTo>
                    <a:cubicBezTo>
                      <a:pt x="8095" y="62"/>
                      <a:pt x="7899" y="1"/>
                      <a:pt x="7695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3" name="Google Shape;3793;p32"/>
              <p:cNvSpPr/>
              <p:nvPr/>
            </p:nvSpPr>
            <p:spPr>
              <a:xfrm>
                <a:off x="7706025" y="1926250"/>
                <a:ext cx="171475" cy="143350"/>
              </a:xfrm>
              <a:custGeom>
                <a:rect b="b" l="l" r="r" t="t"/>
                <a:pathLst>
                  <a:path extrusionOk="0" h="5734" w="6859">
                    <a:moveTo>
                      <a:pt x="4958" y="0"/>
                    </a:moveTo>
                    <a:cubicBezTo>
                      <a:pt x="4908" y="0"/>
                      <a:pt x="4857" y="3"/>
                      <a:pt x="4804" y="7"/>
                    </a:cubicBezTo>
                    <a:cubicBezTo>
                      <a:pt x="3270" y="141"/>
                      <a:pt x="1635" y="1375"/>
                      <a:pt x="735" y="2642"/>
                    </a:cubicBezTo>
                    <a:cubicBezTo>
                      <a:pt x="301" y="3176"/>
                      <a:pt x="67" y="3843"/>
                      <a:pt x="34" y="4510"/>
                    </a:cubicBezTo>
                    <a:cubicBezTo>
                      <a:pt x="1" y="5011"/>
                      <a:pt x="268" y="5478"/>
                      <a:pt x="735" y="5678"/>
                    </a:cubicBezTo>
                    <a:cubicBezTo>
                      <a:pt x="832" y="5717"/>
                      <a:pt x="941" y="5733"/>
                      <a:pt x="1055" y="5733"/>
                    </a:cubicBezTo>
                    <a:cubicBezTo>
                      <a:pt x="1136" y="5733"/>
                      <a:pt x="1219" y="5725"/>
                      <a:pt x="1302" y="5711"/>
                    </a:cubicBezTo>
                    <a:cubicBezTo>
                      <a:pt x="2336" y="5711"/>
                      <a:pt x="3337" y="5478"/>
                      <a:pt x="4304" y="5111"/>
                    </a:cubicBezTo>
                    <a:cubicBezTo>
                      <a:pt x="5305" y="4744"/>
                      <a:pt x="6072" y="3977"/>
                      <a:pt x="6472" y="3009"/>
                    </a:cubicBezTo>
                    <a:cubicBezTo>
                      <a:pt x="6859" y="1785"/>
                      <a:pt x="6374" y="0"/>
                      <a:pt x="4958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4" name="Google Shape;3794;p32"/>
              <p:cNvSpPr/>
              <p:nvPr/>
            </p:nvSpPr>
            <p:spPr>
              <a:xfrm>
                <a:off x="7560925" y="1811125"/>
                <a:ext cx="91750" cy="166175"/>
              </a:xfrm>
              <a:custGeom>
                <a:rect b="b" l="l" r="r" t="t"/>
                <a:pathLst>
                  <a:path extrusionOk="0" h="6647" w="3670">
                    <a:moveTo>
                      <a:pt x="2130" y="1"/>
                    </a:moveTo>
                    <a:cubicBezTo>
                      <a:pt x="2054" y="1"/>
                      <a:pt x="1978" y="14"/>
                      <a:pt x="1902" y="42"/>
                    </a:cubicBezTo>
                    <a:cubicBezTo>
                      <a:pt x="1268" y="309"/>
                      <a:pt x="1001" y="1643"/>
                      <a:pt x="801" y="2244"/>
                    </a:cubicBezTo>
                    <a:cubicBezTo>
                      <a:pt x="468" y="3244"/>
                      <a:pt x="201" y="4278"/>
                      <a:pt x="67" y="5346"/>
                    </a:cubicBezTo>
                    <a:cubicBezTo>
                      <a:pt x="1" y="5813"/>
                      <a:pt x="1" y="6413"/>
                      <a:pt x="434" y="6614"/>
                    </a:cubicBezTo>
                    <a:cubicBezTo>
                      <a:pt x="523" y="6636"/>
                      <a:pt x="612" y="6647"/>
                      <a:pt x="699" y="6647"/>
                    </a:cubicBezTo>
                    <a:cubicBezTo>
                      <a:pt x="872" y="6647"/>
                      <a:pt x="1035" y="6602"/>
                      <a:pt x="1168" y="6513"/>
                    </a:cubicBezTo>
                    <a:cubicBezTo>
                      <a:pt x="1368" y="6347"/>
                      <a:pt x="1535" y="6180"/>
                      <a:pt x="1702" y="5946"/>
                    </a:cubicBezTo>
                    <a:cubicBezTo>
                      <a:pt x="2536" y="4746"/>
                      <a:pt x="3670" y="2410"/>
                      <a:pt x="3136" y="876"/>
                    </a:cubicBezTo>
                    <a:cubicBezTo>
                      <a:pt x="3022" y="475"/>
                      <a:pt x="2588" y="1"/>
                      <a:pt x="2130" y="1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5" name="Google Shape;3795;p32"/>
              <p:cNvSpPr/>
              <p:nvPr/>
            </p:nvSpPr>
            <p:spPr>
              <a:xfrm>
                <a:off x="7164800" y="1608750"/>
                <a:ext cx="128450" cy="196975"/>
              </a:xfrm>
              <a:custGeom>
                <a:rect b="b" l="l" r="r" t="t"/>
                <a:pathLst>
                  <a:path extrusionOk="0" h="7879" w="5138">
                    <a:moveTo>
                      <a:pt x="2286" y="0"/>
                    </a:moveTo>
                    <a:cubicBezTo>
                      <a:pt x="1747" y="0"/>
                      <a:pt x="1277" y="249"/>
                      <a:pt x="1068" y="899"/>
                    </a:cubicBezTo>
                    <a:cubicBezTo>
                      <a:pt x="802" y="1766"/>
                      <a:pt x="1202" y="2867"/>
                      <a:pt x="1035" y="3801"/>
                    </a:cubicBezTo>
                    <a:cubicBezTo>
                      <a:pt x="802" y="4835"/>
                      <a:pt x="501" y="5835"/>
                      <a:pt x="101" y="6803"/>
                    </a:cubicBezTo>
                    <a:cubicBezTo>
                      <a:pt x="34" y="6903"/>
                      <a:pt x="1" y="7070"/>
                      <a:pt x="1" y="7203"/>
                    </a:cubicBezTo>
                    <a:cubicBezTo>
                      <a:pt x="68" y="7537"/>
                      <a:pt x="335" y="7804"/>
                      <a:pt x="668" y="7870"/>
                    </a:cubicBezTo>
                    <a:cubicBezTo>
                      <a:pt x="724" y="7876"/>
                      <a:pt x="780" y="7879"/>
                      <a:pt x="837" y="7879"/>
                    </a:cubicBezTo>
                    <a:cubicBezTo>
                      <a:pt x="1122" y="7879"/>
                      <a:pt x="1419" y="7809"/>
                      <a:pt x="1669" y="7670"/>
                    </a:cubicBezTo>
                    <a:cubicBezTo>
                      <a:pt x="3036" y="7070"/>
                      <a:pt x="4104" y="5969"/>
                      <a:pt x="4671" y="4601"/>
                    </a:cubicBezTo>
                    <a:cubicBezTo>
                      <a:pt x="5138" y="3601"/>
                      <a:pt x="5138" y="2433"/>
                      <a:pt x="4704" y="1432"/>
                    </a:cubicBezTo>
                    <a:cubicBezTo>
                      <a:pt x="4346" y="736"/>
                      <a:pt x="3213" y="0"/>
                      <a:pt x="2286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6" name="Google Shape;3796;p32"/>
              <p:cNvSpPr/>
              <p:nvPr/>
            </p:nvSpPr>
            <p:spPr>
              <a:xfrm>
                <a:off x="6934650" y="1585900"/>
                <a:ext cx="70900" cy="155775"/>
              </a:xfrm>
              <a:custGeom>
                <a:rect b="b" l="l" r="r" t="t"/>
                <a:pathLst>
                  <a:path extrusionOk="0" h="6231" w="2836">
                    <a:moveTo>
                      <a:pt x="1582" y="0"/>
                    </a:moveTo>
                    <a:cubicBezTo>
                      <a:pt x="1245" y="0"/>
                      <a:pt x="883" y="185"/>
                      <a:pt x="567" y="545"/>
                    </a:cubicBezTo>
                    <a:cubicBezTo>
                      <a:pt x="201" y="1045"/>
                      <a:pt x="0" y="1646"/>
                      <a:pt x="67" y="2246"/>
                    </a:cubicBezTo>
                    <a:cubicBezTo>
                      <a:pt x="100" y="2847"/>
                      <a:pt x="234" y="3447"/>
                      <a:pt x="467" y="4048"/>
                    </a:cubicBezTo>
                    <a:cubicBezTo>
                      <a:pt x="601" y="4515"/>
                      <a:pt x="768" y="5015"/>
                      <a:pt x="901" y="5482"/>
                    </a:cubicBezTo>
                    <a:cubicBezTo>
                      <a:pt x="968" y="5682"/>
                      <a:pt x="1034" y="5882"/>
                      <a:pt x="1168" y="6016"/>
                    </a:cubicBezTo>
                    <a:cubicBezTo>
                      <a:pt x="1304" y="6164"/>
                      <a:pt x="1487" y="6230"/>
                      <a:pt x="1676" y="6230"/>
                    </a:cubicBezTo>
                    <a:cubicBezTo>
                      <a:pt x="1996" y="6230"/>
                      <a:pt x="2335" y="6042"/>
                      <a:pt x="2502" y="5749"/>
                    </a:cubicBezTo>
                    <a:cubicBezTo>
                      <a:pt x="2736" y="5282"/>
                      <a:pt x="2836" y="4748"/>
                      <a:pt x="2769" y="4248"/>
                    </a:cubicBezTo>
                    <a:cubicBezTo>
                      <a:pt x="2769" y="3547"/>
                      <a:pt x="2769" y="2880"/>
                      <a:pt x="2736" y="2213"/>
                    </a:cubicBezTo>
                    <a:cubicBezTo>
                      <a:pt x="2736" y="1746"/>
                      <a:pt x="2702" y="1279"/>
                      <a:pt x="2569" y="845"/>
                    </a:cubicBezTo>
                    <a:cubicBezTo>
                      <a:pt x="2367" y="276"/>
                      <a:pt x="1994" y="0"/>
                      <a:pt x="1582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7" name="Google Shape;3797;p32"/>
              <p:cNvSpPr/>
              <p:nvPr/>
            </p:nvSpPr>
            <p:spPr>
              <a:xfrm>
                <a:off x="6645275" y="1988700"/>
                <a:ext cx="91750" cy="158725"/>
              </a:xfrm>
              <a:custGeom>
                <a:rect b="b" l="l" r="r" t="t"/>
                <a:pathLst>
                  <a:path extrusionOk="0" h="6349" w="3670">
                    <a:moveTo>
                      <a:pt x="1091" y="0"/>
                    </a:moveTo>
                    <a:cubicBezTo>
                      <a:pt x="823" y="0"/>
                      <a:pt x="576" y="225"/>
                      <a:pt x="401" y="811"/>
                    </a:cubicBezTo>
                    <a:cubicBezTo>
                      <a:pt x="0" y="2212"/>
                      <a:pt x="234" y="3714"/>
                      <a:pt x="1035" y="4948"/>
                    </a:cubicBezTo>
                    <a:cubicBezTo>
                      <a:pt x="1502" y="5682"/>
                      <a:pt x="2269" y="6349"/>
                      <a:pt x="3136" y="6349"/>
                    </a:cubicBezTo>
                    <a:cubicBezTo>
                      <a:pt x="3236" y="6349"/>
                      <a:pt x="3303" y="6315"/>
                      <a:pt x="3403" y="6282"/>
                    </a:cubicBezTo>
                    <a:cubicBezTo>
                      <a:pt x="3570" y="6115"/>
                      <a:pt x="3670" y="5882"/>
                      <a:pt x="3603" y="5648"/>
                    </a:cubicBezTo>
                    <a:cubicBezTo>
                      <a:pt x="3536" y="5081"/>
                      <a:pt x="3403" y="4481"/>
                      <a:pt x="3236" y="3947"/>
                    </a:cubicBezTo>
                    <a:cubicBezTo>
                      <a:pt x="3003" y="3247"/>
                      <a:pt x="2802" y="2546"/>
                      <a:pt x="2602" y="1846"/>
                    </a:cubicBezTo>
                    <a:cubicBezTo>
                      <a:pt x="2395" y="1130"/>
                      <a:pt x="1692" y="0"/>
                      <a:pt x="1091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8" name="Google Shape;3798;p32"/>
              <p:cNvSpPr/>
              <p:nvPr/>
            </p:nvSpPr>
            <p:spPr>
              <a:xfrm>
                <a:off x="7021375" y="2769475"/>
                <a:ext cx="441175" cy="245750"/>
              </a:xfrm>
              <a:custGeom>
                <a:rect b="b" l="l" r="r" t="t"/>
                <a:pathLst>
                  <a:path extrusionOk="0" h="9830" w="17647">
                    <a:moveTo>
                      <a:pt x="17188" y="0"/>
                    </a:moveTo>
                    <a:cubicBezTo>
                      <a:pt x="16828" y="0"/>
                      <a:pt x="16452" y="855"/>
                      <a:pt x="16279" y="1103"/>
                    </a:cubicBezTo>
                    <a:cubicBezTo>
                      <a:pt x="15712" y="1737"/>
                      <a:pt x="15078" y="2304"/>
                      <a:pt x="14377" y="2771"/>
                    </a:cubicBezTo>
                    <a:cubicBezTo>
                      <a:pt x="10341" y="5740"/>
                      <a:pt x="5638" y="7708"/>
                      <a:pt x="701" y="8542"/>
                    </a:cubicBezTo>
                    <a:cubicBezTo>
                      <a:pt x="534" y="8575"/>
                      <a:pt x="367" y="8608"/>
                      <a:pt x="234" y="8708"/>
                    </a:cubicBezTo>
                    <a:cubicBezTo>
                      <a:pt x="67" y="8809"/>
                      <a:pt x="1" y="8975"/>
                      <a:pt x="34" y="9175"/>
                    </a:cubicBezTo>
                    <a:cubicBezTo>
                      <a:pt x="101" y="9242"/>
                      <a:pt x="167" y="9309"/>
                      <a:pt x="234" y="9376"/>
                    </a:cubicBezTo>
                    <a:cubicBezTo>
                      <a:pt x="668" y="9642"/>
                      <a:pt x="1135" y="9776"/>
                      <a:pt x="1668" y="9809"/>
                    </a:cubicBezTo>
                    <a:cubicBezTo>
                      <a:pt x="1913" y="9821"/>
                      <a:pt x="2161" y="9829"/>
                      <a:pt x="2413" y="9829"/>
                    </a:cubicBezTo>
                    <a:cubicBezTo>
                      <a:pt x="2848" y="9829"/>
                      <a:pt x="3292" y="9806"/>
                      <a:pt x="3737" y="9743"/>
                    </a:cubicBezTo>
                    <a:cubicBezTo>
                      <a:pt x="7306" y="9309"/>
                      <a:pt x="10708" y="8041"/>
                      <a:pt x="13644" y="6040"/>
                    </a:cubicBezTo>
                    <a:cubicBezTo>
                      <a:pt x="15412" y="4839"/>
                      <a:pt x="17113" y="3238"/>
                      <a:pt x="17546" y="1170"/>
                    </a:cubicBezTo>
                    <a:cubicBezTo>
                      <a:pt x="17646" y="903"/>
                      <a:pt x="17646" y="636"/>
                      <a:pt x="17546" y="369"/>
                    </a:cubicBezTo>
                    <a:cubicBezTo>
                      <a:pt x="17435" y="103"/>
                      <a:pt x="17312" y="0"/>
                      <a:pt x="17188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9" name="Google Shape;3799;p32"/>
              <p:cNvSpPr/>
              <p:nvPr/>
            </p:nvSpPr>
            <p:spPr>
              <a:xfrm>
                <a:off x="7681025" y="2859150"/>
                <a:ext cx="81750" cy="244150"/>
              </a:xfrm>
              <a:custGeom>
                <a:rect b="b" l="l" r="r" t="t"/>
                <a:pathLst>
                  <a:path extrusionOk="0" h="9766" w="3270">
                    <a:moveTo>
                      <a:pt x="2528" y="0"/>
                    </a:moveTo>
                    <a:cubicBezTo>
                      <a:pt x="1857" y="0"/>
                      <a:pt x="1136" y="1721"/>
                      <a:pt x="934" y="2253"/>
                    </a:cubicBezTo>
                    <a:cubicBezTo>
                      <a:pt x="434" y="3587"/>
                      <a:pt x="167" y="5021"/>
                      <a:pt x="67" y="6456"/>
                    </a:cubicBezTo>
                    <a:cubicBezTo>
                      <a:pt x="0" y="7557"/>
                      <a:pt x="33" y="8824"/>
                      <a:pt x="834" y="9591"/>
                    </a:cubicBezTo>
                    <a:cubicBezTo>
                      <a:pt x="930" y="9687"/>
                      <a:pt x="1059" y="9765"/>
                      <a:pt x="1187" y="9765"/>
                    </a:cubicBezTo>
                    <a:cubicBezTo>
                      <a:pt x="1237" y="9765"/>
                      <a:pt x="1287" y="9753"/>
                      <a:pt x="1334" y="9725"/>
                    </a:cubicBezTo>
                    <a:cubicBezTo>
                      <a:pt x="1434" y="9691"/>
                      <a:pt x="1468" y="9625"/>
                      <a:pt x="1501" y="9525"/>
                    </a:cubicBezTo>
                    <a:cubicBezTo>
                      <a:pt x="1835" y="8857"/>
                      <a:pt x="2102" y="8157"/>
                      <a:pt x="2268" y="7456"/>
                    </a:cubicBezTo>
                    <a:cubicBezTo>
                      <a:pt x="2802" y="5588"/>
                      <a:pt x="3102" y="3687"/>
                      <a:pt x="3236" y="1786"/>
                    </a:cubicBezTo>
                    <a:cubicBezTo>
                      <a:pt x="3269" y="1385"/>
                      <a:pt x="3236" y="985"/>
                      <a:pt x="3136" y="618"/>
                    </a:cubicBezTo>
                    <a:cubicBezTo>
                      <a:pt x="2950" y="175"/>
                      <a:pt x="2742" y="0"/>
                      <a:pt x="2528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0" name="Google Shape;3800;p32"/>
              <p:cNvSpPr/>
              <p:nvPr/>
            </p:nvSpPr>
            <p:spPr>
              <a:xfrm>
                <a:off x="6826225" y="3434100"/>
                <a:ext cx="926525" cy="331200"/>
              </a:xfrm>
              <a:custGeom>
                <a:rect b="b" l="l" r="r" t="t"/>
                <a:pathLst>
                  <a:path extrusionOk="0" h="13248" w="37061">
                    <a:moveTo>
                      <a:pt x="1391" y="0"/>
                    </a:moveTo>
                    <a:cubicBezTo>
                      <a:pt x="600" y="0"/>
                      <a:pt x="25" y="917"/>
                      <a:pt x="1" y="1971"/>
                    </a:cubicBezTo>
                    <a:cubicBezTo>
                      <a:pt x="1" y="2772"/>
                      <a:pt x="201" y="3539"/>
                      <a:pt x="601" y="4239"/>
                    </a:cubicBezTo>
                    <a:cubicBezTo>
                      <a:pt x="2036" y="6808"/>
                      <a:pt x="4738" y="8409"/>
                      <a:pt x="7406" y="9643"/>
                    </a:cubicBezTo>
                    <a:cubicBezTo>
                      <a:pt x="11809" y="11711"/>
                      <a:pt x="16546" y="13146"/>
                      <a:pt x="21416" y="13246"/>
                    </a:cubicBezTo>
                    <a:cubicBezTo>
                      <a:pt x="21522" y="13247"/>
                      <a:pt x="21628" y="13248"/>
                      <a:pt x="21734" y="13248"/>
                    </a:cubicBezTo>
                    <a:cubicBezTo>
                      <a:pt x="26502" y="13248"/>
                      <a:pt x="31336" y="11775"/>
                      <a:pt x="34926" y="8642"/>
                    </a:cubicBezTo>
                    <a:cubicBezTo>
                      <a:pt x="36027" y="7675"/>
                      <a:pt x="37061" y="6241"/>
                      <a:pt x="36560" y="4906"/>
                    </a:cubicBezTo>
                    <a:cubicBezTo>
                      <a:pt x="36494" y="4740"/>
                      <a:pt x="36394" y="4573"/>
                      <a:pt x="36260" y="4439"/>
                    </a:cubicBezTo>
                    <a:cubicBezTo>
                      <a:pt x="36090" y="4292"/>
                      <a:pt x="35888" y="4233"/>
                      <a:pt x="35674" y="4233"/>
                    </a:cubicBezTo>
                    <a:cubicBezTo>
                      <a:pt x="35260" y="4233"/>
                      <a:pt x="34799" y="4453"/>
                      <a:pt x="34426" y="4673"/>
                    </a:cubicBezTo>
                    <a:cubicBezTo>
                      <a:pt x="31056" y="6674"/>
                      <a:pt x="27421" y="8209"/>
                      <a:pt x="23618" y="9276"/>
                    </a:cubicBezTo>
                    <a:cubicBezTo>
                      <a:pt x="22150" y="9710"/>
                      <a:pt x="20649" y="9977"/>
                      <a:pt x="19115" y="9977"/>
                    </a:cubicBezTo>
                    <a:cubicBezTo>
                      <a:pt x="16980" y="9910"/>
                      <a:pt x="14945" y="9176"/>
                      <a:pt x="13044" y="8242"/>
                    </a:cubicBezTo>
                    <a:cubicBezTo>
                      <a:pt x="10375" y="6975"/>
                      <a:pt x="7873" y="5373"/>
                      <a:pt x="5605" y="3472"/>
                    </a:cubicBezTo>
                    <a:cubicBezTo>
                      <a:pt x="4471" y="2538"/>
                      <a:pt x="3503" y="1437"/>
                      <a:pt x="2403" y="470"/>
                    </a:cubicBezTo>
                    <a:cubicBezTo>
                      <a:pt x="2046" y="141"/>
                      <a:pt x="1702" y="0"/>
                      <a:pt x="1391" y="0"/>
                    </a:cubicBezTo>
                    <a:close/>
                  </a:path>
                </a:pathLst>
              </a:custGeom>
              <a:solidFill>
                <a:srgbClr val="FFFDE8">
                  <a:alpha val="5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01" name="Google Shape;3801;p32"/>
            <p:cNvGrpSpPr/>
            <p:nvPr/>
          </p:nvGrpSpPr>
          <p:grpSpPr>
            <a:xfrm>
              <a:off x="6639425" y="1567825"/>
              <a:ext cx="1322650" cy="2579700"/>
              <a:chOff x="6639425" y="1567825"/>
              <a:chExt cx="1322650" cy="2579700"/>
            </a:xfrm>
          </p:grpSpPr>
          <p:sp>
            <p:nvSpPr>
              <p:cNvPr id="3802" name="Google Shape;3802;p32"/>
              <p:cNvSpPr/>
              <p:nvPr/>
            </p:nvSpPr>
            <p:spPr>
              <a:xfrm>
                <a:off x="6988025" y="3850300"/>
                <a:ext cx="842275" cy="47550"/>
              </a:xfrm>
              <a:custGeom>
                <a:rect b="b" l="l" r="r" t="t"/>
                <a:pathLst>
                  <a:path extrusionOk="0" h="1902" w="33691">
                    <a:moveTo>
                      <a:pt x="33691" y="0"/>
                    </a:moveTo>
                    <a:lnTo>
                      <a:pt x="33691" y="0"/>
                    </a:lnTo>
                    <a:cubicBezTo>
                      <a:pt x="32991" y="234"/>
                      <a:pt x="32323" y="400"/>
                      <a:pt x="31623" y="534"/>
                    </a:cubicBezTo>
                    <a:cubicBezTo>
                      <a:pt x="30956" y="667"/>
                      <a:pt x="30255" y="801"/>
                      <a:pt x="29555" y="901"/>
                    </a:cubicBezTo>
                    <a:cubicBezTo>
                      <a:pt x="28154" y="1101"/>
                      <a:pt x="26753" y="1201"/>
                      <a:pt x="25318" y="1268"/>
                    </a:cubicBezTo>
                    <a:cubicBezTo>
                      <a:pt x="22516" y="1401"/>
                      <a:pt x="19681" y="1468"/>
                      <a:pt x="16846" y="1468"/>
                    </a:cubicBezTo>
                    <a:cubicBezTo>
                      <a:pt x="15445" y="1468"/>
                      <a:pt x="14044" y="1468"/>
                      <a:pt x="12609" y="1435"/>
                    </a:cubicBezTo>
                    <a:cubicBezTo>
                      <a:pt x="11208" y="1401"/>
                      <a:pt x="9807" y="1301"/>
                      <a:pt x="8406" y="1234"/>
                    </a:cubicBezTo>
                    <a:cubicBezTo>
                      <a:pt x="5571" y="1034"/>
                      <a:pt x="2769" y="667"/>
                      <a:pt x="0" y="134"/>
                    </a:cubicBezTo>
                    <a:lnTo>
                      <a:pt x="0" y="134"/>
                    </a:lnTo>
                    <a:cubicBezTo>
                      <a:pt x="1368" y="501"/>
                      <a:pt x="2736" y="801"/>
                      <a:pt x="4137" y="1034"/>
                    </a:cubicBezTo>
                    <a:cubicBezTo>
                      <a:pt x="5538" y="1268"/>
                      <a:pt x="6972" y="1435"/>
                      <a:pt x="8373" y="1568"/>
                    </a:cubicBezTo>
                    <a:cubicBezTo>
                      <a:pt x="11208" y="1835"/>
                      <a:pt x="14044" y="1902"/>
                      <a:pt x="16879" y="1902"/>
                    </a:cubicBezTo>
                    <a:cubicBezTo>
                      <a:pt x="18280" y="1902"/>
                      <a:pt x="19681" y="1868"/>
                      <a:pt x="21115" y="1801"/>
                    </a:cubicBezTo>
                    <a:cubicBezTo>
                      <a:pt x="22516" y="1768"/>
                      <a:pt x="23951" y="1701"/>
                      <a:pt x="25352" y="1601"/>
                    </a:cubicBezTo>
                    <a:cubicBezTo>
                      <a:pt x="26753" y="1501"/>
                      <a:pt x="28187" y="1368"/>
                      <a:pt x="29588" y="1101"/>
                    </a:cubicBezTo>
                    <a:cubicBezTo>
                      <a:pt x="30989" y="867"/>
                      <a:pt x="32357" y="501"/>
                      <a:pt x="33691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3" name="Google Shape;3803;p32"/>
              <p:cNvSpPr/>
              <p:nvPr/>
            </p:nvSpPr>
            <p:spPr>
              <a:xfrm>
                <a:off x="6897125" y="3961200"/>
                <a:ext cx="1027425" cy="186325"/>
              </a:xfrm>
              <a:custGeom>
                <a:rect b="b" l="l" r="r" t="t"/>
                <a:pathLst>
                  <a:path extrusionOk="0" h="7453" w="41097">
                    <a:moveTo>
                      <a:pt x="0" y="1"/>
                    </a:moveTo>
                    <a:lnTo>
                      <a:pt x="0" y="1"/>
                    </a:lnTo>
                    <a:cubicBezTo>
                      <a:pt x="1201" y="1468"/>
                      <a:pt x="2869" y="2402"/>
                      <a:pt x="4537" y="3236"/>
                    </a:cubicBezTo>
                    <a:cubicBezTo>
                      <a:pt x="9574" y="5705"/>
                      <a:pt x="15044" y="7139"/>
                      <a:pt x="20682" y="7406"/>
                    </a:cubicBezTo>
                    <a:cubicBezTo>
                      <a:pt x="21270" y="7438"/>
                      <a:pt x="21865" y="7453"/>
                      <a:pt x="22462" y="7453"/>
                    </a:cubicBezTo>
                    <a:cubicBezTo>
                      <a:pt x="23729" y="7453"/>
                      <a:pt x="25006" y="7386"/>
                      <a:pt x="26252" y="7273"/>
                    </a:cubicBezTo>
                    <a:cubicBezTo>
                      <a:pt x="28120" y="7072"/>
                      <a:pt x="29955" y="6672"/>
                      <a:pt x="31756" y="6105"/>
                    </a:cubicBezTo>
                    <a:cubicBezTo>
                      <a:pt x="33524" y="5538"/>
                      <a:pt x="35226" y="4771"/>
                      <a:pt x="36827" y="3803"/>
                    </a:cubicBezTo>
                    <a:cubicBezTo>
                      <a:pt x="38428" y="2803"/>
                      <a:pt x="39862" y="1602"/>
                      <a:pt x="41096" y="234"/>
                    </a:cubicBezTo>
                    <a:lnTo>
                      <a:pt x="41096" y="234"/>
                    </a:lnTo>
                    <a:cubicBezTo>
                      <a:pt x="38461" y="2836"/>
                      <a:pt x="35226" y="4771"/>
                      <a:pt x="31623" y="5805"/>
                    </a:cubicBezTo>
                    <a:cubicBezTo>
                      <a:pt x="28767" y="6640"/>
                      <a:pt x="25803" y="7040"/>
                      <a:pt x="22818" y="7040"/>
                    </a:cubicBezTo>
                    <a:cubicBezTo>
                      <a:pt x="22106" y="7040"/>
                      <a:pt x="21394" y="7017"/>
                      <a:pt x="20682" y="6972"/>
                    </a:cubicBezTo>
                    <a:cubicBezTo>
                      <a:pt x="16979" y="6806"/>
                      <a:pt x="13310" y="6138"/>
                      <a:pt x="9807" y="5038"/>
                    </a:cubicBezTo>
                    <a:cubicBezTo>
                      <a:pt x="8006" y="4471"/>
                      <a:pt x="6271" y="3803"/>
                      <a:pt x="4604" y="3036"/>
                    </a:cubicBezTo>
                    <a:cubicBezTo>
                      <a:pt x="2936" y="2269"/>
                      <a:pt x="1268" y="1368"/>
                      <a:pt x="0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4" name="Google Shape;3804;p32"/>
              <p:cNvSpPr/>
              <p:nvPr/>
            </p:nvSpPr>
            <p:spPr>
              <a:xfrm>
                <a:off x="7164800" y="2732000"/>
                <a:ext cx="355300" cy="301925"/>
              </a:xfrm>
              <a:custGeom>
                <a:rect b="b" l="l" r="r" t="t"/>
                <a:pathLst>
                  <a:path extrusionOk="0" h="12077" w="14212">
                    <a:moveTo>
                      <a:pt x="14211" y="0"/>
                    </a:moveTo>
                    <a:cubicBezTo>
                      <a:pt x="14044" y="834"/>
                      <a:pt x="13777" y="1635"/>
                      <a:pt x="13477" y="2435"/>
                    </a:cubicBezTo>
                    <a:cubicBezTo>
                      <a:pt x="13177" y="3236"/>
                      <a:pt x="12810" y="3970"/>
                      <a:pt x="12410" y="4704"/>
                    </a:cubicBezTo>
                    <a:cubicBezTo>
                      <a:pt x="11576" y="6138"/>
                      <a:pt x="10475" y="7439"/>
                      <a:pt x="9208" y="8540"/>
                    </a:cubicBezTo>
                    <a:cubicBezTo>
                      <a:pt x="7273" y="10141"/>
                      <a:pt x="4971" y="11242"/>
                      <a:pt x="2503" y="11742"/>
                    </a:cubicBezTo>
                    <a:cubicBezTo>
                      <a:pt x="1669" y="11909"/>
                      <a:pt x="835" y="12009"/>
                      <a:pt x="1" y="12042"/>
                    </a:cubicBezTo>
                    <a:cubicBezTo>
                      <a:pt x="296" y="12066"/>
                      <a:pt x="592" y="12077"/>
                      <a:pt x="889" y="12077"/>
                    </a:cubicBezTo>
                    <a:cubicBezTo>
                      <a:pt x="1430" y="12077"/>
                      <a:pt x="1976" y="12040"/>
                      <a:pt x="2536" y="11975"/>
                    </a:cubicBezTo>
                    <a:cubicBezTo>
                      <a:pt x="3370" y="11842"/>
                      <a:pt x="4204" y="11675"/>
                      <a:pt x="5038" y="11375"/>
                    </a:cubicBezTo>
                    <a:cubicBezTo>
                      <a:pt x="8340" y="10274"/>
                      <a:pt x="11076" y="7939"/>
                      <a:pt x="12710" y="4870"/>
                    </a:cubicBezTo>
                    <a:cubicBezTo>
                      <a:pt x="13110" y="4103"/>
                      <a:pt x="13444" y="3336"/>
                      <a:pt x="13711" y="2502"/>
                    </a:cubicBezTo>
                    <a:cubicBezTo>
                      <a:pt x="13944" y="1701"/>
                      <a:pt x="14111" y="867"/>
                      <a:pt x="14211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5" name="Google Shape;3805;p32"/>
              <p:cNvSpPr/>
              <p:nvPr/>
            </p:nvSpPr>
            <p:spPr>
              <a:xfrm>
                <a:off x="6867100" y="2769525"/>
                <a:ext cx="123450" cy="37550"/>
              </a:xfrm>
              <a:custGeom>
                <a:rect b="b" l="l" r="r" t="t"/>
                <a:pathLst>
                  <a:path extrusionOk="0" h="1502" w="4938">
                    <a:moveTo>
                      <a:pt x="4937" y="0"/>
                    </a:moveTo>
                    <a:lnTo>
                      <a:pt x="4937" y="0"/>
                    </a:lnTo>
                    <a:cubicBezTo>
                      <a:pt x="4537" y="100"/>
                      <a:pt x="4103" y="234"/>
                      <a:pt x="3703" y="300"/>
                    </a:cubicBezTo>
                    <a:cubicBezTo>
                      <a:pt x="3603" y="317"/>
                      <a:pt x="3495" y="325"/>
                      <a:pt x="3386" y="325"/>
                    </a:cubicBezTo>
                    <a:cubicBezTo>
                      <a:pt x="3278" y="325"/>
                      <a:pt x="3169" y="317"/>
                      <a:pt x="3069" y="300"/>
                    </a:cubicBezTo>
                    <a:cubicBezTo>
                      <a:pt x="2869" y="267"/>
                      <a:pt x="2636" y="234"/>
                      <a:pt x="2402" y="234"/>
                    </a:cubicBezTo>
                    <a:cubicBezTo>
                      <a:pt x="1935" y="267"/>
                      <a:pt x="1468" y="400"/>
                      <a:pt x="1068" y="667"/>
                    </a:cubicBezTo>
                    <a:cubicBezTo>
                      <a:pt x="668" y="901"/>
                      <a:pt x="301" y="1168"/>
                      <a:pt x="0" y="1501"/>
                    </a:cubicBezTo>
                    <a:cubicBezTo>
                      <a:pt x="834" y="1168"/>
                      <a:pt x="1602" y="701"/>
                      <a:pt x="2402" y="701"/>
                    </a:cubicBezTo>
                    <a:cubicBezTo>
                      <a:pt x="2602" y="701"/>
                      <a:pt x="2836" y="701"/>
                      <a:pt x="3036" y="734"/>
                    </a:cubicBezTo>
                    <a:cubicBezTo>
                      <a:pt x="3269" y="734"/>
                      <a:pt x="3503" y="701"/>
                      <a:pt x="3736" y="634"/>
                    </a:cubicBezTo>
                    <a:cubicBezTo>
                      <a:pt x="4203" y="501"/>
                      <a:pt x="4604" y="267"/>
                      <a:pt x="4937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6" name="Google Shape;3806;p32"/>
              <p:cNvSpPr/>
              <p:nvPr/>
            </p:nvSpPr>
            <p:spPr>
              <a:xfrm>
                <a:off x="6879600" y="2841225"/>
                <a:ext cx="41725" cy="17250"/>
              </a:xfrm>
              <a:custGeom>
                <a:rect b="b" l="l" r="r" t="t"/>
                <a:pathLst>
                  <a:path extrusionOk="0" h="690" w="1669">
                    <a:moveTo>
                      <a:pt x="1669" y="1"/>
                    </a:moveTo>
                    <a:cubicBezTo>
                      <a:pt x="1368" y="1"/>
                      <a:pt x="1068" y="68"/>
                      <a:pt x="801" y="168"/>
                    </a:cubicBezTo>
                    <a:cubicBezTo>
                      <a:pt x="501" y="268"/>
                      <a:pt x="234" y="401"/>
                      <a:pt x="1" y="601"/>
                    </a:cubicBezTo>
                    <a:cubicBezTo>
                      <a:pt x="161" y="655"/>
                      <a:pt x="332" y="689"/>
                      <a:pt x="501" y="689"/>
                    </a:cubicBezTo>
                    <a:cubicBezTo>
                      <a:pt x="649" y="689"/>
                      <a:pt x="795" y="663"/>
                      <a:pt x="935" y="601"/>
                    </a:cubicBezTo>
                    <a:cubicBezTo>
                      <a:pt x="1235" y="501"/>
                      <a:pt x="1502" y="268"/>
                      <a:pt x="1669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7" name="Google Shape;3807;p32"/>
              <p:cNvSpPr/>
              <p:nvPr/>
            </p:nvSpPr>
            <p:spPr>
              <a:xfrm>
                <a:off x="6830400" y="2733325"/>
                <a:ext cx="135125" cy="46225"/>
              </a:xfrm>
              <a:custGeom>
                <a:rect b="b" l="l" r="r" t="t"/>
                <a:pathLst>
                  <a:path extrusionOk="0" h="1849" w="5405">
                    <a:moveTo>
                      <a:pt x="2334" y="0"/>
                    </a:moveTo>
                    <a:cubicBezTo>
                      <a:pt x="1964" y="0"/>
                      <a:pt x="1608" y="67"/>
                      <a:pt x="1268" y="181"/>
                    </a:cubicBezTo>
                    <a:cubicBezTo>
                      <a:pt x="735" y="314"/>
                      <a:pt x="301" y="648"/>
                      <a:pt x="1" y="1115"/>
                    </a:cubicBezTo>
                    <a:cubicBezTo>
                      <a:pt x="401" y="781"/>
                      <a:pt x="835" y="614"/>
                      <a:pt x="1335" y="548"/>
                    </a:cubicBezTo>
                    <a:cubicBezTo>
                      <a:pt x="1609" y="469"/>
                      <a:pt x="1894" y="437"/>
                      <a:pt x="2177" y="437"/>
                    </a:cubicBezTo>
                    <a:cubicBezTo>
                      <a:pt x="2377" y="437"/>
                      <a:pt x="2576" y="453"/>
                      <a:pt x="2769" y="481"/>
                    </a:cubicBezTo>
                    <a:cubicBezTo>
                      <a:pt x="3236" y="614"/>
                      <a:pt x="3637" y="848"/>
                      <a:pt x="4037" y="1148"/>
                    </a:cubicBezTo>
                    <a:cubicBezTo>
                      <a:pt x="4471" y="1381"/>
                      <a:pt x="4938" y="1648"/>
                      <a:pt x="5405" y="1848"/>
                    </a:cubicBezTo>
                    <a:cubicBezTo>
                      <a:pt x="5038" y="1482"/>
                      <a:pt x="4637" y="1148"/>
                      <a:pt x="4237" y="848"/>
                    </a:cubicBezTo>
                    <a:cubicBezTo>
                      <a:pt x="4037" y="681"/>
                      <a:pt x="3837" y="514"/>
                      <a:pt x="3603" y="381"/>
                    </a:cubicBezTo>
                    <a:cubicBezTo>
                      <a:pt x="3370" y="214"/>
                      <a:pt x="3136" y="114"/>
                      <a:pt x="2869" y="47"/>
                    </a:cubicBezTo>
                    <a:cubicBezTo>
                      <a:pt x="2688" y="15"/>
                      <a:pt x="2509" y="0"/>
                      <a:pt x="2334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8" name="Google Shape;3808;p32"/>
              <p:cNvSpPr/>
              <p:nvPr/>
            </p:nvSpPr>
            <p:spPr>
              <a:xfrm>
                <a:off x="6827075" y="2620250"/>
                <a:ext cx="106775" cy="57600"/>
              </a:xfrm>
              <a:custGeom>
                <a:rect b="b" l="l" r="r" t="t"/>
                <a:pathLst>
                  <a:path extrusionOk="0" h="2304" w="4271">
                    <a:moveTo>
                      <a:pt x="3870" y="0"/>
                    </a:moveTo>
                    <a:lnTo>
                      <a:pt x="3870" y="0"/>
                    </a:lnTo>
                    <a:cubicBezTo>
                      <a:pt x="4037" y="401"/>
                      <a:pt x="3970" y="834"/>
                      <a:pt x="3703" y="1168"/>
                    </a:cubicBezTo>
                    <a:cubicBezTo>
                      <a:pt x="3436" y="1468"/>
                      <a:pt x="3069" y="1668"/>
                      <a:pt x="2669" y="1768"/>
                    </a:cubicBezTo>
                    <a:cubicBezTo>
                      <a:pt x="2235" y="1835"/>
                      <a:pt x="1802" y="1902"/>
                      <a:pt x="1368" y="1902"/>
                    </a:cubicBezTo>
                    <a:cubicBezTo>
                      <a:pt x="901" y="1935"/>
                      <a:pt x="434" y="2002"/>
                      <a:pt x="0" y="2102"/>
                    </a:cubicBezTo>
                    <a:cubicBezTo>
                      <a:pt x="434" y="2202"/>
                      <a:pt x="901" y="2235"/>
                      <a:pt x="1368" y="2269"/>
                    </a:cubicBezTo>
                    <a:cubicBezTo>
                      <a:pt x="1533" y="2292"/>
                      <a:pt x="1699" y="2303"/>
                      <a:pt x="1864" y="2303"/>
                    </a:cubicBezTo>
                    <a:cubicBezTo>
                      <a:pt x="2166" y="2303"/>
                      <a:pt x="2467" y="2266"/>
                      <a:pt x="2769" y="2202"/>
                    </a:cubicBezTo>
                    <a:cubicBezTo>
                      <a:pt x="3269" y="2102"/>
                      <a:pt x="3703" y="1802"/>
                      <a:pt x="4003" y="1368"/>
                    </a:cubicBezTo>
                    <a:cubicBezTo>
                      <a:pt x="4270" y="934"/>
                      <a:pt x="4237" y="367"/>
                      <a:pt x="3870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9" name="Google Shape;3809;p32"/>
              <p:cNvSpPr/>
              <p:nvPr/>
            </p:nvSpPr>
            <p:spPr>
              <a:xfrm>
                <a:off x="6849575" y="2286575"/>
                <a:ext cx="271900" cy="73500"/>
              </a:xfrm>
              <a:custGeom>
                <a:rect b="b" l="l" r="r" t="t"/>
                <a:pathLst>
                  <a:path extrusionOk="0" h="2940" w="10876">
                    <a:moveTo>
                      <a:pt x="4375" y="0"/>
                    </a:moveTo>
                    <a:cubicBezTo>
                      <a:pt x="3782" y="0"/>
                      <a:pt x="3187" y="68"/>
                      <a:pt x="2603" y="205"/>
                    </a:cubicBezTo>
                    <a:cubicBezTo>
                      <a:pt x="1602" y="371"/>
                      <a:pt x="668" y="872"/>
                      <a:pt x="1" y="1639"/>
                    </a:cubicBezTo>
                    <a:cubicBezTo>
                      <a:pt x="768" y="1038"/>
                      <a:pt x="1669" y="672"/>
                      <a:pt x="2636" y="538"/>
                    </a:cubicBezTo>
                    <a:cubicBezTo>
                      <a:pt x="3120" y="471"/>
                      <a:pt x="3612" y="438"/>
                      <a:pt x="4104" y="438"/>
                    </a:cubicBezTo>
                    <a:cubicBezTo>
                      <a:pt x="4596" y="438"/>
                      <a:pt x="5088" y="471"/>
                      <a:pt x="5572" y="538"/>
                    </a:cubicBezTo>
                    <a:cubicBezTo>
                      <a:pt x="6539" y="672"/>
                      <a:pt x="7473" y="938"/>
                      <a:pt x="8374" y="1339"/>
                    </a:cubicBezTo>
                    <a:cubicBezTo>
                      <a:pt x="9274" y="1772"/>
                      <a:pt x="10108" y="2273"/>
                      <a:pt x="10875" y="2940"/>
                    </a:cubicBezTo>
                    <a:cubicBezTo>
                      <a:pt x="10208" y="2139"/>
                      <a:pt x="9441" y="1505"/>
                      <a:pt x="8540" y="1038"/>
                    </a:cubicBezTo>
                    <a:cubicBezTo>
                      <a:pt x="7640" y="538"/>
                      <a:pt x="6672" y="238"/>
                      <a:pt x="5638" y="104"/>
                    </a:cubicBezTo>
                    <a:cubicBezTo>
                      <a:pt x="5221" y="35"/>
                      <a:pt x="4799" y="0"/>
                      <a:pt x="4375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0" name="Google Shape;3810;p32"/>
              <p:cNvSpPr/>
              <p:nvPr/>
            </p:nvSpPr>
            <p:spPr>
              <a:xfrm>
                <a:off x="6899625" y="2359475"/>
                <a:ext cx="206825" cy="53975"/>
              </a:xfrm>
              <a:custGeom>
                <a:rect b="b" l="l" r="r" t="t"/>
                <a:pathLst>
                  <a:path extrusionOk="0" h="2159" w="8273">
                    <a:moveTo>
                      <a:pt x="3585" y="0"/>
                    </a:moveTo>
                    <a:cubicBezTo>
                      <a:pt x="2339" y="0"/>
                      <a:pt x="1086" y="379"/>
                      <a:pt x="0" y="1158"/>
                    </a:cubicBezTo>
                    <a:cubicBezTo>
                      <a:pt x="1065" y="665"/>
                      <a:pt x="2195" y="424"/>
                      <a:pt x="3317" y="424"/>
                    </a:cubicBezTo>
                    <a:cubicBezTo>
                      <a:pt x="5080" y="424"/>
                      <a:pt x="6826" y="1017"/>
                      <a:pt x="8273" y="2159"/>
                    </a:cubicBezTo>
                    <a:cubicBezTo>
                      <a:pt x="7048" y="739"/>
                      <a:pt x="5325" y="0"/>
                      <a:pt x="3585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1" name="Google Shape;3811;p32"/>
              <p:cNvSpPr/>
              <p:nvPr/>
            </p:nvSpPr>
            <p:spPr>
              <a:xfrm>
                <a:off x="7504225" y="2452625"/>
                <a:ext cx="201000" cy="156825"/>
              </a:xfrm>
              <a:custGeom>
                <a:rect b="b" l="l" r="r" t="t"/>
                <a:pathLst>
                  <a:path extrusionOk="0" h="6273" w="8040">
                    <a:moveTo>
                      <a:pt x="8039" y="0"/>
                    </a:moveTo>
                    <a:cubicBezTo>
                      <a:pt x="7773" y="934"/>
                      <a:pt x="7439" y="1835"/>
                      <a:pt x="7039" y="2702"/>
                    </a:cubicBezTo>
                    <a:cubicBezTo>
                      <a:pt x="6638" y="3570"/>
                      <a:pt x="6005" y="4304"/>
                      <a:pt x="5237" y="4804"/>
                    </a:cubicBezTo>
                    <a:cubicBezTo>
                      <a:pt x="4437" y="5338"/>
                      <a:pt x="3570" y="5705"/>
                      <a:pt x="2636" y="5905"/>
                    </a:cubicBezTo>
                    <a:cubicBezTo>
                      <a:pt x="2339" y="5968"/>
                      <a:pt x="2043" y="5991"/>
                      <a:pt x="1747" y="5991"/>
                    </a:cubicBezTo>
                    <a:cubicBezTo>
                      <a:pt x="1576" y="5991"/>
                      <a:pt x="1405" y="5984"/>
                      <a:pt x="1235" y="5971"/>
                    </a:cubicBezTo>
                    <a:cubicBezTo>
                      <a:pt x="768" y="5905"/>
                      <a:pt x="301" y="5705"/>
                      <a:pt x="0" y="5371"/>
                    </a:cubicBezTo>
                    <a:lnTo>
                      <a:pt x="0" y="5371"/>
                    </a:lnTo>
                    <a:cubicBezTo>
                      <a:pt x="267" y="5771"/>
                      <a:pt x="701" y="6071"/>
                      <a:pt x="1201" y="6172"/>
                    </a:cubicBezTo>
                    <a:cubicBezTo>
                      <a:pt x="1524" y="6236"/>
                      <a:pt x="1847" y="6273"/>
                      <a:pt x="2171" y="6273"/>
                    </a:cubicBezTo>
                    <a:cubicBezTo>
                      <a:pt x="2348" y="6273"/>
                      <a:pt x="2525" y="6262"/>
                      <a:pt x="2702" y="6238"/>
                    </a:cubicBezTo>
                    <a:cubicBezTo>
                      <a:pt x="3703" y="6071"/>
                      <a:pt x="4637" y="5738"/>
                      <a:pt x="5471" y="5171"/>
                    </a:cubicBezTo>
                    <a:cubicBezTo>
                      <a:pt x="5905" y="4904"/>
                      <a:pt x="6271" y="4537"/>
                      <a:pt x="6605" y="4170"/>
                    </a:cubicBezTo>
                    <a:cubicBezTo>
                      <a:pt x="6905" y="3770"/>
                      <a:pt x="7172" y="3336"/>
                      <a:pt x="7372" y="2869"/>
                    </a:cubicBezTo>
                    <a:cubicBezTo>
                      <a:pt x="7739" y="1935"/>
                      <a:pt x="7939" y="1001"/>
                      <a:pt x="8039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2" name="Google Shape;3812;p32"/>
              <p:cNvSpPr/>
              <p:nvPr/>
            </p:nvSpPr>
            <p:spPr>
              <a:xfrm>
                <a:off x="6912975" y="2366050"/>
                <a:ext cx="75900" cy="109775"/>
              </a:xfrm>
              <a:custGeom>
                <a:rect b="b" l="l" r="r" t="t"/>
                <a:pathLst>
                  <a:path extrusionOk="0" h="4391" w="3036">
                    <a:moveTo>
                      <a:pt x="2136" y="1"/>
                    </a:moveTo>
                    <a:cubicBezTo>
                      <a:pt x="1855" y="1"/>
                      <a:pt x="1572" y="36"/>
                      <a:pt x="1301" y="94"/>
                    </a:cubicBezTo>
                    <a:cubicBezTo>
                      <a:pt x="867" y="228"/>
                      <a:pt x="434" y="395"/>
                      <a:pt x="0" y="595"/>
                    </a:cubicBezTo>
                    <a:cubicBezTo>
                      <a:pt x="33" y="1295"/>
                      <a:pt x="134" y="1996"/>
                      <a:pt x="300" y="2696"/>
                    </a:cubicBezTo>
                    <a:cubicBezTo>
                      <a:pt x="400" y="3163"/>
                      <a:pt x="634" y="3630"/>
                      <a:pt x="934" y="3997"/>
                    </a:cubicBezTo>
                    <a:cubicBezTo>
                      <a:pt x="1163" y="4249"/>
                      <a:pt x="1485" y="4390"/>
                      <a:pt x="1816" y="4390"/>
                    </a:cubicBezTo>
                    <a:cubicBezTo>
                      <a:pt x="1968" y="4390"/>
                      <a:pt x="2121" y="4360"/>
                      <a:pt x="2268" y="4297"/>
                    </a:cubicBezTo>
                    <a:cubicBezTo>
                      <a:pt x="2769" y="4031"/>
                      <a:pt x="2936" y="3397"/>
                      <a:pt x="2969" y="2830"/>
                    </a:cubicBezTo>
                    <a:cubicBezTo>
                      <a:pt x="3036" y="1896"/>
                      <a:pt x="2936" y="962"/>
                      <a:pt x="2735" y="61"/>
                    </a:cubicBezTo>
                    <a:cubicBezTo>
                      <a:pt x="2540" y="19"/>
                      <a:pt x="2338" y="1"/>
                      <a:pt x="2136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3" name="Google Shape;3813;p32"/>
              <p:cNvSpPr/>
              <p:nvPr/>
            </p:nvSpPr>
            <p:spPr>
              <a:xfrm>
                <a:off x="7666825" y="2551850"/>
                <a:ext cx="154325" cy="270000"/>
              </a:xfrm>
              <a:custGeom>
                <a:rect b="b" l="l" r="r" t="t"/>
                <a:pathLst>
                  <a:path extrusionOk="0" h="10800" w="6173">
                    <a:moveTo>
                      <a:pt x="1" y="1"/>
                    </a:moveTo>
                    <a:cubicBezTo>
                      <a:pt x="501" y="301"/>
                      <a:pt x="701" y="902"/>
                      <a:pt x="902" y="1402"/>
                    </a:cubicBezTo>
                    <a:cubicBezTo>
                      <a:pt x="1068" y="1969"/>
                      <a:pt x="1202" y="2503"/>
                      <a:pt x="1235" y="3070"/>
                    </a:cubicBezTo>
                    <a:cubicBezTo>
                      <a:pt x="1369" y="4204"/>
                      <a:pt x="1369" y="5371"/>
                      <a:pt x="1535" y="6572"/>
                    </a:cubicBezTo>
                    <a:cubicBezTo>
                      <a:pt x="1635" y="7740"/>
                      <a:pt x="2102" y="8907"/>
                      <a:pt x="2870" y="9808"/>
                    </a:cubicBezTo>
                    <a:cubicBezTo>
                      <a:pt x="3303" y="10242"/>
                      <a:pt x="3837" y="10575"/>
                      <a:pt x="4438" y="10709"/>
                    </a:cubicBezTo>
                    <a:cubicBezTo>
                      <a:pt x="4645" y="10770"/>
                      <a:pt x="4862" y="10800"/>
                      <a:pt x="5080" y="10800"/>
                    </a:cubicBezTo>
                    <a:cubicBezTo>
                      <a:pt x="5456" y="10800"/>
                      <a:pt x="5834" y="10711"/>
                      <a:pt x="6172" y="10542"/>
                    </a:cubicBezTo>
                    <a:lnTo>
                      <a:pt x="6172" y="10542"/>
                    </a:lnTo>
                    <a:cubicBezTo>
                      <a:pt x="5917" y="10621"/>
                      <a:pt x="5647" y="10663"/>
                      <a:pt x="5377" y="10663"/>
                    </a:cubicBezTo>
                    <a:cubicBezTo>
                      <a:pt x="5080" y="10663"/>
                      <a:pt x="4783" y="10613"/>
                      <a:pt x="4504" y="10509"/>
                    </a:cubicBezTo>
                    <a:cubicBezTo>
                      <a:pt x="3971" y="10308"/>
                      <a:pt x="3504" y="9975"/>
                      <a:pt x="3137" y="9574"/>
                    </a:cubicBezTo>
                    <a:cubicBezTo>
                      <a:pt x="2469" y="8674"/>
                      <a:pt x="2036" y="7606"/>
                      <a:pt x="1936" y="6506"/>
                    </a:cubicBezTo>
                    <a:cubicBezTo>
                      <a:pt x="1769" y="5371"/>
                      <a:pt x="1769" y="4204"/>
                      <a:pt x="1569" y="3036"/>
                    </a:cubicBezTo>
                    <a:cubicBezTo>
                      <a:pt x="1469" y="2436"/>
                      <a:pt x="1302" y="1869"/>
                      <a:pt x="1068" y="1335"/>
                    </a:cubicBezTo>
                    <a:cubicBezTo>
                      <a:pt x="968" y="1068"/>
                      <a:pt x="802" y="802"/>
                      <a:pt x="668" y="568"/>
                    </a:cubicBezTo>
                    <a:cubicBezTo>
                      <a:pt x="501" y="301"/>
                      <a:pt x="268" y="101"/>
                      <a:pt x="1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4" name="Google Shape;3814;p32"/>
              <p:cNvSpPr/>
              <p:nvPr/>
            </p:nvSpPr>
            <p:spPr>
              <a:xfrm>
                <a:off x="7238200" y="2019825"/>
                <a:ext cx="701350" cy="343800"/>
              </a:xfrm>
              <a:custGeom>
                <a:rect b="b" l="l" r="r" t="t"/>
                <a:pathLst>
                  <a:path extrusionOk="0" h="13752" w="28054">
                    <a:moveTo>
                      <a:pt x="556" y="6756"/>
                    </a:moveTo>
                    <a:cubicBezTo>
                      <a:pt x="502" y="6769"/>
                      <a:pt x="450" y="6785"/>
                      <a:pt x="401" y="6805"/>
                    </a:cubicBezTo>
                    <a:cubicBezTo>
                      <a:pt x="312" y="6834"/>
                      <a:pt x="231" y="6890"/>
                      <a:pt x="164" y="6960"/>
                    </a:cubicBezTo>
                    <a:lnTo>
                      <a:pt x="164" y="6960"/>
                    </a:lnTo>
                    <a:cubicBezTo>
                      <a:pt x="220" y="6906"/>
                      <a:pt x="289" y="6865"/>
                      <a:pt x="367" y="6838"/>
                    </a:cubicBezTo>
                    <a:cubicBezTo>
                      <a:pt x="426" y="6803"/>
                      <a:pt x="490" y="6776"/>
                      <a:pt x="556" y="6756"/>
                    </a:cubicBezTo>
                    <a:close/>
                    <a:moveTo>
                      <a:pt x="164" y="6960"/>
                    </a:moveTo>
                    <a:cubicBezTo>
                      <a:pt x="78" y="7042"/>
                      <a:pt x="21" y="7151"/>
                      <a:pt x="0" y="7272"/>
                    </a:cubicBezTo>
                    <a:cubicBezTo>
                      <a:pt x="19" y="7160"/>
                      <a:pt x="79" y="7048"/>
                      <a:pt x="164" y="6960"/>
                    </a:cubicBezTo>
                    <a:close/>
                    <a:moveTo>
                      <a:pt x="28054" y="0"/>
                    </a:moveTo>
                    <a:cubicBezTo>
                      <a:pt x="28020" y="801"/>
                      <a:pt x="27687" y="1535"/>
                      <a:pt x="27120" y="2068"/>
                    </a:cubicBezTo>
                    <a:cubicBezTo>
                      <a:pt x="26586" y="2635"/>
                      <a:pt x="25852" y="2969"/>
                      <a:pt x="25085" y="3002"/>
                    </a:cubicBezTo>
                    <a:cubicBezTo>
                      <a:pt x="24318" y="3036"/>
                      <a:pt x="23517" y="3102"/>
                      <a:pt x="22750" y="3236"/>
                    </a:cubicBezTo>
                    <a:cubicBezTo>
                      <a:pt x="21149" y="3636"/>
                      <a:pt x="19815" y="4703"/>
                      <a:pt x="19081" y="6171"/>
                    </a:cubicBezTo>
                    <a:cubicBezTo>
                      <a:pt x="18714" y="6872"/>
                      <a:pt x="18414" y="7572"/>
                      <a:pt x="18113" y="8339"/>
                    </a:cubicBezTo>
                    <a:cubicBezTo>
                      <a:pt x="17846" y="9040"/>
                      <a:pt x="17480" y="9707"/>
                      <a:pt x="17079" y="10374"/>
                    </a:cubicBezTo>
                    <a:cubicBezTo>
                      <a:pt x="15745" y="12242"/>
                      <a:pt x="13577" y="13376"/>
                      <a:pt x="11275" y="13376"/>
                    </a:cubicBezTo>
                    <a:cubicBezTo>
                      <a:pt x="9741" y="13376"/>
                      <a:pt x="8240" y="12876"/>
                      <a:pt x="7005" y="11942"/>
                    </a:cubicBezTo>
                    <a:cubicBezTo>
                      <a:pt x="5771" y="11041"/>
                      <a:pt x="4971" y="9674"/>
                      <a:pt x="3937" y="8473"/>
                    </a:cubicBezTo>
                    <a:cubicBezTo>
                      <a:pt x="3436" y="7872"/>
                      <a:pt x="2802" y="7405"/>
                      <a:pt x="2102" y="7038"/>
                    </a:cubicBezTo>
                    <a:cubicBezTo>
                      <a:pt x="1735" y="6838"/>
                      <a:pt x="1335" y="6738"/>
                      <a:pt x="934" y="6705"/>
                    </a:cubicBezTo>
                    <a:cubicBezTo>
                      <a:pt x="805" y="6705"/>
                      <a:pt x="676" y="6719"/>
                      <a:pt x="556" y="6756"/>
                    </a:cubicBezTo>
                    <a:lnTo>
                      <a:pt x="556" y="6756"/>
                    </a:lnTo>
                    <a:cubicBezTo>
                      <a:pt x="636" y="6736"/>
                      <a:pt x="721" y="6725"/>
                      <a:pt x="808" y="6725"/>
                    </a:cubicBezTo>
                    <a:cubicBezTo>
                      <a:pt x="861" y="6725"/>
                      <a:pt x="914" y="6729"/>
                      <a:pt x="968" y="6738"/>
                    </a:cubicBezTo>
                    <a:cubicBezTo>
                      <a:pt x="1335" y="6772"/>
                      <a:pt x="1702" y="6905"/>
                      <a:pt x="2035" y="7072"/>
                    </a:cubicBezTo>
                    <a:cubicBezTo>
                      <a:pt x="2702" y="7472"/>
                      <a:pt x="3303" y="7972"/>
                      <a:pt x="3770" y="8573"/>
                    </a:cubicBezTo>
                    <a:cubicBezTo>
                      <a:pt x="4770" y="9740"/>
                      <a:pt x="5504" y="11175"/>
                      <a:pt x="6805" y="12175"/>
                    </a:cubicBezTo>
                    <a:cubicBezTo>
                      <a:pt x="8144" y="13226"/>
                      <a:pt x="9751" y="13752"/>
                      <a:pt x="11357" y="13752"/>
                    </a:cubicBezTo>
                    <a:cubicBezTo>
                      <a:pt x="12911" y="13752"/>
                      <a:pt x="14466" y="13260"/>
                      <a:pt x="15778" y="12276"/>
                    </a:cubicBezTo>
                    <a:cubicBezTo>
                      <a:pt x="16412" y="11809"/>
                      <a:pt x="16979" y="11208"/>
                      <a:pt x="17446" y="10541"/>
                    </a:cubicBezTo>
                    <a:cubicBezTo>
                      <a:pt x="17880" y="9907"/>
                      <a:pt x="18247" y="9173"/>
                      <a:pt x="18514" y="8439"/>
                    </a:cubicBezTo>
                    <a:cubicBezTo>
                      <a:pt x="18780" y="7706"/>
                      <a:pt x="19081" y="7005"/>
                      <a:pt x="19448" y="6305"/>
                    </a:cubicBezTo>
                    <a:cubicBezTo>
                      <a:pt x="19781" y="5637"/>
                      <a:pt x="20248" y="5037"/>
                      <a:pt x="20849" y="4537"/>
                    </a:cubicBezTo>
                    <a:cubicBezTo>
                      <a:pt x="21416" y="4070"/>
                      <a:pt x="22116" y="3703"/>
                      <a:pt x="22850" y="3503"/>
                    </a:cubicBezTo>
                    <a:cubicBezTo>
                      <a:pt x="23584" y="3336"/>
                      <a:pt x="24351" y="3236"/>
                      <a:pt x="25152" y="3202"/>
                    </a:cubicBezTo>
                    <a:cubicBezTo>
                      <a:pt x="25952" y="3136"/>
                      <a:pt x="26686" y="2735"/>
                      <a:pt x="27220" y="2135"/>
                    </a:cubicBezTo>
                    <a:cubicBezTo>
                      <a:pt x="27754" y="1568"/>
                      <a:pt x="28054" y="801"/>
                      <a:pt x="28054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5" name="Google Shape;3815;p32"/>
              <p:cNvSpPr/>
              <p:nvPr/>
            </p:nvSpPr>
            <p:spPr>
              <a:xfrm>
                <a:off x="7682675" y="2348375"/>
                <a:ext cx="279400" cy="236650"/>
              </a:xfrm>
              <a:custGeom>
                <a:rect b="b" l="l" r="r" t="t"/>
                <a:pathLst>
                  <a:path extrusionOk="0" h="9466" w="11176">
                    <a:moveTo>
                      <a:pt x="10875" y="1"/>
                    </a:moveTo>
                    <a:lnTo>
                      <a:pt x="10875" y="1"/>
                    </a:lnTo>
                    <a:cubicBezTo>
                      <a:pt x="10975" y="735"/>
                      <a:pt x="11009" y="1469"/>
                      <a:pt x="10942" y="2202"/>
                    </a:cubicBezTo>
                    <a:cubicBezTo>
                      <a:pt x="10909" y="2936"/>
                      <a:pt x="10842" y="3670"/>
                      <a:pt x="10675" y="4404"/>
                    </a:cubicBezTo>
                    <a:cubicBezTo>
                      <a:pt x="10408" y="5838"/>
                      <a:pt x="9641" y="7106"/>
                      <a:pt x="8540" y="8040"/>
                    </a:cubicBezTo>
                    <a:cubicBezTo>
                      <a:pt x="7973" y="8507"/>
                      <a:pt x="7306" y="8807"/>
                      <a:pt x="6606" y="8941"/>
                    </a:cubicBezTo>
                    <a:cubicBezTo>
                      <a:pt x="6070" y="9042"/>
                      <a:pt x="5516" y="9086"/>
                      <a:pt x="4957" y="9086"/>
                    </a:cubicBezTo>
                    <a:cubicBezTo>
                      <a:pt x="4784" y="9086"/>
                      <a:pt x="4611" y="9082"/>
                      <a:pt x="4437" y="9074"/>
                    </a:cubicBezTo>
                    <a:cubicBezTo>
                      <a:pt x="3703" y="9007"/>
                      <a:pt x="2970" y="8941"/>
                      <a:pt x="2236" y="8874"/>
                    </a:cubicBezTo>
                    <a:cubicBezTo>
                      <a:pt x="1468" y="8807"/>
                      <a:pt x="735" y="8740"/>
                      <a:pt x="1" y="8674"/>
                    </a:cubicBezTo>
                    <a:lnTo>
                      <a:pt x="1" y="8674"/>
                    </a:lnTo>
                    <a:cubicBezTo>
                      <a:pt x="1468" y="8941"/>
                      <a:pt x="2936" y="9241"/>
                      <a:pt x="4404" y="9408"/>
                    </a:cubicBezTo>
                    <a:cubicBezTo>
                      <a:pt x="4707" y="9447"/>
                      <a:pt x="5009" y="9466"/>
                      <a:pt x="5312" y="9466"/>
                    </a:cubicBezTo>
                    <a:cubicBezTo>
                      <a:pt x="5776" y="9466"/>
                      <a:pt x="6241" y="9422"/>
                      <a:pt x="6706" y="9341"/>
                    </a:cubicBezTo>
                    <a:cubicBezTo>
                      <a:pt x="7473" y="9207"/>
                      <a:pt x="8207" y="8874"/>
                      <a:pt x="8807" y="8407"/>
                    </a:cubicBezTo>
                    <a:cubicBezTo>
                      <a:pt x="10008" y="7406"/>
                      <a:pt x="10775" y="6005"/>
                      <a:pt x="11009" y="4471"/>
                    </a:cubicBezTo>
                    <a:cubicBezTo>
                      <a:pt x="11142" y="3737"/>
                      <a:pt x="11175" y="2970"/>
                      <a:pt x="11175" y="2202"/>
                    </a:cubicBezTo>
                    <a:cubicBezTo>
                      <a:pt x="11175" y="1469"/>
                      <a:pt x="11075" y="701"/>
                      <a:pt x="10875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6" name="Google Shape;3816;p32"/>
              <p:cNvSpPr/>
              <p:nvPr/>
            </p:nvSpPr>
            <p:spPr>
              <a:xfrm>
                <a:off x="7692700" y="2289175"/>
                <a:ext cx="217675" cy="239150"/>
              </a:xfrm>
              <a:custGeom>
                <a:rect b="b" l="l" r="r" t="t"/>
                <a:pathLst>
                  <a:path extrusionOk="0" h="9566" w="8707">
                    <a:moveTo>
                      <a:pt x="8706" y="0"/>
                    </a:moveTo>
                    <a:cubicBezTo>
                      <a:pt x="8473" y="201"/>
                      <a:pt x="8273" y="501"/>
                      <a:pt x="8206" y="834"/>
                    </a:cubicBezTo>
                    <a:cubicBezTo>
                      <a:pt x="8139" y="1168"/>
                      <a:pt x="8106" y="1502"/>
                      <a:pt x="8106" y="1835"/>
                    </a:cubicBezTo>
                    <a:cubicBezTo>
                      <a:pt x="8106" y="2502"/>
                      <a:pt x="8139" y="3169"/>
                      <a:pt x="8139" y="3803"/>
                    </a:cubicBezTo>
                    <a:cubicBezTo>
                      <a:pt x="8173" y="4437"/>
                      <a:pt x="8073" y="5071"/>
                      <a:pt x="7872" y="5705"/>
                    </a:cubicBezTo>
                    <a:cubicBezTo>
                      <a:pt x="7157" y="7850"/>
                      <a:pt x="5141" y="9260"/>
                      <a:pt x="2962" y="9260"/>
                    </a:cubicBezTo>
                    <a:cubicBezTo>
                      <a:pt x="2600" y="9260"/>
                      <a:pt x="2234" y="9221"/>
                      <a:pt x="1868" y="9140"/>
                    </a:cubicBezTo>
                    <a:cubicBezTo>
                      <a:pt x="1234" y="8974"/>
                      <a:pt x="600" y="8773"/>
                      <a:pt x="0" y="8507"/>
                    </a:cubicBezTo>
                    <a:lnTo>
                      <a:pt x="0" y="8507"/>
                    </a:lnTo>
                    <a:cubicBezTo>
                      <a:pt x="567" y="8840"/>
                      <a:pt x="1168" y="9140"/>
                      <a:pt x="1801" y="9340"/>
                    </a:cubicBezTo>
                    <a:cubicBezTo>
                      <a:pt x="2302" y="9491"/>
                      <a:pt x="2802" y="9566"/>
                      <a:pt x="3302" y="9566"/>
                    </a:cubicBezTo>
                    <a:cubicBezTo>
                      <a:pt x="3469" y="9566"/>
                      <a:pt x="3636" y="9557"/>
                      <a:pt x="3803" y="9541"/>
                    </a:cubicBezTo>
                    <a:cubicBezTo>
                      <a:pt x="4503" y="9474"/>
                      <a:pt x="5137" y="9274"/>
                      <a:pt x="5771" y="8940"/>
                    </a:cubicBezTo>
                    <a:cubicBezTo>
                      <a:pt x="6371" y="8607"/>
                      <a:pt x="6905" y="8173"/>
                      <a:pt x="7339" y="7639"/>
                    </a:cubicBezTo>
                    <a:cubicBezTo>
                      <a:pt x="7739" y="7106"/>
                      <a:pt x="8073" y="6472"/>
                      <a:pt x="8273" y="5838"/>
                    </a:cubicBezTo>
                    <a:cubicBezTo>
                      <a:pt x="8473" y="5171"/>
                      <a:pt x="8540" y="4470"/>
                      <a:pt x="8506" y="3803"/>
                    </a:cubicBezTo>
                    <a:cubicBezTo>
                      <a:pt x="8473" y="3136"/>
                      <a:pt x="8373" y="2469"/>
                      <a:pt x="8339" y="1835"/>
                    </a:cubicBezTo>
                    <a:cubicBezTo>
                      <a:pt x="8306" y="1201"/>
                      <a:pt x="8273" y="501"/>
                      <a:pt x="8706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7" name="Google Shape;3817;p32"/>
              <p:cNvSpPr/>
              <p:nvPr/>
            </p:nvSpPr>
            <p:spPr>
              <a:xfrm>
                <a:off x="7542575" y="2139900"/>
                <a:ext cx="411150" cy="286375"/>
              </a:xfrm>
              <a:custGeom>
                <a:rect b="b" l="l" r="r" t="t"/>
                <a:pathLst>
                  <a:path extrusionOk="0" h="11455" w="16446">
                    <a:moveTo>
                      <a:pt x="16379" y="1"/>
                    </a:moveTo>
                    <a:cubicBezTo>
                      <a:pt x="16379" y="501"/>
                      <a:pt x="16046" y="968"/>
                      <a:pt x="15579" y="1135"/>
                    </a:cubicBezTo>
                    <a:cubicBezTo>
                      <a:pt x="15164" y="1245"/>
                      <a:pt x="14750" y="1310"/>
                      <a:pt x="14335" y="1310"/>
                    </a:cubicBezTo>
                    <a:cubicBezTo>
                      <a:pt x="14249" y="1310"/>
                      <a:pt x="14163" y="1307"/>
                      <a:pt x="14078" y="1301"/>
                    </a:cubicBezTo>
                    <a:cubicBezTo>
                      <a:pt x="13969" y="1288"/>
                      <a:pt x="13860" y="1281"/>
                      <a:pt x="13751" y="1281"/>
                    </a:cubicBezTo>
                    <a:cubicBezTo>
                      <a:pt x="13329" y="1281"/>
                      <a:pt x="12915" y="1382"/>
                      <a:pt x="12543" y="1568"/>
                    </a:cubicBezTo>
                    <a:cubicBezTo>
                      <a:pt x="12076" y="1869"/>
                      <a:pt x="11709" y="2302"/>
                      <a:pt x="11476" y="2803"/>
                    </a:cubicBezTo>
                    <a:cubicBezTo>
                      <a:pt x="11276" y="3303"/>
                      <a:pt x="11175" y="3837"/>
                      <a:pt x="11175" y="4370"/>
                    </a:cubicBezTo>
                    <a:cubicBezTo>
                      <a:pt x="11142" y="4871"/>
                      <a:pt x="11209" y="5404"/>
                      <a:pt x="11209" y="5905"/>
                    </a:cubicBezTo>
                    <a:cubicBezTo>
                      <a:pt x="11242" y="6405"/>
                      <a:pt x="11242" y="6905"/>
                      <a:pt x="11175" y="7406"/>
                    </a:cubicBezTo>
                    <a:cubicBezTo>
                      <a:pt x="11075" y="7873"/>
                      <a:pt x="10909" y="8340"/>
                      <a:pt x="10675" y="8773"/>
                    </a:cubicBezTo>
                    <a:cubicBezTo>
                      <a:pt x="9975" y="10074"/>
                      <a:pt x="8640" y="10942"/>
                      <a:pt x="7139" y="11042"/>
                    </a:cubicBezTo>
                    <a:cubicBezTo>
                      <a:pt x="7014" y="11051"/>
                      <a:pt x="6887" y="11055"/>
                      <a:pt x="6757" y="11055"/>
                    </a:cubicBezTo>
                    <a:cubicBezTo>
                      <a:pt x="6404" y="11055"/>
                      <a:pt x="6038" y="11024"/>
                      <a:pt x="5671" y="10975"/>
                    </a:cubicBezTo>
                    <a:cubicBezTo>
                      <a:pt x="4671" y="10842"/>
                      <a:pt x="3670" y="10575"/>
                      <a:pt x="2769" y="10141"/>
                    </a:cubicBezTo>
                    <a:cubicBezTo>
                      <a:pt x="2302" y="9908"/>
                      <a:pt x="1869" y="9674"/>
                      <a:pt x="1435" y="9374"/>
                    </a:cubicBezTo>
                    <a:cubicBezTo>
                      <a:pt x="1001" y="9074"/>
                      <a:pt x="534" y="8907"/>
                      <a:pt x="1" y="8807"/>
                    </a:cubicBezTo>
                    <a:lnTo>
                      <a:pt x="1" y="8807"/>
                    </a:lnTo>
                    <a:cubicBezTo>
                      <a:pt x="1035" y="9040"/>
                      <a:pt x="1735" y="9874"/>
                      <a:pt x="2669" y="10341"/>
                    </a:cubicBezTo>
                    <a:cubicBezTo>
                      <a:pt x="3603" y="10808"/>
                      <a:pt x="4604" y="11142"/>
                      <a:pt x="5605" y="11309"/>
                    </a:cubicBezTo>
                    <a:cubicBezTo>
                      <a:pt x="6013" y="11411"/>
                      <a:pt x="6401" y="11454"/>
                      <a:pt x="6799" y="11454"/>
                    </a:cubicBezTo>
                    <a:cubicBezTo>
                      <a:pt x="6922" y="11454"/>
                      <a:pt x="7047" y="11450"/>
                      <a:pt x="7173" y="11442"/>
                    </a:cubicBezTo>
                    <a:cubicBezTo>
                      <a:pt x="9408" y="11309"/>
                      <a:pt x="11209" y="9641"/>
                      <a:pt x="11576" y="7473"/>
                    </a:cubicBezTo>
                    <a:cubicBezTo>
                      <a:pt x="11676" y="6939"/>
                      <a:pt x="11676" y="6405"/>
                      <a:pt x="11642" y="5871"/>
                    </a:cubicBezTo>
                    <a:cubicBezTo>
                      <a:pt x="11576" y="4871"/>
                      <a:pt x="11442" y="3837"/>
                      <a:pt x="11809" y="2936"/>
                    </a:cubicBezTo>
                    <a:cubicBezTo>
                      <a:pt x="11976" y="2469"/>
                      <a:pt x="12276" y="2102"/>
                      <a:pt x="12677" y="1835"/>
                    </a:cubicBezTo>
                    <a:cubicBezTo>
                      <a:pt x="13110" y="1602"/>
                      <a:pt x="13611" y="1502"/>
                      <a:pt x="14078" y="1502"/>
                    </a:cubicBezTo>
                    <a:cubicBezTo>
                      <a:pt x="14145" y="1506"/>
                      <a:pt x="14213" y="1508"/>
                      <a:pt x="14281" y="1508"/>
                    </a:cubicBezTo>
                    <a:cubicBezTo>
                      <a:pt x="14746" y="1508"/>
                      <a:pt x="15204" y="1409"/>
                      <a:pt x="15612" y="1235"/>
                    </a:cubicBezTo>
                    <a:cubicBezTo>
                      <a:pt x="16112" y="1035"/>
                      <a:pt x="16446" y="534"/>
                      <a:pt x="16379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8" name="Google Shape;3818;p32"/>
              <p:cNvSpPr/>
              <p:nvPr/>
            </p:nvSpPr>
            <p:spPr>
              <a:xfrm>
                <a:off x="7698525" y="2485975"/>
                <a:ext cx="251050" cy="188000"/>
              </a:xfrm>
              <a:custGeom>
                <a:rect b="b" l="l" r="r" t="t"/>
                <a:pathLst>
                  <a:path extrusionOk="0" h="7520" w="10042">
                    <a:moveTo>
                      <a:pt x="10041" y="1"/>
                    </a:moveTo>
                    <a:cubicBezTo>
                      <a:pt x="9908" y="1268"/>
                      <a:pt x="9541" y="2503"/>
                      <a:pt x="9007" y="3637"/>
                    </a:cubicBezTo>
                    <a:cubicBezTo>
                      <a:pt x="8707" y="4204"/>
                      <a:pt x="8407" y="4771"/>
                      <a:pt x="8040" y="5271"/>
                    </a:cubicBezTo>
                    <a:cubicBezTo>
                      <a:pt x="7673" y="5772"/>
                      <a:pt x="7272" y="6239"/>
                      <a:pt x="6772" y="6605"/>
                    </a:cubicBezTo>
                    <a:cubicBezTo>
                      <a:pt x="6372" y="6919"/>
                      <a:pt x="5875" y="7087"/>
                      <a:pt x="5364" y="7087"/>
                    </a:cubicBezTo>
                    <a:cubicBezTo>
                      <a:pt x="5278" y="7087"/>
                      <a:pt x="5191" y="7082"/>
                      <a:pt x="5104" y="7072"/>
                    </a:cubicBezTo>
                    <a:cubicBezTo>
                      <a:pt x="4504" y="6972"/>
                      <a:pt x="3937" y="6772"/>
                      <a:pt x="3403" y="6439"/>
                    </a:cubicBezTo>
                    <a:cubicBezTo>
                      <a:pt x="2869" y="6105"/>
                      <a:pt x="2369" y="5738"/>
                      <a:pt x="1802" y="5405"/>
                    </a:cubicBezTo>
                    <a:cubicBezTo>
                      <a:pt x="1268" y="5038"/>
                      <a:pt x="634" y="4804"/>
                      <a:pt x="1" y="4671"/>
                    </a:cubicBezTo>
                    <a:lnTo>
                      <a:pt x="1" y="4671"/>
                    </a:lnTo>
                    <a:cubicBezTo>
                      <a:pt x="1268" y="5071"/>
                      <a:pt x="2135" y="6005"/>
                      <a:pt x="3236" y="6739"/>
                    </a:cubicBezTo>
                    <a:cubicBezTo>
                      <a:pt x="3803" y="7106"/>
                      <a:pt x="4437" y="7373"/>
                      <a:pt x="5071" y="7506"/>
                    </a:cubicBezTo>
                    <a:cubicBezTo>
                      <a:pt x="5169" y="7515"/>
                      <a:pt x="5265" y="7519"/>
                      <a:pt x="5359" y="7519"/>
                    </a:cubicBezTo>
                    <a:cubicBezTo>
                      <a:pt x="5617" y="7519"/>
                      <a:pt x="5861" y="7488"/>
                      <a:pt x="6105" y="7439"/>
                    </a:cubicBezTo>
                    <a:cubicBezTo>
                      <a:pt x="6439" y="7339"/>
                      <a:pt x="6772" y="7206"/>
                      <a:pt x="7039" y="6972"/>
                    </a:cubicBezTo>
                    <a:cubicBezTo>
                      <a:pt x="7573" y="6572"/>
                      <a:pt x="8006" y="6072"/>
                      <a:pt x="8373" y="5505"/>
                    </a:cubicBezTo>
                    <a:cubicBezTo>
                      <a:pt x="8740" y="4971"/>
                      <a:pt x="9074" y="4404"/>
                      <a:pt x="9307" y="3803"/>
                    </a:cubicBezTo>
                    <a:cubicBezTo>
                      <a:pt x="9574" y="3203"/>
                      <a:pt x="9741" y="2569"/>
                      <a:pt x="9874" y="1935"/>
                    </a:cubicBezTo>
                    <a:cubicBezTo>
                      <a:pt x="10008" y="1302"/>
                      <a:pt x="10041" y="668"/>
                      <a:pt x="10041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9" name="Google Shape;3819;p32"/>
              <p:cNvSpPr/>
              <p:nvPr/>
            </p:nvSpPr>
            <p:spPr>
              <a:xfrm>
                <a:off x="7209850" y="1918900"/>
                <a:ext cx="664650" cy="364900"/>
              </a:xfrm>
              <a:custGeom>
                <a:rect b="b" l="l" r="r" t="t"/>
                <a:pathLst>
                  <a:path extrusionOk="0" h="14596" w="26586">
                    <a:moveTo>
                      <a:pt x="0" y="9943"/>
                    </a:moveTo>
                    <a:cubicBezTo>
                      <a:pt x="0" y="10043"/>
                      <a:pt x="1" y="10175"/>
                      <a:pt x="100" y="10208"/>
                    </a:cubicBezTo>
                    <a:cubicBezTo>
                      <a:pt x="1" y="10142"/>
                      <a:pt x="0" y="10010"/>
                      <a:pt x="0" y="9943"/>
                    </a:cubicBezTo>
                    <a:close/>
                    <a:moveTo>
                      <a:pt x="26386" y="1"/>
                    </a:moveTo>
                    <a:lnTo>
                      <a:pt x="26386" y="1"/>
                    </a:lnTo>
                    <a:cubicBezTo>
                      <a:pt x="26586" y="768"/>
                      <a:pt x="26386" y="1602"/>
                      <a:pt x="25885" y="2202"/>
                    </a:cubicBezTo>
                    <a:cubicBezTo>
                      <a:pt x="25619" y="2469"/>
                      <a:pt x="25318" y="2703"/>
                      <a:pt x="24951" y="2836"/>
                    </a:cubicBezTo>
                    <a:cubicBezTo>
                      <a:pt x="24671" y="2938"/>
                      <a:pt x="24391" y="2982"/>
                      <a:pt x="24096" y="2982"/>
                    </a:cubicBezTo>
                    <a:cubicBezTo>
                      <a:pt x="24004" y="2982"/>
                      <a:pt x="23912" y="2978"/>
                      <a:pt x="23817" y="2970"/>
                    </a:cubicBezTo>
                    <a:cubicBezTo>
                      <a:pt x="23248" y="2945"/>
                      <a:pt x="22679" y="2810"/>
                      <a:pt x="22083" y="2810"/>
                    </a:cubicBezTo>
                    <a:cubicBezTo>
                      <a:pt x="21875" y="2810"/>
                      <a:pt x="21664" y="2826"/>
                      <a:pt x="21449" y="2870"/>
                    </a:cubicBezTo>
                    <a:cubicBezTo>
                      <a:pt x="20615" y="3003"/>
                      <a:pt x="19881" y="3437"/>
                      <a:pt x="19347" y="4070"/>
                    </a:cubicBezTo>
                    <a:cubicBezTo>
                      <a:pt x="18814" y="4704"/>
                      <a:pt x="18480" y="5471"/>
                      <a:pt x="18380" y="6305"/>
                    </a:cubicBezTo>
                    <a:cubicBezTo>
                      <a:pt x="18247" y="7106"/>
                      <a:pt x="18247" y="7873"/>
                      <a:pt x="18080" y="8640"/>
                    </a:cubicBezTo>
                    <a:cubicBezTo>
                      <a:pt x="17746" y="10141"/>
                      <a:pt x="16979" y="11509"/>
                      <a:pt x="15845" y="12577"/>
                    </a:cubicBezTo>
                    <a:cubicBezTo>
                      <a:pt x="15311" y="13077"/>
                      <a:pt x="14677" y="13511"/>
                      <a:pt x="13977" y="13811"/>
                    </a:cubicBezTo>
                    <a:cubicBezTo>
                      <a:pt x="13414" y="14052"/>
                      <a:pt x="12808" y="14164"/>
                      <a:pt x="12210" y="14164"/>
                    </a:cubicBezTo>
                    <a:cubicBezTo>
                      <a:pt x="12065" y="14164"/>
                      <a:pt x="11919" y="14157"/>
                      <a:pt x="11775" y="14144"/>
                    </a:cubicBezTo>
                    <a:cubicBezTo>
                      <a:pt x="11008" y="14011"/>
                      <a:pt x="10308" y="13711"/>
                      <a:pt x="9674" y="13310"/>
                    </a:cubicBezTo>
                    <a:cubicBezTo>
                      <a:pt x="9040" y="12843"/>
                      <a:pt x="8440" y="12376"/>
                      <a:pt x="7873" y="11843"/>
                    </a:cubicBezTo>
                    <a:cubicBezTo>
                      <a:pt x="7272" y="11309"/>
                      <a:pt x="6672" y="10809"/>
                      <a:pt x="6038" y="10308"/>
                    </a:cubicBezTo>
                    <a:cubicBezTo>
                      <a:pt x="5371" y="9841"/>
                      <a:pt x="4670" y="9474"/>
                      <a:pt x="3936" y="9207"/>
                    </a:cubicBezTo>
                    <a:cubicBezTo>
                      <a:pt x="3536" y="9074"/>
                      <a:pt x="3169" y="8941"/>
                      <a:pt x="2769" y="8874"/>
                    </a:cubicBezTo>
                    <a:cubicBezTo>
                      <a:pt x="2469" y="8799"/>
                      <a:pt x="2168" y="8761"/>
                      <a:pt x="1868" y="8761"/>
                    </a:cubicBezTo>
                    <a:cubicBezTo>
                      <a:pt x="1768" y="8761"/>
                      <a:pt x="1668" y="8765"/>
                      <a:pt x="1568" y="8774"/>
                    </a:cubicBezTo>
                    <a:cubicBezTo>
                      <a:pt x="1168" y="8774"/>
                      <a:pt x="767" y="8907"/>
                      <a:pt x="467" y="9174"/>
                    </a:cubicBezTo>
                    <a:cubicBezTo>
                      <a:pt x="300" y="9308"/>
                      <a:pt x="200" y="9474"/>
                      <a:pt x="100" y="9641"/>
                    </a:cubicBezTo>
                    <a:cubicBezTo>
                      <a:pt x="67" y="9741"/>
                      <a:pt x="34" y="9841"/>
                      <a:pt x="0" y="9941"/>
                    </a:cubicBezTo>
                    <a:cubicBezTo>
                      <a:pt x="34" y="9841"/>
                      <a:pt x="67" y="9741"/>
                      <a:pt x="100" y="9674"/>
                    </a:cubicBezTo>
                    <a:cubicBezTo>
                      <a:pt x="200" y="9508"/>
                      <a:pt x="334" y="9341"/>
                      <a:pt x="501" y="9241"/>
                    </a:cubicBezTo>
                    <a:cubicBezTo>
                      <a:pt x="801" y="9007"/>
                      <a:pt x="1168" y="8874"/>
                      <a:pt x="1568" y="8874"/>
                    </a:cubicBezTo>
                    <a:cubicBezTo>
                      <a:pt x="1968" y="8874"/>
                      <a:pt x="2335" y="8941"/>
                      <a:pt x="2702" y="9041"/>
                    </a:cubicBezTo>
                    <a:cubicBezTo>
                      <a:pt x="3836" y="9341"/>
                      <a:pt x="4904" y="9841"/>
                      <a:pt x="5838" y="10542"/>
                    </a:cubicBezTo>
                    <a:cubicBezTo>
                      <a:pt x="6472" y="11042"/>
                      <a:pt x="7039" y="11542"/>
                      <a:pt x="7606" y="12110"/>
                    </a:cubicBezTo>
                    <a:cubicBezTo>
                      <a:pt x="8173" y="12677"/>
                      <a:pt x="8773" y="13177"/>
                      <a:pt x="9440" y="13611"/>
                    </a:cubicBezTo>
                    <a:cubicBezTo>
                      <a:pt x="10107" y="14078"/>
                      <a:pt x="10875" y="14411"/>
                      <a:pt x="11709" y="14545"/>
                    </a:cubicBezTo>
                    <a:cubicBezTo>
                      <a:pt x="11915" y="14579"/>
                      <a:pt x="12124" y="14596"/>
                      <a:pt x="12334" y="14596"/>
                    </a:cubicBezTo>
                    <a:cubicBezTo>
                      <a:pt x="12936" y="14596"/>
                      <a:pt x="13541" y="14458"/>
                      <a:pt x="14110" y="14211"/>
                    </a:cubicBezTo>
                    <a:cubicBezTo>
                      <a:pt x="14878" y="13911"/>
                      <a:pt x="15545" y="13444"/>
                      <a:pt x="16145" y="12877"/>
                    </a:cubicBezTo>
                    <a:cubicBezTo>
                      <a:pt x="17346" y="11776"/>
                      <a:pt x="18147" y="10308"/>
                      <a:pt x="18480" y="8707"/>
                    </a:cubicBezTo>
                    <a:cubicBezTo>
                      <a:pt x="18614" y="7907"/>
                      <a:pt x="18647" y="7139"/>
                      <a:pt x="18780" y="6372"/>
                    </a:cubicBezTo>
                    <a:cubicBezTo>
                      <a:pt x="18847" y="5605"/>
                      <a:pt x="19147" y="4904"/>
                      <a:pt x="19614" y="4271"/>
                    </a:cubicBezTo>
                    <a:cubicBezTo>
                      <a:pt x="20081" y="3704"/>
                      <a:pt x="20748" y="3303"/>
                      <a:pt x="21482" y="3136"/>
                    </a:cubicBezTo>
                    <a:cubicBezTo>
                      <a:pt x="21684" y="3093"/>
                      <a:pt x="21886" y="3076"/>
                      <a:pt x="22089" y="3076"/>
                    </a:cubicBezTo>
                    <a:cubicBezTo>
                      <a:pt x="22656" y="3076"/>
                      <a:pt x="23227" y="3203"/>
                      <a:pt x="23817" y="3203"/>
                    </a:cubicBezTo>
                    <a:cubicBezTo>
                      <a:pt x="24218" y="3203"/>
                      <a:pt x="24651" y="3136"/>
                      <a:pt x="25018" y="3003"/>
                    </a:cubicBezTo>
                    <a:cubicBezTo>
                      <a:pt x="25385" y="2836"/>
                      <a:pt x="25719" y="2569"/>
                      <a:pt x="25952" y="2269"/>
                    </a:cubicBezTo>
                    <a:cubicBezTo>
                      <a:pt x="26219" y="1936"/>
                      <a:pt x="26386" y="1569"/>
                      <a:pt x="26486" y="1168"/>
                    </a:cubicBezTo>
                    <a:cubicBezTo>
                      <a:pt x="26553" y="801"/>
                      <a:pt x="26519" y="368"/>
                      <a:pt x="26386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0" name="Google Shape;3820;p32"/>
              <p:cNvSpPr/>
              <p:nvPr/>
            </p:nvSpPr>
            <p:spPr>
              <a:xfrm>
                <a:off x="7152300" y="1863050"/>
                <a:ext cx="624625" cy="340025"/>
              </a:xfrm>
              <a:custGeom>
                <a:rect b="b" l="l" r="r" t="t"/>
                <a:pathLst>
                  <a:path extrusionOk="0" h="13601" w="24985">
                    <a:moveTo>
                      <a:pt x="24985" y="0"/>
                    </a:moveTo>
                    <a:cubicBezTo>
                      <a:pt x="24885" y="400"/>
                      <a:pt x="24551" y="667"/>
                      <a:pt x="24151" y="700"/>
                    </a:cubicBezTo>
                    <a:cubicBezTo>
                      <a:pt x="24059" y="709"/>
                      <a:pt x="23966" y="713"/>
                      <a:pt x="23871" y="713"/>
                    </a:cubicBezTo>
                    <a:cubicBezTo>
                      <a:pt x="23586" y="713"/>
                      <a:pt x="23292" y="675"/>
                      <a:pt x="23017" y="600"/>
                    </a:cubicBezTo>
                    <a:cubicBezTo>
                      <a:pt x="22847" y="571"/>
                      <a:pt x="22674" y="556"/>
                      <a:pt x="22502" y="556"/>
                    </a:cubicBezTo>
                    <a:cubicBezTo>
                      <a:pt x="21901" y="556"/>
                      <a:pt x="21301" y="737"/>
                      <a:pt x="20782" y="1101"/>
                    </a:cubicBezTo>
                    <a:cubicBezTo>
                      <a:pt x="20148" y="1568"/>
                      <a:pt x="19681" y="2235"/>
                      <a:pt x="19515" y="3035"/>
                    </a:cubicBezTo>
                    <a:cubicBezTo>
                      <a:pt x="19381" y="3803"/>
                      <a:pt x="19314" y="4570"/>
                      <a:pt x="19348" y="5337"/>
                    </a:cubicBezTo>
                    <a:cubicBezTo>
                      <a:pt x="19348" y="6838"/>
                      <a:pt x="19014" y="8306"/>
                      <a:pt x="18314" y="9640"/>
                    </a:cubicBezTo>
                    <a:cubicBezTo>
                      <a:pt x="17980" y="10274"/>
                      <a:pt x="17546" y="10908"/>
                      <a:pt x="17046" y="11441"/>
                    </a:cubicBezTo>
                    <a:cubicBezTo>
                      <a:pt x="16579" y="12009"/>
                      <a:pt x="15979" y="12476"/>
                      <a:pt x="15345" y="12776"/>
                    </a:cubicBezTo>
                    <a:cubicBezTo>
                      <a:pt x="14868" y="13014"/>
                      <a:pt x="14358" y="13133"/>
                      <a:pt x="13850" y="13133"/>
                    </a:cubicBezTo>
                    <a:cubicBezTo>
                      <a:pt x="13646" y="13133"/>
                      <a:pt x="13444" y="13114"/>
                      <a:pt x="13243" y="13076"/>
                    </a:cubicBezTo>
                    <a:cubicBezTo>
                      <a:pt x="12543" y="12943"/>
                      <a:pt x="11842" y="12642"/>
                      <a:pt x="11242" y="12242"/>
                    </a:cubicBezTo>
                    <a:cubicBezTo>
                      <a:pt x="9974" y="11441"/>
                      <a:pt x="8874" y="10307"/>
                      <a:pt x="7473" y="9607"/>
                    </a:cubicBezTo>
                    <a:cubicBezTo>
                      <a:pt x="6457" y="9037"/>
                      <a:pt x="5331" y="8725"/>
                      <a:pt x="4176" y="8725"/>
                    </a:cubicBezTo>
                    <a:cubicBezTo>
                      <a:pt x="3776" y="8725"/>
                      <a:pt x="3373" y="8762"/>
                      <a:pt x="2969" y="8840"/>
                    </a:cubicBezTo>
                    <a:cubicBezTo>
                      <a:pt x="2202" y="9006"/>
                      <a:pt x="1502" y="9340"/>
                      <a:pt x="935" y="9874"/>
                    </a:cubicBezTo>
                    <a:cubicBezTo>
                      <a:pt x="334" y="10374"/>
                      <a:pt x="1" y="11141"/>
                      <a:pt x="101" y="11908"/>
                    </a:cubicBezTo>
                    <a:cubicBezTo>
                      <a:pt x="67" y="11141"/>
                      <a:pt x="401" y="10441"/>
                      <a:pt x="1035" y="9974"/>
                    </a:cubicBezTo>
                    <a:cubicBezTo>
                      <a:pt x="1602" y="9473"/>
                      <a:pt x="2302" y="9173"/>
                      <a:pt x="3036" y="9040"/>
                    </a:cubicBezTo>
                    <a:cubicBezTo>
                      <a:pt x="3336" y="9000"/>
                      <a:pt x="3637" y="8980"/>
                      <a:pt x="3935" y="8980"/>
                    </a:cubicBezTo>
                    <a:cubicBezTo>
                      <a:pt x="5130" y="8980"/>
                      <a:pt x="6298" y="9300"/>
                      <a:pt x="7339" y="9940"/>
                    </a:cubicBezTo>
                    <a:cubicBezTo>
                      <a:pt x="8006" y="10307"/>
                      <a:pt x="8640" y="10741"/>
                      <a:pt x="9207" y="11208"/>
                    </a:cubicBezTo>
                    <a:cubicBezTo>
                      <a:pt x="9808" y="11675"/>
                      <a:pt x="10408" y="12175"/>
                      <a:pt x="11042" y="12609"/>
                    </a:cubicBezTo>
                    <a:cubicBezTo>
                      <a:pt x="11709" y="13043"/>
                      <a:pt x="12443" y="13376"/>
                      <a:pt x="13210" y="13543"/>
                    </a:cubicBezTo>
                    <a:cubicBezTo>
                      <a:pt x="13439" y="13581"/>
                      <a:pt x="13670" y="13600"/>
                      <a:pt x="13901" y="13600"/>
                    </a:cubicBezTo>
                    <a:cubicBezTo>
                      <a:pt x="14479" y="13600"/>
                      <a:pt x="15054" y="13481"/>
                      <a:pt x="15578" y="13243"/>
                    </a:cubicBezTo>
                    <a:cubicBezTo>
                      <a:pt x="16279" y="12876"/>
                      <a:pt x="16913" y="12375"/>
                      <a:pt x="17413" y="11775"/>
                    </a:cubicBezTo>
                    <a:cubicBezTo>
                      <a:pt x="19014" y="10007"/>
                      <a:pt x="19815" y="7705"/>
                      <a:pt x="19715" y="5337"/>
                    </a:cubicBezTo>
                    <a:cubicBezTo>
                      <a:pt x="19648" y="4570"/>
                      <a:pt x="19715" y="3836"/>
                      <a:pt x="19815" y="3102"/>
                    </a:cubicBezTo>
                    <a:cubicBezTo>
                      <a:pt x="20059" y="1695"/>
                      <a:pt x="21286" y="709"/>
                      <a:pt x="22670" y="709"/>
                    </a:cubicBezTo>
                    <a:cubicBezTo>
                      <a:pt x="22796" y="709"/>
                      <a:pt x="22923" y="717"/>
                      <a:pt x="23050" y="734"/>
                    </a:cubicBezTo>
                    <a:cubicBezTo>
                      <a:pt x="23265" y="773"/>
                      <a:pt x="23492" y="789"/>
                      <a:pt x="23716" y="789"/>
                    </a:cubicBezTo>
                    <a:cubicBezTo>
                      <a:pt x="23875" y="789"/>
                      <a:pt x="24033" y="781"/>
                      <a:pt x="24185" y="767"/>
                    </a:cubicBezTo>
                    <a:cubicBezTo>
                      <a:pt x="24585" y="700"/>
                      <a:pt x="24885" y="400"/>
                      <a:pt x="24985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1" name="Google Shape;3821;p32"/>
              <p:cNvSpPr/>
              <p:nvPr/>
            </p:nvSpPr>
            <p:spPr>
              <a:xfrm>
                <a:off x="7029725" y="1783800"/>
                <a:ext cx="638800" cy="345550"/>
              </a:xfrm>
              <a:custGeom>
                <a:rect b="b" l="l" r="r" t="t"/>
                <a:pathLst>
                  <a:path extrusionOk="0" h="13822" w="25552">
                    <a:moveTo>
                      <a:pt x="25552" y="1"/>
                    </a:moveTo>
                    <a:lnTo>
                      <a:pt x="25552" y="1"/>
                    </a:lnTo>
                    <a:cubicBezTo>
                      <a:pt x="24784" y="168"/>
                      <a:pt x="24117" y="568"/>
                      <a:pt x="23584" y="1135"/>
                    </a:cubicBezTo>
                    <a:cubicBezTo>
                      <a:pt x="23083" y="1702"/>
                      <a:pt x="22683" y="2403"/>
                      <a:pt x="22449" y="3137"/>
                    </a:cubicBezTo>
                    <a:cubicBezTo>
                      <a:pt x="21949" y="4604"/>
                      <a:pt x="21949" y="6172"/>
                      <a:pt x="21849" y="7673"/>
                    </a:cubicBezTo>
                    <a:cubicBezTo>
                      <a:pt x="21749" y="9174"/>
                      <a:pt x="21549" y="10709"/>
                      <a:pt x="20748" y="11943"/>
                    </a:cubicBezTo>
                    <a:cubicBezTo>
                      <a:pt x="20381" y="12577"/>
                      <a:pt x="19814" y="13044"/>
                      <a:pt x="19147" y="13277"/>
                    </a:cubicBezTo>
                    <a:cubicBezTo>
                      <a:pt x="18899" y="13348"/>
                      <a:pt x="18647" y="13381"/>
                      <a:pt x="18396" y="13381"/>
                    </a:cubicBezTo>
                    <a:cubicBezTo>
                      <a:pt x="17939" y="13381"/>
                      <a:pt x="17488" y="13271"/>
                      <a:pt x="17079" y="13077"/>
                    </a:cubicBezTo>
                    <a:cubicBezTo>
                      <a:pt x="16378" y="12777"/>
                      <a:pt x="15711" y="12410"/>
                      <a:pt x="15044" y="12076"/>
                    </a:cubicBezTo>
                    <a:cubicBezTo>
                      <a:pt x="14344" y="11709"/>
                      <a:pt x="13677" y="11409"/>
                      <a:pt x="12943" y="11109"/>
                    </a:cubicBezTo>
                    <a:cubicBezTo>
                      <a:pt x="11867" y="10659"/>
                      <a:pt x="10716" y="10433"/>
                      <a:pt x="9547" y="10433"/>
                    </a:cubicBezTo>
                    <a:cubicBezTo>
                      <a:pt x="9157" y="10433"/>
                      <a:pt x="8765" y="10458"/>
                      <a:pt x="8373" y="10509"/>
                    </a:cubicBezTo>
                    <a:cubicBezTo>
                      <a:pt x="6805" y="10709"/>
                      <a:pt x="5537" y="11776"/>
                      <a:pt x="4103" y="12043"/>
                    </a:cubicBezTo>
                    <a:cubicBezTo>
                      <a:pt x="3842" y="12088"/>
                      <a:pt x="3580" y="12111"/>
                      <a:pt x="3322" y="12111"/>
                    </a:cubicBezTo>
                    <a:cubicBezTo>
                      <a:pt x="2061" y="12111"/>
                      <a:pt x="858" y="11583"/>
                      <a:pt x="0" y="10642"/>
                    </a:cubicBezTo>
                    <a:lnTo>
                      <a:pt x="0" y="10642"/>
                    </a:lnTo>
                    <a:cubicBezTo>
                      <a:pt x="858" y="11700"/>
                      <a:pt x="2158" y="12293"/>
                      <a:pt x="3500" y="12293"/>
                    </a:cubicBezTo>
                    <a:cubicBezTo>
                      <a:pt x="3722" y="12293"/>
                      <a:pt x="3946" y="12276"/>
                      <a:pt x="4170" y="12243"/>
                    </a:cubicBezTo>
                    <a:cubicBezTo>
                      <a:pt x="5704" y="12010"/>
                      <a:pt x="6972" y="11009"/>
                      <a:pt x="8473" y="10842"/>
                    </a:cubicBezTo>
                    <a:cubicBezTo>
                      <a:pt x="8767" y="10816"/>
                      <a:pt x="9062" y="10803"/>
                      <a:pt x="9355" y="10803"/>
                    </a:cubicBezTo>
                    <a:cubicBezTo>
                      <a:pt x="10558" y="10803"/>
                      <a:pt x="11743" y="11027"/>
                      <a:pt x="12843" y="11509"/>
                    </a:cubicBezTo>
                    <a:cubicBezTo>
                      <a:pt x="13543" y="11776"/>
                      <a:pt x="14210" y="12110"/>
                      <a:pt x="14877" y="12443"/>
                    </a:cubicBezTo>
                    <a:cubicBezTo>
                      <a:pt x="15578" y="12777"/>
                      <a:pt x="16212" y="13177"/>
                      <a:pt x="16946" y="13477"/>
                    </a:cubicBezTo>
                    <a:cubicBezTo>
                      <a:pt x="17410" y="13710"/>
                      <a:pt x="17915" y="13822"/>
                      <a:pt x="18427" y="13822"/>
                    </a:cubicBezTo>
                    <a:cubicBezTo>
                      <a:pt x="18722" y="13822"/>
                      <a:pt x="19020" y="13784"/>
                      <a:pt x="19314" y="13711"/>
                    </a:cubicBezTo>
                    <a:cubicBezTo>
                      <a:pt x="20081" y="13411"/>
                      <a:pt x="20715" y="12877"/>
                      <a:pt x="21149" y="12176"/>
                    </a:cubicBezTo>
                    <a:cubicBezTo>
                      <a:pt x="21549" y="11509"/>
                      <a:pt x="21816" y="10742"/>
                      <a:pt x="21982" y="9975"/>
                    </a:cubicBezTo>
                    <a:cubicBezTo>
                      <a:pt x="22116" y="9241"/>
                      <a:pt x="22216" y="8474"/>
                      <a:pt x="22216" y="7707"/>
                    </a:cubicBezTo>
                    <a:cubicBezTo>
                      <a:pt x="22249" y="6172"/>
                      <a:pt x="22216" y="4638"/>
                      <a:pt x="22650" y="3203"/>
                    </a:cubicBezTo>
                    <a:cubicBezTo>
                      <a:pt x="22850" y="2469"/>
                      <a:pt x="23217" y="1802"/>
                      <a:pt x="23684" y="1235"/>
                    </a:cubicBezTo>
                    <a:cubicBezTo>
                      <a:pt x="24151" y="635"/>
                      <a:pt x="24818" y="201"/>
                      <a:pt x="25552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2" name="Google Shape;3822;p32"/>
              <p:cNvSpPr/>
              <p:nvPr/>
            </p:nvSpPr>
            <p:spPr>
              <a:xfrm>
                <a:off x="6978000" y="1712100"/>
                <a:ext cx="622975" cy="358600"/>
              </a:xfrm>
              <a:custGeom>
                <a:rect b="b" l="l" r="r" t="t"/>
                <a:pathLst>
                  <a:path extrusionOk="0" h="14344" w="24919">
                    <a:moveTo>
                      <a:pt x="24919" y="0"/>
                    </a:moveTo>
                    <a:lnTo>
                      <a:pt x="24919" y="0"/>
                    </a:lnTo>
                    <a:cubicBezTo>
                      <a:pt x="23518" y="734"/>
                      <a:pt x="22450" y="1902"/>
                      <a:pt x="21883" y="3369"/>
                    </a:cubicBezTo>
                    <a:cubicBezTo>
                      <a:pt x="21616" y="4103"/>
                      <a:pt x="21483" y="4870"/>
                      <a:pt x="21483" y="5638"/>
                    </a:cubicBezTo>
                    <a:cubicBezTo>
                      <a:pt x="21450" y="6405"/>
                      <a:pt x="21516" y="7172"/>
                      <a:pt x="21516" y="7939"/>
                    </a:cubicBezTo>
                    <a:cubicBezTo>
                      <a:pt x="21483" y="8673"/>
                      <a:pt x="21383" y="9407"/>
                      <a:pt x="21149" y="10141"/>
                    </a:cubicBezTo>
                    <a:cubicBezTo>
                      <a:pt x="20916" y="10808"/>
                      <a:pt x="20516" y="11442"/>
                      <a:pt x="19982" y="11942"/>
                    </a:cubicBezTo>
                    <a:cubicBezTo>
                      <a:pt x="19448" y="12443"/>
                      <a:pt x="18748" y="12709"/>
                      <a:pt x="18047" y="12743"/>
                    </a:cubicBezTo>
                    <a:cubicBezTo>
                      <a:pt x="17280" y="12676"/>
                      <a:pt x="16579" y="12509"/>
                      <a:pt x="15879" y="12209"/>
                    </a:cubicBezTo>
                    <a:cubicBezTo>
                      <a:pt x="15512" y="12076"/>
                      <a:pt x="15145" y="11976"/>
                      <a:pt x="14778" y="11909"/>
                    </a:cubicBezTo>
                    <a:cubicBezTo>
                      <a:pt x="14378" y="11842"/>
                      <a:pt x="13978" y="11809"/>
                      <a:pt x="13577" y="11809"/>
                    </a:cubicBezTo>
                    <a:cubicBezTo>
                      <a:pt x="12777" y="11842"/>
                      <a:pt x="12043" y="12009"/>
                      <a:pt x="11309" y="12009"/>
                    </a:cubicBezTo>
                    <a:cubicBezTo>
                      <a:pt x="10542" y="12009"/>
                      <a:pt x="9808" y="11875"/>
                      <a:pt x="9141" y="11575"/>
                    </a:cubicBezTo>
                    <a:cubicBezTo>
                      <a:pt x="8440" y="11308"/>
                      <a:pt x="7773" y="10975"/>
                      <a:pt x="7039" y="10708"/>
                    </a:cubicBezTo>
                    <a:cubicBezTo>
                      <a:pt x="6339" y="10374"/>
                      <a:pt x="5572" y="10208"/>
                      <a:pt x="4771" y="10174"/>
                    </a:cubicBezTo>
                    <a:cubicBezTo>
                      <a:pt x="4004" y="10208"/>
                      <a:pt x="3237" y="10408"/>
                      <a:pt x="2536" y="10808"/>
                    </a:cubicBezTo>
                    <a:cubicBezTo>
                      <a:pt x="1836" y="11142"/>
                      <a:pt x="1202" y="11609"/>
                      <a:pt x="668" y="12176"/>
                    </a:cubicBezTo>
                    <a:cubicBezTo>
                      <a:pt x="168" y="12776"/>
                      <a:pt x="1" y="13610"/>
                      <a:pt x="268" y="14344"/>
                    </a:cubicBezTo>
                    <a:cubicBezTo>
                      <a:pt x="68" y="13610"/>
                      <a:pt x="234" y="12809"/>
                      <a:pt x="768" y="12276"/>
                    </a:cubicBezTo>
                    <a:cubicBezTo>
                      <a:pt x="1302" y="11742"/>
                      <a:pt x="1936" y="11308"/>
                      <a:pt x="2636" y="11008"/>
                    </a:cubicBezTo>
                    <a:cubicBezTo>
                      <a:pt x="3303" y="10675"/>
                      <a:pt x="4037" y="10474"/>
                      <a:pt x="4771" y="10474"/>
                    </a:cubicBezTo>
                    <a:cubicBezTo>
                      <a:pt x="5538" y="10508"/>
                      <a:pt x="6239" y="10708"/>
                      <a:pt x="6939" y="11008"/>
                    </a:cubicBezTo>
                    <a:cubicBezTo>
                      <a:pt x="7606" y="11308"/>
                      <a:pt x="8274" y="11675"/>
                      <a:pt x="9007" y="11976"/>
                    </a:cubicBezTo>
                    <a:cubicBezTo>
                      <a:pt x="9679" y="12250"/>
                      <a:pt x="10379" y="12413"/>
                      <a:pt x="11107" y="12413"/>
                    </a:cubicBezTo>
                    <a:cubicBezTo>
                      <a:pt x="11174" y="12413"/>
                      <a:pt x="11241" y="12412"/>
                      <a:pt x="11309" y="12409"/>
                    </a:cubicBezTo>
                    <a:cubicBezTo>
                      <a:pt x="12110" y="12409"/>
                      <a:pt x="12843" y="12276"/>
                      <a:pt x="13611" y="12276"/>
                    </a:cubicBezTo>
                    <a:cubicBezTo>
                      <a:pt x="13709" y="12267"/>
                      <a:pt x="13807" y="12263"/>
                      <a:pt x="13905" y="12263"/>
                    </a:cubicBezTo>
                    <a:cubicBezTo>
                      <a:pt x="14172" y="12263"/>
                      <a:pt x="14434" y="12294"/>
                      <a:pt x="14678" y="12342"/>
                    </a:cubicBezTo>
                    <a:cubicBezTo>
                      <a:pt x="15045" y="12409"/>
                      <a:pt x="15412" y="12509"/>
                      <a:pt x="15746" y="12643"/>
                    </a:cubicBezTo>
                    <a:cubicBezTo>
                      <a:pt x="16479" y="12943"/>
                      <a:pt x="17247" y="13143"/>
                      <a:pt x="18047" y="13176"/>
                    </a:cubicBezTo>
                    <a:cubicBezTo>
                      <a:pt x="18881" y="13143"/>
                      <a:pt x="19648" y="12809"/>
                      <a:pt x="20249" y="12242"/>
                    </a:cubicBezTo>
                    <a:cubicBezTo>
                      <a:pt x="20849" y="11709"/>
                      <a:pt x="21283" y="11008"/>
                      <a:pt x="21516" y="10241"/>
                    </a:cubicBezTo>
                    <a:cubicBezTo>
                      <a:pt x="21750" y="9507"/>
                      <a:pt x="21850" y="8707"/>
                      <a:pt x="21850" y="7939"/>
                    </a:cubicBezTo>
                    <a:cubicBezTo>
                      <a:pt x="21850" y="7172"/>
                      <a:pt x="21750" y="6405"/>
                      <a:pt x="21750" y="5638"/>
                    </a:cubicBezTo>
                    <a:cubicBezTo>
                      <a:pt x="21716" y="3336"/>
                      <a:pt x="22917" y="1168"/>
                      <a:pt x="24919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3" name="Google Shape;3823;p32"/>
              <p:cNvSpPr/>
              <p:nvPr/>
            </p:nvSpPr>
            <p:spPr>
              <a:xfrm>
                <a:off x="7161475" y="1670400"/>
                <a:ext cx="346950" cy="321175"/>
              </a:xfrm>
              <a:custGeom>
                <a:rect b="b" l="l" r="r" t="t"/>
                <a:pathLst>
                  <a:path extrusionOk="0" h="12847" w="13878">
                    <a:moveTo>
                      <a:pt x="13877" y="0"/>
                    </a:moveTo>
                    <a:lnTo>
                      <a:pt x="13877" y="0"/>
                    </a:lnTo>
                    <a:cubicBezTo>
                      <a:pt x="13143" y="601"/>
                      <a:pt x="12576" y="1401"/>
                      <a:pt x="12276" y="2302"/>
                    </a:cubicBezTo>
                    <a:cubicBezTo>
                      <a:pt x="11942" y="3203"/>
                      <a:pt x="11742" y="4137"/>
                      <a:pt x="11676" y="5071"/>
                    </a:cubicBezTo>
                    <a:cubicBezTo>
                      <a:pt x="11575" y="6005"/>
                      <a:pt x="11442" y="6905"/>
                      <a:pt x="11242" y="7839"/>
                    </a:cubicBezTo>
                    <a:cubicBezTo>
                      <a:pt x="11042" y="8707"/>
                      <a:pt x="10675" y="9541"/>
                      <a:pt x="10108" y="10274"/>
                    </a:cubicBezTo>
                    <a:cubicBezTo>
                      <a:pt x="9574" y="11008"/>
                      <a:pt x="8840" y="11575"/>
                      <a:pt x="8006" y="11942"/>
                    </a:cubicBezTo>
                    <a:cubicBezTo>
                      <a:pt x="7139" y="12309"/>
                      <a:pt x="6238" y="12476"/>
                      <a:pt x="5338" y="12509"/>
                    </a:cubicBezTo>
                    <a:cubicBezTo>
                      <a:pt x="5243" y="12513"/>
                      <a:pt x="5149" y="12514"/>
                      <a:pt x="5056" y="12514"/>
                    </a:cubicBezTo>
                    <a:cubicBezTo>
                      <a:pt x="4222" y="12514"/>
                      <a:pt x="3412" y="12382"/>
                      <a:pt x="2602" y="12142"/>
                    </a:cubicBezTo>
                    <a:cubicBezTo>
                      <a:pt x="1702" y="11876"/>
                      <a:pt x="834" y="11575"/>
                      <a:pt x="1" y="11142"/>
                    </a:cubicBezTo>
                    <a:lnTo>
                      <a:pt x="1" y="11142"/>
                    </a:lnTo>
                    <a:cubicBezTo>
                      <a:pt x="801" y="11642"/>
                      <a:pt x="1668" y="12042"/>
                      <a:pt x="2536" y="12343"/>
                    </a:cubicBezTo>
                    <a:cubicBezTo>
                      <a:pt x="3436" y="12643"/>
                      <a:pt x="4404" y="12810"/>
                      <a:pt x="5338" y="12843"/>
                    </a:cubicBezTo>
                    <a:cubicBezTo>
                      <a:pt x="5408" y="12845"/>
                      <a:pt x="5477" y="12847"/>
                      <a:pt x="5547" y="12847"/>
                    </a:cubicBezTo>
                    <a:cubicBezTo>
                      <a:pt x="6444" y="12847"/>
                      <a:pt x="7337" y="12650"/>
                      <a:pt x="8173" y="12309"/>
                    </a:cubicBezTo>
                    <a:cubicBezTo>
                      <a:pt x="9074" y="11909"/>
                      <a:pt x="9874" y="11309"/>
                      <a:pt x="10475" y="10541"/>
                    </a:cubicBezTo>
                    <a:cubicBezTo>
                      <a:pt x="11075" y="9774"/>
                      <a:pt x="11475" y="8873"/>
                      <a:pt x="11642" y="7906"/>
                    </a:cubicBezTo>
                    <a:cubicBezTo>
                      <a:pt x="11842" y="7005"/>
                      <a:pt x="11942" y="6038"/>
                      <a:pt x="12009" y="5104"/>
                    </a:cubicBezTo>
                    <a:cubicBezTo>
                      <a:pt x="12042" y="4170"/>
                      <a:pt x="12209" y="3269"/>
                      <a:pt x="12476" y="2369"/>
                    </a:cubicBezTo>
                    <a:cubicBezTo>
                      <a:pt x="12710" y="1468"/>
                      <a:pt x="13210" y="634"/>
                      <a:pt x="13877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4" name="Google Shape;3824;p32"/>
              <p:cNvSpPr/>
              <p:nvPr/>
            </p:nvSpPr>
            <p:spPr>
              <a:xfrm>
                <a:off x="6942150" y="1584500"/>
                <a:ext cx="296900" cy="481200"/>
              </a:xfrm>
              <a:custGeom>
                <a:rect b="b" l="l" r="r" t="t"/>
                <a:pathLst>
                  <a:path extrusionOk="0" h="19248" w="11876">
                    <a:moveTo>
                      <a:pt x="11142" y="1"/>
                    </a:moveTo>
                    <a:cubicBezTo>
                      <a:pt x="10675" y="234"/>
                      <a:pt x="10341" y="701"/>
                      <a:pt x="10275" y="1268"/>
                    </a:cubicBezTo>
                    <a:cubicBezTo>
                      <a:pt x="10241" y="1802"/>
                      <a:pt x="10341" y="2336"/>
                      <a:pt x="10508" y="2836"/>
                    </a:cubicBezTo>
                    <a:cubicBezTo>
                      <a:pt x="10842" y="3837"/>
                      <a:pt x="11309" y="4804"/>
                      <a:pt x="11442" y="5805"/>
                    </a:cubicBezTo>
                    <a:cubicBezTo>
                      <a:pt x="11576" y="6839"/>
                      <a:pt x="11309" y="7840"/>
                      <a:pt x="10708" y="8673"/>
                    </a:cubicBezTo>
                    <a:cubicBezTo>
                      <a:pt x="10074" y="9474"/>
                      <a:pt x="9307" y="10175"/>
                      <a:pt x="8407" y="10675"/>
                    </a:cubicBezTo>
                    <a:cubicBezTo>
                      <a:pt x="7539" y="11209"/>
                      <a:pt x="6572" y="11676"/>
                      <a:pt x="5671" y="12209"/>
                    </a:cubicBezTo>
                    <a:cubicBezTo>
                      <a:pt x="4737" y="12743"/>
                      <a:pt x="3837" y="13310"/>
                      <a:pt x="3003" y="13944"/>
                    </a:cubicBezTo>
                    <a:cubicBezTo>
                      <a:pt x="2102" y="14544"/>
                      <a:pt x="1335" y="15278"/>
                      <a:pt x="734" y="16179"/>
                    </a:cubicBezTo>
                    <a:cubicBezTo>
                      <a:pt x="134" y="17080"/>
                      <a:pt x="1" y="18247"/>
                      <a:pt x="401" y="19248"/>
                    </a:cubicBezTo>
                    <a:cubicBezTo>
                      <a:pt x="101" y="18214"/>
                      <a:pt x="301" y="17146"/>
                      <a:pt x="935" y="16312"/>
                    </a:cubicBezTo>
                    <a:cubicBezTo>
                      <a:pt x="1535" y="15478"/>
                      <a:pt x="2302" y="14745"/>
                      <a:pt x="3203" y="14211"/>
                    </a:cubicBezTo>
                    <a:cubicBezTo>
                      <a:pt x="4070" y="13610"/>
                      <a:pt x="4971" y="13077"/>
                      <a:pt x="5871" y="12576"/>
                    </a:cubicBezTo>
                    <a:cubicBezTo>
                      <a:pt x="6772" y="12076"/>
                      <a:pt x="7739" y="11609"/>
                      <a:pt x="8640" y="11042"/>
                    </a:cubicBezTo>
                    <a:cubicBezTo>
                      <a:pt x="9574" y="10508"/>
                      <a:pt x="10408" y="9774"/>
                      <a:pt x="11042" y="8874"/>
                    </a:cubicBezTo>
                    <a:cubicBezTo>
                      <a:pt x="11342" y="8440"/>
                      <a:pt x="11576" y="7940"/>
                      <a:pt x="11709" y="7406"/>
                    </a:cubicBezTo>
                    <a:cubicBezTo>
                      <a:pt x="11876" y="6872"/>
                      <a:pt x="11876" y="6305"/>
                      <a:pt x="11776" y="5771"/>
                    </a:cubicBezTo>
                    <a:cubicBezTo>
                      <a:pt x="11609" y="4671"/>
                      <a:pt x="11075" y="3737"/>
                      <a:pt x="10708" y="2769"/>
                    </a:cubicBezTo>
                    <a:cubicBezTo>
                      <a:pt x="10508" y="2302"/>
                      <a:pt x="10408" y="1769"/>
                      <a:pt x="10408" y="1268"/>
                    </a:cubicBezTo>
                    <a:cubicBezTo>
                      <a:pt x="10408" y="734"/>
                      <a:pt x="10708" y="267"/>
                      <a:pt x="11142" y="1"/>
                    </a:cubicBezTo>
                    <a:close/>
                    <a:moveTo>
                      <a:pt x="522" y="19223"/>
                    </a:moveTo>
                    <a:cubicBezTo>
                      <a:pt x="476" y="19223"/>
                      <a:pt x="434" y="19231"/>
                      <a:pt x="401" y="19248"/>
                    </a:cubicBezTo>
                    <a:cubicBezTo>
                      <a:pt x="446" y="19233"/>
                      <a:pt x="492" y="19224"/>
                      <a:pt x="534" y="19223"/>
                    </a:cubicBezTo>
                    <a:lnTo>
                      <a:pt x="534" y="19223"/>
                    </a:lnTo>
                    <a:cubicBezTo>
                      <a:pt x="577" y="19224"/>
                      <a:pt x="622" y="19233"/>
                      <a:pt x="668" y="19248"/>
                    </a:cubicBezTo>
                    <a:cubicBezTo>
                      <a:pt x="634" y="19231"/>
                      <a:pt x="593" y="19223"/>
                      <a:pt x="547" y="19223"/>
                    </a:cubicBezTo>
                    <a:cubicBezTo>
                      <a:pt x="543" y="19223"/>
                      <a:pt x="539" y="19223"/>
                      <a:pt x="534" y="19223"/>
                    </a:cubicBezTo>
                    <a:lnTo>
                      <a:pt x="534" y="19223"/>
                    </a:lnTo>
                    <a:cubicBezTo>
                      <a:pt x="530" y="19223"/>
                      <a:pt x="526" y="19223"/>
                      <a:pt x="522" y="19223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5" name="Google Shape;3825;p32"/>
              <p:cNvSpPr/>
              <p:nvPr/>
            </p:nvSpPr>
            <p:spPr>
              <a:xfrm>
                <a:off x="6896275" y="1669575"/>
                <a:ext cx="110125" cy="403050"/>
              </a:xfrm>
              <a:custGeom>
                <a:rect b="b" l="l" r="r" t="t"/>
                <a:pathLst>
                  <a:path extrusionOk="0" h="16122" w="4405">
                    <a:moveTo>
                      <a:pt x="1" y="0"/>
                    </a:moveTo>
                    <a:lnTo>
                      <a:pt x="1" y="0"/>
                    </a:lnTo>
                    <a:cubicBezTo>
                      <a:pt x="34" y="801"/>
                      <a:pt x="368" y="1568"/>
                      <a:pt x="935" y="2135"/>
                    </a:cubicBezTo>
                    <a:cubicBezTo>
                      <a:pt x="1469" y="2735"/>
                      <a:pt x="2102" y="3202"/>
                      <a:pt x="2636" y="3736"/>
                    </a:cubicBezTo>
                    <a:cubicBezTo>
                      <a:pt x="3237" y="4203"/>
                      <a:pt x="3637" y="4837"/>
                      <a:pt x="3837" y="5571"/>
                    </a:cubicBezTo>
                    <a:cubicBezTo>
                      <a:pt x="3970" y="6305"/>
                      <a:pt x="3870" y="7038"/>
                      <a:pt x="3570" y="7739"/>
                    </a:cubicBezTo>
                    <a:cubicBezTo>
                      <a:pt x="3036" y="9140"/>
                      <a:pt x="1969" y="10341"/>
                      <a:pt x="1302" y="11809"/>
                    </a:cubicBezTo>
                    <a:cubicBezTo>
                      <a:pt x="968" y="12509"/>
                      <a:pt x="802" y="13310"/>
                      <a:pt x="802" y="14144"/>
                    </a:cubicBezTo>
                    <a:cubicBezTo>
                      <a:pt x="835" y="14544"/>
                      <a:pt x="935" y="14911"/>
                      <a:pt x="1102" y="15311"/>
                    </a:cubicBezTo>
                    <a:cubicBezTo>
                      <a:pt x="1168" y="15478"/>
                      <a:pt x="1269" y="15645"/>
                      <a:pt x="1402" y="15811"/>
                    </a:cubicBezTo>
                    <a:cubicBezTo>
                      <a:pt x="1469" y="15878"/>
                      <a:pt x="1535" y="15978"/>
                      <a:pt x="1602" y="16045"/>
                    </a:cubicBezTo>
                    <a:cubicBezTo>
                      <a:pt x="1648" y="16068"/>
                      <a:pt x="1709" y="16122"/>
                      <a:pt x="1775" y="16122"/>
                    </a:cubicBezTo>
                    <a:cubicBezTo>
                      <a:pt x="1806" y="16122"/>
                      <a:pt x="1837" y="16110"/>
                      <a:pt x="1869" y="16078"/>
                    </a:cubicBezTo>
                    <a:lnTo>
                      <a:pt x="1869" y="16078"/>
                    </a:lnTo>
                    <a:cubicBezTo>
                      <a:pt x="1840" y="16098"/>
                      <a:pt x="1810" y="16106"/>
                      <a:pt x="1782" y="16106"/>
                    </a:cubicBezTo>
                    <a:cubicBezTo>
                      <a:pt x="1713" y="16106"/>
                      <a:pt x="1649" y="16059"/>
                      <a:pt x="1602" y="16012"/>
                    </a:cubicBezTo>
                    <a:cubicBezTo>
                      <a:pt x="1569" y="15911"/>
                      <a:pt x="1502" y="15845"/>
                      <a:pt x="1469" y="15778"/>
                    </a:cubicBezTo>
                    <a:cubicBezTo>
                      <a:pt x="1369" y="15611"/>
                      <a:pt x="1269" y="15444"/>
                      <a:pt x="1202" y="15244"/>
                    </a:cubicBezTo>
                    <a:cubicBezTo>
                      <a:pt x="1068" y="14877"/>
                      <a:pt x="1035" y="14510"/>
                      <a:pt x="1035" y="14110"/>
                    </a:cubicBezTo>
                    <a:cubicBezTo>
                      <a:pt x="1068" y="13376"/>
                      <a:pt x="1269" y="12609"/>
                      <a:pt x="1602" y="11942"/>
                    </a:cubicBezTo>
                    <a:cubicBezTo>
                      <a:pt x="2336" y="10574"/>
                      <a:pt x="3403" y="9407"/>
                      <a:pt x="4004" y="7906"/>
                    </a:cubicBezTo>
                    <a:cubicBezTo>
                      <a:pt x="4304" y="7138"/>
                      <a:pt x="4404" y="6271"/>
                      <a:pt x="4271" y="5471"/>
                    </a:cubicBezTo>
                    <a:cubicBezTo>
                      <a:pt x="4037" y="4670"/>
                      <a:pt x="3537" y="3970"/>
                      <a:pt x="2903" y="3469"/>
                    </a:cubicBezTo>
                    <a:cubicBezTo>
                      <a:pt x="2303" y="2935"/>
                      <a:pt x="1635" y="2535"/>
                      <a:pt x="1102" y="1968"/>
                    </a:cubicBezTo>
                    <a:cubicBezTo>
                      <a:pt x="501" y="1468"/>
                      <a:pt x="101" y="767"/>
                      <a:pt x="1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6" name="Google Shape;3826;p32"/>
              <p:cNvSpPr/>
              <p:nvPr/>
            </p:nvSpPr>
            <p:spPr>
              <a:xfrm>
                <a:off x="6861250" y="1696250"/>
                <a:ext cx="75100" cy="378625"/>
              </a:xfrm>
              <a:custGeom>
                <a:rect b="b" l="l" r="r" t="t"/>
                <a:pathLst>
                  <a:path extrusionOk="0" h="15145" w="3004">
                    <a:moveTo>
                      <a:pt x="768" y="0"/>
                    </a:moveTo>
                    <a:lnTo>
                      <a:pt x="768" y="0"/>
                    </a:lnTo>
                    <a:cubicBezTo>
                      <a:pt x="568" y="734"/>
                      <a:pt x="668" y="1502"/>
                      <a:pt x="968" y="2169"/>
                    </a:cubicBezTo>
                    <a:cubicBezTo>
                      <a:pt x="1302" y="2869"/>
                      <a:pt x="1802" y="3403"/>
                      <a:pt x="2169" y="4037"/>
                    </a:cubicBezTo>
                    <a:cubicBezTo>
                      <a:pt x="2336" y="4304"/>
                      <a:pt x="2469" y="4637"/>
                      <a:pt x="2536" y="4971"/>
                    </a:cubicBezTo>
                    <a:cubicBezTo>
                      <a:pt x="2603" y="5304"/>
                      <a:pt x="2569" y="5638"/>
                      <a:pt x="2469" y="5971"/>
                    </a:cubicBezTo>
                    <a:cubicBezTo>
                      <a:pt x="2236" y="6639"/>
                      <a:pt x="1902" y="7272"/>
                      <a:pt x="1502" y="7906"/>
                    </a:cubicBezTo>
                    <a:cubicBezTo>
                      <a:pt x="1135" y="8507"/>
                      <a:pt x="802" y="9174"/>
                      <a:pt x="501" y="9841"/>
                    </a:cubicBezTo>
                    <a:cubicBezTo>
                      <a:pt x="168" y="10541"/>
                      <a:pt x="1" y="11275"/>
                      <a:pt x="34" y="12042"/>
                    </a:cubicBezTo>
                    <a:cubicBezTo>
                      <a:pt x="34" y="12810"/>
                      <a:pt x="301" y="13544"/>
                      <a:pt x="802" y="14144"/>
                    </a:cubicBezTo>
                    <a:cubicBezTo>
                      <a:pt x="1302" y="14711"/>
                      <a:pt x="2002" y="15078"/>
                      <a:pt x="2736" y="15145"/>
                    </a:cubicBezTo>
                    <a:cubicBezTo>
                      <a:pt x="2036" y="14978"/>
                      <a:pt x="1435" y="14578"/>
                      <a:pt x="1002" y="14011"/>
                    </a:cubicBezTo>
                    <a:cubicBezTo>
                      <a:pt x="568" y="13443"/>
                      <a:pt x="368" y="12743"/>
                      <a:pt x="401" y="12042"/>
                    </a:cubicBezTo>
                    <a:cubicBezTo>
                      <a:pt x="435" y="10608"/>
                      <a:pt x="1202" y="9374"/>
                      <a:pt x="1936" y="8106"/>
                    </a:cubicBezTo>
                    <a:cubicBezTo>
                      <a:pt x="2336" y="7472"/>
                      <a:pt x="2636" y="6805"/>
                      <a:pt x="2870" y="6105"/>
                    </a:cubicBezTo>
                    <a:cubicBezTo>
                      <a:pt x="2970" y="5705"/>
                      <a:pt x="3003" y="5304"/>
                      <a:pt x="2936" y="4904"/>
                    </a:cubicBezTo>
                    <a:cubicBezTo>
                      <a:pt x="2836" y="4537"/>
                      <a:pt x="2703" y="4170"/>
                      <a:pt x="2469" y="3870"/>
                    </a:cubicBezTo>
                    <a:cubicBezTo>
                      <a:pt x="2036" y="3236"/>
                      <a:pt x="1535" y="2702"/>
                      <a:pt x="1168" y="2102"/>
                    </a:cubicBezTo>
                    <a:cubicBezTo>
                      <a:pt x="802" y="1468"/>
                      <a:pt x="668" y="734"/>
                      <a:pt x="768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7" name="Google Shape;3827;p32"/>
              <p:cNvSpPr/>
              <p:nvPr/>
            </p:nvSpPr>
            <p:spPr>
              <a:xfrm>
                <a:off x="6724500" y="1711250"/>
                <a:ext cx="186000" cy="373150"/>
              </a:xfrm>
              <a:custGeom>
                <a:rect b="b" l="l" r="r" t="t"/>
                <a:pathLst>
                  <a:path extrusionOk="0" h="14926" w="7440">
                    <a:moveTo>
                      <a:pt x="3403" y="1"/>
                    </a:moveTo>
                    <a:cubicBezTo>
                      <a:pt x="4103" y="568"/>
                      <a:pt x="4404" y="1469"/>
                      <a:pt x="4170" y="2336"/>
                    </a:cubicBezTo>
                    <a:cubicBezTo>
                      <a:pt x="3970" y="3170"/>
                      <a:pt x="3536" y="3937"/>
                      <a:pt x="2936" y="4537"/>
                    </a:cubicBezTo>
                    <a:cubicBezTo>
                      <a:pt x="2302" y="5171"/>
                      <a:pt x="1702" y="5838"/>
                      <a:pt x="1168" y="6539"/>
                    </a:cubicBezTo>
                    <a:cubicBezTo>
                      <a:pt x="634" y="7273"/>
                      <a:pt x="301" y="8173"/>
                      <a:pt x="201" y="9074"/>
                    </a:cubicBezTo>
                    <a:cubicBezTo>
                      <a:pt x="100" y="10008"/>
                      <a:pt x="234" y="10942"/>
                      <a:pt x="601" y="11776"/>
                    </a:cubicBezTo>
                    <a:cubicBezTo>
                      <a:pt x="934" y="12643"/>
                      <a:pt x="1501" y="13377"/>
                      <a:pt x="2269" y="13911"/>
                    </a:cubicBezTo>
                    <a:cubicBezTo>
                      <a:pt x="3036" y="14411"/>
                      <a:pt x="3903" y="14711"/>
                      <a:pt x="4804" y="14812"/>
                    </a:cubicBezTo>
                    <a:cubicBezTo>
                      <a:pt x="5137" y="14888"/>
                      <a:pt x="5475" y="14926"/>
                      <a:pt x="5815" y="14926"/>
                    </a:cubicBezTo>
                    <a:cubicBezTo>
                      <a:pt x="6358" y="14926"/>
                      <a:pt x="6905" y="14830"/>
                      <a:pt x="7439" y="14645"/>
                    </a:cubicBezTo>
                    <a:lnTo>
                      <a:pt x="7439" y="14645"/>
                    </a:lnTo>
                    <a:cubicBezTo>
                      <a:pt x="7022" y="14741"/>
                      <a:pt x="6597" y="14791"/>
                      <a:pt x="6176" y="14791"/>
                    </a:cubicBezTo>
                    <a:cubicBezTo>
                      <a:pt x="5721" y="14791"/>
                      <a:pt x="5270" y="14733"/>
                      <a:pt x="4837" y="14611"/>
                    </a:cubicBezTo>
                    <a:cubicBezTo>
                      <a:pt x="3970" y="14445"/>
                      <a:pt x="3169" y="14111"/>
                      <a:pt x="2469" y="13644"/>
                    </a:cubicBezTo>
                    <a:cubicBezTo>
                      <a:pt x="434" y="11943"/>
                      <a:pt x="0" y="8974"/>
                      <a:pt x="1468" y="6772"/>
                    </a:cubicBezTo>
                    <a:cubicBezTo>
                      <a:pt x="1968" y="6072"/>
                      <a:pt x="2602" y="5471"/>
                      <a:pt x="3169" y="4771"/>
                    </a:cubicBezTo>
                    <a:cubicBezTo>
                      <a:pt x="3803" y="4104"/>
                      <a:pt x="4203" y="3270"/>
                      <a:pt x="4404" y="2369"/>
                    </a:cubicBezTo>
                    <a:cubicBezTo>
                      <a:pt x="4470" y="1902"/>
                      <a:pt x="4404" y="1469"/>
                      <a:pt x="4237" y="1035"/>
                    </a:cubicBezTo>
                    <a:cubicBezTo>
                      <a:pt x="4103" y="601"/>
                      <a:pt x="3803" y="234"/>
                      <a:pt x="3403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8" name="Google Shape;3828;p32"/>
              <p:cNvSpPr/>
              <p:nvPr/>
            </p:nvSpPr>
            <p:spPr>
              <a:xfrm>
                <a:off x="6676125" y="1900550"/>
                <a:ext cx="186825" cy="211025"/>
              </a:xfrm>
              <a:custGeom>
                <a:rect b="b" l="l" r="r" t="t"/>
                <a:pathLst>
                  <a:path extrusionOk="0" h="8441" w="7473">
                    <a:moveTo>
                      <a:pt x="501" y="1"/>
                    </a:moveTo>
                    <a:lnTo>
                      <a:pt x="501" y="1"/>
                    </a:lnTo>
                    <a:cubicBezTo>
                      <a:pt x="768" y="501"/>
                      <a:pt x="868" y="1102"/>
                      <a:pt x="701" y="1669"/>
                    </a:cubicBezTo>
                    <a:cubicBezTo>
                      <a:pt x="601" y="2236"/>
                      <a:pt x="368" y="2736"/>
                      <a:pt x="201" y="3337"/>
                    </a:cubicBezTo>
                    <a:cubicBezTo>
                      <a:pt x="34" y="3904"/>
                      <a:pt x="1" y="4538"/>
                      <a:pt x="134" y="5138"/>
                    </a:cubicBezTo>
                    <a:cubicBezTo>
                      <a:pt x="268" y="5738"/>
                      <a:pt x="501" y="6306"/>
                      <a:pt x="868" y="6806"/>
                    </a:cubicBezTo>
                    <a:cubicBezTo>
                      <a:pt x="1235" y="7306"/>
                      <a:pt x="1702" y="7707"/>
                      <a:pt x="2236" y="7973"/>
                    </a:cubicBezTo>
                    <a:cubicBezTo>
                      <a:pt x="2769" y="8240"/>
                      <a:pt x="3370" y="8407"/>
                      <a:pt x="4004" y="8440"/>
                    </a:cubicBezTo>
                    <a:cubicBezTo>
                      <a:pt x="4571" y="8440"/>
                      <a:pt x="5171" y="8440"/>
                      <a:pt x="5738" y="8407"/>
                    </a:cubicBezTo>
                    <a:cubicBezTo>
                      <a:pt x="6339" y="8374"/>
                      <a:pt x="6906" y="8274"/>
                      <a:pt x="7473" y="8107"/>
                    </a:cubicBezTo>
                    <a:lnTo>
                      <a:pt x="7473" y="8107"/>
                    </a:lnTo>
                    <a:cubicBezTo>
                      <a:pt x="7121" y="8146"/>
                      <a:pt x="6781" y="8162"/>
                      <a:pt x="6438" y="8162"/>
                    </a:cubicBezTo>
                    <a:cubicBezTo>
                      <a:pt x="6196" y="8162"/>
                      <a:pt x="5953" y="8154"/>
                      <a:pt x="5705" y="8140"/>
                    </a:cubicBezTo>
                    <a:cubicBezTo>
                      <a:pt x="5138" y="8140"/>
                      <a:pt x="4571" y="8107"/>
                      <a:pt x="4004" y="8040"/>
                    </a:cubicBezTo>
                    <a:cubicBezTo>
                      <a:pt x="3436" y="8007"/>
                      <a:pt x="2903" y="7840"/>
                      <a:pt x="2436" y="7573"/>
                    </a:cubicBezTo>
                    <a:cubicBezTo>
                      <a:pt x="1935" y="7306"/>
                      <a:pt x="1535" y="6939"/>
                      <a:pt x="1202" y="6506"/>
                    </a:cubicBezTo>
                    <a:cubicBezTo>
                      <a:pt x="534" y="5605"/>
                      <a:pt x="301" y="4471"/>
                      <a:pt x="534" y="3403"/>
                    </a:cubicBezTo>
                    <a:cubicBezTo>
                      <a:pt x="701" y="2836"/>
                      <a:pt x="835" y="2269"/>
                      <a:pt x="935" y="1669"/>
                    </a:cubicBezTo>
                    <a:cubicBezTo>
                      <a:pt x="1001" y="1102"/>
                      <a:pt x="868" y="501"/>
                      <a:pt x="501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9" name="Google Shape;3829;p32"/>
              <p:cNvSpPr/>
              <p:nvPr/>
            </p:nvSpPr>
            <p:spPr>
              <a:xfrm>
                <a:off x="6639425" y="1996475"/>
                <a:ext cx="192675" cy="148050"/>
              </a:xfrm>
              <a:custGeom>
                <a:rect b="b" l="l" r="r" t="t"/>
                <a:pathLst>
                  <a:path extrusionOk="0" h="5922" w="7707">
                    <a:moveTo>
                      <a:pt x="201" y="0"/>
                    </a:moveTo>
                    <a:cubicBezTo>
                      <a:pt x="1" y="967"/>
                      <a:pt x="34" y="1968"/>
                      <a:pt x="268" y="2902"/>
                    </a:cubicBezTo>
                    <a:cubicBezTo>
                      <a:pt x="368" y="3403"/>
                      <a:pt x="568" y="3870"/>
                      <a:pt x="802" y="4303"/>
                    </a:cubicBezTo>
                    <a:cubicBezTo>
                      <a:pt x="1068" y="4770"/>
                      <a:pt x="1435" y="5137"/>
                      <a:pt x="1869" y="5437"/>
                    </a:cubicBezTo>
                    <a:cubicBezTo>
                      <a:pt x="2538" y="5748"/>
                      <a:pt x="3258" y="5922"/>
                      <a:pt x="3981" y="5922"/>
                    </a:cubicBezTo>
                    <a:cubicBezTo>
                      <a:pt x="4267" y="5922"/>
                      <a:pt x="4554" y="5894"/>
                      <a:pt x="4838" y="5838"/>
                    </a:cubicBezTo>
                    <a:cubicBezTo>
                      <a:pt x="5338" y="5771"/>
                      <a:pt x="5805" y="5704"/>
                      <a:pt x="6305" y="5571"/>
                    </a:cubicBezTo>
                    <a:cubicBezTo>
                      <a:pt x="6583" y="5442"/>
                      <a:pt x="6889" y="5383"/>
                      <a:pt x="7195" y="5383"/>
                    </a:cubicBezTo>
                    <a:cubicBezTo>
                      <a:pt x="7367" y="5383"/>
                      <a:pt x="7539" y="5401"/>
                      <a:pt x="7706" y="5437"/>
                    </a:cubicBezTo>
                    <a:cubicBezTo>
                      <a:pt x="7507" y="5299"/>
                      <a:pt x="7279" y="5253"/>
                      <a:pt x="7046" y="5253"/>
                    </a:cubicBezTo>
                    <a:cubicBezTo>
                      <a:pt x="6772" y="5253"/>
                      <a:pt x="6491" y="5317"/>
                      <a:pt x="6239" y="5371"/>
                    </a:cubicBezTo>
                    <a:cubicBezTo>
                      <a:pt x="5772" y="5437"/>
                      <a:pt x="5305" y="5504"/>
                      <a:pt x="4838" y="5504"/>
                    </a:cubicBezTo>
                    <a:cubicBezTo>
                      <a:pt x="4607" y="5520"/>
                      <a:pt x="4376" y="5530"/>
                      <a:pt x="4148" y="5530"/>
                    </a:cubicBezTo>
                    <a:cubicBezTo>
                      <a:pt x="3420" y="5530"/>
                      <a:pt x="2720" y="5426"/>
                      <a:pt x="2136" y="5070"/>
                    </a:cubicBezTo>
                    <a:cubicBezTo>
                      <a:pt x="1369" y="4537"/>
                      <a:pt x="835" y="3736"/>
                      <a:pt x="601" y="2835"/>
                    </a:cubicBezTo>
                    <a:cubicBezTo>
                      <a:pt x="301" y="1901"/>
                      <a:pt x="168" y="967"/>
                      <a:pt x="201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0" name="Google Shape;3830;p32"/>
              <p:cNvSpPr/>
              <p:nvPr/>
            </p:nvSpPr>
            <p:spPr>
              <a:xfrm>
                <a:off x="6650275" y="2147400"/>
                <a:ext cx="150125" cy="33600"/>
              </a:xfrm>
              <a:custGeom>
                <a:rect b="b" l="l" r="r" t="t"/>
                <a:pathLst>
                  <a:path extrusionOk="0" h="1344" w="6005">
                    <a:moveTo>
                      <a:pt x="1" y="1"/>
                    </a:moveTo>
                    <a:cubicBezTo>
                      <a:pt x="267" y="501"/>
                      <a:pt x="701" y="901"/>
                      <a:pt x="1235" y="1102"/>
                    </a:cubicBezTo>
                    <a:cubicBezTo>
                      <a:pt x="1682" y="1269"/>
                      <a:pt x="2152" y="1343"/>
                      <a:pt x="2607" y="1343"/>
                    </a:cubicBezTo>
                    <a:cubicBezTo>
                      <a:pt x="2695" y="1343"/>
                      <a:pt x="2783" y="1340"/>
                      <a:pt x="2869" y="1335"/>
                    </a:cubicBezTo>
                    <a:cubicBezTo>
                      <a:pt x="3436" y="1302"/>
                      <a:pt x="3970" y="1202"/>
                      <a:pt x="4470" y="1068"/>
                    </a:cubicBezTo>
                    <a:cubicBezTo>
                      <a:pt x="4737" y="1035"/>
                      <a:pt x="5004" y="968"/>
                      <a:pt x="5271" y="901"/>
                    </a:cubicBezTo>
                    <a:cubicBezTo>
                      <a:pt x="5349" y="879"/>
                      <a:pt x="5430" y="868"/>
                      <a:pt x="5513" y="868"/>
                    </a:cubicBezTo>
                    <a:cubicBezTo>
                      <a:pt x="5679" y="868"/>
                      <a:pt x="5849" y="912"/>
                      <a:pt x="6005" y="1001"/>
                    </a:cubicBezTo>
                    <a:cubicBezTo>
                      <a:pt x="5830" y="797"/>
                      <a:pt x="5604" y="695"/>
                      <a:pt x="5349" y="695"/>
                    </a:cubicBezTo>
                    <a:cubicBezTo>
                      <a:pt x="5312" y="695"/>
                      <a:pt x="5275" y="697"/>
                      <a:pt x="5238" y="701"/>
                    </a:cubicBezTo>
                    <a:cubicBezTo>
                      <a:pt x="5160" y="691"/>
                      <a:pt x="5081" y="687"/>
                      <a:pt x="5003" y="687"/>
                    </a:cubicBezTo>
                    <a:cubicBezTo>
                      <a:pt x="4814" y="687"/>
                      <a:pt x="4626" y="711"/>
                      <a:pt x="4437" y="735"/>
                    </a:cubicBezTo>
                    <a:cubicBezTo>
                      <a:pt x="3903" y="768"/>
                      <a:pt x="3370" y="868"/>
                      <a:pt x="2869" y="868"/>
                    </a:cubicBezTo>
                    <a:cubicBezTo>
                      <a:pt x="2720" y="887"/>
                      <a:pt x="2574" y="895"/>
                      <a:pt x="2429" y="895"/>
                    </a:cubicBezTo>
                    <a:cubicBezTo>
                      <a:pt x="2056" y="895"/>
                      <a:pt x="1696" y="840"/>
                      <a:pt x="1335" y="768"/>
                    </a:cubicBezTo>
                    <a:cubicBezTo>
                      <a:pt x="835" y="635"/>
                      <a:pt x="368" y="368"/>
                      <a:pt x="1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1" name="Google Shape;3831;p32"/>
              <p:cNvSpPr/>
              <p:nvPr/>
            </p:nvSpPr>
            <p:spPr>
              <a:xfrm>
                <a:off x="6969675" y="1671225"/>
                <a:ext cx="457025" cy="396975"/>
              </a:xfrm>
              <a:custGeom>
                <a:rect b="b" l="l" r="r" t="t"/>
                <a:pathLst>
                  <a:path extrusionOk="0" h="15879" w="18281">
                    <a:moveTo>
                      <a:pt x="18113" y="1"/>
                    </a:moveTo>
                    <a:cubicBezTo>
                      <a:pt x="18213" y="1102"/>
                      <a:pt x="18047" y="2202"/>
                      <a:pt x="17646" y="3270"/>
                    </a:cubicBezTo>
                    <a:cubicBezTo>
                      <a:pt x="17279" y="4270"/>
                      <a:pt x="16646" y="5204"/>
                      <a:pt x="15812" y="5872"/>
                    </a:cubicBezTo>
                    <a:cubicBezTo>
                      <a:pt x="14944" y="6539"/>
                      <a:pt x="13944" y="6972"/>
                      <a:pt x="12910" y="7206"/>
                    </a:cubicBezTo>
                    <a:cubicBezTo>
                      <a:pt x="11842" y="7506"/>
                      <a:pt x="10741" y="7740"/>
                      <a:pt x="9641" y="7973"/>
                    </a:cubicBezTo>
                    <a:cubicBezTo>
                      <a:pt x="7506" y="8473"/>
                      <a:pt x="5271" y="9074"/>
                      <a:pt x="3403" y="10342"/>
                    </a:cubicBezTo>
                    <a:cubicBezTo>
                      <a:pt x="2435" y="10975"/>
                      <a:pt x="1635" y="11776"/>
                      <a:pt x="1001" y="12710"/>
                    </a:cubicBezTo>
                    <a:cubicBezTo>
                      <a:pt x="401" y="13644"/>
                      <a:pt x="34" y="14745"/>
                      <a:pt x="0" y="15879"/>
                    </a:cubicBezTo>
                    <a:cubicBezTo>
                      <a:pt x="134" y="14778"/>
                      <a:pt x="534" y="13744"/>
                      <a:pt x="1201" y="12843"/>
                    </a:cubicBezTo>
                    <a:cubicBezTo>
                      <a:pt x="1835" y="11976"/>
                      <a:pt x="2636" y="11209"/>
                      <a:pt x="3570" y="10642"/>
                    </a:cubicBezTo>
                    <a:cubicBezTo>
                      <a:pt x="5438" y="9474"/>
                      <a:pt x="7606" y="8907"/>
                      <a:pt x="9741" y="8440"/>
                    </a:cubicBezTo>
                    <a:cubicBezTo>
                      <a:pt x="10808" y="8173"/>
                      <a:pt x="11909" y="7940"/>
                      <a:pt x="12976" y="7640"/>
                    </a:cubicBezTo>
                    <a:cubicBezTo>
                      <a:pt x="14110" y="7373"/>
                      <a:pt x="15145" y="6872"/>
                      <a:pt x="16045" y="6172"/>
                    </a:cubicBezTo>
                    <a:cubicBezTo>
                      <a:pt x="16879" y="5405"/>
                      <a:pt x="17513" y="4437"/>
                      <a:pt x="17880" y="3336"/>
                    </a:cubicBezTo>
                    <a:cubicBezTo>
                      <a:pt x="18213" y="2269"/>
                      <a:pt x="18280" y="1135"/>
                      <a:pt x="18113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2" name="Google Shape;3832;p32"/>
              <p:cNvSpPr/>
              <p:nvPr/>
            </p:nvSpPr>
            <p:spPr>
              <a:xfrm>
                <a:off x="6935475" y="1567825"/>
                <a:ext cx="175150" cy="508725"/>
              </a:xfrm>
              <a:custGeom>
                <a:rect b="b" l="l" r="r" t="t"/>
                <a:pathLst>
                  <a:path extrusionOk="0" h="20349" w="7006">
                    <a:moveTo>
                      <a:pt x="6138" y="0"/>
                    </a:moveTo>
                    <a:lnTo>
                      <a:pt x="6138" y="0"/>
                    </a:lnTo>
                    <a:cubicBezTo>
                      <a:pt x="5872" y="34"/>
                      <a:pt x="5671" y="167"/>
                      <a:pt x="5538" y="367"/>
                    </a:cubicBezTo>
                    <a:cubicBezTo>
                      <a:pt x="5438" y="601"/>
                      <a:pt x="5405" y="868"/>
                      <a:pt x="5438" y="1101"/>
                    </a:cubicBezTo>
                    <a:cubicBezTo>
                      <a:pt x="5538" y="1568"/>
                      <a:pt x="5705" y="2035"/>
                      <a:pt x="5938" y="2469"/>
                    </a:cubicBezTo>
                    <a:cubicBezTo>
                      <a:pt x="6339" y="3303"/>
                      <a:pt x="6605" y="4237"/>
                      <a:pt x="6605" y="5171"/>
                    </a:cubicBezTo>
                    <a:cubicBezTo>
                      <a:pt x="6639" y="6105"/>
                      <a:pt x="6472" y="7005"/>
                      <a:pt x="6172" y="7906"/>
                    </a:cubicBezTo>
                    <a:cubicBezTo>
                      <a:pt x="5805" y="8773"/>
                      <a:pt x="5338" y="9574"/>
                      <a:pt x="4771" y="10308"/>
                    </a:cubicBezTo>
                    <a:cubicBezTo>
                      <a:pt x="3637" y="11809"/>
                      <a:pt x="2202" y="13143"/>
                      <a:pt x="1202" y="14811"/>
                    </a:cubicBezTo>
                    <a:cubicBezTo>
                      <a:pt x="668" y="15645"/>
                      <a:pt x="334" y="16546"/>
                      <a:pt x="168" y="17513"/>
                    </a:cubicBezTo>
                    <a:cubicBezTo>
                      <a:pt x="1" y="18480"/>
                      <a:pt x="134" y="19448"/>
                      <a:pt x="568" y="20348"/>
                    </a:cubicBezTo>
                    <a:cubicBezTo>
                      <a:pt x="234" y="19448"/>
                      <a:pt x="168" y="18480"/>
                      <a:pt x="368" y="17580"/>
                    </a:cubicBezTo>
                    <a:cubicBezTo>
                      <a:pt x="568" y="16646"/>
                      <a:pt x="935" y="15778"/>
                      <a:pt x="1468" y="15011"/>
                    </a:cubicBezTo>
                    <a:cubicBezTo>
                      <a:pt x="2503" y="13443"/>
                      <a:pt x="3937" y="12142"/>
                      <a:pt x="5104" y="10608"/>
                    </a:cubicBezTo>
                    <a:cubicBezTo>
                      <a:pt x="5705" y="9807"/>
                      <a:pt x="6205" y="8974"/>
                      <a:pt x="6539" y="8040"/>
                    </a:cubicBezTo>
                    <a:cubicBezTo>
                      <a:pt x="6872" y="7139"/>
                      <a:pt x="7006" y="6138"/>
                      <a:pt x="6972" y="5171"/>
                    </a:cubicBezTo>
                    <a:cubicBezTo>
                      <a:pt x="6906" y="4170"/>
                      <a:pt x="6605" y="3236"/>
                      <a:pt x="6138" y="2402"/>
                    </a:cubicBezTo>
                    <a:cubicBezTo>
                      <a:pt x="5872" y="1969"/>
                      <a:pt x="5705" y="1535"/>
                      <a:pt x="5571" y="1101"/>
                    </a:cubicBezTo>
                    <a:cubicBezTo>
                      <a:pt x="5505" y="868"/>
                      <a:pt x="5505" y="634"/>
                      <a:pt x="5605" y="434"/>
                    </a:cubicBezTo>
                    <a:cubicBezTo>
                      <a:pt x="5705" y="201"/>
                      <a:pt x="5905" y="34"/>
                      <a:pt x="6138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3" name="Google Shape;3833;p32"/>
              <p:cNvSpPr/>
              <p:nvPr/>
            </p:nvSpPr>
            <p:spPr>
              <a:xfrm>
                <a:off x="7526725" y="2379100"/>
                <a:ext cx="59250" cy="128600"/>
              </a:xfrm>
              <a:custGeom>
                <a:rect b="b" l="l" r="r" t="t"/>
                <a:pathLst>
                  <a:path extrusionOk="0" h="5144" w="2370">
                    <a:moveTo>
                      <a:pt x="2032" y="1"/>
                    </a:moveTo>
                    <a:cubicBezTo>
                      <a:pt x="1991" y="1"/>
                      <a:pt x="1941" y="20"/>
                      <a:pt x="1902" y="39"/>
                    </a:cubicBezTo>
                    <a:lnTo>
                      <a:pt x="1736" y="139"/>
                    </a:lnTo>
                    <a:cubicBezTo>
                      <a:pt x="1635" y="206"/>
                      <a:pt x="1535" y="273"/>
                      <a:pt x="1402" y="373"/>
                    </a:cubicBezTo>
                    <a:cubicBezTo>
                      <a:pt x="1202" y="540"/>
                      <a:pt x="1002" y="707"/>
                      <a:pt x="835" y="940"/>
                    </a:cubicBezTo>
                    <a:cubicBezTo>
                      <a:pt x="468" y="1340"/>
                      <a:pt x="201" y="1841"/>
                      <a:pt x="34" y="2374"/>
                    </a:cubicBezTo>
                    <a:cubicBezTo>
                      <a:pt x="1" y="2441"/>
                      <a:pt x="34" y="2508"/>
                      <a:pt x="101" y="2575"/>
                    </a:cubicBezTo>
                    <a:cubicBezTo>
                      <a:pt x="134" y="2608"/>
                      <a:pt x="184" y="2625"/>
                      <a:pt x="239" y="2625"/>
                    </a:cubicBezTo>
                    <a:cubicBezTo>
                      <a:pt x="293" y="2625"/>
                      <a:pt x="351" y="2608"/>
                      <a:pt x="401" y="2575"/>
                    </a:cubicBezTo>
                    <a:cubicBezTo>
                      <a:pt x="668" y="2241"/>
                      <a:pt x="1068" y="2074"/>
                      <a:pt x="1502" y="2041"/>
                    </a:cubicBezTo>
                    <a:cubicBezTo>
                      <a:pt x="1529" y="2036"/>
                      <a:pt x="1557" y="2034"/>
                      <a:pt x="1584" y="2034"/>
                    </a:cubicBezTo>
                    <a:cubicBezTo>
                      <a:pt x="1753" y="2034"/>
                      <a:pt x="1902" y="2117"/>
                      <a:pt x="1902" y="2174"/>
                    </a:cubicBezTo>
                    <a:cubicBezTo>
                      <a:pt x="1936" y="2374"/>
                      <a:pt x="1902" y="2575"/>
                      <a:pt x="1836" y="2741"/>
                    </a:cubicBezTo>
                    <a:cubicBezTo>
                      <a:pt x="1669" y="3175"/>
                      <a:pt x="1469" y="3609"/>
                      <a:pt x="1202" y="3976"/>
                    </a:cubicBezTo>
                    <a:cubicBezTo>
                      <a:pt x="935" y="4376"/>
                      <a:pt x="635" y="4743"/>
                      <a:pt x="335" y="5143"/>
                    </a:cubicBezTo>
                    <a:cubicBezTo>
                      <a:pt x="735" y="4809"/>
                      <a:pt x="1068" y="4476"/>
                      <a:pt x="1402" y="4076"/>
                    </a:cubicBezTo>
                    <a:cubicBezTo>
                      <a:pt x="1736" y="3709"/>
                      <a:pt x="2002" y="3275"/>
                      <a:pt x="2203" y="2841"/>
                    </a:cubicBezTo>
                    <a:cubicBezTo>
                      <a:pt x="2236" y="2708"/>
                      <a:pt x="2269" y="2575"/>
                      <a:pt x="2303" y="2474"/>
                    </a:cubicBezTo>
                    <a:cubicBezTo>
                      <a:pt x="2369" y="2308"/>
                      <a:pt x="2369" y="2141"/>
                      <a:pt x="2303" y="1974"/>
                    </a:cubicBezTo>
                    <a:cubicBezTo>
                      <a:pt x="2236" y="1807"/>
                      <a:pt x="2102" y="1674"/>
                      <a:pt x="1936" y="1607"/>
                    </a:cubicBezTo>
                    <a:cubicBezTo>
                      <a:pt x="1802" y="1574"/>
                      <a:pt x="1635" y="1540"/>
                      <a:pt x="1502" y="1540"/>
                    </a:cubicBezTo>
                    <a:cubicBezTo>
                      <a:pt x="1203" y="1558"/>
                      <a:pt x="922" y="1641"/>
                      <a:pt x="670" y="1778"/>
                    </a:cubicBezTo>
                    <a:lnTo>
                      <a:pt x="670" y="1778"/>
                    </a:lnTo>
                    <a:cubicBezTo>
                      <a:pt x="774" y="1537"/>
                      <a:pt x="895" y="1301"/>
                      <a:pt x="1035" y="1073"/>
                    </a:cubicBezTo>
                    <a:cubicBezTo>
                      <a:pt x="1202" y="873"/>
                      <a:pt x="1335" y="673"/>
                      <a:pt x="1535" y="473"/>
                    </a:cubicBezTo>
                    <a:cubicBezTo>
                      <a:pt x="1602" y="373"/>
                      <a:pt x="1702" y="273"/>
                      <a:pt x="1802" y="206"/>
                    </a:cubicBezTo>
                    <a:lnTo>
                      <a:pt x="1936" y="73"/>
                    </a:lnTo>
                    <a:cubicBezTo>
                      <a:pt x="1959" y="50"/>
                      <a:pt x="2013" y="11"/>
                      <a:pt x="2056" y="11"/>
                    </a:cubicBezTo>
                    <a:cubicBezTo>
                      <a:pt x="2075" y="11"/>
                      <a:pt x="2092" y="19"/>
                      <a:pt x="2102" y="39"/>
                    </a:cubicBezTo>
                    <a:lnTo>
                      <a:pt x="2102" y="39"/>
                    </a:lnTo>
                    <a:cubicBezTo>
                      <a:pt x="2088" y="11"/>
                      <a:pt x="2062" y="1"/>
                      <a:pt x="2032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4" name="Google Shape;3834;p32"/>
              <p:cNvSpPr/>
              <p:nvPr/>
            </p:nvSpPr>
            <p:spPr>
              <a:xfrm>
                <a:off x="7609300" y="2413425"/>
                <a:ext cx="57550" cy="100100"/>
              </a:xfrm>
              <a:custGeom>
                <a:rect b="b" l="l" r="r" t="t"/>
                <a:pathLst>
                  <a:path extrusionOk="0" h="4004" w="2302">
                    <a:moveTo>
                      <a:pt x="2035" y="1"/>
                    </a:moveTo>
                    <a:cubicBezTo>
                      <a:pt x="2035" y="768"/>
                      <a:pt x="1802" y="1502"/>
                      <a:pt x="1368" y="2136"/>
                    </a:cubicBezTo>
                    <a:cubicBezTo>
                      <a:pt x="1168" y="2469"/>
                      <a:pt x="968" y="2803"/>
                      <a:pt x="734" y="3103"/>
                    </a:cubicBezTo>
                    <a:cubicBezTo>
                      <a:pt x="501" y="3436"/>
                      <a:pt x="267" y="3703"/>
                      <a:pt x="0" y="4004"/>
                    </a:cubicBezTo>
                    <a:cubicBezTo>
                      <a:pt x="367" y="3870"/>
                      <a:pt x="734" y="3637"/>
                      <a:pt x="1001" y="3336"/>
                    </a:cubicBezTo>
                    <a:cubicBezTo>
                      <a:pt x="1301" y="3036"/>
                      <a:pt x="1568" y="2736"/>
                      <a:pt x="1768" y="2369"/>
                    </a:cubicBezTo>
                    <a:cubicBezTo>
                      <a:pt x="2002" y="2035"/>
                      <a:pt x="2135" y="1635"/>
                      <a:pt x="2202" y="1202"/>
                    </a:cubicBezTo>
                    <a:cubicBezTo>
                      <a:pt x="2302" y="801"/>
                      <a:pt x="2235" y="368"/>
                      <a:pt x="2035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35" name="Google Shape;3835;p32"/>
            <p:cNvSpPr/>
            <p:nvPr/>
          </p:nvSpPr>
          <p:spPr>
            <a:xfrm>
              <a:off x="6488500" y="1458575"/>
              <a:ext cx="175975" cy="252700"/>
            </a:xfrm>
            <a:custGeom>
              <a:rect b="b" l="l" r="r" t="t"/>
              <a:pathLst>
                <a:path extrusionOk="0" h="10108" w="7039">
                  <a:moveTo>
                    <a:pt x="3503" y="1"/>
                  </a:moveTo>
                  <a:cubicBezTo>
                    <a:pt x="3503" y="1935"/>
                    <a:pt x="1935" y="5038"/>
                    <a:pt x="0" y="5038"/>
                  </a:cubicBezTo>
                  <a:cubicBezTo>
                    <a:pt x="1935" y="5038"/>
                    <a:pt x="3503" y="8140"/>
                    <a:pt x="3503" y="10108"/>
                  </a:cubicBezTo>
                  <a:cubicBezTo>
                    <a:pt x="3503" y="8173"/>
                    <a:pt x="5104" y="5038"/>
                    <a:pt x="7039" y="5038"/>
                  </a:cubicBezTo>
                  <a:cubicBezTo>
                    <a:pt x="5104" y="5038"/>
                    <a:pt x="3503" y="1935"/>
                    <a:pt x="3503" y="1"/>
                  </a:cubicBezTo>
                  <a:close/>
                </a:path>
              </a:pathLst>
            </a:custGeom>
            <a:solidFill>
              <a:srgbClr val="6853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36" name="Google Shape;3836;p32"/>
          <p:cNvGrpSpPr/>
          <p:nvPr/>
        </p:nvGrpSpPr>
        <p:grpSpPr>
          <a:xfrm>
            <a:off x="7873817" y="3044197"/>
            <a:ext cx="1270190" cy="2099308"/>
            <a:chOff x="2435750" y="1613975"/>
            <a:chExt cx="1566975" cy="2589500"/>
          </a:xfrm>
        </p:grpSpPr>
        <p:sp>
          <p:nvSpPr>
            <p:cNvPr id="3837" name="Google Shape;3837;p32"/>
            <p:cNvSpPr/>
            <p:nvPr/>
          </p:nvSpPr>
          <p:spPr>
            <a:xfrm>
              <a:off x="2509975" y="4062525"/>
              <a:ext cx="1492750" cy="140950"/>
            </a:xfrm>
            <a:custGeom>
              <a:rect b="b" l="l" r="r" t="t"/>
              <a:pathLst>
                <a:path extrusionOk="0" h="5638" w="59710">
                  <a:moveTo>
                    <a:pt x="29855" y="0"/>
                  </a:moveTo>
                  <a:cubicBezTo>
                    <a:pt x="13377" y="0"/>
                    <a:pt x="1" y="1234"/>
                    <a:pt x="1" y="2802"/>
                  </a:cubicBezTo>
                  <a:cubicBezTo>
                    <a:pt x="1" y="4370"/>
                    <a:pt x="13377" y="5638"/>
                    <a:pt x="29855" y="5638"/>
                  </a:cubicBezTo>
                  <a:cubicBezTo>
                    <a:pt x="46334" y="5638"/>
                    <a:pt x="59710" y="4370"/>
                    <a:pt x="59710" y="2802"/>
                  </a:cubicBezTo>
                  <a:cubicBezTo>
                    <a:pt x="59710" y="1234"/>
                    <a:pt x="46334" y="0"/>
                    <a:pt x="29855" y="0"/>
                  </a:cubicBezTo>
                  <a:close/>
                </a:path>
              </a:pathLst>
            </a:custGeom>
            <a:solidFill>
              <a:srgbClr val="EFECC3"/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8" name="Google Shape;3838;p32"/>
            <p:cNvSpPr/>
            <p:nvPr/>
          </p:nvSpPr>
          <p:spPr>
            <a:xfrm>
              <a:off x="2671750" y="3702250"/>
              <a:ext cx="1130000" cy="465775"/>
            </a:xfrm>
            <a:custGeom>
              <a:rect b="b" l="l" r="r" t="t"/>
              <a:pathLst>
                <a:path extrusionOk="0" h="18631" w="45200">
                  <a:moveTo>
                    <a:pt x="5238" y="1"/>
                  </a:moveTo>
                  <a:cubicBezTo>
                    <a:pt x="4571" y="201"/>
                    <a:pt x="3970" y="568"/>
                    <a:pt x="3537" y="1135"/>
                  </a:cubicBezTo>
                  <a:cubicBezTo>
                    <a:pt x="3137" y="1702"/>
                    <a:pt x="3003" y="2436"/>
                    <a:pt x="3270" y="3103"/>
                  </a:cubicBezTo>
                  <a:cubicBezTo>
                    <a:pt x="3537" y="3603"/>
                    <a:pt x="3937" y="4037"/>
                    <a:pt x="4471" y="4304"/>
                  </a:cubicBezTo>
                  <a:cubicBezTo>
                    <a:pt x="5038" y="4638"/>
                    <a:pt x="5638" y="4904"/>
                    <a:pt x="6272" y="5071"/>
                  </a:cubicBezTo>
                  <a:cubicBezTo>
                    <a:pt x="6506" y="6039"/>
                    <a:pt x="5872" y="7139"/>
                    <a:pt x="5105" y="7773"/>
                  </a:cubicBezTo>
                  <a:cubicBezTo>
                    <a:pt x="4337" y="8407"/>
                    <a:pt x="3403" y="8774"/>
                    <a:pt x="2536" y="9207"/>
                  </a:cubicBezTo>
                  <a:cubicBezTo>
                    <a:pt x="1635" y="9674"/>
                    <a:pt x="768" y="10308"/>
                    <a:pt x="401" y="11209"/>
                  </a:cubicBezTo>
                  <a:cubicBezTo>
                    <a:pt x="1" y="12310"/>
                    <a:pt x="234" y="13511"/>
                    <a:pt x="968" y="14411"/>
                  </a:cubicBezTo>
                  <a:cubicBezTo>
                    <a:pt x="1002" y="14478"/>
                    <a:pt x="1068" y="14545"/>
                    <a:pt x="1102" y="14578"/>
                  </a:cubicBezTo>
                  <a:cubicBezTo>
                    <a:pt x="1936" y="15479"/>
                    <a:pt x="2970" y="16146"/>
                    <a:pt x="4137" y="16546"/>
                  </a:cubicBezTo>
                  <a:cubicBezTo>
                    <a:pt x="8374" y="18247"/>
                    <a:pt x="13010" y="18447"/>
                    <a:pt x="17547" y="18581"/>
                  </a:cubicBezTo>
                  <a:cubicBezTo>
                    <a:pt x="18397" y="18614"/>
                    <a:pt x="20516" y="18631"/>
                    <a:pt x="22634" y="18631"/>
                  </a:cubicBezTo>
                  <a:cubicBezTo>
                    <a:pt x="24752" y="18631"/>
                    <a:pt x="26870" y="18614"/>
                    <a:pt x="27721" y="18581"/>
                  </a:cubicBezTo>
                  <a:cubicBezTo>
                    <a:pt x="32257" y="18447"/>
                    <a:pt x="36894" y="18214"/>
                    <a:pt x="41130" y="16546"/>
                  </a:cubicBezTo>
                  <a:cubicBezTo>
                    <a:pt x="42298" y="16146"/>
                    <a:pt x="43332" y="15479"/>
                    <a:pt x="44166" y="14578"/>
                  </a:cubicBezTo>
                  <a:cubicBezTo>
                    <a:pt x="44333" y="14378"/>
                    <a:pt x="44499" y="14144"/>
                    <a:pt x="44633" y="13911"/>
                  </a:cubicBezTo>
                  <a:cubicBezTo>
                    <a:pt x="45100" y="13077"/>
                    <a:pt x="45200" y="12110"/>
                    <a:pt x="44866" y="11209"/>
                  </a:cubicBezTo>
                  <a:cubicBezTo>
                    <a:pt x="44466" y="10308"/>
                    <a:pt x="43599" y="9674"/>
                    <a:pt x="42731" y="9207"/>
                  </a:cubicBezTo>
                  <a:cubicBezTo>
                    <a:pt x="41864" y="8774"/>
                    <a:pt x="40897" y="8407"/>
                    <a:pt x="40163" y="7773"/>
                  </a:cubicBezTo>
                  <a:cubicBezTo>
                    <a:pt x="39396" y="7139"/>
                    <a:pt x="38729" y="6039"/>
                    <a:pt x="38962" y="5071"/>
                  </a:cubicBezTo>
                  <a:cubicBezTo>
                    <a:pt x="39629" y="4904"/>
                    <a:pt x="40230" y="4638"/>
                    <a:pt x="40797" y="4304"/>
                  </a:cubicBezTo>
                  <a:cubicBezTo>
                    <a:pt x="41330" y="4037"/>
                    <a:pt x="41731" y="3603"/>
                    <a:pt x="41998" y="3103"/>
                  </a:cubicBezTo>
                  <a:cubicBezTo>
                    <a:pt x="42231" y="2436"/>
                    <a:pt x="42131" y="1702"/>
                    <a:pt x="41697" y="1135"/>
                  </a:cubicBezTo>
                  <a:cubicBezTo>
                    <a:pt x="41297" y="568"/>
                    <a:pt x="40697" y="168"/>
                    <a:pt x="39996" y="1"/>
                  </a:cubicBezTo>
                  <a:close/>
                </a:path>
              </a:pathLst>
            </a:custGeom>
            <a:solidFill>
              <a:srgbClr val="FBDEAD"/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9" name="Google Shape;3839;p32"/>
            <p:cNvSpPr/>
            <p:nvPr/>
          </p:nvSpPr>
          <p:spPr>
            <a:xfrm>
              <a:off x="3390600" y="1641625"/>
              <a:ext cx="1700" cy="850"/>
            </a:xfrm>
            <a:custGeom>
              <a:rect b="b" l="l" r="r" t="t"/>
              <a:pathLst>
                <a:path extrusionOk="0" h="34" w="68">
                  <a:moveTo>
                    <a:pt x="68" y="0"/>
                  </a:moveTo>
                  <a:lnTo>
                    <a:pt x="1" y="34"/>
                  </a:lnTo>
                  <a:cubicBezTo>
                    <a:pt x="34" y="34"/>
                    <a:pt x="68" y="34"/>
                    <a:pt x="68" y="0"/>
                  </a:cubicBezTo>
                  <a:close/>
                </a:path>
              </a:pathLst>
            </a:custGeom>
            <a:solidFill>
              <a:srgbClr val="FBC8AD"/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0" name="Google Shape;3840;p32"/>
            <p:cNvSpPr/>
            <p:nvPr/>
          </p:nvSpPr>
          <p:spPr>
            <a:xfrm>
              <a:off x="2672600" y="3702250"/>
              <a:ext cx="253525" cy="360300"/>
            </a:xfrm>
            <a:custGeom>
              <a:rect b="b" l="l" r="r" t="t"/>
              <a:pathLst>
                <a:path extrusionOk="0" h="14412" w="10141">
                  <a:moveTo>
                    <a:pt x="5237" y="1"/>
                  </a:moveTo>
                  <a:cubicBezTo>
                    <a:pt x="4537" y="168"/>
                    <a:pt x="3936" y="568"/>
                    <a:pt x="3536" y="1102"/>
                  </a:cubicBezTo>
                  <a:cubicBezTo>
                    <a:pt x="3103" y="1669"/>
                    <a:pt x="3002" y="2403"/>
                    <a:pt x="3236" y="3070"/>
                  </a:cubicBezTo>
                  <a:cubicBezTo>
                    <a:pt x="3503" y="3603"/>
                    <a:pt x="3903" y="4037"/>
                    <a:pt x="4437" y="4304"/>
                  </a:cubicBezTo>
                  <a:cubicBezTo>
                    <a:pt x="5004" y="4638"/>
                    <a:pt x="5604" y="4904"/>
                    <a:pt x="6271" y="5038"/>
                  </a:cubicBezTo>
                  <a:cubicBezTo>
                    <a:pt x="6505" y="6005"/>
                    <a:pt x="5871" y="7106"/>
                    <a:pt x="5104" y="7740"/>
                  </a:cubicBezTo>
                  <a:cubicBezTo>
                    <a:pt x="4337" y="8407"/>
                    <a:pt x="3403" y="8740"/>
                    <a:pt x="2502" y="9207"/>
                  </a:cubicBezTo>
                  <a:cubicBezTo>
                    <a:pt x="1635" y="9674"/>
                    <a:pt x="768" y="10275"/>
                    <a:pt x="367" y="11176"/>
                  </a:cubicBezTo>
                  <a:cubicBezTo>
                    <a:pt x="0" y="12276"/>
                    <a:pt x="200" y="13511"/>
                    <a:pt x="934" y="14411"/>
                  </a:cubicBezTo>
                  <a:cubicBezTo>
                    <a:pt x="1235" y="13344"/>
                    <a:pt x="1868" y="12410"/>
                    <a:pt x="2736" y="11743"/>
                  </a:cubicBezTo>
                  <a:cubicBezTo>
                    <a:pt x="3272" y="11328"/>
                    <a:pt x="3932" y="11128"/>
                    <a:pt x="4601" y="11128"/>
                  </a:cubicBezTo>
                  <a:cubicBezTo>
                    <a:pt x="4847" y="11128"/>
                    <a:pt x="5095" y="11155"/>
                    <a:pt x="5337" y="11209"/>
                  </a:cubicBezTo>
                  <a:cubicBezTo>
                    <a:pt x="5504" y="11242"/>
                    <a:pt x="5671" y="11309"/>
                    <a:pt x="5838" y="11409"/>
                  </a:cubicBezTo>
                  <a:cubicBezTo>
                    <a:pt x="5571" y="10508"/>
                    <a:pt x="5738" y="9541"/>
                    <a:pt x="6271" y="8774"/>
                  </a:cubicBezTo>
                  <a:cubicBezTo>
                    <a:pt x="6772" y="8007"/>
                    <a:pt x="7439" y="7339"/>
                    <a:pt x="8206" y="6839"/>
                  </a:cubicBezTo>
                  <a:cubicBezTo>
                    <a:pt x="8773" y="6405"/>
                    <a:pt x="9440" y="6072"/>
                    <a:pt x="10141" y="5872"/>
                  </a:cubicBezTo>
                  <a:cubicBezTo>
                    <a:pt x="9274" y="5138"/>
                    <a:pt x="8640" y="4137"/>
                    <a:pt x="8340" y="3036"/>
                  </a:cubicBezTo>
                  <a:cubicBezTo>
                    <a:pt x="8039" y="2036"/>
                    <a:pt x="8206" y="935"/>
                    <a:pt x="8707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1" name="Google Shape;3841;p32"/>
            <p:cNvSpPr/>
            <p:nvPr/>
          </p:nvSpPr>
          <p:spPr>
            <a:xfrm>
              <a:off x="3561575" y="3702250"/>
              <a:ext cx="240175" cy="347775"/>
            </a:xfrm>
            <a:custGeom>
              <a:rect b="b" l="l" r="r" t="t"/>
              <a:pathLst>
                <a:path extrusionOk="0" h="13911" w="9607">
                  <a:moveTo>
                    <a:pt x="1401" y="1"/>
                  </a:moveTo>
                  <a:cubicBezTo>
                    <a:pt x="1935" y="935"/>
                    <a:pt x="2068" y="2036"/>
                    <a:pt x="1801" y="3036"/>
                  </a:cubicBezTo>
                  <a:cubicBezTo>
                    <a:pt x="1501" y="4137"/>
                    <a:pt x="867" y="5138"/>
                    <a:pt x="0" y="5872"/>
                  </a:cubicBezTo>
                  <a:lnTo>
                    <a:pt x="67" y="5905"/>
                  </a:lnTo>
                  <a:cubicBezTo>
                    <a:pt x="734" y="6105"/>
                    <a:pt x="1368" y="6439"/>
                    <a:pt x="1935" y="6839"/>
                  </a:cubicBezTo>
                  <a:cubicBezTo>
                    <a:pt x="2702" y="7373"/>
                    <a:pt x="3369" y="8007"/>
                    <a:pt x="3869" y="8774"/>
                  </a:cubicBezTo>
                  <a:cubicBezTo>
                    <a:pt x="4370" y="9541"/>
                    <a:pt x="4803" y="10909"/>
                    <a:pt x="4503" y="11776"/>
                  </a:cubicBezTo>
                  <a:cubicBezTo>
                    <a:pt x="5029" y="11504"/>
                    <a:pt x="5574" y="11331"/>
                    <a:pt x="6107" y="11331"/>
                  </a:cubicBezTo>
                  <a:cubicBezTo>
                    <a:pt x="6555" y="11331"/>
                    <a:pt x="6994" y="11453"/>
                    <a:pt x="7405" y="11743"/>
                  </a:cubicBezTo>
                  <a:cubicBezTo>
                    <a:pt x="8139" y="12276"/>
                    <a:pt x="8706" y="13044"/>
                    <a:pt x="9040" y="13911"/>
                  </a:cubicBezTo>
                  <a:cubicBezTo>
                    <a:pt x="9507" y="13077"/>
                    <a:pt x="9607" y="12076"/>
                    <a:pt x="9273" y="11209"/>
                  </a:cubicBezTo>
                  <a:cubicBezTo>
                    <a:pt x="8873" y="10275"/>
                    <a:pt x="8006" y="9674"/>
                    <a:pt x="7138" y="9207"/>
                  </a:cubicBezTo>
                  <a:cubicBezTo>
                    <a:pt x="6271" y="8740"/>
                    <a:pt x="5304" y="8374"/>
                    <a:pt x="4537" y="7740"/>
                  </a:cubicBezTo>
                  <a:cubicBezTo>
                    <a:pt x="3803" y="7139"/>
                    <a:pt x="3136" y="6005"/>
                    <a:pt x="3369" y="5038"/>
                  </a:cubicBezTo>
                  <a:cubicBezTo>
                    <a:pt x="4036" y="4904"/>
                    <a:pt x="4637" y="4638"/>
                    <a:pt x="5204" y="4304"/>
                  </a:cubicBezTo>
                  <a:cubicBezTo>
                    <a:pt x="5737" y="4037"/>
                    <a:pt x="6138" y="3603"/>
                    <a:pt x="6405" y="3070"/>
                  </a:cubicBezTo>
                  <a:cubicBezTo>
                    <a:pt x="6638" y="2403"/>
                    <a:pt x="6538" y="1669"/>
                    <a:pt x="6104" y="1102"/>
                  </a:cubicBezTo>
                  <a:cubicBezTo>
                    <a:pt x="5704" y="568"/>
                    <a:pt x="5104" y="168"/>
                    <a:pt x="4403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2" name="Google Shape;3842;p32"/>
            <p:cNvSpPr/>
            <p:nvPr/>
          </p:nvSpPr>
          <p:spPr>
            <a:xfrm>
              <a:off x="2435750" y="1613975"/>
              <a:ext cx="1452750" cy="2246925"/>
            </a:xfrm>
            <a:custGeom>
              <a:rect b="b" l="l" r="r" t="t"/>
              <a:pathLst>
                <a:path extrusionOk="0" h="89877" w="58110">
                  <a:moveTo>
                    <a:pt x="32468" y="1"/>
                  </a:moveTo>
                  <a:cubicBezTo>
                    <a:pt x="31664" y="1"/>
                    <a:pt x="30850" y="107"/>
                    <a:pt x="30056" y="306"/>
                  </a:cubicBezTo>
                  <a:cubicBezTo>
                    <a:pt x="29022" y="606"/>
                    <a:pt x="28088" y="1240"/>
                    <a:pt x="27420" y="2107"/>
                  </a:cubicBezTo>
                  <a:cubicBezTo>
                    <a:pt x="26920" y="2807"/>
                    <a:pt x="26620" y="3741"/>
                    <a:pt x="25853" y="4142"/>
                  </a:cubicBezTo>
                  <a:cubicBezTo>
                    <a:pt x="25152" y="4542"/>
                    <a:pt x="24318" y="4442"/>
                    <a:pt x="23551" y="4509"/>
                  </a:cubicBezTo>
                  <a:cubicBezTo>
                    <a:pt x="22784" y="4575"/>
                    <a:pt x="21883" y="5042"/>
                    <a:pt x="21883" y="5843"/>
                  </a:cubicBezTo>
                  <a:cubicBezTo>
                    <a:pt x="20682" y="5409"/>
                    <a:pt x="19481" y="5109"/>
                    <a:pt x="18247" y="4909"/>
                  </a:cubicBezTo>
                  <a:cubicBezTo>
                    <a:pt x="17967" y="4871"/>
                    <a:pt x="17684" y="4852"/>
                    <a:pt x="17403" y="4852"/>
                  </a:cubicBezTo>
                  <a:cubicBezTo>
                    <a:pt x="16445" y="4852"/>
                    <a:pt x="15495" y="5071"/>
                    <a:pt x="14645" y="5509"/>
                  </a:cubicBezTo>
                  <a:cubicBezTo>
                    <a:pt x="13444" y="6143"/>
                    <a:pt x="12577" y="7311"/>
                    <a:pt x="12310" y="8678"/>
                  </a:cubicBezTo>
                  <a:cubicBezTo>
                    <a:pt x="12176" y="9479"/>
                    <a:pt x="12210" y="10313"/>
                    <a:pt x="11909" y="11080"/>
                  </a:cubicBezTo>
                  <a:cubicBezTo>
                    <a:pt x="11576" y="11614"/>
                    <a:pt x="11209" y="12181"/>
                    <a:pt x="10809" y="12681"/>
                  </a:cubicBezTo>
                  <a:cubicBezTo>
                    <a:pt x="10508" y="13315"/>
                    <a:pt x="10242" y="13949"/>
                    <a:pt x="10108" y="14649"/>
                  </a:cubicBezTo>
                  <a:cubicBezTo>
                    <a:pt x="9841" y="15550"/>
                    <a:pt x="9674" y="16451"/>
                    <a:pt x="9574" y="17385"/>
                  </a:cubicBezTo>
                  <a:cubicBezTo>
                    <a:pt x="9474" y="18319"/>
                    <a:pt x="9608" y="19253"/>
                    <a:pt x="10008" y="20120"/>
                  </a:cubicBezTo>
                  <a:cubicBezTo>
                    <a:pt x="9474" y="20587"/>
                    <a:pt x="9207" y="21287"/>
                    <a:pt x="9241" y="22021"/>
                  </a:cubicBezTo>
                  <a:cubicBezTo>
                    <a:pt x="9341" y="22989"/>
                    <a:pt x="9975" y="23822"/>
                    <a:pt x="10008" y="24790"/>
                  </a:cubicBezTo>
                  <a:cubicBezTo>
                    <a:pt x="10008" y="25457"/>
                    <a:pt x="9741" y="26191"/>
                    <a:pt x="10108" y="26758"/>
                  </a:cubicBezTo>
                  <a:cubicBezTo>
                    <a:pt x="10208" y="26925"/>
                    <a:pt x="10342" y="27058"/>
                    <a:pt x="10442" y="27225"/>
                  </a:cubicBezTo>
                  <a:cubicBezTo>
                    <a:pt x="10608" y="27592"/>
                    <a:pt x="10642" y="28025"/>
                    <a:pt x="10508" y="28392"/>
                  </a:cubicBezTo>
                  <a:cubicBezTo>
                    <a:pt x="10375" y="28759"/>
                    <a:pt x="10242" y="29160"/>
                    <a:pt x="10175" y="29560"/>
                  </a:cubicBezTo>
                  <a:cubicBezTo>
                    <a:pt x="10108" y="30260"/>
                    <a:pt x="10408" y="30928"/>
                    <a:pt x="10975" y="31328"/>
                  </a:cubicBezTo>
                  <a:cubicBezTo>
                    <a:pt x="10141" y="33129"/>
                    <a:pt x="10008" y="35164"/>
                    <a:pt x="10542" y="37065"/>
                  </a:cubicBezTo>
                  <a:cubicBezTo>
                    <a:pt x="10675" y="37466"/>
                    <a:pt x="10809" y="37832"/>
                    <a:pt x="10975" y="38233"/>
                  </a:cubicBezTo>
                  <a:cubicBezTo>
                    <a:pt x="12009" y="40401"/>
                    <a:pt x="13744" y="42169"/>
                    <a:pt x="15846" y="43336"/>
                  </a:cubicBezTo>
                  <a:cubicBezTo>
                    <a:pt x="16346" y="43537"/>
                    <a:pt x="16746" y="43837"/>
                    <a:pt x="17113" y="44237"/>
                  </a:cubicBezTo>
                  <a:cubicBezTo>
                    <a:pt x="17313" y="44571"/>
                    <a:pt x="17480" y="44938"/>
                    <a:pt x="17580" y="45304"/>
                  </a:cubicBezTo>
                  <a:cubicBezTo>
                    <a:pt x="17814" y="45938"/>
                    <a:pt x="18147" y="46539"/>
                    <a:pt x="18581" y="47106"/>
                  </a:cubicBezTo>
                  <a:cubicBezTo>
                    <a:pt x="19315" y="48040"/>
                    <a:pt x="20315" y="48774"/>
                    <a:pt x="21183" y="49608"/>
                  </a:cubicBezTo>
                  <a:cubicBezTo>
                    <a:pt x="22050" y="50408"/>
                    <a:pt x="22851" y="51376"/>
                    <a:pt x="23117" y="52543"/>
                  </a:cubicBezTo>
                  <a:cubicBezTo>
                    <a:pt x="23818" y="55779"/>
                    <a:pt x="22150" y="59181"/>
                    <a:pt x="20215" y="61883"/>
                  </a:cubicBezTo>
                  <a:cubicBezTo>
                    <a:pt x="18514" y="64285"/>
                    <a:pt x="16112" y="66086"/>
                    <a:pt x="13577" y="67554"/>
                  </a:cubicBezTo>
                  <a:cubicBezTo>
                    <a:pt x="11042" y="69021"/>
                    <a:pt x="8307" y="70156"/>
                    <a:pt x="5672" y="71457"/>
                  </a:cubicBezTo>
                  <a:cubicBezTo>
                    <a:pt x="4371" y="72057"/>
                    <a:pt x="3136" y="72791"/>
                    <a:pt x="1969" y="73625"/>
                  </a:cubicBezTo>
                  <a:cubicBezTo>
                    <a:pt x="1469" y="73958"/>
                    <a:pt x="1035" y="74425"/>
                    <a:pt x="701" y="74959"/>
                  </a:cubicBezTo>
                  <a:cubicBezTo>
                    <a:pt x="434" y="75493"/>
                    <a:pt x="1" y="76393"/>
                    <a:pt x="535" y="76727"/>
                  </a:cubicBezTo>
                  <a:cubicBezTo>
                    <a:pt x="5938" y="80096"/>
                    <a:pt x="11609" y="82998"/>
                    <a:pt x="17513" y="85333"/>
                  </a:cubicBezTo>
                  <a:cubicBezTo>
                    <a:pt x="24006" y="87917"/>
                    <a:pt x="30843" y="89876"/>
                    <a:pt x="37813" y="89876"/>
                  </a:cubicBezTo>
                  <a:cubicBezTo>
                    <a:pt x="38040" y="89876"/>
                    <a:pt x="38267" y="89874"/>
                    <a:pt x="38495" y="89870"/>
                  </a:cubicBezTo>
                  <a:cubicBezTo>
                    <a:pt x="45700" y="89736"/>
                    <a:pt x="53072" y="87301"/>
                    <a:pt x="58109" y="82164"/>
                  </a:cubicBezTo>
                  <a:cubicBezTo>
                    <a:pt x="56908" y="79963"/>
                    <a:pt x="55074" y="78161"/>
                    <a:pt x="52872" y="77027"/>
                  </a:cubicBezTo>
                  <a:cubicBezTo>
                    <a:pt x="51171" y="76127"/>
                    <a:pt x="49303" y="75626"/>
                    <a:pt x="47635" y="74726"/>
                  </a:cubicBezTo>
                  <a:cubicBezTo>
                    <a:pt x="45967" y="73825"/>
                    <a:pt x="44433" y="72391"/>
                    <a:pt x="44099" y="70523"/>
                  </a:cubicBezTo>
                  <a:cubicBezTo>
                    <a:pt x="43899" y="69188"/>
                    <a:pt x="44299" y="67887"/>
                    <a:pt x="44699" y="66620"/>
                  </a:cubicBezTo>
                  <a:cubicBezTo>
                    <a:pt x="45300" y="64652"/>
                    <a:pt x="45934" y="62650"/>
                    <a:pt x="46567" y="60649"/>
                  </a:cubicBezTo>
                  <a:cubicBezTo>
                    <a:pt x="46601" y="60515"/>
                    <a:pt x="46634" y="60449"/>
                    <a:pt x="46701" y="60282"/>
                  </a:cubicBezTo>
                  <a:cubicBezTo>
                    <a:pt x="46734" y="60115"/>
                    <a:pt x="46801" y="59948"/>
                    <a:pt x="46868" y="59782"/>
                  </a:cubicBezTo>
                  <a:cubicBezTo>
                    <a:pt x="47835" y="57213"/>
                    <a:pt x="49436" y="54911"/>
                    <a:pt x="50504" y="52343"/>
                  </a:cubicBezTo>
                  <a:cubicBezTo>
                    <a:pt x="51171" y="50909"/>
                    <a:pt x="51638" y="49407"/>
                    <a:pt x="51971" y="47873"/>
                  </a:cubicBezTo>
                  <a:cubicBezTo>
                    <a:pt x="51971" y="47773"/>
                    <a:pt x="52005" y="47673"/>
                    <a:pt x="52005" y="47573"/>
                  </a:cubicBezTo>
                  <a:cubicBezTo>
                    <a:pt x="52238" y="45805"/>
                    <a:pt x="52238" y="44004"/>
                    <a:pt x="52038" y="42202"/>
                  </a:cubicBezTo>
                  <a:cubicBezTo>
                    <a:pt x="51871" y="40434"/>
                    <a:pt x="51805" y="38700"/>
                    <a:pt x="51871" y="36932"/>
                  </a:cubicBezTo>
                  <a:cubicBezTo>
                    <a:pt x="51938" y="36065"/>
                    <a:pt x="52138" y="35097"/>
                    <a:pt x="52772" y="34497"/>
                  </a:cubicBezTo>
                  <a:cubicBezTo>
                    <a:pt x="53139" y="34096"/>
                    <a:pt x="53673" y="33896"/>
                    <a:pt x="54006" y="33496"/>
                  </a:cubicBezTo>
                  <a:cubicBezTo>
                    <a:pt x="54273" y="33162"/>
                    <a:pt x="54440" y="32796"/>
                    <a:pt x="54540" y="32395"/>
                  </a:cubicBezTo>
                  <a:cubicBezTo>
                    <a:pt x="54840" y="31261"/>
                    <a:pt x="54707" y="30060"/>
                    <a:pt x="54173" y="29026"/>
                  </a:cubicBezTo>
                  <a:cubicBezTo>
                    <a:pt x="54006" y="28693"/>
                    <a:pt x="53839" y="28359"/>
                    <a:pt x="53706" y="28025"/>
                  </a:cubicBezTo>
                  <a:cubicBezTo>
                    <a:pt x="53639" y="27759"/>
                    <a:pt x="53606" y="27492"/>
                    <a:pt x="53606" y="27225"/>
                  </a:cubicBezTo>
                  <a:cubicBezTo>
                    <a:pt x="53639" y="26658"/>
                    <a:pt x="53806" y="26091"/>
                    <a:pt x="53839" y="25490"/>
                  </a:cubicBezTo>
                  <a:cubicBezTo>
                    <a:pt x="53873" y="24790"/>
                    <a:pt x="53773" y="24089"/>
                    <a:pt x="53506" y="23456"/>
                  </a:cubicBezTo>
                  <a:cubicBezTo>
                    <a:pt x="53439" y="23255"/>
                    <a:pt x="53339" y="23055"/>
                    <a:pt x="53206" y="22855"/>
                  </a:cubicBezTo>
                  <a:cubicBezTo>
                    <a:pt x="53039" y="22555"/>
                    <a:pt x="52805" y="22255"/>
                    <a:pt x="52572" y="21988"/>
                  </a:cubicBezTo>
                  <a:cubicBezTo>
                    <a:pt x="52405" y="21788"/>
                    <a:pt x="52205" y="21588"/>
                    <a:pt x="52005" y="21387"/>
                  </a:cubicBezTo>
                  <a:cubicBezTo>
                    <a:pt x="51638" y="20987"/>
                    <a:pt x="51271" y="20587"/>
                    <a:pt x="50971" y="20120"/>
                  </a:cubicBezTo>
                  <a:cubicBezTo>
                    <a:pt x="50837" y="19953"/>
                    <a:pt x="50737" y="19786"/>
                    <a:pt x="50670" y="19586"/>
                  </a:cubicBezTo>
                  <a:cubicBezTo>
                    <a:pt x="50537" y="19319"/>
                    <a:pt x="50437" y="19019"/>
                    <a:pt x="50370" y="18752"/>
                  </a:cubicBezTo>
                  <a:cubicBezTo>
                    <a:pt x="50237" y="18152"/>
                    <a:pt x="50170" y="17551"/>
                    <a:pt x="50203" y="16951"/>
                  </a:cubicBezTo>
                  <a:lnTo>
                    <a:pt x="50203" y="16217"/>
                  </a:lnTo>
                  <a:cubicBezTo>
                    <a:pt x="50203" y="15083"/>
                    <a:pt x="50270" y="13915"/>
                    <a:pt x="49836" y="12848"/>
                  </a:cubicBezTo>
                  <a:cubicBezTo>
                    <a:pt x="49432" y="11851"/>
                    <a:pt x="48503" y="11000"/>
                    <a:pt x="47459" y="11000"/>
                  </a:cubicBezTo>
                  <a:cubicBezTo>
                    <a:pt x="47385" y="11000"/>
                    <a:pt x="47310" y="11004"/>
                    <a:pt x="47235" y="11013"/>
                  </a:cubicBezTo>
                  <a:cubicBezTo>
                    <a:pt x="46567" y="9479"/>
                    <a:pt x="45600" y="7811"/>
                    <a:pt x="44132" y="6977"/>
                  </a:cubicBezTo>
                  <a:cubicBezTo>
                    <a:pt x="43632" y="6710"/>
                    <a:pt x="43032" y="6510"/>
                    <a:pt x="42698" y="6010"/>
                  </a:cubicBezTo>
                  <a:cubicBezTo>
                    <a:pt x="42565" y="5743"/>
                    <a:pt x="42431" y="5476"/>
                    <a:pt x="42364" y="5176"/>
                  </a:cubicBezTo>
                  <a:cubicBezTo>
                    <a:pt x="42164" y="4342"/>
                    <a:pt x="41764" y="3475"/>
                    <a:pt x="40997" y="3141"/>
                  </a:cubicBezTo>
                  <a:cubicBezTo>
                    <a:pt x="40730" y="3008"/>
                    <a:pt x="40430" y="2974"/>
                    <a:pt x="40163" y="2874"/>
                  </a:cubicBezTo>
                  <a:cubicBezTo>
                    <a:pt x="39229" y="2474"/>
                    <a:pt x="38729" y="1373"/>
                    <a:pt x="37761" y="1206"/>
                  </a:cubicBezTo>
                  <a:lnTo>
                    <a:pt x="37661" y="1206"/>
                  </a:lnTo>
                  <a:cubicBezTo>
                    <a:pt x="37578" y="1190"/>
                    <a:pt x="37494" y="1181"/>
                    <a:pt x="37407" y="1181"/>
                  </a:cubicBezTo>
                  <a:cubicBezTo>
                    <a:pt x="37319" y="1181"/>
                    <a:pt x="37227" y="1190"/>
                    <a:pt x="37127" y="1206"/>
                  </a:cubicBezTo>
                  <a:cubicBezTo>
                    <a:pt x="36861" y="1206"/>
                    <a:pt x="36560" y="1206"/>
                    <a:pt x="36293" y="1140"/>
                  </a:cubicBezTo>
                  <a:cubicBezTo>
                    <a:pt x="36093" y="1039"/>
                    <a:pt x="35927" y="939"/>
                    <a:pt x="35760" y="806"/>
                  </a:cubicBezTo>
                  <a:lnTo>
                    <a:pt x="35560" y="673"/>
                  </a:lnTo>
                  <a:cubicBezTo>
                    <a:pt x="34926" y="306"/>
                    <a:pt x="34225" y="72"/>
                    <a:pt x="33491" y="39"/>
                  </a:cubicBezTo>
                  <a:lnTo>
                    <a:pt x="33291" y="39"/>
                  </a:lnTo>
                  <a:cubicBezTo>
                    <a:pt x="33019" y="13"/>
                    <a:pt x="32744" y="1"/>
                    <a:pt x="32468" y="1"/>
                  </a:cubicBezTo>
                  <a:close/>
                </a:path>
              </a:pathLst>
            </a:custGeom>
            <a:solidFill>
              <a:srgbClr val="FBDEAD"/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843" name="Google Shape;3843;p32"/>
            <p:cNvGrpSpPr/>
            <p:nvPr/>
          </p:nvGrpSpPr>
          <p:grpSpPr>
            <a:xfrm>
              <a:off x="2666750" y="1615650"/>
              <a:ext cx="1117500" cy="1997075"/>
              <a:chOff x="2666750" y="1615650"/>
              <a:chExt cx="1117500" cy="1997075"/>
            </a:xfrm>
          </p:grpSpPr>
          <p:sp>
            <p:nvSpPr>
              <p:cNvPr id="3844" name="Google Shape;3844;p32"/>
              <p:cNvSpPr/>
              <p:nvPr/>
            </p:nvSpPr>
            <p:spPr>
              <a:xfrm>
                <a:off x="3432300" y="2849475"/>
                <a:ext cx="139300" cy="69825"/>
              </a:xfrm>
              <a:custGeom>
                <a:rect b="b" l="l" r="r" t="t"/>
                <a:pathLst>
                  <a:path extrusionOk="0" h="2793" w="5572">
                    <a:moveTo>
                      <a:pt x="4910" y="0"/>
                    </a:moveTo>
                    <a:cubicBezTo>
                      <a:pt x="4476" y="0"/>
                      <a:pt x="4019" y="867"/>
                      <a:pt x="3770" y="1088"/>
                    </a:cubicBezTo>
                    <a:cubicBezTo>
                      <a:pt x="3460" y="1295"/>
                      <a:pt x="3090" y="1422"/>
                      <a:pt x="2706" y="1422"/>
                    </a:cubicBezTo>
                    <a:cubicBezTo>
                      <a:pt x="2594" y="1422"/>
                      <a:pt x="2482" y="1411"/>
                      <a:pt x="2369" y="1388"/>
                    </a:cubicBezTo>
                    <a:cubicBezTo>
                      <a:pt x="1802" y="1355"/>
                      <a:pt x="1268" y="1288"/>
                      <a:pt x="735" y="1188"/>
                    </a:cubicBezTo>
                    <a:cubicBezTo>
                      <a:pt x="657" y="1166"/>
                      <a:pt x="583" y="1155"/>
                      <a:pt x="511" y="1155"/>
                    </a:cubicBezTo>
                    <a:cubicBezTo>
                      <a:pt x="368" y="1155"/>
                      <a:pt x="234" y="1199"/>
                      <a:pt x="101" y="1288"/>
                    </a:cubicBezTo>
                    <a:cubicBezTo>
                      <a:pt x="1" y="1455"/>
                      <a:pt x="1" y="1655"/>
                      <a:pt x="101" y="1822"/>
                    </a:cubicBezTo>
                    <a:cubicBezTo>
                      <a:pt x="234" y="1989"/>
                      <a:pt x="401" y="2089"/>
                      <a:pt x="568" y="2156"/>
                    </a:cubicBezTo>
                    <a:cubicBezTo>
                      <a:pt x="1249" y="2589"/>
                      <a:pt x="2018" y="2793"/>
                      <a:pt x="2792" y="2793"/>
                    </a:cubicBezTo>
                    <a:cubicBezTo>
                      <a:pt x="2851" y="2793"/>
                      <a:pt x="2910" y="2792"/>
                      <a:pt x="2969" y="2789"/>
                    </a:cubicBezTo>
                    <a:cubicBezTo>
                      <a:pt x="3670" y="2756"/>
                      <a:pt x="4304" y="2423"/>
                      <a:pt x="4737" y="1889"/>
                    </a:cubicBezTo>
                    <a:cubicBezTo>
                      <a:pt x="5071" y="1522"/>
                      <a:pt x="5571" y="588"/>
                      <a:pt x="5171" y="121"/>
                    </a:cubicBezTo>
                    <a:cubicBezTo>
                      <a:pt x="5086" y="36"/>
                      <a:pt x="4999" y="0"/>
                      <a:pt x="4910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5" name="Google Shape;3845;p32"/>
              <p:cNvSpPr/>
              <p:nvPr/>
            </p:nvSpPr>
            <p:spPr>
              <a:xfrm>
                <a:off x="3489850" y="3052475"/>
                <a:ext cx="84250" cy="61150"/>
              </a:xfrm>
              <a:custGeom>
                <a:rect b="b" l="l" r="r" t="t"/>
                <a:pathLst>
                  <a:path extrusionOk="0" h="2446" w="3370">
                    <a:moveTo>
                      <a:pt x="2589" y="0"/>
                    </a:moveTo>
                    <a:cubicBezTo>
                      <a:pt x="1812" y="0"/>
                      <a:pt x="680" y="395"/>
                      <a:pt x="367" y="507"/>
                    </a:cubicBezTo>
                    <a:cubicBezTo>
                      <a:pt x="234" y="540"/>
                      <a:pt x="67" y="607"/>
                      <a:pt x="0" y="774"/>
                    </a:cubicBezTo>
                    <a:cubicBezTo>
                      <a:pt x="0" y="841"/>
                      <a:pt x="0" y="907"/>
                      <a:pt x="0" y="974"/>
                    </a:cubicBezTo>
                    <a:cubicBezTo>
                      <a:pt x="100" y="1241"/>
                      <a:pt x="267" y="1474"/>
                      <a:pt x="501" y="1674"/>
                    </a:cubicBezTo>
                    <a:cubicBezTo>
                      <a:pt x="801" y="2075"/>
                      <a:pt x="1235" y="2342"/>
                      <a:pt x="1735" y="2442"/>
                    </a:cubicBezTo>
                    <a:cubicBezTo>
                      <a:pt x="1766" y="2444"/>
                      <a:pt x="1798" y="2445"/>
                      <a:pt x="1829" y="2445"/>
                    </a:cubicBezTo>
                    <a:cubicBezTo>
                      <a:pt x="2231" y="2445"/>
                      <a:pt x="2622" y="2251"/>
                      <a:pt x="2869" y="1941"/>
                    </a:cubicBezTo>
                    <a:cubicBezTo>
                      <a:pt x="3103" y="1574"/>
                      <a:pt x="3269" y="1174"/>
                      <a:pt x="3336" y="774"/>
                    </a:cubicBezTo>
                    <a:cubicBezTo>
                      <a:pt x="3369" y="640"/>
                      <a:pt x="3369" y="507"/>
                      <a:pt x="3336" y="374"/>
                    </a:cubicBezTo>
                    <a:cubicBezTo>
                      <a:pt x="3270" y="97"/>
                      <a:pt x="2973" y="0"/>
                      <a:pt x="2589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6" name="Google Shape;3846;p32"/>
              <p:cNvSpPr/>
              <p:nvPr/>
            </p:nvSpPr>
            <p:spPr>
              <a:xfrm>
                <a:off x="3255500" y="2572875"/>
                <a:ext cx="121800" cy="115500"/>
              </a:xfrm>
              <a:custGeom>
                <a:rect b="b" l="l" r="r" t="t"/>
                <a:pathLst>
                  <a:path extrusionOk="0" h="4620" w="4872">
                    <a:moveTo>
                      <a:pt x="935" y="1"/>
                    </a:moveTo>
                    <a:cubicBezTo>
                      <a:pt x="561" y="1"/>
                      <a:pt x="178" y="86"/>
                      <a:pt x="68" y="444"/>
                    </a:cubicBezTo>
                    <a:cubicBezTo>
                      <a:pt x="1" y="677"/>
                      <a:pt x="68" y="944"/>
                      <a:pt x="234" y="1111"/>
                    </a:cubicBezTo>
                    <a:cubicBezTo>
                      <a:pt x="701" y="1778"/>
                      <a:pt x="1569" y="1978"/>
                      <a:pt x="2236" y="2412"/>
                    </a:cubicBezTo>
                    <a:cubicBezTo>
                      <a:pt x="2803" y="2779"/>
                      <a:pt x="3270" y="3279"/>
                      <a:pt x="3604" y="3880"/>
                    </a:cubicBezTo>
                    <a:cubicBezTo>
                      <a:pt x="3759" y="4191"/>
                      <a:pt x="3974" y="4620"/>
                      <a:pt x="4382" y="4620"/>
                    </a:cubicBezTo>
                    <a:cubicBezTo>
                      <a:pt x="4411" y="4620"/>
                      <a:pt x="4440" y="4618"/>
                      <a:pt x="4471" y="4613"/>
                    </a:cubicBezTo>
                    <a:cubicBezTo>
                      <a:pt x="4804" y="4547"/>
                      <a:pt x="4871" y="4280"/>
                      <a:pt x="4838" y="3946"/>
                    </a:cubicBezTo>
                    <a:cubicBezTo>
                      <a:pt x="4738" y="3079"/>
                      <a:pt x="4371" y="2245"/>
                      <a:pt x="3870" y="1511"/>
                    </a:cubicBezTo>
                    <a:cubicBezTo>
                      <a:pt x="3203" y="677"/>
                      <a:pt x="2236" y="144"/>
                      <a:pt x="1168" y="10"/>
                    </a:cubicBezTo>
                    <a:cubicBezTo>
                      <a:pt x="1093" y="4"/>
                      <a:pt x="1014" y="1"/>
                      <a:pt x="935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7" name="Google Shape;3847;p32"/>
              <p:cNvSpPr/>
              <p:nvPr/>
            </p:nvSpPr>
            <p:spPr>
              <a:xfrm>
                <a:off x="3492350" y="2495000"/>
                <a:ext cx="71500" cy="147000"/>
              </a:xfrm>
              <a:custGeom>
                <a:rect b="b" l="l" r="r" t="t"/>
                <a:pathLst>
                  <a:path extrusionOk="0" h="5880" w="2860">
                    <a:moveTo>
                      <a:pt x="2150" y="0"/>
                    </a:moveTo>
                    <a:cubicBezTo>
                      <a:pt x="2067" y="0"/>
                      <a:pt x="1973" y="18"/>
                      <a:pt x="1868" y="56"/>
                    </a:cubicBezTo>
                    <a:cubicBezTo>
                      <a:pt x="1068" y="390"/>
                      <a:pt x="467" y="1090"/>
                      <a:pt x="201" y="1924"/>
                    </a:cubicBezTo>
                    <a:cubicBezTo>
                      <a:pt x="100" y="2391"/>
                      <a:pt x="34" y="2858"/>
                      <a:pt x="67" y="3325"/>
                    </a:cubicBezTo>
                    <a:cubicBezTo>
                      <a:pt x="0" y="4059"/>
                      <a:pt x="100" y="4793"/>
                      <a:pt x="401" y="5494"/>
                    </a:cubicBezTo>
                    <a:cubicBezTo>
                      <a:pt x="505" y="5676"/>
                      <a:pt x="711" y="5879"/>
                      <a:pt x="908" y="5879"/>
                    </a:cubicBezTo>
                    <a:cubicBezTo>
                      <a:pt x="963" y="5879"/>
                      <a:pt x="1017" y="5863"/>
                      <a:pt x="1068" y="5827"/>
                    </a:cubicBezTo>
                    <a:cubicBezTo>
                      <a:pt x="1168" y="5760"/>
                      <a:pt x="1201" y="5694"/>
                      <a:pt x="1235" y="5594"/>
                    </a:cubicBezTo>
                    <a:cubicBezTo>
                      <a:pt x="1468" y="4960"/>
                      <a:pt x="1135" y="4259"/>
                      <a:pt x="1301" y="3592"/>
                    </a:cubicBezTo>
                    <a:cubicBezTo>
                      <a:pt x="1501" y="2958"/>
                      <a:pt x="2235" y="2458"/>
                      <a:pt x="2569" y="1791"/>
                    </a:cubicBezTo>
                    <a:cubicBezTo>
                      <a:pt x="2808" y="1283"/>
                      <a:pt x="2860" y="0"/>
                      <a:pt x="2150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8" name="Google Shape;3848;p32"/>
              <p:cNvSpPr/>
              <p:nvPr/>
            </p:nvSpPr>
            <p:spPr>
              <a:xfrm>
                <a:off x="2985325" y="2658475"/>
                <a:ext cx="304400" cy="272300"/>
              </a:xfrm>
              <a:custGeom>
                <a:rect b="b" l="l" r="r" t="t"/>
                <a:pathLst>
                  <a:path extrusionOk="0" h="10892" w="12176">
                    <a:moveTo>
                      <a:pt x="460" y="1"/>
                    </a:moveTo>
                    <a:cubicBezTo>
                      <a:pt x="441" y="1"/>
                      <a:pt x="431" y="44"/>
                      <a:pt x="367" y="155"/>
                    </a:cubicBezTo>
                    <a:cubicBezTo>
                      <a:pt x="300" y="322"/>
                      <a:pt x="267" y="489"/>
                      <a:pt x="267" y="689"/>
                    </a:cubicBezTo>
                    <a:lnTo>
                      <a:pt x="67" y="1723"/>
                    </a:lnTo>
                    <a:cubicBezTo>
                      <a:pt x="0" y="1957"/>
                      <a:pt x="0" y="2190"/>
                      <a:pt x="34" y="2457"/>
                    </a:cubicBezTo>
                    <a:cubicBezTo>
                      <a:pt x="100" y="2657"/>
                      <a:pt x="200" y="2857"/>
                      <a:pt x="334" y="3024"/>
                    </a:cubicBezTo>
                    <a:cubicBezTo>
                      <a:pt x="1435" y="4592"/>
                      <a:pt x="2602" y="6093"/>
                      <a:pt x="3936" y="7494"/>
                    </a:cubicBezTo>
                    <a:cubicBezTo>
                      <a:pt x="5237" y="8895"/>
                      <a:pt x="6872" y="9962"/>
                      <a:pt x="8673" y="10663"/>
                    </a:cubicBezTo>
                    <a:cubicBezTo>
                      <a:pt x="9054" y="10815"/>
                      <a:pt x="9457" y="10892"/>
                      <a:pt x="9863" y="10892"/>
                    </a:cubicBezTo>
                    <a:cubicBezTo>
                      <a:pt x="10168" y="10892"/>
                      <a:pt x="10474" y="10849"/>
                      <a:pt x="10775" y="10763"/>
                    </a:cubicBezTo>
                    <a:cubicBezTo>
                      <a:pt x="11675" y="10363"/>
                      <a:pt x="12176" y="9395"/>
                      <a:pt x="11975" y="8428"/>
                    </a:cubicBezTo>
                    <a:cubicBezTo>
                      <a:pt x="11875" y="8061"/>
                      <a:pt x="11709" y="7728"/>
                      <a:pt x="11508" y="7427"/>
                    </a:cubicBezTo>
                    <a:cubicBezTo>
                      <a:pt x="11175" y="6994"/>
                      <a:pt x="10775" y="6593"/>
                      <a:pt x="10374" y="6226"/>
                    </a:cubicBezTo>
                    <a:cubicBezTo>
                      <a:pt x="9774" y="5659"/>
                      <a:pt x="9107" y="5159"/>
                      <a:pt x="8406" y="4725"/>
                    </a:cubicBezTo>
                    <a:cubicBezTo>
                      <a:pt x="7873" y="4392"/>
                      <a:pt x="7305" y="4125"/>
                      <a:pt x="6738" y="3825"/>
                    </a:cubicBezTo>
                    <a:cubicBezTo>
                      <a:pt x="5204" y="3024"/>
                      <a:pt x="3736" y="2123"/>
                      <a:pt x="2269" y="1223"/>
                    </a:cubicBezTo>
                    <a:cubicBezTo>
                      <a:pt x="2068" y="1223"/>
                      <a:pt x="1601" y="789"/>
                      <a:pt x="1435" y="722"/>
                    </a:cubicBezTo>
                    <a:cubicBezTo>
                      <a:pt x="1168" y="489"/>
                      <a:pt x="901" y="289"/>
                      <a:pt x="634" y="122"/>
                    </a:cubicBezTo>
                    <a:cubicBezTo>
                      <a:pt x="512" y="52"/>
                      <a:pt x="481" y="1"/>
                      <a:pt x="460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9" name="Google Shape;3849;p32"/>
              <p:cNvSpPr/>
              <p:nvPr/>
            </p:nvSpPr>
            <p:spPr>
              <a:xfrm>
                <a:off x="3683325" y="2670675"/>
                <a:ext cx="59225" cy="160275"/>
              </a:xfrm>
              <a:custGeom>
                <a:rect b="b" l="l" r="r" t="t"/>
                <a:pathLst>
                  <a:path extrusionOk="0" h="6411" w="2369">
                    <a:moveTo>
                      <a:pt x="2168" y="1"/>
                    </a:moveTo>
                    <a:lnTo>
                      <a:pt x="2168" y="1"/>
                    </a:lnTo>
                    <a:cubicBezTo>
                      <a:pt x="1801" y="735"/>
                      <a:pt x="1435" y="1502"/>
                      <a:pt x="1068" y="2236"/>
                    </a:cubicBezTo>
                    <a:cubicBezTo>
                      <a:pt x="567" y="3237"/>
                      <a:pt x="0" y="4304"/>
                      <a:pt x="67" y="5438"/>
                    </a:cubicBezTo>
                    <a:cubicBezTo>
                      <a:pt x="34" y="5805"/>
                      <a:pt x="200" y="6139"/>
                      <a:pt x="534" y="6339"/>
                    </a:cubicBezTo>
                    <a:cubicBezTo>
                      <a:pt x="627" y="6385"/>
                      <a:pt x="734" y="6410"/>
                      <a:pt x="846" y="6410"/>
                    </a:cubicBezTo>
                    <a:cubicBezTo>
                      <a:pt x="975" y="6410"/>
                      <a:pt x="1109" y="6377"/>
                      <a:pt x="1234" y="6306"/>
                    </a:cubicBezTo>
                    <a:cubicBezTo>
                      <a:pt x="1435" y="6205"/>
                      <a:pt x="1635" y="6039"/>
                      <a:pt x="1801" y="5839"/>
                    </a:cubicBezTo>
                    <a:cubicBezTo>
                      <a:pt x="1902" y="5705"/>
                      <a:pt x="2035" y="5538"/>
                      <a:pt x="2135" y="5371"/>
                    </a:cubicBezTo>
                    <a:cubicBezTo>
                      <a:pt x="2369" y="3570"/>
                      <a:pt x="2369" y="1769"/>
                      <a:pt x="2168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0" name="Google Shape;3850;p32"/>
              <p:cNvSpPr/>
              <p:nvPr/>
            </p:nvSpPr>
            <p:spPr>
              <a:xfrm>
                <a:off x="2813525" y="2016750"/>
                <a:ext cx="897325" cy="445475"/>
              </a:xfrm>
              <a:custGeom>
                <a:rect b="b" l="l" r="r" t="t"/>
                <a:pathLst>
                  <a:path extrusionOk="0" h="17819" w="35893">
                    <a:moveTo>
                      <a:pt x="26847" y="0"/>
                    </a:moveTo>
                    <a:cubicBezTo>
                      <a:pt x="24963" y="0"/>
                      <a:pt x="23081" y="269"/>
                      <a:pt x="21249" y="673"/>
                    </a:cubicBezTo>
                    <a:cubicBezTo>
                      <a:pt x="16579" y="1707"/>
                      <a:pt x="12043" y="3508"/>
                      <a:pt x="8207" y="6377"/>
                    </a:cubicBezTo>
                    <a:cubicBezTo>
                      <a:pt x="4404" y="9246"/>
                      <a:pt x="1335" y="13215"/>
                      <a:pt x="1" y="17819"/>
                    </a:cubicBezTo>
                    <a:cubicBezTo>
                      <a:pt x="2736" y="14149"/>
                      <a:pt x="6339" y="11047"/>
                      <a:pt x="10108" y="8512"/>
                    </a:cubicBezTo>
                    <a:cubicBezTo>
                      <a:pt x="13911" y="5910"/>
                      <a:pt x="18247" y="4242"/>
                      <a:pt x="22784" y="3642"/>
                    </a:cubicBezTo>
                    <a:cubicBezTo>
                      <a:pt x="24030" y="3482"/>
                      <a:pt x="25279" y="3418"/>
                      <a:pt x="26529" y="3418"/>
                    </a:cubicBezTo>
                    <a:cubicBezTo>
                      <a:pt x="29462" y="3418"/>
                      <a:pt x="32402" y="3771"/>
                      <a:pt x="35326" y="4076"/>
                    </a:cubicBezTo>
                    <a:cubicBezTo>
                      <a:pt x="35426" y="4092"/>
                      <a:pt x="35518" y="4101"/>
                      <a:pt x="35609" y="4101"/>
                    </a:cubicBezTo>
                    <a:cubicBezTo>
                      <a:pt x="35701" y="4101"/>
                      <a:pt x="35793" y="4092"/>
                      <a:pt x="35893" y="4076"/>
                    </a:cubicBezTo>
                    <a:cubicBezTo>
                      <a:pt x="35760" y="3909"/>
                      <a:pt x="35659" y="3742"/>
                      <a:pt x="35559" y="3542"/>
                    </a:cubicBezTo>
                    <a:cubicBezTo>
                      <a:pt x="35459" y="3275"/>
                      <a:pt x="35359" y="2975"/>
                      <a:pt x="35293" y="2675"/>
                    </a:cubicBezTo>
                    <a:cubicBezTo>
                      <a:pt x="33491" y="1274"/>
                      <a:pt x="31356" y="406"/>
                      <a:pt x="29121" y="139"/>
                    </a:cubicBezTo>
                    <a:cubicBezTo>
                      <a:pt x="28365" y="44"/>
                      <a:pt x="27606" y="0"/>
                      <a:pt x="26847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1" name="Google Shape;3851;p32"/>
              <p:cNvSpPr/>
              <p:nvPr/>
            </p:nvSpPr>
            <p:spPr>
              <a:xfrm>
                <a:off x="2750975" y="2361300"/>
                <a:ext cx="459525" cy="291150"/>
              </a:xfrm>
              <a:custGeom>
                <a:rect b="b" l="l" r="r" t="t"/>
                <a:pathLst>
                  <a:path extrusionOk="0" h="11646" w="18381">
                    <a:moveTo>
                      <a:pt x="18381" y="0"/>
                    </a:moveTo>
                    <a:lnTo>
                      <a:pt x="18381" y="0"/>
                    </a:lnTo>
                    <a:cubicBezTo>
                      <a:pt x="17180" y="834"/>
                      <a:pt x="16179" y="2035"/>
                      <a:pt x="15178" y="3069"/>
                    </a:cubicBezTo>
                    <a:cubicBezTo>
                      <a:pt x="14178" y="4103"/>
                      <a:pt x="13077" y="5104"/>
                      <a:pt x="11743" y="5604"/>
                    </a:cubicBezTo>
                    <a:cubicBezTo>
                      <a:pt x="10842" y="5938"/>
                      <a:pt x="9875" y="6038"/>
                      <a:pt x="9074" y="6505"/>
                    </a:cubicBezTo>
                    <a:cubicBezTo>
                      <a:pt x="8240" y="6939"/>
                      <a:pt x="7540" y="7706"/>
                      <a:pt x="6672" y="8173"/>
                    </a:cubicBezTo>
                    <a:cubicBezTo>
                      <a:pt x="6172" y="8373"/>
                      <a:pt x="5672" y="8540"/>
                      <a:pt x="5138" y="8640"/>
                    </a:cubicBezTo>
                    <a:cubicBezTo>
                      <a:pt x="4665" y="8779"/>
                      <a:pt x="4193" y="8848"/>
                      <a:pt x="3720" y="8848"/>
                    </a:cubicBezTo>
                    <a:cubicBezTo>
                      <a:pt x="3626" y="8848"/>
                      <a:pt x="3531" y="8846"/>
                      <a:pt x="3437" y="8840"/>
                    </a:cubicBezTo>
                    <a:cubicBezTo>
                      <a:pt x="2870" y="8807"/>
                      <a:pt x="2336" y="8540"/>
                      <a:pt x="2002" y="8073"/>
                    </a:cubicBezTo>
                    <a:cubicBezTo>
                      <a:pt x="1569" y="7306"/>
                      <a:pt x="1535" y="6405"/>
                      <a:pt x="1869" y="5638"/>
                    </a:cubicBezTo>
                    <a:lnTo>
                      <a:pt x="1869" y="5638"/>
                    </a:lnTo>
                    <a:cubicBezTo>
                      <a:pt x="1235" y="6272"/>
                      <a:pt x="701" y="7039"/>
                      <a:pt x="368" y="7873"/>
                    </a:cubicBezTo>
                    <a:cubicBezTo>
                      <a:pt x="1" y="8707"/>
                      <a:pt x="68" y="9674"/>
                      <a:pt x="501" y="10475"/>
                    </a:cubicBezTo>
                    <a:cubicBezTo>
                      <a:pt x="1035" y="11208"/>
                      <a:pt x="1869" y="11642"/>
                      <a:pt x="2803" y="11642"/>
                    </a:cubicBezTo>
                    <a:cubicBezTo>
                      <a:pt x="2865" y="11645"/>
                      <a:pt x="2928" y="11646"/>
                      <a:pt x="2991" y="11646"/>
                    </a:cubicBezTo>
                    <a:cubicBezTo>
                      <a:pt x="3800" y="11646"/>
                      <a:pt x="4629" y="11449"/>
                      <a:pt x="5371" y="11108"/>
                    </a:cubicBezTo>
                    <a:cubicBezTo>
                      <a:pt x="5872" y="10908"/>
                      <a:pt x="6305" y="10641"/>
                      <a:pt x="6739" y="10308"/>
                    </a:cubicBezTo>
                    <a:cubicBezTo>
                      <a:pt x="7173" y="9874"/>
                      <a:pt x="7573" y="9407"/>
                      <a:pt x="7940" y="8940"/>
                    </a:cubicBezTo>
                    <a:cubicBezTo>
                      <a:pt x="8273" y="8440"/>
                      <a:pt x="8807" y="8073"/>
                      <a:pt x="9408" y="7939"/>
                    </a:cubicBezTo>
                    <a:cubicBezTo>
                      <a:pt x="9587" y="7926"/>
                      <a:pt x="9761" y="7918"/>
                      <a:pt x="9932" y="7918"/>
                    </a:cubicBezTo>
                    <a:cubicBezTo>
                      <a:pt x="10173" y="7918"/>
                      <a:pt x="10407" y="7934"/>
                      <a:pt x="10642" y="7973"/>
                    </a:cubicBezTo>
                    <a:cubicBezTo>
                      <a:pt x="11576" y="7939"/>
                      <a:pt x="12476" y="7573"/>
                      <a:pt x="13177" y="6939"/>
                    </a:cubicBezTo>
                    <a:cubicBezTo>
                      <a:pt x="13877" y="6272"/>
                      <a:pt x="14478" y="5571"/>
                      <a:pt x="14978" y="4771"/>
                    </a:cubicBezTo>
                    <a:cubicBezTo>
                      <a:pt x="16112" y="3203"/>
                      <a:pt x="17247" y="1602"/>
                      <a:pt x="18381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2" name="Google Shape;3852;p32"/>
              <p:cNvSpPr/>
              <p:nvPr/>
            </p:nvSpPr>
            <p:spPr>
              <a:xfrm>
                <a:off x="3349750" y="2149475"/>
                <a:ext cx="434500" cy="203550"/>
              </a:xfrm>
              <a:custGeom>
                <a:rect b="b" l="l" r="r" t="t"/>
                <a:pathLst>
                  <a:path extrusionOk="0" h="8142" w="17380">
                    <a:moveTo>
                      <a:pt x="15478" y="1"/>
                    </a:moveTo>
                    <a:cubicBezTo>
                      <a:pt x="15411" y="67"/>
                      <a:pt x="15378" y="134"/>
                      <a:pt x="15311" y="201"/>
                    </a:cubicBezTo>
                    <a:cubicBezTo>
                      <a:pt x="15111" y="468"/>
                      <a:pt x="14844" y="701"/>
                      <a:pt x="14511" y="868"/>
                    </a:cubicBezTo>
                    <a:cubicBezTo>
                      <a:pt x="14260" y="982"/>
                      <a:pt x="13978" y="1034"/>
                      <a:pt x="13697" y="1034"/>
                    </a:cubicBezTo>
                    <a:cubicBezTo>
                      <a:pt x="13567" y="1034"/>
                      <a:pt x="13437" y="1023"/>
                      <a:pt x="13310" y="1001"/>
                    </a:cubicBezTo>
                    <a:lnTo>
                      <a:pt x="11909" y="901"/>
                    </a:lnTo>
                    <a:cubicBezTo>
                      <a:pt x="11742" y="879"/>
                      <a:pt x="11575" y="868"/>
                      <a:pt x="11408" y="868"/>
                    </a:cubicBezTo>
                    <a:cubicBezTo>
                      <a:pt x="11075" y="868"/>
                      <a:pt x="10741" y="912"/>
                      <a:pt x="10408" y="1001"/>
                    </a:cubicBezTo>
                    <a:cubicBezTo>
                      <a:pt x="9741" y="1168"/>
                      <a:pt x="9207" y="1669"/>
                      <a:pt x="8606" y="1935"/>
                    </a:cubicBezTo>
                    <a:cubicBezTo>
                      <a:pt x="8133" y="2116"/>
                      <a:pt x="7643" y="2204"/>
                      <a:pt x="7159" y="2204"/>
                    </a:cubicBezTo>
                    <a:cubicBezTo>
                      <a:pt x="6483" y="2204"/>
                      <a:pt x="5821" y="2032"/>
                      <a:pt x="5237" y="1702"/>
                    </a:cubicBezTo>
                    <a:cubicBezTo>
                      <a:pt x="4737" y="1435"/>
                      <a:pt x="4270" y="1135"/>
                      <a:pt x="3770" y="901"/>
                    </a:cubicBezTo>
                    <a:cubicBezTo>
                      <a:pt x="3289" y="688"/>
                      <a:pt x="2766" y="581"/>
                      <a:pt x="2235" y="581"/>
                    </a:cubicBezTo>
                    <a:cubicBezTo>
                      <a:pt x="2102" y="581"/>
                      <a:pt x="1968" y="588"/>
                      <a:pt x="1835" y="601"/>
                    </a:cubicBezTo>
                    <a:cubicBezTo>
                      <a:pt x="1668" y="601"/>
                      <a:pt x="1501" y="668"/>
                      <a:pt x="1368" y="735"/>
                    </a:cubicBezTo>
                    <a:cubicBezTo>
                      <a:pt x="1201" y="935"/>
                      <a:pt x="1101" y="1135"/>
                      <a:pt x="1068" y="1402"/>
                    </a:cubicBezTo>
                    <a:cubicBezTo>
                      <a:pt x="1001" y="1635"/>
                      <a:pt x="868" y="1869"/>
                      <a:pt x="634" y="1902"/>
                    </a:cubicBezTo>
                    <a:lnTo>
                      <a:pt x="301" y="1902"/>
                    </a:lnTo>
                    <a:cubicBezTo>
                      <a:pt x="100" y="1969"/>
                      <a:pt x="0" y="2169"/>
                      <a:pt x="34" y="2369"/>
                    </a:cubicBezTo>
                    <a:cubicBezTo>
                      <a:pt x="801" y="3837"/>
                      <a:pt x="1868" y="5305"/>
                      <a:pt x="3436" y="5805"/>
                    </a:cubicBezTo>
                    <a:cubicBezTo>
                      <a:pt x="3963" y="5977"/>
                      <a:pt x="4508" y="6031"/>
                      <a:pt x="5061" y="6031"/>
                    </a:cubicBezTo>
                    <a:cubicBezTo>
                      <a:pt x="6003" y="6031"/>
                      <a:pt x="6972" y="5875"/>
                      <a:pt x="7930" y="5875"/>
                    </a:cubicBezTo>
                    <a:cubicBezTo>
                      <a:pt x="8156" y="5875"/>
                      <a:pt x="8382" y="5883"/>
                      <a:pt x="8606" y="5905"/>
                    </a:cubicBezTo>
                    <a:cubicBezTo>
                      <a:pt x="9540" y="5972"/>
                      <a:pt x="10474" y="6305"/>
                      <a:pt x="11275" y="6806"/>
                    </a:cubicBezTo>
                    <a:cubicBezTo>
                      <a:pt x="11942" y="7239"/>
                      <a:pt x="12509" y="7806"/>
                      <a:pt x="13276" y="8040"/>
                    </a:cubicBezTo>
                    <a:cubicBezTo>
                      <a:pt x="13509" y="8109"/>
                      <a:pt x="13746" y="8141"/>
                      <a:pt x="13983" y="8141"/>
                    </a:cubicBezTo>
                    <a:cubicBezTo>
                      <a:pt x="15004" y="8141"/>
                      <a:pt x="16023" y="7539"/>
                      <a:pt x="16646" y="6672"/>
                    </a:cubicBezTo>
                    <a:cubicBezTo>
                      <a:pt x="16812" y="6405"/>
                      <a:pt x="16979" y="6138"/>
                      <a:pt x="17079" y="5872"/>
                    </a:cubicBezTo>
                    <a:cubicBezTo>
                      <a:pt x="17113" y="5305"/>
                      <a:pt x="17279" y="4704"/>
                      <a:pt x="17313" y="4137"/>
                    </a:cubicBezTo>
                    <a:cubicBezTo>
                      <a:pt x="17379" y="3437"/>
                      <a:pt x="17246" y="2703"/>
                      <a:pt x="16979" y="2069"/>
                    </a:cubicBezTo>
                    <a:cubicBezTo>
                      <a:pt x="16779" y="2402"/>
                      <a:pt x="16612" y="2736"/>
                      <a:pt x="16445" y="3070"/>
                    </a:cubicBezTo>
                    <a:cubicBezTo>
                      <a:pt x="16012" y="3970"/>
                      <a:pt x="15311" y="4704"/>
                      <a:pt x="14477" y="5238"/>
                    </a:cubicBezTo>
                    <a:cubicBezTo>
                      <a:pt x="14110" y="5471"/>
                      <a:pt x="13743" y="5605"/>
                      <a:pt x="13343" y="5705"/>
                    </a:cubicBezTo>
                    <a:cubicBezTo>
                      <a:pt x="13133" y="5735"/>
                      <a:pt x="12930" y="5751"/>
                      <a:pt x="12728" y="5751"/>
                    </a:cubicBezTo>
                    <a:cubicBezTo>
                      <a:pt x="12480" y="5751"/>
                      <a:pt x="12233" y="5727"/>
                      <a:pt x="11976" y="5671"/>
                    </a:cubicBezTo>
                    <a:cubicBezTo>
                      <a:pt x="10841" y="5505"/>
                      <a:pt x="9707" y="5104"/>
                      <a:pt x="8573" y="4938"/>
                    </a:cubicBezTo>
                    <a:cubicBezTo>
                      <a:pt x="7706" y="4838"/>
                      <a:pt x="6839" y="4804"/>
                      <a:pt x="5971" y="4804"/>
                    </a:cubicBezTo>
                    <a:cubicBezTo>
                      <a:pt x="5504" y="4804"/>
                      <a:pt x="5071" y="4737"/>
                      <a:pt x="4637" y="4604"/>
                    </a:cubicBezTo>
                    <a:cubicBezTo>
                      <a:pt x="4003" y="4404"/>
                      <a:pt x="3469" y="3937"/>
                      <a:pt x="3103" y="3370"/>
                    </a:cubicBezTo>
                    <a:cubicBezTo>
                      <a:pt x="2769" y="2803"/>
                      <a:pt x="2602" y="2136"/>
                      <a:pt x="2569" y="1468"/>
                    </a:cubicBezTo>
                    <a:lnTo>
                      <a:pt x="2569" y="1468"/>
                    </a:lnTo>
                    <a:cubicBezTo>
                      <a:pt x="2836" y="1902"/>
                      <a:pt x="3203" y="2302"/>
                      <a:pt x="3636" y="2603"/>
                    </a:cubicBezTo>
                    <a:cubicBezTo>
                      <a:pt x="4337" y="3236"/>
                      <a:pt x="5171" y="3737"/>
                      <a:pt x="6038" y="4104"/>
                    </a:cubicBezTo>
                    <a:cubicBezTo>
                      <a:pt x="6472" y="4287"/>
                      <a:pt x="6947" y="4379"/>
                      <a:pt x="7422" y="4379"/>
                    </a:cubicBezTo>
                    <a:cubicBezTo>
                      <a:pt x="7898" y="4379"/>
                      <a:pt x="8373" y="4287"/>
                      <a:pt x="8807" y="4104"/>
                    </a:cubicBezTo>
                    <a:cubicBezTo>
                      <a:pt x="9474" y="3803"/>
                      <a:pt x="10007" y="3236"/>
                      <a:pt x="10741" y="3103"/>
                    </a:cubicBezTo>
                    <a:cubicBezTo>
                      <a:pt x="10821" y="3097"/>
                      <a:pt x="10902" y="3094"/>
                      <a:pt x="10982" y="3094"/>
                    </a:cubicBezTo>
                    <a:cubicBezTo>
                      <a:pt x="11370" y="3094"/>
                      <a:pt x="11761" y="3159"/>
                      <a:pt x="12176" y="3270"/>
                    </a:cubicBezTo>
                    <a:cubicBezTo>
                      <a:pt x="12426" y="3307"/>
                      <a:pt x="12681" y="3326"/>
                      <a:pt x="12937" y="3326"/>
                    </a:cubicBezTo>
                    <a:cubicBezTo>
                      <a:pt x="13364" y="3326"/>
                      <a:pt x="13794" y="3274"/>
                      <a:pt x="14210" y="3170"/>
                    </a:cubicBezTo>
                    <a:cubicBezTo>
                      <a:pt x="14511" y="3103"/>
                      <a:pt x="14778" y="2970"/>
                      <a:pt x="15011" y="2803"/>
                    </a:cubicBezTo>
                    <a:cubicBezTo>
                      <a:pt x="15178" y="2636"/>
                      <a:pt x="15311" y="2469"/>
                      <a:pt x="15445" y="2269"/>
                    </a:cubicBezTo>
                    <a:cubicBezTo>
                      <a:pt x="15745" y="1769"/>
                      <a:pt x="15945" y="1235"/>
                      <a:pt x="16045" y="635"/>
                    </a:cubicBezTo>
                    <a:cubicBezTo>
                      <a:pt x="15878" y="434"/>
                      <a:pt x="15678" y="201"/>
                      <a:pt x="15478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3" name="Google Shape;3853;p32"/>
              <p:cNvSpPr/>
              <p:nvPr/>
            </p:nvSpPr>
            <p:spPr>
              <a:xfrm>
                <a:off x="3080375" y="2935050"/>
                <a:ext cx="528750" cy="320600"/>
              </a:xfrm>
              <a:custGeom>
                <a:rect b="b" l="l" r="r" t="t"/>
                <a:pathLst>
                  <a:path extrusionOk="0" h="12824" w="21150">
                    <a:moveTo>
                      <a:pt x="1" y="0"/>
                    </a:moveTo>
                    <a:cubicBezTo>
                      <a:pt x="568" y="2102"/>
                      <a:pt x="1002" y="4137"/>
                      <a:pt x="2069" y="6005"/>
                    </a:cubicBezTo>
                    <a:cubicBezTo>
                      <a:pt x="3537" y="8473"/>
                      <a:pt x="5705" y="10508"/>
                      <a:pt x="8307" y="11775"/>
                    </a:cubicBezTo>
                    <a:cubicBezTo>
                      <a:pt x="9274" y="12309"/>
                      <a:pt x="10308" y="12643"/>
                      <a:pt x="11409" y="12809"/>
                    </a:cubicBezTo>
                    <a:cubicBezTo>
                      <a:pt x="11576" y="12819"/>
                      <a:pt x="11743" y="12824"/>
                      <a:pt x="11911" y="12824"/>
                    </a:cubicBezTo>
                    <a:cubicBezTo>
                      <a:pt x="12918" y="12824"/>
                      <a:pt x="13935" y="12652"/>
                      <a:pt x="14878" y="12309"/>
                    </a:cubicBezTo>
                    <a:cubicBezTo>
                      <a:pt x="17347" y="11375"/>
                      <a:pt x="19482" y="9674"/>
                      <a:pt x="20949" y="7506"/>
                    </a:cubicBezTo>
                    <a:cubicBezTo>
                      <a:pt x="21016" y="7339"/>
                      <a:pt x="21083" y="7172"/>
                      <a:pt x="21149" y="7005"/>
                    </a:cubicBezTo>
                    <a:lnTo>
                      <a:pt x="21149" y="7005"/>
                    </a:lnTo>
                    <a:cubicBezTo>
                      <a:pt x="20816" y="7239"/>
                      <a:pt x="20516" y="7406"/>
                      <a:pt x="20149" y="7572"/>
                    </a:cubicBezTo>
                    <a:cubicBezTo>
                      <a:pt x="18506" y="8394"/>
                      <a:pt x="16709" y="8809"/>
                      <a:pt x="14895" y="8809"/>
                    </a:cubicBezTo>
                    <a:cubicBezTo>
                      <a:pt x="13909" y="8809"/>
                      <a:pt x="12918" y="8686"/>
                      <a:pt x="11943" y="8440"/>
                    </a:cubicBezTo>
                    <a:cubicBezTo>
                      <a:pt x="10909" y="8173"/>
                      <a:pt x="9908" y="7772"/>
                      <a:pt x="8941" y="7305"/>
                    </a:cubicBezTo>
                    <a:cubicBezTo>
                      <a:pt x="7907" y="6805"/>
                      <a:pt x="6939" y="6238"/>
                      <a:pt x="6005" y="5571"/>
                    </a:cubicBezTo>
                    <a:cubicBezTo>
                      <a:pt x="4838" y="4737"/>
                      <a:pt x="3770" y="3836"/>
                      <a:pt x="2736" y="2836"/>
                    </a:cubicBezTo>
                    <a:cubicBezTo>
                      <a:pt x="1736" y="1968"/>
                      <a:pt x="802" y="1034"/>
                      <a:pt x="1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4" name="Google Shape;3854;p32"/>
              <p:cNvSpPr/>
              <p:nvPr/>
            </p:nvSpPr>
            <p:spPr>
              <a:xfrm>
                <a:off x="3370600" y="3497725"/>
                <a:ext cx="120100" cy="115000"/>
              </a:xfrm>
              <a:custGeom>
                <a:rect b="b" l="l" r="r" t="t"/>
                <a:pathLst>
                  <a:path extrusionOk="0" h="4600" w="4804">
                    <a:moveTo>
                      <a:pt x="4505" y="1"/>
                    </a:moveTo>
                    <a:cubicBezTo>
                      <a:pt x="4483" y="1"/>
                      <a:pt x="4460" y="4"/>
                      <a:pt x="4437" y="9"/>
                    </a:cubicBezTo>
                    <a:cubicBezTo>
                      <a:pt x="4337" y="43"/>
                      <a:pt x="4270" y="109"/>
                      <a:pt x="4203" y="176"/>
                    </a:cubicBezTo>
                    <a:lnTo>
                      <a:pt x="3736" y="877"/>
                    </a:lnTo>
                    <a:cubicBezTo>
                      <a:pt x="3636" y="1077"/>
                      <a:pt x="3469" y="1244"/>
                      <a:pt x="3269" y="1344"/>
                    </a:cubicBezTo>
                    <a:cubicBezTo>
                      <a:pt x="3145" y="1420"/>
                      <a:pt x="3011" y="1453"/>
                      <a:pt x="2873" y="1453"/>
                    </a:cubicBezTo>
                    <a:cubicBezTo>
                      <a:pt x="2528" y="1453"/>
                      <a:pt x="2164" y="1248"/>
                      <a:pt x="1902" y="1010"/>
                    </a:cubicBezTo>
                    <a:cubicBezTo>
                      <a:pt x="1543" y="684"/>
                      <a:pt x="1089" y="8"/>
                      <a:pt x="602" y="8"/>
                    </a:cubicBezTo>
                    <a:cubicBezTo>
                      <a:pt x="590" y="8"/>
                      <a:pt x="579" y="9"/>
                      <a:pt x="567" y="9"/>
                    </a:cubicBezTo>
                    <a:cubicBezTo>
                      <a:pt x="100" y="9"/>
                      <a:pt x="0" y="576"/>
                      <a:pt x="0" y="943"/>
                    </a:cubicBezTo>
                    <a:cubicBezTo>
                      <a:pt x="34" y="2144"/>
                      <a:pt x="1201" y="3478"/>
                      <a:pt x="2002" y="4212"/>
                    </a:cubicBezTo>
                    <a:cubicBezTo>
                      <a:pt x="2168" y="4379"/>
                      <a:pt x="2369" y="4513"/>
                      <a:pt x="2602" y="4579"/>
                    </a:cubicBezTo>
                    <a:cubicBezTo>
                      <a:pt x="2663" y="4593"/>
                      <a:pt x="2726" y="4600"/>
                      <a:pt x="2789" y="4600"/>
                    </a:cubicBezTo>
                    <a:cubicBezTo>
                      <a:pt x="3036" y="4600"/>
                      <a:pt x="3290" y="4498"/>
                      <a:pt x="3503" y="4312"/>
                    </a:cubicBezTo>
                    <a:cubicBezTo>
                      <a:pt x="3703" y="4079"/>
                      <a:pt x="3903" y="3812"/>
                      <a:pt x="4003" y="3512"/>
                    </a:cubicBezTo>
                    <a:cubicBezTo>
                      <a:pt x="4437" y="2578"/>
                      <a:pt x="4704" y="1577"/>
                      <a:pt x="4770" y="543"/>
                    </a:cubicBezTo>
                    <a:cubicBezTo>
                      <a:pt x="4804" y="410"/>
                      <a:pt x="4770" y="276"/>
                      <a:pt x="4737" y="176"/>
                    </a:cubicBezTo>
                    <a:cubicBezTo>
                      <a:pt x="4709" y="66"/>
                      <a:pt x="4613" y="1"/>
                      <a:pt x="4505" y="1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5" name="Google Shape;3855;p32"/>
              <p:cNvSpPr/>
              <p:nvPr/>
            </p:nvSpPr>
            <p:spPr>
              <a:xfrm>
                <a:off x="2666750" y="1615650"/>
                <a:ext cx="1026600" cy="926625"/>
              </a:xfrm>
              <a:custGeom>
                <a:rect b="b" l="l" r="r" t="t"/>
                <a:pathLst>
                  <a:path extrusionOk="0" h="37065" w="41064">
                    <a:moveTo>
                      <a:pt x="23276" y="0"/>
                    </a:moveTo>
                    <a:cubicBezTo>
                      <a:pt x="22459" y="0"/>
                      <a:pt x="21652" y="107"/>
                      <a:pt x="20882" y="305"/>
                    </a:cubicBezTo>
                    <a:cubicBezTo>
                      <a:pt x="19815" y="606"/>
                      <a:pt x="18914" y="1239"/>
                      <a:pt x="18247" y="2107"/>
                    </a:cubicBezTo>
                    <a:cubicBezTo>
                      <a:pt x="17713" y="2807"/>
                      <a:pt x="17413" y="3741"/>
                      <a:pt x="16646" y="4141"/>
                    </a:cubicBezTo>
                    <a:cubicBezTo>
                      <a:pt x="15979" y="4542"/>
                      <a:pt x="15112" y="4442"/>
                      <a:pt x="14344" y="4508"/>
                    </a:cubicBezTo>
                    <a:cubicBezTo>
                      <a:pt x="13577" y="4575"/>
                      <a:pt x="12677" y="5042"/>
                      <a:pt x="12677" y="5843"/>
                    </a:cubicBezTo>
                    <a:cubicBezTo>
                      <a:pt x="11509" y="5409"/>
                      <a:pt x="10275" y="5109"/>
                      <a:pt x="9041" y="4909"/>
                    </a:cubicBezTo>
                    <a:cubicBezTo>
                      <a:pt x="8760" y="4871"/>
                      <a:pt x="8480" y="4852"/>
                      <a:pt x="8200" y="4852"/>
                    </a:cubicBezTo>
                    <a:cubicBezTo>
                      <a:pt x="7251" y="4852"/>
                      <a:pt x="6314" y="5071"/>
                      <a:pt x="5438" y="5509"/>
                    </a:cubicBezTo>
                    <a:cubicBezTo>
                      <a:pt x="4237" y="6143"/>
                      <a:pt x="3403" y="7310"/>
                      <a:pt x="3103" y="8678"/>
                    </a:cubicBezTo>
                    <a:cubicBezTo>
                      <a:pt x="2970" y="9479"/>
                      <a:pt x="3036" y="10312"/>
                      <a:pt x="2703" y="11080"/>
                    </a:cubicBezTo>
                    <a:cubicBezTo>
                      <a:pt x="2369" y="11613"/>
                      <a:pt x="2002" y="12180"/>
                      <a:pt x="1635" y="12681"/>
                    </a:cubicBezTo>
                    <a:cubicBezTo>
                      <a:pt x="1302" y="13315"/>
                      <a:pt x="1068" y="13948"/>
                      <a:pt x="935" y="14649"/>
                    </a:cubicBezTo>
                    <a:cubicBezTo>
                      <a:pt x="668" y="15550"/>
                      <a:pt x="468" y="16450"/>
                      <a:pt x="368" y="17384"/>
                    </a:cubicBezTo>
                    <a:cubicBezTo>
                      <a:pt x="268" y="18318"/>
                      <a:pt x="434" y="19252"/>
                      <a:pt x="801" y="20120"/>
                    </a:cubicBezTo>
                    <a:cubicBezTo>
                      <a:pt x="268" y="20587"/>
                      <a:pt x="1" y="21287"/>
                      <a:pt x="67" y="22021"/>
                    </a:cubicBezTo>
                    <a:cubicBezTo>
                      <a:pt x="134" y="22988"/>
                      <a:pt x="768" y="23822"/>
                      <a:pt x="801" y="24790"/>
                    </a:cubicBezTo>
                    <a:cubicBezTo>
                      <a:pt x="835" y="25457"/>
                      <a:pt x="534" y="26191"/>
                      <a:pt x="901" y="26758"/>
                    </a:cubicBezTo>
                    <a:cubicBezTo>
                      <a:pt x="1002" y="26924"/>
                      <a:pt x="1168" y="27058"/>
                      <a:pt x="1235" y="27225"/>
                    </a:cubicBezTo>
                    <a:cubicBezTo>
                      <a:pt x="1435" y="27592"/>
                      <a:pt x="1435" y="28025"/>
                      <a:pt x="1302" y="28392"/>
                    </a:cubicBezTo>
                    <a:cubicBezTo>
                      <a:pt x="1168" y="28759"/>
                      <a:pt x="1068" y="29159"/>
                      <a:pt x="968" y="29560"/>
                    </a:cubicBezTo>
                    <a:cubicBezTo>
                      <a:pt x="901" y="30260"/>
                      <a:pt x="1202" y="30927"/>
                      <a:pt x="1769" y="31328"/>
                    </a:cubicBezTo>
                    <a:cubicBezTo>
                      <a:pt x="968" y="33129"/>
                      <a:pt x="801" y="35164"/>
                      <a:pt x="1368" y="37065"/>
                    </a:cubicBezTo>
                    <a:cubicBezTo>
                      <a:pt x="1936" y="36765"/>
                      <a:pt x="2403" y="36264"/>
                      <a:pt x="2603" y="35631"/>
                    </a:cubicBezTo>
                    <a:cubicBezTo>
                      <a:pt x="2903" y="34763"/>
                      <a:pt x="2870" y="33829"/>
                      <a:pt x="2903" y="32929"/>
                    </a:cubicBezTo>
                    <a:cubicBezTo>
                      <a:pt x="2903" y="31995"/>
                      <a:pt x="3036" y="31027"/>
                      <a:pt x="3637" y="30327"/>
                    </a:cubicBezTo>
                    <a:cubicBezTo>
                      <a:pt x="3970" y="29993"/>
                      <a:pt x="4304" y="29626"/>
                      <a:pt x="4604" y="29226"/>
                    </a:cubicBezTo>
                    <a:cubicBezTo>
                      <a:pt x="4738" y="28926"/>
                      <a:pt x="4838" y="28626"/>
                      <a:pt x="4838" y="28292"/>
                    </a:cubicBezTo>
                    <a:cubicBezTo>
                      <a:pt x="4938" y="27291"/>
                      <a:pt x="4838" y="26257"/>
                      <a:pt x="5038" y="25257"/>
                    </a:cubicBezTo>
                    <a:cubicBezTo>
                      <a:pt x="5205" y="24222"/>
                      <a:pt x="5738" y="23222"/>
                      <a:pt x="6672" y="22821"/>
                    </a:cubicBezTo>
                    <a:cubicBezTo>
                      <a:pt x="6772" y="22788"/>
                      <a:pt x="6872" y="22721"/>
                      <a:pt x="6939" y="22621"/>
                    </a:cubicBezTo>
                    <a:cubicBezTo>
                      <a:pt x="6972" y="22555"/>
                      <a:pt x="7006" y="22455"/>
                      <a:pt x="7006" y="22354"/>
                    </a:cubicBezTo>
                    <a:cubicBezTo>
                      <a:pt x="6972" y="21754"/>
                      <a:pt x="6972" y="21187"/>
                      <a:pt x="7039" y="20587"/>
                    </a:cubicBezTo>
                    <a:cubicBezTo>
                      <a:pt x="7106" y="19986"/>
                      <a:pt x="7506" y="19452"/>
                      <a:pt x="8073" y="19219"/>
                    </a:cubicBezTo>
                    <a:cubicBezTo>
                      <a:pt x="8207" y="19219"/>
                      <a:pt x="8307" y="19186"/>
                      <a:pt x="8440" y="19119"/>
                    </a:cubicBezTo>
                    <a:cubicBezTo>
                      <a:pt x="8640" y="18919"/>
                      <a:pt x="8774" y="18652"/>
                      <a:pt x="8774" y="18385"/>
                    </a:cubicBezTo>
                    <a:cubicBezTo>
                      <a:pt x="8907" y="17751"/>
                      <a:pt x="9141" y="17117"/>
                      <a:pt x="9541" y="16550"/>
                    </a:cubicBezTo>
                    <a:cubicBezTo>
                      <a:pt x="9741" y="16217"/>
                      <a:pt x="10008" y="15917"/>
                      <a:pt x="10375" y="15716"/>
                    </a:cubicBezTo>
                    <a:cubicBezTo>
                      <a:pt x="10542" y="15616"/>
                      <a:pt x="10733" y="15566"/>
                      <a:pt x="10925" y="15566"/>
                    </a:cubicBezTo>
                    <a:cubicBezTo>
                      <a:pt x="11117" y="15566"/>
                      <a:pt x="11309" y="15616"/>
                      <a:pt x="11476" y="15716"/>
                    </a:cubicBezTo>
                    <a:cubicBezTo>
                      <a:pt x="11676" y="14582"/>
                      <a:pt x="12143" y="13481"/>
                      <a:pt x="12910" y="12614"/>
                    </a:cubicBezTo>
                    <a:cubicBezTo>
                      <a:pt x="13043" y="12414"/>
                      <a:pt x="13244" y="12281"/>
                      <a:pt x="13444" y="12147"/>
                    </a:cubicBezTo>
                    <a:cubicBezTo>
                      <a:pt x="13644" y="12047"/>
                      <a:pt x="13877" y="12114"/>
                      <a:pt x="14044" y="12014"/>
                    </a:cubicBezTo>
                    <a:cubicBezTo>
                      <a:pt x="14344" y="11847"/>
                      <a:pt x="14611" y="11280"/>
                      <a:pt x="14878" y="11013"/>
                    </a:cubicBezTo>
                    <a:cubicBezTo>
                      <a:pt x="15612" y="10413"/>
                      <a:pt x="16513" y="10012"/>
                      <a:pt x="17447" y="9879"/>
                    </a:cubicBezTo>
                    <a:cubicBezTo>
                      <a:pt x="17776" y="9808"/>
                      <a:pt x="18124" y="9767"/>
                      <a:pt x="18470" y="9767"/>
                    </a:cubicBezTo>
                    <a:cubicBezTo>
                      <a:pt x="19422" y="9767"/>
                      <a:pt x="20360" y="10072"/>
                      <a:pt x="20849" y="10880"/>
                    </a:cubicBezTo>
                    <a:cubicBezTo>
                      <a:pt x="21683" y="10112"/>
                      <a:pt x="22684" y="9579"/>
                      <a:pt x="23784" y="9345"/>
                    </a:cubicBezTo>
                    <a:cubicBezTo>
                      <a:pt x="24051" y="9262"/>
                      <a:pt x="24327" y="9220"/>
                      <a:pt x="24602" y="9220"/>
                    </a:cubicBezTo>
                    <a:cubicBezTo>
                      <a:pt x="24877" y="9220"/>
                      <a:pt x="25152" y="9262"/>
                      <a:pt x="25419" y="9345"/>
                    </a:cubicBezTo>
                    <a:cubicBezTo>
                      <a:pt x="25953" y="9512"/>
                      <a:pt x="26353" y="9979"/>
                      <a:pt x="26420" y="10546"/>
                    </a:cubicBezTo>
                    <a:cubicBezTo>
                      <a:pt x="27020" y="10353"/>
                      <a:pt x="27634" y="10257"/>
                      <a:pt x="28245" y="10257"/>
                    </a:cubicBezTo>
                    <a:cubicBezTo>
                      <a:pt x="28584" y="10257"/>
                      <a:pt x="28921" y="10286"/>
                      <a:pt x="29255" y="10346"/>
                    </a:cubicBezTo>
                    <a:cubicBezTo>
                      <a:pt x="30222" y="10479"/>
                      <a:pt x="31056" y="11113"/>
                      <a:pt x="31457" y="12014"/>
                    </a:cubicBezTo>
                    <a:cubicBezTo>
                      <a:pt x="31786" y="11885"/>
                      <a:pt x="32126" y="11824"/>
                      <a:pt x="32459" y="11824"/>
                    </a:cubicBezTo>
                    <a:cubicBezTo>
                      <a:pt x="33510" y="11824"/>
                      <a:pt x="34503" y="12427"/>
                      <a:pt x="34959" y="13415"/>
                    </a:cubicBezTo>
                    <a:cubicBezTo>
                      <a:pt x="35099" y="13374"/>
                      <a:pt x="35240" y="13355"/>
                      <a:pt x="35378" y="13355"/>
                    </a:cubicBezTo>
                    <a:cubicBezTo>
                      <a:pt x="36034" y="13355"/>
                      <a:pt x="36640" y="13788"/>
                      <a:pt x="36860" y="14449"/>
                    </a:cubicBezTo>
                    <a:cubicBezTo>
                      <a:pt x="36894" y="14582"/>
                      <a:pt x="36927" y="14716"/>
                      <a:pt x="37027" y="14782"/>
                    </a:cubicBezTo>
                    <a:cubicBezTo>
                      <a:pt x="37127" y="14849"/>
                      <a:pt x="37261" y="14882"/>
                      <a:pt x="37361" y="14882"/>
                    </a:cubicBezTo>
                    <a:cubicBezTo>
                      <a:pt x="38862" y="14882"/>
                      <a:pt x="40196" y="15683"/>
                      <a:pt x="40997" y="16917"/>
                    </a:cubicBezTo>
                    <a:lnTo>
                      <a:pt x="40997" y="16217"/>
                    </a:lnTo>
                    <a:cubicBezTo>
                      <a:pt x="41030" y="15083"/>
                      <a:pt x="41063" y="13915"/>
                      <a:pt x="40630" y="12848"/>
                    </a:cubicBezTo>
                    <a:cubicBezTo>
                      <a:pt x="40256" y="11851"/>
                      <a:pt x="39301" y="11000"/>
                      <a:pt x="38253" y="11000"/>
                    </a:cubicBezTo>
                    <a:cubicBezTo>
                      <a:pt x="38178" y="11000"/>
                      <a:pt x="38103" y="11004"/>
                      <a:pt x="38028" y="11013"/>
                    </a:cubicBezTo>
                    <a:cubicBezTo>
                      <a:pt x="37361" y="9479"/>
                      <a:pt x="36393" y="7844"/>
                      <a:pt x="34959" y="7010"/>
                    </a:cubicBezTo>
                    <a:cubicBezTo>
                      <a:pt x="34459" y="6710"/>
                      <a:pt x="33825" y="6510"/>
                      <a:pt x="33525" y="6009"/>
                    </a:cubicBezTo>
                    <a:cubicBezTo>
                      <a:pt x="33358" y="5743"/>
                      <a:pt x="33258" y="5476"/>
                      <a:pt x="33191" y="5175"/>
                    </a:cubicBezTo>
                    <a:cubicBezTo>
                      <a:pt x="32958" y="4375"/>
                      <a:pt x="32591" y="3474"/>
                      <a:pt x="31790" y="3141"/>
                    </a:cubicBezTo>
                    <a:cubicBezTo>
                      <a:pt x="31523" y="3007"/>
                      <a:pt x="31223" y="2974"/>
                      <a:pt x="30956" y="2874"/>
                    </a:cubicBezTo>
                    <a:cubicBezTo>
                      <a:pt x="30056" y="2507"/>
                      <a:pt x="29522" y="1373"/>
                      <a:pt x="28555" y="1206"/>
                    </a:cubicBezTo>
                    <a:lnTo>
                      <a:pt x="27921" y="1206"/>
                    </a:lnTo>
                    <a:cubicBezTo>
                      <a:pt x="27454" y="1139"/>
                      <a:pt x="27020" y="1006"/>
                      <a:pt x="26586" y="806"/>
                    </a:cubicBezTo>
                    <a:cubicBezTo>
                      <a:pt x="26286" y="706"/>
                      <a:pt x="25986" y="572"/>
                      <a:pt x="25719" y="472"/>
                    </a:cubicBezTo>
                    <a:cubicBezTo>
                      <a:pt x="25252" y="272"/>
                      <a:pt x="24785" y="139"/>
                      <a:pt x="24285" y="38"/>
                    </a:cubicBezTo>
                    <a:lnTo>
                      <a:pt x="24118" y="38"/>
                    </a:lnTo>
                    <a:cubicBezTo>
                      <a:pt x="23837" y="13"/>
                      <a:pt x="23556" y="0"/>
                      <a:pt x="23276" y="0"/>
                    </a:cubicBezTo>
                    <a:close/>
                  </a:path>
                </a:pathLst>
              </a:custGeom>
              <a:solidFill>
                <a:srgbClr val="FBC8AD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56" name="Google Shape;3856;p32"/>
            <p:cNvSpPr/>
            <p:nvPr/>
          </p:nvSpPr>
          <p:spPr>
            <a:xfrm>
              <a:off x="2986975" y="3897400"/>
              <a:ext cx="492050" cy="161800"/>
            </a:xfrm>
            <a:custGeom>
              <a:rect b="b" l="l" r="r" t="t"/>
              <a:pathLst>
                <a:path extrusionOk="0" h="6472" w="19682">
                  <a:moveTo>
                    <a:pt x="9441" y="0"/>
                  </a:moveTo>
                  <a:cubicBezTo>
                    <a:pt x="7148" y="0"/>
                    <a:pt x="4854" y="67"/>
                    <a:pt x="2603" y="301"/>
                  </a:cubicBezTo>
                  <a:cubicBezTo>
                    <a:pt x="2002" y="334"/>
                    <a:pt x="1402" y="467"/>
                    <a:pt x="868" y="734"/>
                  </a:cubicBezTo>
                  <a:cubicBezTo>
                    <a:pt x="335" y="1001"/>
                    <a:pt x="1" y="1568"/>
                    <a:pt x="1" y="2202"/>
                  </a:cubicBezTo>
                  <a:cubicBezTo>
                    <a:pt x="68" y="2869"/>
                    <a:pt x="668" y="3336"/>
                    <a:pt x="1269" y="3703"/>
                  </a:cubicBezTo>
                  <a:cubicBezTo>
                    <a:pt x="4149" y="5528"/>
                    <a:pt x="7462" y="6471"/>
                    <a:pt x="10809" y="6471"/>
                  </a:cubicBezTo>
                  <a:cubicBezTo>
                    <a:pt x="12113" y="6471"/>
                    <a:pt x="13421" y="6328"/>
                    <a:pt x="14711" y="6038"/>
                  </a:cubicBezTo>
                  <a:cubicBezTo>
                    <a:pt x="15946" y="5771"/>
                    <a:pt x="17080" y="5271"/>
                    <a:pt x="18114" y="4604"/>
                  </a:cubicBezTo>
                  <a:cubicBezTo>
                    <a:pt x="18648" y="4237"/>
                    <a:pt x="19115" y="3736"/>
                    <a:pt x="19415" y="3169"/>
                  </a:cubicBezTo>
                  <a:cubicBezTo>
                    <a:pt x="19682" y="2569"/>
                    <a:pt x="19682" y="1868"/>
                    <a:pt x="19415" y="1268"/>
                  </a:cubicBezTo>
                  <a:cubicBezTo>
                    <a:pt x="18848" y="267"/>
                    <a:pt x="17447" y="101"/>
                    <a:pt x="16279" y="101"/>
                  </a:cubicBezTo>
                  <a:cubicBezTo>
                    <a:pt x="14028" y="67"/>
                    <a:pt x="11734" y="0"/>
                    <a:pt x="9441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7" name="Google Shape;3857;p32"/>
            <p:cNvSpPr/>
            <p:nvPr/>
          </p:nvSpPr>
          <p:spPr>
            <a:xfrm>
              <a:off x="3442300" y="2798475"/>
              <a:ext cx="77600" cy="40750"/>
            </a:xfrm>
            <a:custGeom>
              <a:rect b="b" l="l" r="r" t="t"/>
              <a:pathLst>
                <a:path extrusionOk="0" h="1630" w="3104">
                  <a:moveTo>
                    <a:pt x="2319" y="1"/>
                  </a:moveTo>
                  <a:cubicBezTo>
                    <a:pt x="2236" y="1"/>
                    <a:pt x="2152" y="9"/>
                    <a:pt x="2069" y="26"/>
                  </a:cubicBezTo>
                  <a:cubicBezTo>
                    <a:pt x="1535" y="93"/>
                    <a:pt x="1" y="26"/>
                    <a:pt x="68" y="827"/>
                  </a:cubicBezTo>
                  <a:cubicBezTo>
                    <a:pt x="94" y="1452"/>
                    <a:pt x="873" y="1630"/>
                    <a:pt x="1483" y="1630"/>
                  </a:cubicBezTo>
                  <a:cubicBezTo>
                    <a:pt x="1654" y="1630"/>
                    <a:pt x="1812" y="1616"/>
                    <a:pt x="1936" y="1594"/>
                  </a:cubicBezTo>
                  <a:cubicBezTo>
                    <a:pt x="2303" y="1560"/>
                    <a:pt x="2670" y="1360"/>
                    <a:pt x="2903" y="1027"/>
                  </a:cubicBezTo>
                  <a:cubicBezTo>
                    <a:pt x="3103" y="660"/>
                    <a:pt x="2970" y="193"/>
                    <a:pt x="2569" y="26"/>
                  </a:cubicBezTo>
                  <a:cubicBezTo>
                    <a:pt x="2486" y="9"/>
                    <a:pt x="2403" y="1"/>
                    <a:pt x="2319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8" name="Google Shape;3858;p32"/>
            <p:cNvSpPr/>
            <p:nvPr/>
          </p:nvSpPr>
          <p:spPr>
            <a:xfrm>
              <a:off x="3633275" y="2598700"/>
              <a:ext cx="76750" cy="110950"/>
            </a:xfrm>
            <a:custGeom>
              <a:rect b="b" l="l" r="r" t="t"/>
              <a:pathLst>
                <a:path extrusionOk="0" h="4438" w="3070">
                  <a:moveTo>
                    <a:pt x="2510" y="1"/>
                  </a:moveTo>
                  <a:cubicBezTo>
                    <a:pt x="2117" y="1"/>
                    <a:pt x="1788" y="564"/>
                    <a:pt x="1602" y="812"/>
                  </a:cubicBezTo>
                  <a:cubicBezTo>
                    <a:pt x="1035" y="1612"/>
                    <a:pt x="534" y="2480"/>
                    <a:pt x="168" y="3414"/>
                  </a:cubicBezTo>
                  <a:cubicBezTo>
                    <a:pt x="1" y="3681"/>
                    <a:pt x="1" y="4014"/>
                    <a:pt x="168" y="4281"/>
                  </a:cubicBezTo>
                  <a:cubicBezTo>
                    <a:pt x="272" y="4385"/>
                    <a:pt x="415" y="4437"/>
                    <a:pt x="565" y="4437"/>
                  </a:cubicBezTo>
                  <a:cubicBezTo>
                    <a:pt x="655" y="4437"/>
                    <a:pt x="747" y="4419"/>
                    <a:pt x="835" y="4381"/>
                  </a:cubicBezTo>
                  <a:cubicBezTo>
                    <a:pt x="1068" y="4281"/>
                    <a:pt x="1235" y="4114"/>
                    <a:pt x="1402" y="3914"/>
                  </a:cubicBezTo>
                  <a:cubicBezTo>
                    <a:pt x="2102" y="3180"/>
                    <a:pt x="2636" y="2246"/>
                    <a:pt x="2936" y="1212"/>
                  </a:cubicBezTo>
                  <a:cubicBezTo>
                    <a:pt x="3003" y="879"/>
                    <a:pt x="3070" y="111"/>
                    <a:pt x="2603" y="11"/>
                  </a:cubicBezTo>
                  <a:cubicBezTo>
                    <a:pt x="2571" y="4"/>
                    <a:pt x="2540" y="1"/>
                    <a:pt x="2510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9" name="Google Shape;3859;p32"/>
            <p:cNvSpPr/>
            <p:nvPr/>
          </p:nvSpPr>
          <p:spPr>
            <a:xfrm>
              <a:off x="3192975" y="2737650"/>
              <a:ext cx="84250" cy="64025"/>
            </a:xfrm>
            <a:custGeom>
              <a:rect b="b" l="l" r="r" t="t"/>
              <a:pathLst>
                <a:path extrusionOk="0" h="2561" w="3370">
                  <a:moveTo>
                    <a:pt x="800" y="0"/>
                  </a:moveTo>
                  <a:cubicBezTo>
                    <a:pt x="631" y="0"/>
                    <a:pt x="469" y="45"/>
                    <a:pt x="334" y="157"/>
                  </a:cubicBezTo>
                  <a:cubicBezTo>
                    <a:pt x="0" y="524"/>
                    <a:pt x="67" y="1125"/>
                    <a:pt x="467" y="1425"/>
                  </a:cubicBezTo>
                  <a:cubicBezTo>
                    <a:pt x="1068" y="1925"/>
                    <a:pt x="1801" y="2326"/>
                    <a:pt x="2569" y="2526"/>
                  </a:cubicBezTo>
                  <a:cubicBezTo>
                    <a:pt x="2640" y="2549"/>
                    <a:pt x="2715" y="2560"/>
                    <a:pt x="2789" y="2560"/>
                  </a:cubicBezTo>
                  <a:cubicBezTo>
                    <a:pt x="2926" y="2560"/>
                    <a:pt x="3061" y="2524"/>
                    <a:pt x="3169" y="2459"/>
                  </a:cubicBezTo>
                  <a:cubicBezTo>
                    <a:pt x="3369" y="2225"/>
                    <a:pt x="3236" y="1892"/>
                    <a:pt x="3102" y="1658"/>
                  </a:cubicBezTo>
                  <a:cubicBezTo>
                    <a:pt x="2735" y="1125"/>
                    <a:pt x="2268" y="658"/>
                    <a:pt x="1735" y="324"/>
                  </a:cubicBezTo>
                  <a:cubicBezTo>
                    <a:pt x="1492" y="170"/>
                    <a:pt x="1132" y="0"/>
                    <a:pt x="800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0" name="Google Shape;3860;p32"/>
            <p:cNvSpPr/>
            <p:nvPr/>
          </p:nvSpPr>
          <p:spPr>
            <a:xfrm>
              <a:off x="3233000" y="2256150"/>
              <a:ext cx="241850" cy="282800"/>
            </a:xfrm>
            <a:custGeom>
              <a:rect b="b" l="l" r="r" t="t"/>
              <a:pathLst>
                <a:path extrusionOk="0" h="11312" w="9674">
                  <a:moveTo>
                    <a:pt x="3731" y="1"/>
                  </a:moveTo>
                  <a:cubicBezTo>
                    <a:pt x="3550" y="1"/>
                    <a:pt x="3376" y="102"/>
                    <a:pt x="3303" y="304"/>
                  </a:cubicBezTo>
                  <a:cubicBezTo>
                    <a:pt x="2169" y="1938"/>
                    <a:pt x="1268" y="3773"/>
                    <a:pt x="701" y="5674"/>
                  </a:cubicBezTo>
                  <a:cubicBezTo>
                    <a:pt x="301" y="7142"/>
                    <a:pt x="0" y="8476"/>
                    <a:pt x="1401" y="9410"/>
                  </a:cubicBezTo>
                  <a:cubicBezTo>
                    <a:pt x="2302" y="10044"/>
                    <a:pt x="3303" y="10544"/>
                    <a:pt x="4337" y="10945"/>
                  </a:cubicBezTo>
                  <a:cubicBezTo>
                    <a:pt x="4804" y="11178"/>
                    <a:pt x="5312" y="11311"/>
                    <a:pt x="5829" y="11311"/>
                  </a:cubicBezTo>
                  <a:cubicBezTo>
                    <a:pt x="5976" y="11311"/>
                    <a:pt x="6124" y="11300"/>
                    <a:pt x="6271" y="11278"/>
                  </a:cubicBezTo>
                  <a:cubicBezTo>
                    <a:pt x="6972" y="11111"/>
                    <a:pt x="7506" y="10511"/>
                    <a:pt x="7939" y="9911"/>
                  </a:cubicBezTo>
                  <a:cubicBezTo>
                    <a:pt x="8540" y="9010"/>
                    <a:pt x="9040" y="8043"/>
                    <a:pt x="9407" y="7042"/>
                  </a:cubicBezTo>
                  <a:cubicBezTo>
                    <a:pt x="9574" y="6642"/>
                    <a:pt x="9674" y="6208"/>
                    <a:pt x="9641" y="5774"/>
                  </a:cubicBezTo>
                  <a:cubicBezTo>
                    <a:pt x="9607" y="5007"/>
                    <a:pt x="9040" y="4373"/>
                    <a:pt x="8473" y="3840"/>
                  </a:cubicBezTo>
                  <a:cubicBezTo>
                    <a:pt x="7105" y="2505"/>
                    <a:pt x="5671" y="1304"/>
                    <a:pt x="4137" y="204"/>
                  </a:cubicBezTo>
                  <a:cubicBezTo>
                    <a:pt x="4032" y="69"/>
                    <a:pt x="3879" y="1"/>
                    <a:pt x="3731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1" name="Google Shape;3861;p32"/>
            <p:cNvSpPr/>
            <p:nvPr/>
          </p:nvSpPr>
          <p:spPr>
            <a:xfrm>
              <a:off x="2589200" y="3425650"/>
              <a:ext cx="1204225" cy="368450"/>
            </a:xfrm>
            <a:custGeom>
              <a:rect b="b" l="l" r="r" t="t"/>
              <a:pathLst>
                <a:path extrusionOk="0" h="14738" w="48169">
                  <a:moveTo>
                    <a:pt x="7875" y="0"/>
                  </a:moveTo>
                  <a:cubicBezTo>
                    <a:pt x="5869" y="0"/>
                    <a:pt x="3870" y="348"/>
                    <a:pt x="2002" y="1024"/>
                  </a:cubicBezTo>
                  <a:cubicBezTo>
                    <a:pt x="1001" y="1391"/>
                    <a:pt x="1" y="2058"/>
                    <a:pt x="734" y="3193"/>
                  </a:cubicBezTo>
                  <a:cubicBezTo>
                    <a:pt x="1368" y="4193"/>
                    <a:pt x="2536" y="4627"/>
                    <a:pt x="3603" y="4860"/>
                  </a:cubicBezTo>
                  <a:cubicBezTo>
                    <a:pt x="8073" y="5928"/>
                    <a:pt x="12810" y="5661"/>
                    <a:pt x="17213" y="6962"/>
                  </a:cubicBezTo>
                  <a:cubicBezTo>
                    <a:pt x="21916" y="8330"/>
                    <a:pt x="25952" y="11432"/>
                    <a:pt x="30489" y="13333"/>
                  </a:cubicBezTo>
                  <a:cubicBezTo>
                    <a:pt x="32401" y="14136"/>
                    <a:pt x="34479" y="14738"/>
                    <a:pt x="36536" y="14738"/>
                  </a:cubicBezTo>
                  <a:cubicBezTo>
                    <a:pt x="37386" y="14738"/>
                    <a:pt x="38233" y="14635"/>
                    <a:pt x="39062" y="14401"/>
                  </a:cubicBezTo>
                  <a:cubicBezTo>
                    <a:pt x="40596" y="13867"/>
                    <a:pt x="42031" y="13133"/>
                    <a:pt x="43332" y="12166"/>
                  </a:cubicBezTo>
                  <a:cubicBezTo>
                    <a:pt x="44632" y="11265"/>
                    <a:pt x="45900" y="10331"/>
                    <a:pt x="47134" y="9364"/>
                  </a:cubicBezTo>
                  <a:cubicBezTo>
                    <a:pt x="47635" y="8963"/>
                    <a:pt x="48168" y="8430"/>
                    <a:pt x="47968" y="7829"/>
                  </a:cubicBezTo>
                  <a:cubicBezTo>
                    <a:pt x="47868" y="7562"/>
                    <a:pt x="47668" y="7362"/>
                    <a:pt x="47434" y="7195"/>
                  </a:cubicBezTo>
                  <a:cubicBezTo>
                    <a:pt x="46431" y="6436"/>
                    <a:pt x="45207" y="6029"/>
                    <a:pt x="43960" y="6029"/>
                  </a:cubicBezTo>
                  <a:cubicBezTo>
                    <a:pt x="43673" y="6029"/>
                    <a:pt x="43385" y="6051"/>
                    <a:pt x="43098" y="6095"/>
                  </a:cubicBezTo>
                  <a:cubicBezTo>
                    <a:pt x="41297" y="6361"/>
                    <a:pt x="39796" y="7462"/>
                    <a:pt x="38161" y="8229"/>
                  </a:cubicBezTo>
                  <a:cubicBezTo>
                    <a:pt x="36627" y="8997"/>
                    <a:pt x="34970" y="9366"/>
                    <a:pt x="33278" y="9366"/>
                  </a:cubicBezTo>
                  <a:cubicBezTo>
                    <a:pt x="33205" y="9366"/>
                    <a:pt x="33131" y="9365"/>
                    <a:pt x="33058" y="9364"/>
                  </a:cubicBezTo>
                  <a:cubicBezTo>
                    <a:pt x="29822" y="9264"/>
                    <a:pt x="26953" y="7362"/>
                    <a:pt x="24185" y="5694"/>
                  </a:cubicBezTo>
                  <a:cubicBezTo>
                    <a:pt x="20782" y="3626"/>
                    <a:pt x="17213" y="1725"/>
                    <a:pt x="13343" y="757"/>
                  </a:cubicBezTo>
                  <a:cubicBezTo>
                    <a:pt x="12009" y="391"/>
                    <a:pt x="10642" y="157"/>
                    <a:pt x="9274" y="57"/>
                  </a:cubicBezTo>
                  <a:cubicBezTo>
                    <a:pt x="8808" y="19"/>
                    <a:pt x="8342" y="0"/>
                    <a:pt x="7875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2" name="Google Shape;3862;p32"/>
            <p:cNvSpPr/>
            <p:nvPr/>
          </p:nvSpPr>
          <p:spPr>
            <a:xfrm>
              <a:off x="2904425" y="2301425"/>
              <a:ext cx="259225" cy="201275"/>
            </a:xfrm>
            <a:custGeom>
              <a:rect b="b" l="l" r="r" t="t"/>
              <a:pathLst>
                <a:path extrusionOk="0" h="8051" w="10369">
                  <a:moveTo>
                    <a:pt x="9379" y="1"/>
                  </a:moveTo>
                  <a:cubicBezTo>
                    <a:pt x="9204" y="1"/>
                    <a:pt x="8992" y="50"/>
                    <a:pt x="8740" y="161"/>
                  </a:cubicBezTo>
                  <a:cubicBezTo>
                    <a:pt x="7272" y="828"/>
                    <a:pt x="5805" y="1562"/>
                    <a:pt x="4304" y="2262"/>
                  </a:cubicBezTo>
                  <a:cubicBezTo>
                    <a:pt x="3003" y="2862"/>
                    <a:pt x="1602" y="3530"/>
                    <a:pt x="801" y="4730"/>
                  </a:cubicBezTo>
                  <a:cubicBezTo>
                    <a:pt x="234" y="5564"/>
                    <a:pt x="1" y="6765"/>
                    <a:pt x="701" y="7499"/>
                  </a:cubicBezTo>
                  <a:cubicBezTo>
                    <a:pt x="1085" y="7905"/>
                    <a:pt x="1634" y="8051"/>
                    <a:pt x="2198" y="8051"/>
                  </a:cubicBezTo>
                  <a:cubicBezTo>
                    <a:pt x="2515" y="8051"/>
                    <a:pt x="2836" y="8005"/>
                    <a:pt x="3136" y="7933"/>
                  </a:cubicBezTo>
                  <a:cubicBezTo>
                    <a:pt x="4704" y="7532"/>
                    <a:pt x="6072" y="6598"/>
                    <a:pt x="7306" y="5531"/>
                  </a:cubicBezTo>
                  <a:cubicBezTo>
                    <a:pt x="8340" y="4664"/>
                    <a:pt x="9174" y="3630"/>
                    <a:pt x="9808" y="2462"/>
                  </a:cubicBezTo>
                  <a:cubicBezTo>
                    <a:pt x="10232" y="1556"/>
                    <a:pt x="10369" y="1"/>
                    <a:pt x="9379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3" name="Google Shape;3863;p32"/>
            <p:cNvSpPr/>
            <p:nvPr/>
          </p:nvSpPr>
          <p:spPr>
            <a:xfrm>
              <a:off x="3162950" y="2207425"/>
              <a:ext cx="80150" cy="87325"/>
            </a:xfrm>
            <a:custGeom>
              <a:rect b="b" l="l" r="r" t="t"/>
              <a:pathLst>
                <a:path extrusionOk="0" h="3493" w="3206">
                  <a:moveTo>
                    <a:pt x="1822" y="1"/>
                  </a:moveTo>
                  <a:cubicBezTo>
                    <a:pt x="1707" y="1"/>
                    <a:pt x="1588" y="17"/>
                    <a:pt x="1468" y="51"/>
                  </a:cubicBezTo>
                  <a:cubicBezTo>
                    <a:pt x="667" y="285"/>
                    <a:pt x="0" y="1852"/>
                    <a:pt x="200" y="2653"/>
                  </a:cubicBezTo>
                  <a:cubicBezTo>
                    <a:pt x="234" y="2786"/>
                    <a:pt x="334" y="2953"/>
                    <a:pt x="434" y="3087"/>
                  </a:cubicBezTo>
                  <a:cubicBezTo>
                    <a:pt x="501" y="3253"/>
                    <a:pt x="634" y="3353"/>
                    <a:pt x="801" y="3454"/>
                  </a:cubicBezTo>
                  <a:cubicBezTo>
                    <a:pt x="888" y="3480"/>
                    <a:pt x="980" y="3492"/>
                    <a:pt x="1073" y="3492"/>
                  </a:cubicBezTo>
                  <a:cubicBezTo>
                    <a:pt x="1335" y="3492"/>
                    <a:pt x="1604" y="3392"/>
                    <a:pt x="1802" y="3220"/>
                  </a:cubicBezTo>
                  <a:cubicBezTo>
                    <a:pt x="2369" y="2786"/>
                    <a:pt x="2802" y="2219"/>
                    <a:pt x="3002" y="1552"/>
                  </a:cubicBezTo>
                  <a:cubicBezTo>
                    <a:pt x="3206" y="738"/>
                    <a:pt x="2599" y="1"/>
                    <a:pt x="1822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4" name="Google Shape;3864;p32"/>
            <p:cNvSpPr/>
            <p:nvPr/>
          </p:nvSpPr>
          <p:spPr>
            <a:xfrm>
              <a:off x="3469825" y="2113675"/>
              <a:ext cx="124275" cy="57175"/>
            </a:xfrm>
            <a:custGeom>
              <a:rect b="b" l="l" r="r" t="t"/>
              <a:pathLst>
                <a:path extrusionOk="0" h="2287" w="4971">
                  <a:moveTo>
                    <a:pt x="1645" y="0"/>
                  </a:moveTo>
                  <a:cubicBezTo>
                    <a:pt x="982" y="0"/>
                    <a:pt x="359" y="161"/>
                    <a:pt x="234" y="732"/>
                  </a:cubicBezTo>
                  <a:cubicBezTo>
                    <a:pt x="1" y="1833"/>
                    <a:pt x="1635" y="2100"/>
                    <a:pt x="2369" y="2200"/>
                  </a:cubicBezTo>
                  <a:cubicBezTo>
                    <a:pt x="2660" y="2251"/>
                    <a:pt x="2960" y="2287"/>
                    <a:pt x="3254" y="2287"/>
                  </a:cubicBezTo>
                  <a:cubicBezTo>
                    <a:pt x="3735" y="2287"/>
                    <a:pt x="4198" y="2190"/>
                    <a:pt x="4571" y="1900"/>
                  </a:cubicBezTo>
                  <a:cubicBezTo>
                    <a:pt x="4804" y="1766"/>
                    <a:pt x="4971" y="1499"/>
                    <a:pt x="4938" y="1233"/>
                  </a:cubicBezTo>
                  <a:cubicBezTo>
                    <a:pt x="4904" y="1066"/>
                    <a:pt x="4804" y="899"/>
                    <a:pt x="4637" y="766"/>
                  </a:cubicBezTo>
                  <a:cubicBezTo>
                    <a:pt x="4204" y="465"/>
                    <a:pt x="3703" y="265"/>
                    <a:pt x="3170" y="199"/>
                  </a:cubicBezTo>
                  <a:cubicBezTo>
                    <a:pt x="2829" y="121"/>
                    <a:pt x="2221" y="0"/>
                    <a:pt x="1645" y="0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5" name="Google Shape;3865;p32"/>
            <p:cNvSpPr/>
            <p:nvPr/>
          </p:nvSpPr>
          <p:spPr>
            <a:xfrm>
              <a:off x="2882750" y="1972850"/>
              <a:ext cx="194325" cy="225250"/>
            </a:xfrm>
            <a:custGeom>
              <a:rect b="b" l="l" r="r" t="t"/>
              <a:pathLst>
                <a:path extrusionOk="0" h="9010" w="7773">
                  <a:moveTo>
                    <a:pt x="6684" y="1"/>
                  </a:moveTo>
                  <a:cubicBezTo>
                    <a:pt x="6071" y="1"/>
                    <a:pt x="5368" y="717"/>
                    <a:pt x="4937" y="1061"/>
                  </a:cubicBezTo>
                  <a:cubicBezTo>
                    <a:pt x="3536" y="2196"/>
                    <a:pt x="2335" y="3530"/>
                    <a:pt x="1368" y="5031"/>
                  </a:cubicBezTo>
                  <a:cubicBezTo>
                    <a:pt x="768" y="5865"/>
                    <a:pt x="334" y="6766"/>
                    <a:pt x="67" y="7733"/>
                  </a:cubicBezTo>
                  <a:cubicBezTo>
                    <a:pt x="0" y="7966"/>
                    <a:pt x="0" y="8233"/>
                    <a:pt x="34" y="8500"/>
                  </a:cubicBezTo>
                  <a:cubicBezTo>
                    <a:pt x="67" y="8734"/>
                    <a:pt x="267" y="8967"/>
                    <a:pt x="534" y="9000"/>
                  </a:cubicBezTo>
                  <a:cubicBezTo>
                    <a:pt x="569" y="9006"/>
                    <a:pt x="605" y="9009"/>
                    <a:pt x="640" y="9009"/>
                  </a:cubicBezTo>
                  <a:cubicBezTo>
                    <a:pt x="804" y="9009"/>
                    <a:pt x="964" y="8949"/>
                    <a:pt x="1101" y="8867"/>
                  </a:cubicBezTo>
                  <a:cubicBezTo>
                    <a:pt x="1668" y="8533"/>
                    <a:pt x="2202" y="8133"/>
                    <a:pt x="2669" y="7700"/>
                  </a:cubicBezTo>
                  <a:cubicBezTo>
                    <a:pt x="4504" y="6065"/>
                    <a:pt x="6338" y="4330"/>
                    <a:pt x="7239" y="2062"/>
                  </a:cubicBezTo>
                  <a:cubicBezTo>
                    <a:pt x="7506" y="1462"/>
                    <a:pt x="7773" y="361"/>
                    <a:pt x="6972" y="61"/>
                  </a:cubicBezTo>
                  <a:cubicBezTo>
                    <a:pt x="6879" y="19"/>
                    <a:pt x="6783" y="1"/>
                    <a:pt x="6684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6" name="Google Shape;3866;p32"/>
            <p:cNvSpPr/>
            <p:nvPr/>
          </p:nvSpPr>
          <p:spPr>
            <a:xfrm>
              <a:off x="3086225" y="1919800"/>
              <a:ext cx="80925" cy="102225"/>
            </a:xfrm>
            <a:custGeom>
              <a:rect b="b" l="l" r="r" t="t"/>
              <a:pathLst>
                <a:path extrusionOk="0" h="4089" w="3237">
                  <a:moveTo>
                    <a:pt x="1281" y="1"/>
                  </a:moveTo>
                  <a:cubicBezTo>
                    <a:pt x="953" y="1"/>
                    <a:pt x="638" y="97"/>
                    <a:pt x="434" y="348"/>
                  </a:cubicBezTo>
                  <a:cubicBezTo>
                    <a:pt x="0" y="848"/>
                    <a:pt x="134" y="1983"/>
                    <a:pt x="267" y="2616"/>
                  </a:cubicBezTo>
                  <a:cubicBezTo>
                    <a:pt x="334" y="2983"/>
                    <a:pt x="501" y="3350"/>
                    <a:pt x="734" y="3650"/>
                  </a:cubicBezTo>
                  <a:cubicBezTo>
                    <a:pt x="979" y="3925"/>
                    <a:pt x="1307" y="4088"/>
                    <a:pt x="1668" y="4088"/>
                  </a:cubicBezTo>
                  <a:cubicBezTo>
                    <a:pt x="1701" y="4088"/>
                    <a:pt x="1735" y="4087"/>
                    <a:pt x="1768" y="4084"/>
                  </a:cubicBezTo>
                  <a:cubicBezTo>
                    <a:pt x="2135" y="4017"/>
                    <a:pt x="2469" y="3784"/>
                    <a:pt x="2702" y="3484"/>
                  </a:cubicBezTo>
                  <a:cubicBezTo>
                    <a:pt x="3069" y="2983"/>
                    <a:pt x="3236" y="2383"/>
                    <a:pt x="3169" y="1782"/>
                  </a:cubicBezTo>
                  <a:cubicBezTo>
                    <a:pt x="3136" y="1182"/>
                    <a:pt x="2802" y="615"/>
                    <a:pt x="2302" y="281"/>
                  </a:cubicBezTo>
                  <a:cubicBezTo>
                    <a:pt x="2037" y="122"/>
                    <a:pt x="1651" y="1"/>
                    <a:pt x="1281" y="1"/>
                  </a:cubicBezTo>
                  <a:close/>
                </a:path>
              </a:pathLst>
            </a:custGeom>
            <a:solidFill>
              <a:srgbClr val="FFFDE8">
                <a:alpha val="50000"/>
              </a:srgbClr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867" name="Google Shape;3867;p32"/>
            <p:cNvGrpSpPr/>
            <p:nvPr/>
          </p:nvGrpSpPr>
          <p:grpSpPr>
            <a:xfrm>
              <a:off x="2671750" y="1669400"/>
              <a:ext cx="1125000" cy="2445375"/>
              <a:chOff x="2671750" y="1669400"/>
              <a:chExt cx="1125000" cy="2445375"/>
            </a:xfrm>
          </p:grpSpPr>
          <p:sp>
            <p:nvSpPr>
              <p:cNvPr id="3868" name="Google Shape;3868;p32"/>
              <p:cNvSpPr/>
              <p:nvPr/>
            </p:nvSpPr>
            <p:spPr>
              <a:xfrm>
                <a:off x="2835200" y="3828175"/>
                <a:ext cx="811450" cy="45900"/>
              </a:xfrm>
              <a:custGeom>
                <a:rect b="b" l="l" r="r" t="t"/>
                <a:pathLst>
                  <a:path extrusionOk="0" h="1836" w="32458">
                    <a:moveTo>
                      <a:pt x="32457" y="1"/>
                    </a:moveTo>
                    <a:lnTo>
                      <a:pt x="32457" y="1"/>
                    </a:lnTo>
                    <a:cubicBezTo>
                      <a:pt x="31790" y="201"/>
                      <a:pt x="31157" y="368"/>
                      <a:pt x="30489" y="501"/>
                    </a:cubicBezTo>
                    <a:cubicBezTo>
                      <a:pt x="29822" y="668"/>
                      <a:pt x="29155" y="768"/>
                      <a:pt x="28455" y="868"/>
                    </a:cubicBezTo>
                    <a:cubicBezTo>
                      <a:pt x="27120" y="1035"/>
                      <a:pt x="25753" y="1168"/>
                      <a:pt x="24418" y="1202"/>
                    </a:cubicBezTo>
                    <a:cubicBezTo>
                      <a:pt x="21683" y="1335"/>
                      <a:pt x="18981" y="1402"/>
                      <a:pt x="16246" y="1402"/>
                    </a:cubicBezTo>
                    <a:cubicBezTo>
                      <a:pt x="14878" y="1402"/>
                      <a:pt x="13544" y="1402"/>
                      <a:pt x="12176" y="1368"/>
                    </a:cubicBezTo>
                    <a:cubicBezTo>
                      <a:pt x="10809" y="1335"/>
                      <a:pt x="9474" y="1268"/>
                      <a:pt x="8107" y="1168"/>
                    </a:cubicBezTo>
                    <a:cubicBezTo>
                      <a:pt x="5371" y="1002"/>
                      <a:pt x="2670" y="635"/>
                      <a:pt x="1" y="134"/>
                    </a:cubicBezTo>
                    <a:lnTo>
                      <a:pt x="1" y="134"/>
                    </a:lnTo>
                    <a:cubicBezTo>
                      <a:pt x="1335" y="468"/>
                      <a:pt x="2670" y="768"/>
                      <a:pt x="4004" y="1002"/>
                    </a:cubicBezTo>
                    <a:cubicBezTo>
                      <a:pt x="5371" y="1202"/>
                      <a:pt x="6706" y="1368"/>
                      <a:pt x="8073" y="1502"/>
                    </a:cubicBezTo>
                    <a:cubicBezTo>
                      <a:pt x="10809" y="1769"/>
                      <a:pt x="13544" y="1835"/>
                      <a:pt x="16246" y="1835"/>
                    </a:cubicBezTo>
                    <a:cubicBezTo>
                      <a:pt x="17614" y="1802"/>
                      <a:pt x="18981" y="1802"/>
                      <a:pt x="20349" y="1735"/>
                    </a:cubicBezTo>
                    <a:cubicBezTo>
                      <a:pt x="21716" y="1702"/>
                      <a:pt x="23084" y="1669"/>
                      <a:pt x="24418" y="1535"/>
                    </a:cubicBezTo>
                    <a:cubicBezTo>
                      <a:pt x="25786" y="1435"/>
                      <a:pt x="27154" y="1302"/>
                      <a:pt x="28488" y="1068"/>
                    </a:cubicBezTo>
                    <a:cubicBezTo>
                      <a:pt x="29856" y="835"/>
                      <a:pt x="31157" y="468"/>
                      <a:pt x="32457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9" name="Google Shape;3869;p32"/>
              <p:cNvSpPr/>
              <p:nvPr/>
            </p:nvSpPr>
            <p:spPr>
              <a:xfrm>
                <a:off x="2748475" y="3934925"/>
                <a:ext cx="989075" cy="179850"/>
              </a:xfrm>
              <a:custGeom>
                <a:rect b="b" l="l" r="r" t="t"/>
                <a:pathLst>
                  <a:path extrusionOk="0" h="7194" w="39563">
                    <a:moveTo>
                      <a:pt x="1" y="1"/>
                    </a:moveTo>
                    <a:lnTo>
                      <a:pt x="1" y="1"/>
                    </a:lnTo>
                    <a:cubicBezTo>
                      <a:pt x="1135" y="1402"/>
                      <a:pt x="2736" y="2336"/>
                      <a:pt x="4337" y="3103"/>
                    </a:cubicBezTo>
                    <a:cubicBezTo>
                      <a:pt x="9207" y="5504"/>
                      <a:pt x="14478" y="6872"/>
                      <a:pt x="19882" y="7139"/>
                    </a:cubicBezTo>
                    <a:cubicBezTo>
                      <a:pt x="20528" y="7175"/>
                      <a:pt x="21175" y="7194"/>
                      <a:pt x="21821" y="7194"/>
                    </a:cubicBezTo>
                    <a:cubicBezTo>
                      <a:pt x="22976" y="7194"/>
                      <a:pt x="24131" y="7134"/>
                      <a:pt x="25286" y="7006"/>
                    </a:cubicBezTo>
                    <a:cubicBezTo>
                      <a:pt x="27053" y="6805"/>
                      <a:pt x="28821" y="6438"/>
                      <a:pt x="30556" y="5905"/>
                    </a:cubicBezTo>
                    <a:cubicBezTo>
                      <a:pt x="32257" y="5338"/>
                      <a:pt x="33925" y="4604"/>
                      <a:pt x="35459" y="3636"/>
                    </a:cubicBezTo>
                    <a:cubicBezTo>
                      <a:pt x="36994" y="2702"/>
                      <a:pt x="38362" y="1535"/>
                      <a:pt x="39562" y="201"/>
                    </a:cubicBezTo>
                    <a:lnTo>
                      <a:pt x="39562" y="201"/>
                    </a:lnTo>
                    <a:cubicBezTo>
                      <a:pt x="37027" y="2736"/>
                      <a:pt x="33892" y="4570"/>
                      <a:pt x="30456" y="5571"/>
                    </a:cubicBezTo>
                    <a:cubicBezTo>
                      <a:pt x="27685" y="6378"/>
                      <a:pt x="24848" y="6773"/>
                      <a:pt x="21982" y="6773"/>
                    </a:cubicBezTo>
                    <a:cubicBezTo>
                      <a:pt x="21294" y="6773"/>
                      <a:pt x="20605" y="6750"/>
                      <a:pt x="19915" y="6705"/>
                    </a:cubicBezTo>
                    <a:cubicBezTo>
                      <a:pt x="16346" y="6539"/>
                      <a:pt x="12843" y="5905"/>
                      <a:pt x="9441" y="4837"/>
                    </a:cubicBezTo>
                    <a:cubicBezTo>
                      <a:pt x="7740" y="4304"/>
                      <a:pt x="6038" y="3670"/>
                      <a:pt x="4437" y="2903"/>
                    </a:cubicBezTo>
                    <a:cubicBezTo>
                      <a:pt x="2803" y="2202"/>
                      <a:pt x="1202" y="1335"/>
                      <a:pt x="1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0" name="Google Shape;3870;p32"/>
              <p:cNvSpPr/>
              <p:nvPr/>
            </p:nvSpPr>
            <p:spPr>
              <a:xfrm>
                <a:off x="3060375" y="2897525"/>
                <a:ext cx="552075" cy="262000"/>
              </a:xfrm>
              <a:custGeom>
                <a:rect b="b" l="l" r="r" t="t"/>
                <a:pathLst>
                  <a:path extrusionOk="0" h="10480" w="22083">
                    <a:moveTo>
                      <a:pt x="0" y="0"/>
                    </a:moveTo>
                    <a:cubicBezTo>
                      <a:pt x="534" y="968"/>
                      <a:pt x="1168" y="1868"/>
                      <a:pt x="1868" y="2702"/>
                    </a:cubicBezTo>
                    <a:cubicBezTo>
                      <a:pt x="2602" y="3503"/>
                      <a:pt x="3403" y="4270"/>
                      <a:pt x="4237" y="4970"/>
                    </a:cubicBezTo>
                    <a:cubicBezTo>
                      <a:pt x="5938" y="6371"/>
                      <a:pt x="7773" y="7606"/>
                      <a:pt x="9641" y="8706"/>
                    </a:cubicBezTo>
                    <a:cubicBezTo>
                      <a:pt x="10608" y="9273"/>
                      <a:pt x="11609" y="9740"/>
                      <a:pt x="12676" y="10041"/>
                    </a:cubicBezTo>
                    <a:cubicBezTo>
                      <a:pt x="13638" y="10341"/>
                      <a:pt x="14627" y="10479"/>
                      <a:pt x="15618" y="10479"/>
                    </a:cubicBezTo>
                    <a:cubicBezTo>
                      <a:pt x="15727" y="10479"/>
                      <a:pt x="15836" y="10478"/>
                      <a:pt x="15945" y="10474"/>
                    </a:cubicBezTo>
                    <a:cubicBezTo>
                      <a:pt x="17046" y="10441"/>
                      <a:pt x="18147" y="10241"/>
                      <a:pt x="19214" y="9874"/>
                    </a:cubicBezTo>
                    <a:cubicBezTo>
                      <a:pt x="20248" y="9540"/>
                      <a:pt x="21216" y="9007"/>
                      <a:pt x="22083" y="8339"/>
                    </a:cubicBezTo>
                    <a:lnTo>
                      <a:pt x="22083" y="8339"/>
                    </a:lnTo>
                    <a:cubicBezTo>
                      <a:pt x="20233" y="9520"/>
                      <a:pt x="18116" y="10136"/>
                      <a:pt x="15969" y="10136"/>
                    </a:cubicBezTo>
                    <a:cubicBezTo>
                      <a:pt x="14902" y="10136"/>
                      <a:pt x="13828" y="9984"/>
                      <a:pt x="12776" y="9674"/>
                    </a:cubicBezTo>
                    <a:cubicBezTo>
                      <a:pt x="11775" y="9340"/>
                      <a:pt x="10775" y="8873"/>
                      <a:pt x="9874" y="8306"/>
                    </a:cubicBezTo>
                    <a:cubicBezTo>
                      <a:pt x="7973" y="7239"/>
                      <a:pt x="6171" y="6038"/>
                      <a:pt x="4437" y="4704"/>
                    </a:cubicBezTo>
                    <a:cubicBezTo>
                      <a:pt x="2736" y="3403"/>
                      <a:pt x="1201" y="1801"/>
                      <a:pt x="0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1" name="Google Shape;3871;p32"/>
              <p:cNvSpPr/>
              <p:nvPr/>
            </p:nvSpPr>
            <p:spPr>
              <a:xfrm>
                <a:off x="3378100" y="3512125"/>
                <a:ext cx="105100" cy="101250"/>
              </a:xfrm>
              <a:custGeom>
                <a:rect b="b" l="l" r="r" t="t"/>
                <a:pathLst>
                  <a:path extrusionOk="0" h="4050" w="4204">
                    <a:moveTo>
                      <a:pt x="4170" y="0"/>
                    </a:moveTo>
                    <a:cubicBezTo>
                      <a:pt x="4037" y="701"/>
                      <a:pt x="3870" y="1368"/>
                      <a:pt x="3636" y="2035"/>
                    </a:cubicBezTo>
                    <a:cubicBezTo>
                      <a:pt x="3536" y="2335"/>
                      <a:pt x="3403" y="2702"/>
                      <a:pt x="3303" y="3003"/>
                    </a:cubicBezTo>
                    <a:cubicBezTo>
                      <a:pt x="3203" y="3303"/>
                      <a:pt x="3003" y="3570"/>
                      <a:pt x="2769" y="3603"/>
                    </a:cubicBezTo>
                    <a:cubicBezTo>
                      <a:pt x="2469" y="3603"/>
                      <a:pt x="2202" y="3503"/>
                      <a:pt x="2002" y="3303"/>
                    </a:cubicBezTo>
                    <a:cubicBezTo>
                      <a:pt x="1735" y="3103"/>
                      <a:pt x="1468" y="2869"/>
                      <a:pt x="1235" y="2636"/>
                    </a:cubicBezTo>
                    <a:cubicBezTo>
                      <a:pt x="734" y="2135"/>
                      <a:pt x="334" y="1568"/>
                      <a:pt x="0" y="968"/>
                    </a:cubicBezTo>
                    <a:lnTo>
                      <a:pt x="0" y="968"/>
                    </a:lnTo>
                    <a:cubicBezTo>
                      <a:pt x="201" y="1668"/>
                      <a:pt x="534" y="2302"/>
                      <a:pt x="968" y="2869"/>
                    </a:cubicBezTo>
                    <a:cubicBezTo>
                      <a:pt x="1201" y="3136"/>
                      <a:pt x="1468" y="3403"/>
                      <a:pt x="1735" y="3636"/>
                    </a:cubicBezTo>
                    <a:cubicBezTo>
                      <a:pt x="1868" y="3736"/>
                      <a:pt x="2035" y="3870"/>
                      <a:pt x="2235" y="3937"/>
                    </a:cubicBezTo>
                    <a:cubicBezTo>
                      <a:pt x="2385" y="4012"/>
                      <a:pt x="2536" y="4049"/>
                      <a:pt x="2700" y="4049"/>
                    </a:cubicBezTo>
                    <a:cubicBezTo>
                      <a:pt x="2755" y="4049"/>
                      <a:pt x="2811" y="4045"/>
                      <a:pt x="2869" y="4037"/>
                    </a:cubicBezTo>
                    <a:cubicBezTo>
                      <a:pt x="3103" y="3970"/>
                      <a:pt x="3269" y="3836"/>
                      <a:pt x="3403" y="3670"/>
                    </a:cubicBezTo>
                    <a:cubicBezTo>
                      <a:pt x="3536" y="3503"/>
                      <a:pt x="3603" y="3336"/>
                      <a:pt x="3670" y="3136"/>
                    </a:cubicBezTo>
                    <a:cubicBezTo>
                      <a:pt x="3803" y="2802"/>
                      <a:pt x="3903" y="2469"/>
                      <a:pt x="3970" y="2102"/>
                    </a:cubicBezTo>
                    <a:cubicBezTo>
                      <a:pt x="4137" y="1435"/>
                      <a:pt x="4203" y="701"/>
                      <a:pt x="4170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2" name="Google Shape;3872;p32"/>
              <p:cNvSpPr/>
              <p:nvPr/>
            </p:nvSpPr>
            <p:spPr>
              <a:xfrm>
                <a:off x="2981150" y="2871675"/>
                <a:ext cx="72575" cy="18075"/>
              </a:xfrm>
              <a:custGeom>
                <a:rect b="b" l="l" r="r" t="t"/>
                <a:pathLst>
                  <a:path extrusionOk="0" h="723" w="2903">
                    <a:moveTo>
                      <a:pt x="0" y="0"/>
                    </a:moveTo>
                    <a:lnTo>
                      <a:pt x="0" y="0"/>
                    </a:lnTo>
                    <a:cubicBezTo>
                      <a:pt x="134" y="234"/>
                      <a:pt x="367" y="434"/>
                      <a:pt x="634" y="534"/>
                    </a:cubicBezTo>
                    <a:cubicBezTo>
                      <a:pt x="868" y="601"/>
                      <a:pt x="1135" y="667"/>
                      <a:pt x="1401" y="701"/>
                    </a:cubicBezTo>
                    <a:cubicBezTo>
                      <a:pt x="1512" y="714"/>
                      <a:pt x="1628" y="722"/>
                      <a:pt x="1745" y="722"/>
                    </a:cubicBezTo>
                    <a:cubicBezTo>
                      <a:pt x="1911" y="722"/>
                      <a:pt x="2079" y="706"/>
                      <a:pt x="2235" y="667"/>
                    </a:cubicBezTo>
                    <a:cubicBezTo>
                      <a:pt x="2502" y="601"/>
                      <a:pt x="2736" y="434"/>
                      <a:pt x="2903" y="200"/>
                    </a:cubicBezTo>
                    <a:lnTo>
                      <a:pt x="2903" y="200"/>
                    </a:lnTo>
                    <a:cubicBezTo>
                      <a:pt x="2669" y="267"/>
                      <a:pt x="2402" y="300"/>
                      <a:pt x="2169" y="334"/>
                    </a:cubicBezTo>
                    <a:cubicBezTo>
                      <a:pt x="1935" y="334"/>
                      <a:pt x="1668" y="300"/>
                      <a:pt x="1435" y="267"/>
                    </a:cubicBezTo>
                    <a:lnTo>
                      <a:pt x="701" y="200"/>
                    </a:lnTo>
                    <a:cubicBezTo>
                      <a:pt x="467" y="167"/>
                      <a:pt x="234" y="100"/>
                      <a:pt x="0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3" name="Google Shape;3873;p32"/>
              <p:cNvSpPr/>
              <p:nvPr/>
            </p:nvSpPr>
            <p:spPr>
              <a:xfrm>
                <a:off x="2810200" y="2193100"/>
                <a:ext cx="527050" cy="356150"/>
              </a:xfrm>
              <a:custGeom>
                <a:rect b="b" l="l" r="r" t="t"/>
                <a:pathLst>
                  <a:path extrusionOk="0" h="14246" w="21082">
                    <a:moveTo>
                      <a:pt x="20473" y="1"/>
                    </a:moveTo>
                    <a:cubicBezTo>
                      <a:pt x="20349" y="1"/>
                      <a:pt x="20227" y="19"/>
                      <a:pt x="20115" y="57"/>
                    </a:cubicBezTo>
                    <a:cubicBezTo>
                      <a:pt x="19781" y="157"/>
                      <a:pt x="19481" y="324"/>
                      <a:pt x="19247" y="557"/>
                    </a:cubicBezTo>
                    <a:cubicBezTo>
                      <a:pt x="18780" y="1024"/>
                      <a:pt x="18447" y="1658"/>
                      <a:pt x="18313" y="2325"/>
                    </a:cubicBezTo>
                    <a:cubicBezTo>
                      <a:pt x="18180" y="2959"/>
                      <a:pt x="18013" y="3560"/>
                      <a:pt x="17746" y="4160"/>
                    </a:cubicBezTo>
                    <a:cubicBezTo>
                      <a:pt x="17479" y="4760"/>
                      <a:pt x="17112" y="5294"/>
                      <a:pt x="16679" y="5761"/>
                    </a:cubicBezTo>
                    <a:cubicBezTo>
                      <a:pt x="16245" y="6228"/>
                      <a:pt x="15745" y="6628"/>
                      <a:pt x="15211" y="6962"/>
                    </a:cubicBezTo>
                    <a:cubicBezTo>
                      <a:pt x="14644" y="7262"/>
                      <a:pt x="14044" y="7496"/>
                      <a:pt x="13443" y="7562"/>
                    </a:cubicBezTo>
                    <a:cubicBezTo>
                      <a:pt x="12776" y="7562"/>
                      <a:pt x="12176" y="7429"/>
                      <a:pt x="11575" y="7195"/>
                    </a:cubicBezTo>
                    <a:cubicBezTo>
                      <a:pt x="10993" y="7021"/>
                      <a:pt x="10410" y="6922"/>
                      <a:pt x="9806" y="6922"/>
                    </a:cubicBezTo>
                    <a:cubicBezTo>
                      <a:pt x="9718" y="6922"/>
                      <a:pt x="9629" y="6924"/>
                      <a:pt x="9540" y="6929"/>
                    </a:cubicBezTo>
                    <a:cubicBezTo>
                      <a:pt x="8873" y="6995"/>
                      <a:pt x="8206" y="7162"/>
                      <a:pt x="7572" y="7496"/>
                    </a:cubicBezTo>
                    <a:cubicBezTo>
                      <a:pt x="6972" y="7829"/>
                      <a:pt x="6438" y="8263"/>
                      <a:pt x="6038" y="8830"/>
                    </a:cubicBezTo>
                    <a:cubicBezTo>
                      <a:pt x="5237" y="9964"/>
                      <a:pt x="4870" y="11232"/>
                      <a:pt x="4170" y="12299"/>
                    </a:cubicBezTo>
                    <a:cubicBezTo>
                      <a:pt x="3836" y="12866"/>
                      <a:pt x="3369" y="13300"/>
                      <a:pt x="2836" y="13633"/>
                    </a:cubicBezTo>
                    <a:cubicBezTo>
                      <a:pt x="2569" y="13800"/>
                      <a:pt x="2269" y="13934"/>
                      <a:pt x="1968" y="13967"/>
                    </a:cubicBezTo>
                    <a:cubicBezTo>
                      <a:pt x="1862" y="13991"/>
                      <a:pt x="1751" y="14002"/>
                      <a:pt x="1640" y="14002"/>
                    </a:cubicBezTo>
                    <a:cubicBezTo>
                      <a:pt x="1436" y="14002"/>
                      <a:pt x="1228" y="13965"/>
                      <a:pt x="1034" y="13900"/>
                    </a:cubicBezTo>
                    <a:cubicBezTo>
                      <a:pt x="767" y="13800"/>
                      <a:pt x="534" y="13567"/>
                      <a:pt x="401" y="13300"/>
                    </a:cubicBezTo>
                    <a:cubicBezTo>
                      <a:pt x="267" y="13000"/>
                      <a:pt x="200" y="12666"/>
                      <a:pt x="167" y="12366"/>
                    </a:cubicBezTo>
                    <a:cubicBezTo>
                      <a:pt x="100" y="11699"/>
                      <a:pt x="167" y="11065"/>
                      <a:pt x="367" y="10431"/>
                    </a:cubicBezTo>
                    <a:lnTo>
                      <a:pt x="367" y="10431"/>
                    </a:lnTo>
                    <a:cubicBezTo>
                      <a:pt x="100" y="11032"/>
                      <a:pt x="0" y="11699"/>
                      <a:pt x="67" y="12366"/>
                    </a:cubicBezTo>
                    <a:cubicBezTo>
                      <a:pt x="67" y="12699"/>
                      <a:pt x="134" y="13033"/>
                      <a:pt x="267" y="13367"/>
                    </a:cubicBezTo>
                    <a:cubicBezTo>
                      <a:pt x="401" y="13700"/>
                      <a:pt x="634" y="13967"/>
                      <a:pt x="968" y="14100"/>
                    </a:cubicBezTo>
                    <a:cubicBezTo>
                      <a:pt x="1222" y="14202"/>
                      <a:pt x="1477" y="14246"/>
                      <a:pt x="1747" y="14246"/>
                    </a:cubicBezTo>
                    <a:cubicBezTo>
                      <a:pt x="1830" y="14246"/>
                      <a:pt x="1915" y="14242"/>
                      <a:pt x="2002" y="14234"/>
                    </a:cubicBezTo>
                    <a:cubicBezTo>
                      <a:pt x="2335" y="14167"/>
                      <a:pt x="2669" y="14067"/>
                      <a:pt x="2969" y="13900"/>
                    </a:cubicBezTo>
                    <a:cubicBezTo>
                      <a:pt x="3569" y="13533"/>
                      <a:pt x="4070" y="13066"/>
                      <a:pt x="4437" y="12499"/>
                    </a:cubicBezTo>
                    <a:cubicBezTo>
                      <a:pt x="5237" y="11398"/>
                      <a:pt x="5604" y="10098"/>
                      <a:pt x="6371" y="9097"/>
                    </a:cubicBezTo>
                    <a:cubicBezTo>
                      <a:pt x="7139" y="8063"/>
                      <a:pt x="8306" y="7429"/>
                      <a:pt x="9574" y="7396"/>
                    </a:cubicBezTo>
                    <a:cubicBezTo>
                      <a:pt x="9732" y="7379"/>
                      <a:pt x="9891" y="7371"/>
                      <a:pt x="10049" y="7371"/>
                    </a:cubicBezTo>
                    <a:cubicBezTo>
                      <a:pt x="10524" y="7371"/>
                      <a:pt x="11000" y="7446"/>
                      <a:pt x="11475" y="7596"/>
                    </a:cubicBezTo>
                    <a:cubicBezTo>
                      <a:pt x="12109" y="7829"/>
                      <a:pt x="12776" y="7963"/>
                      <a:pt x="13477" y="7963"/>
                    </a:cubicBezTo>
                    <a:cubicBezTo>
                      <a:pt x="14144" y="7863"/>
                      <a:pt x="14811" y="7629"/>
                      <a:pt x="15378" y="7262"/>
                    </a:cubicBezTo>
                    <a:cubicBezTo>
                      <a:pt x="15978" y="6929"/>
                      <a:pt x="16512" y="6495"/>
                      <a:pt x="16946" y="5995"/>
                    </a:cubicBezTo>
                    <a:cubicBezTo>
                      <a:pt x="17379" y="5494"/>
                      <a:pt x="17746" y="4894"/>
                      <a:pt x="18013" y="4293"/>
                    </a:cubicBezTo>
                    <a:cubicBezTo>
                      <a:pt x="18247" y="3660"/>
                      <a:pt x="18413" y="3026"/>
                      <a:pt x="18547" y="2359"/>
                    </a:cubicBezTo>
                    <a:cubicBezTo>
                      <a:pt x="18614" y="1725"/>
                      <a:pt x="18880" y="1124"/>
                      <a:pt x="19314" y="624"/>
                    </a:cubicBezTo>
                    <a:cubicBezTo>
                      <a:pt x="19548" y="391"/>
                      <a:pt x="19814" y="224"/>
                      <a:pt x="20115" y="124"/>
                    </a:cubicBezTo>
                    <a:cubicBezTo>
                      <a:pt x="20269" y="77"/>
                      <a:pt x="20424" y="52"/>
                      <a:pt x="20576" y="52"/>
                    </a:cubicBezTo>
                    <a:cubicBezTo>
                      <a:pt x="20751" y="52"/>
                      <a:pt x="20921" y="86"/>
                      <a:pt x="21082" y="157"/>
                    </a:cubicBezTo>
                    <a:cubicBezTo>
                      <a:pt x="20894" y="53"/>
                      <a:pt x="20681" y="1"/>
                      <a:pt x="20473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4" name="Google Shape;3874;p32"/>
              <p:cNvSpPr/>
              <p:nvPr/>
            </p:nvSpPr>
            <p:spPr>
              <a:xfrm>
                <a:off x="2771825" y="2363800"/>
                <a:ext cx="448675" cy="273725"/>
              </a:xfrm>
              <a:custGeom>
                <a:rect b="b" l="l" r="r" t="t"/>
                <a:pathLst>
                  <a:path extrusionOk="0" h="10949" w="17947">
                    <a:moveTo>
                      <a:pt x="17947" y="1"/>
                    </a:moveTo>
                    <a:cubicBezTo>
                      <a:pt x="17046" y="668"/>
                      <a:pt x="16212" y="1468"/>
                      <a:pt x="15545" y="2369"/>
                    </a:cubicBezTo>
                    <a:cubicBezTo>
                      <a:pt x="14845" y="3236"/>
                      <a:pt x="14211" y="4170"/>
                      <a:pt x="13477" y="5037"/>
                    </a:cubicBezTo>
                    <a:cubicBezTo>
                      <a:pt x="12810" y="5905"/>
                      <a:pt x="12009" y="6639"/>
                      <a:pt x="11109" y="7272"/>
                    </a:cubicBezTo>
                    <a:cubicBezTo>
                      <a:pt x="10711" y="7578"/>
                      <a:pt x="10258" y="7744"/>
                      <a:pt x="9775" y="7744"/>
                    </a:cubicBezTo>
                    <a:cubicBezTo>
                      <a:pt x="9730" y="7744"/>
                      <a:pt x="9686" y="7742"/>
                      <a:pt x="9641" y="7739"/>
                    </a:cubicBezTo>
                    <a:cubicBezTo>
                      <a:pt x="9266" y="7739"/>
                      <a:pt x="8834" y="7627"/>
                      <a:pt x="8374" y="7627"/>
                    </a:cubicBezTo>
                    <a:cubicBezTo>
                      <a:pt x="8221" y="7627"/>
                      <a:pt x="8065" y="7639"/>
                      <a:pt x="7906" y="7673"/>
                    </a:cubicBezTo>
                    <a:cubicBezTo>
                      <a:pt x="7339" y="7839"/>
                      <a:pt x="6806" y="8140"/>
                      <a:pt x="6372" y="8540"/>
                    </a:cubicBezTo>
                    <a:cubicBezTo>
                      <a:pt x="5972" y="8907"/>
                      <a:pt x="5538" y="9307"/>
                      <a:pt x="5138" y="9641"/>
                    </a:cubicBezTo>
                    <a:cubicBezTo>
                      <a:pt x="4671" y="9941"/>
                      <a:pt x="4204" y="10208"/>
                      <a:pt x="3670" y="10341"/>
                    </a:cubicBezTo>
                    <a:cubicBezTo>
                      <a:pt x="3170" y="10508"/>
                      <a:pt x="2636" y="10608"/>
                      <a:pt x="2102" y="10608"/>
                    </a:cubicBezTo>
                    <a:cubicBezTo>
                      <a:pt x="1569" y="10575"/>
                      <a:pt x="1068" y="10341"/>
                      <a:pt x="735" y="9941"/>
                    </a:cubicBezTo>
                    <a:cubicBezTo>
                      <a:pt x="434" y="9507"/>
                      <a:pt x="234" y="8974"/>
                      <a:pt x="201" y="8440"/>
                    </a:cubicBezTo>
                    <a:cubicBezTo>
                      <a:pt x="201" y="7906"/>
                      <a:pt x="301" y="7339"/>
                      <a:pt x="501" y="6839"/>
                    </a:cubicBezTo>
                    <a:cubicBezTo>
                      <a:pt x="701" y="6305"/>
                      <a:pt x="935" y="5805"/>
                      <a:pt x="1168" y="5304"/>
                    </a:cubicBezTo>
                    <a:lnTo>
                      <a:pt x="1168" y="5304"/>
                    </a:lnTo>
                    <a:cubicBezTo>
                      <a:pt x="601" y="6238"/>
                      <a:pt x="1" y="7272"/>
                      <a:pt x="1" y="8440"/>
                    </a:cubicBezTo>
                    <a:cubicBezTo>
                      <a:pt x="1" y="9040"/>
                      <a:pt x="201" y="9607"/>
                      <a:pt x="535" y="10108"/>
                    </a:cubicBezTo>
                    <a:cubicBezTo>
                      <a:pt x="901" y="10575"/>
                      <a:pt x="1469" y="10908"/>
                      <a:pt x="2069" y="10942"/>
                    </a:cubicBezTo>
                    <a:cubicBezTo>
                      <a:pt x="2142" y="10946"/>
                      <a:pt x="2216" y="10948"/>
                      <a:pt x="2290" y="10948"/>
                    </a:cubicBezTo>
                    <a:cubicBezTo>
                      <a:pt x="2791" y="10948"/>
                      <a:pt x="3310" y="10853"/>
                      <a:pt x="3804" y="10708"/>
                    </a:cubicBezTo>
                    <a:cubicBezTo>
                      <a:pt x="4337" y="10541"/>
                      <a:pt x="4871" y="10275"/>
                      <a:pt x="5371" y="9941"/>
                    </a:cubicBezTo>
                    <a:cubicBezTo>
                      <a:pt x="5838" y="9607"/>
                      <a:pt x="6239" y="9207"/>
                      <a:pt x="6672" y="8874"/>
                    </a:cubicBezTo>
                    <a:cubicBezTo>
                      <a:pt x="7039" y="8507"/>
                      <a:pt x="7506" y="8240"/>
                      <a:pt x="8040" y="8106"/>
                    </a:cubicBezTo>
                    <a:cubicBezTo>
                      <a:pt x="8170" y="8069"/>
                      <a:pt x="8305" y="8055"/>
                      <a:pt x="8445" y="8055"/>
                    </a:cubicBezTo>
                    <a:cubicBezTo>
                      <a:pt x="8809" y="8055"/>
                      <a:pt x="9208" y="8149"/>
                      <a:pt x="9641" y="8173"/>
                    </a:cubicBezTo>
                    <a:cubicBezTo>
                      <a:pt x="9941" y="8173"/>
                      <a:pt x="10241" y="8140"/>
                      <a:pt x="10542" y="8040"/>
                    </a:cubicBezTo>
                    <a:cubicBezTo>
                      <a:pt x="10809" y="7906"/>
                      <a:pt x="11075" y="7773"/>
                      <a:pt x="11309" y="7606"/>
                    </a:cubicBezTo>
                    <a:cubicBezTo>
                      <a:pt x="12276" y="6972"/>
                      <a:pt x="13110" y="6172"/>
                      <a:pt x="13777" y="5238"/>
                    </a:cubicBezTo>
                    <a:cubicBezTo>
                      <a:pt x="14478" y="4337"/>
                      <a:pt x="15078" y="3403"/>
                      <a:pt x="15712" y="2502"/>
                    </a:cubicBezTo>
                    <a:cubicBezTo>
                      <a:pt x="16346" y="1568"/>
                      <a:pt x="17113" y="734"/>
                      <a:pt x="17947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5" name="Google Shape;3875;p32"/>
              <p:cNvSpPr/>
              <p:nvPr/>
            </p:nvSpPr>
            <p:spPr>
              <a:xfrm>
                <a:off x="2862725" y="2569775"/>
                <a:ext cx="196850" cy="177125"/>
              </a:xfrm>
              <a:custGeom>
                <a:rect b="b" l="l" r="r" t="t"/>
                <a:pathLst>
                  <a:path extrusionOk="0" h="7085" w="7874">
                    <a:moveTo>
                      <a:pt x="7873" y="1"/>
                    </a:moveTo>
                    <a:lnTo>
                      <a:pt x="7873" y="1"/>
                    </a:lnTo>
                    <a:cubicBezTo>
                      <a:pt x="6939" y="401"/>
                      <a:pt x="6172" y="1102"/>
                      <a:pt x="5671" y="2002"/>
                    </a:cubicBezTo>
                    <a:cubicBezTo>
                      <a:pt x="5405" y="2469"/>
                      <a:pt x="5238" y="2936"/>
                      <a:pt x="5138" y="3470"/>
                    </a:cubicBezTo>
                    <a:cubicBezTo>
                      <a:pt x="5038" y="3937"/>
                      <a:pt x="4904" y="4404"/>
                      <a:pt x="4704" y="4871"/>
                    </a:cubicBezTo>
                    <a:cubicBezTo>
                      <a:pt x="4304" y="5738"/>
                      <a:pt x="3537" y="6405"/>
                      <a:pt x="2636" y="6672"/>
                    </a:cubicBezTo>
                    <a:cubicBezTo>
                      <a:pt x="2414" y="6733"/>
                      <a:pt x="2188" y="6763"/>
                      <a:pt x="1965" y="6763"/>
                    </a:cubicBezTo>
                    <a:cubicBezTo>
                      <a:pt x="1215" y="6763"/>
                      <a:pt x="489" y="6429"/>
                      <a:pt x="1" y="5838"/>
                    </a:cubicBezTo>
                    <a:lnTo>
                      <a:pt x="1" y="5838"/>
                    </a:lnTo>
                    <a:cubicBezTo>
                      <a:pt x="481" y="6629"/>
                      <a:pt x="1319" y="7085"/>
                      <a:pt x="2213" y="7085"/>
                    </a:cubicBezTo>
                    <a:cubicBezTo>
                      <a:pt x="2375" y="7085"/>
                      <a:pt x="2539" y="7070"/>
                      <a:pt x="2703" y="7039"/>
                    </a:cubicBezTo>
                    <a:cubicBezTo>
                      <a:pt x="3236" y="6939"/>
                      <a:pt x="3703" y="6672"/>
                      <a:pt x="4137" y="6339"/>
                    </a:cubicBezTo>
                    <a:cubicBezTo>
                      <a:pt x="4537" y="5972"/>
                      <a:pt x="4838" y="5538"/>
                      <a:pt x="5071" y="5071"/>
                    </a:cubicBezTo>
                    <a:cubicBezTo>
                      <a:pt x="5305" y="4604"/>
                      <a:pt x="5438" y="4104"/>
                      <a:pt x="5505" y="3570"/>
                    </a:cubicBezTo>
                    <a:cubicBezTo>
                      <a:pt x="5605" y="3103"/>
                      <a:pt x="5738" y="2636"/>
                      <a:pt x="5938" y="2202"/>
                    </a:cubicBezTo>
                    <a:cubicBezTo>
                      <a:pt x="6372" y="1302"/>
                      <a:pt x="7039" y="534"/>
                      <a:pt x="7873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6" name="Google Shape;3876;p32"/>
              <p:cNvSpPr/>
              <p:nvPr/>
            </p:nvSpPr>
            <p:spPr>
              <a:xfrm>
                <a:off x="3333900" y="2195350"/>
                <a:ext cx="435325" cy="151575"/>
              </a:xfrm>
              <a:custGeom>
                <a:rect b="b" l="l" r="r" t="t"/>
                <a:pathLst>
                  <a:path extrusionOk="0" h="6063" w="17413">
                    <a:moveTo>
                      <a:pt x="1" y="0"/>
                    </a:moveTo>
                    <a:lnTo>
                      <a:pt x="1" y="0"/>
                    </a:lnTo>
                    <a:cubicBezTo>
                      <a:pt x="734" y="601"/>
                      <a:pt x="1201" y="1401"/>
                      <a:pt x="1869" y="2102"/>
                    </a:cubicBezTo>
                    <a:cubicBezTo>
                      <a:pt x="2536" y="2736"/>
                      <a:pt x="3303" y="3303"/>
                      <a:pt x="4137" y="3770"/>
                    </a:cubicBezTo>
                    <a:cubicBezTo>
                      <a:pt x="4971" y="4203"/>
                      <a:pt x="5905" y="4470"/>
                      <a:pt x="6872" y="4504"/>
                    </a:cubicBezTo>
                    <a:cubicBezTo>
                      <a:pt x="7339" y="4504"/>
                      <a:pt x="7839" y="4470"/>
                      <a:pt x="8306" y="4404"/>
                    </a:cubicBezTo>
                    <a:cubicBezTo>
                      <a:pt x="8740" y="4303"/>
                      <a:pt x="9207" y="4270"/>
                      <a:pt x="9641" y="4237"/>
                    </a:cubicBezTo>
                    <a:cubicBezTo>
                      <a:pt x="9685" y="4233"/>
                      <a:pt x="9729" y="4232"/>
                      <a:pt x="9773" y="4232"/>
                    </a:cubicBezTo>
                    <a:cubicBezTo>
                      <a:pt x="10162" y="4232"/>
                      <a:pt x="10542" y="4361"/>
                      <a:pt x="10842" y="4570"/>
                    </a:cubicBezTo>
                    <a:cubicBezTo>
                      <a:pt x="11209" y="4837"/>
                      <a:pt x="11575" y="5104"/>
                      <a:pt x="11942" y="5404"/>
                    </a:cubicBezTo>
                    <a:cubicBezTo>
                      <a:pt x="12309" y="5738"/>
                      <a:pt x="12776" y="5971"/>
                      <a:pt x="13243" y="6038"/>
                    </a:cubicBezTo>
                    <a:cubicBezTo>
                      <a:pt x="13365" y="6054"/>
                      <a:pt x="13486" y="6063"/>
                      <a:pt x="13607" y="6063"/>
                    </a:cubicBezTo>
                    <a:cubicBezTo>
                      <a:pt x="13985" y="6063"/>
                      <a:pt x="14357" y="5981"/>
                      <a:pt x="14711" y="5805"/>
                    </a:cubicBezTo>
                    <a:cubicBezTo>
                      <a:pt x="15578" y="5371"/>
                      <a:pt x="16245" y="4637"/>
                      <a:pt x="16646" y="3770"/>
                    </a:cubicBezTo>
                    <a:cubicBezTo>
                      <a:pt x="16879" y="3369"/>
                      <a:pt x="17079" y="2936"/>
                      <a:pt x="17246" y="2502"/>
                    </a:cubicBezTo>
                    <a:cubicBezTo>
                      <a:pt x="17413" y="2035"/>
                      <a:pt x="17413" y="1568"/>
                      <a:pt x="17246" y="1101"/>
                    </a:cubicBezTo>
                    <a:lnTo>
                      <a:pt x="17246" y="1101"/>
                    </a:lnTo>
                    <a:cubicBezTo>
                      <a:pt x="17380" y="1568"/>
                      <a:pt x="17346" y="2035"/>
                      <a:pt x="17146" y="2469"/>
                    </a:cubicBezTo>
                    <a:cubicBezTo>
                      <a:pt x="16946" y="2869"/>
                      <a:pt x="16712" y="3269"/>
                      <a:pt x="16479" y="3670"/>
                    </a:cubicBezTo>
                    <a:cubicBezTo>
                      <a:pt x="16079" y="4470"/>
                      <a:pt x="15412" y="5104"/>
                      <a:pt x="14578" y="5504"/>
                    </a:cubicBezTo>
                    <a:cubicBezTo>
                      <a:pt x="14281" y="5628"/>
                      <a:pt x="13966" y="5697"/>
                      <a:pt x="13659" y="5697"/>
                    </a:cubicBezTo>
                    <a:cubicBezTo>
                      <a:pt x="13552" y="5697"/>
                      <a:pt x="13447" y="5688"/>
                      <a:pt x="13343" y="5671"/>
                    </a:cubicBezTo>
                    <a:cubicBezTo>
                      <a:pt x="12910" y="5571"/>
                      <a:pt x="12509" y="5371"/>
                      <a:pt x="12209" y="5104"/>
                    </a:cubicBezTo>
                    <a:cubicBezTo>
                      <a:pt x="11842" y="4804"/>
                      <a:pt x="11509" y="4470"/>
                      <a:pt x="11108" y="4203"/>
                    </a:cubicBezTo>
                    <a:cubicBezTo>
                      <a:pt x="10875" y="4070"/>
                      <a:pt x="10641" y="3937"/>
                      <a:pt x="10408" y="3870"/>
                    </a:cubicBezTo>
                    <a:cubicBezTo>
                      <a:pt x="10174" y="3803"/>
                      <a:pt x="9908" y="3770"/>
                      <a:pt x="9674" y="3770"/>
                    </a:cubicBezTo>
                    <a:cubicBezTo>
                      <a:pt x="9207" y="3803"/>
                      <a:pt x="8707" y="3870"/>
                      <a:pt x="8273" y="3970"/>
                    </a:cubicBezTo>
                    <a:cubicBezTo>
                      <a:pt x="7806" y="4037"/>
                      <a:pt x="7372" y="4070"/>
                      <a:pt x="6905" y="4070"/>
                    </a:cubicBezTo>
                    <a:cubicBezTo>
                      <a:pt x="6005" y="4070"/>
                      <a:pt x="5104" y="3836"/>
                      <a:pt x="4304" y="3436"/>
                    </a:cubicBezTo>
                    <a:cubicBezTo>
                      <a:pt x="3470" y="3036"/>
                      <a:pt x="2702" y="2536"/>
                      <a:pt x="2035" y="1902"/>
                    </a:cubicBezTo>
                    <a:cubicBezTo>
                      <a:pt x="1335" y="1301"/>
                      <a:pt x="801" y="501"/>
                      <a:pt x="1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7" name="Google Shape;3877;p32"/>
              <p:cNvSpPr/>
              <p:nvPr/>
            </p:nvSpPr>
            <p:spPr>
              <a:xfrm>
                <a:off x="3664125" y="2350450"/>
                <a:ext cx="132625" cy="47650"/>
              </a:xfrm>
              <a:custGeom>
                <a:rect b="b" l="l" r="r" t="t"/>
                <a:pathLst>
                  <a:path extrusionOk="0" h="1906" w="5305">
                    <a:moveTo>
                      <a:pt x="1" y="1"/>
                    </a:moveTo>
                    <a:lnTo>
                      <a:pt x="1" y="1"/>
                    </a:lnTo>
                    <a:cubicBezTo>
                      <a:pt x="201" y="535"/>
                      <a:pt x="535" y="1035"/>
                      <a:pt x="968" y="1368"/>
                    </a:cubicBezTo>
                    <a:cubicBezTo>
                      <a:pt x="1371" y="1709"/>
                      <a:pt x="1917" y="1906"/>
                      <a:pt x="2446" y="1906"/>
                    </a:cubicBezTo>
                    <a:cubicBezTo>
                      <a:pt x="2487" y="1906"/>
                      <a:pt x="2529" y="1905"/>
                      <a:pt x="2569" y="1902"/>
                    </a:cubicBezTo>
                    <a:cubicBezTo>
                      <a:pt x="2870" y="1869"/>
                      <a:pt x="3170" y="1769"/>
                      <a:pt x="3403" y="1635"/>
                    </a:cubicBezTo>
                    <a:cubicBezTo>
                      <a:pt x="3637" y="1469"/>
                      <a:pt x="3870" y="1302"/>
                      <a:pt x="4071" y="1135"/>
                    </a:cubicBezTo>
                    <a:cubicBezTo>
                      <a:pt x="4237" y="1002"/>
                      <a:pt x="4471" y="901"/>
                      <a:pt x="4704" y="868"/>
                    </a:cubicBezTo>
                    <a:cubicBezTo>
                      <a:pt x="4971" y="868"/>
                      <a:pt x="5205" y="1002"/>
                      <a:pt x="5305" y="1235"/>
                    </a:cubicBezTo>
                    <a:cubicBezTo>
                      <a:pt x="5271" y="935"/>
                      <a:pt x="5038" y="701"/>
                      <a:pt x="4738" y="668"/>
                    </a:cubicBezTo>
                    <a:cubicBezTo>
                      <a:pt x="4688" y="662"/>
                      <a:pt x="4638" y="660"/>
                      <a:pt x="4588" y="660"/>
                    </a:cubicBezTo>
                    <a:cubicBezTo>
                      <a:pt x="4338" y="660"/>
                      <a:pt x="4093" y="729"/>
                      <a:pt x="3870" y="868"/>
                    </a:cubicBezTo>
                    <a:cubicBezTo>
                      <a:pt x="3637" y="1002"/>
                      <a:pt x="3437" y="1168"/>
                      <a:pt x="3203" y="1268"/>
                    </a:cubicBezTo>
                    <a:cubicBezTo>
                      <a:pt x="3003" y="1368"/>
                      <a:pt x="2770" y="1435"/>
                      <a:pt x="2536" y="1469"/>
                    </a:cubicBezTo>
                    <a:cubicBezTo>
                      <a:pt x="2486" y="1472"/>
                      <a:pt x="2435" y="1474"/>
                      <a:pt x="2385" y="1474"/>
                    </a:cubicBezTo>
                    <a:cubicBezTo>
                      <a:pt x="1936" y="1474"/>
                      <a:pt x="1495" y="1342"/>
                      <a:pt x="1135" y="1102"/>
                    </a:cubicBezTo>
                    <a:cubicBezTo>
                      <a:pt x="701" y="801"/>
                      <a:pt x="335" y="434"/>
                      <a:pt x="1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8" name="Google Shape;3878;p32"/>
              <p:cNvSpPr/>
              <p:nvPr/>
            </p:nvSpPr>
            <p:spPr>
              <a:xfrm>
                <a:off x="3713350" y="2405500"/>
                <a:ext cx="71725" cy="45900"/>
              </a:xfrm>
              <a:custGeom>
                <a:rect b="b" l="l" r="r" t="t"/>
                <a:pathLst>
                  <a:path extrusionOk="0" h="1836" w="2869">
                    <a:moveTo>
                      <a:pt x="33" y="0"/>
                    </a:moveTo>
                    <a:cubicBezTo>
                      <a:pt x="0" y="334"/>
                      <a:pt x="133" y="701"/>
                      <a:pt x="400" y="901"/>
                    </a:cubicBezTo>
                    <a:cubicBezTo>
                      <a:pt x="634" y="1135"/>
                      <a:pt x="967" y="1268"/>
                      <a:pt x="1334" y="1268"/>
                    </a:cubicBezTo>
                    <a:cubicBezTo>
                      <a:pt x="1601" y="1268"/>
                      <a:pt x="1901" y="1301"/>
                      <a:pt x="2168" y="1368"/>
                    </a:cubicBezTo>
                    <a:cubicBezTo>
                      <a:pt x="2468" y="1401"/>
                      <a:pt x="2702" y="1602"/>
                      <a:pt x="2835" y="1835"/>
                    </a:cubicBezTo>
                    <a:cubicBezTo>
                      <a:pt x="2869" y="1668"/>
                      <a:pt x="2802" y="1501"/>
                      <a:pt x="2702" y="1368"/>
                    </a:cubicBezTo>
                    <a:cubicBezTo>
                      <a:pt x="2602" y="1235"/>
                      <a:pt x="2468" y="1135"/>
                      <a:pt x="2302" y="1034"/>
                    </a:cubicBezTo>
                    <a:cubicBezTo>
                      <a:pt x="2001" y="901"/>
                      <a:pt x="1701" y="834"/>
                      <a:pt x="1368" y="834"/>
                    </a:cubicBezTo>
                    <a:cubicBezTo>
                      <a:pt x="1101" y="834"/>
                      <a:pt x="834" y="768"/>
                      <a:pt x="600" y="634"/>
                    </a:cubicBezTo>
                    <a:cubicBezTo>
                      <a:pt x="334" y="501"/>
                      <a:pt x="133" y="267"/>
                      <a:pt x="33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9" name="Google Shape;3879;p32"/>
              <p:cNvSpPr/>
              <p:nvPr/>
            </p:nvSpPr>
            <p:spPr>
              <a:xfrm>
                <a:off x="3718350" y="2453875"/>
                <a:ext cx="15850" cy="69225"/>
              </a:xfrm>
              <a:custGeom>
                <a:rect b="b" l="l" r="r" t="t"/>
                <a:pathLst>
                  <a:path extrusionOk="0" h="2769" w="634">
                    <a:moveTo>
                      <a:pt x="34" y="0"/>
                    </a:moveTo>
                    <a:lnTo>
                      <a:pt x="34" y="0"/>
                    </a:lnTo>
                    <a:cubicBezTo>
                      <a:pt x="0" y="467"/>
                      <a:pt x="0" y="934"/>
                      <a:pt x="100" y="1401"/>
                    </a:cubicBezTo>
                    <a:cubicBezTo>
                      <a:pt x="167" y="1868"/>
                      <a:pt x="300" y="2335"/>
                      <a:pt x="534" y="2769"/>
                    </a:cubicBezTo>
                    <a:cubicBezTo>
                      <a:pt x="601" y="2302"/>
                      <a:pt x="634" y="1801"/>
                      <a:pt x="534" y="1334"/>
                    </a:cubicBezTo>
                    <a:cubicBezTo>
                      <a:pt x="467" y="867"/>
                      <a:pt x="300" y="400"/>
                      <a:pt x="34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0" name="Google Shape;3880;p32"/>
              <p:cNvSpPr/>
              <p:nvPr/>
            </p:nvSpPr>
            <p:spPr>
              <a:xfrm>
                <a:off x="2936125" y="2742400"/>
                <a:ext cx="93425" cy="71750"/>
              </a:xfrm>
              <a:custGeom>
                <a:rect b="b" l="l" r="r" t="t"/>
                <a:pathLst>
                  <a:path extrusionOk="0" h="2870" w="3737">
                    <a:moveTo>
                      <a:pt x="200" y="1"/>
                    </a:moveTo>
                    <a:lnTo>
                      <a:pt x="200" y="1"/>
                    </a:lnTo>
                    <a:cubicBezTo>
                      <a:pt x="67" y="201"/>
                      <a:pt x="0" y="434"/>
                      <a:pt x="0" y="668"/>
                    </a:cubicBezTo>
                    <a:cubicBezTo>
                      <a:pt x="0" y="901"/>
                      <a:pt x="34" y="1135"/>
                      <a:pt x="134" y="1368"/>
                    </a:cubicBezTo>
                    <a:cubicBezTo>
                      <a:pt x="234" y="1835"/>
                      <a:pt x="534" y="2269"/>
                      <a:pt x="968" y="2536"/>
                    </a:cubicBezTo>
                    <a:cubicBezTo>
                      <a:pt x="1168" y="2669"/>
                      <a:pt x="1401" y="2736"/>
                      <a:pt x="1668" y="2803"/>
                    </a:cubicBezTo>
                    <a:cubicBezTo>
                      <a:pt x="1902" y="2836"/>
                      <a:pt x="2135" y="2836"/>
                      <a:pt x="2369" y="2869"/>
                    </a:cubicBezTo>
                    <a:cubicBezTo>
                      <a:pt x="2635" y="2836"/>
                      <a:pt x="2869" y="2803"/>
                      <a:pt x="3102" y="2703"/>
                    </a:cubicBezTo>
                    <a:cubicBezTo>
                      <a:pt x="3369" y="2603"/>
                      <a:pt x="3603" y="2402"/>
                      <a:pt x="3703" y="2136"/>
                    </a:cubicBezTo>
                    <a:cubicBezTo>
                      <a:pt x="3736" y="2069"/>
                      <a:pt x="3736" y="2002"/>
                      <a:pt x="3703" y="1935"/>
                    </a:cubicBezTo>
                    <a:cubicBezTo>
                      <a:pt x="3666" y="1880"/>
                      <a:pt x="3609" y="1856"/>
                      <a:pt x="3549" y="1856"/>
                    </a:cubicBezTo>
                    <a:cubicBezTo>
                      <a:pt x="3499" y="1856"/>
                      <a:pt x="3448" y="1872"/>
                      <a:pt x="3403" y="1902"/>
                    </a:cubicBezTo>
                    <a:cubicBezTo>
                      <a:pt x="3329" y="1957"/>
                      <a:pt x="3246" y="1982"/>
                      <a:pt x="3157" y="1982"/>
                    </a:cubicBezTo>
                    <a:cubicBezTo>
                      <a:pt x="3086" y="1982"/>
                      <a:pt x="3011" y="1965"/>
                      <a:pt x="2936" y="1935"/>
                    </a:cubicBezTo>
                    <a:cubicBezTo>
                      <a:pt x="2735" y="1869"/>
                      <a:pt x="2602" y="1702"/>
                      <a:pt x="2535" y="1535"/>
                    </a:cubicBezTo>
                    <a:cubicBezTo>
                      <a:pt x="2469" y="1335"/>
                      <a:pt x="2435" y="1101"/>
                      <a:pt x="2502" y="901"/>
                    </a:cubicBezTo>
                    <a:cubicBezTo>
                      <a:pt x="2502" y="668"/>
                      <a:pt x="2635" y="468"/>
                      <a:pt x="2836" y="368"/>
                    </a:cubicBezTo>
                    <a:lnTo>
                      <a:pt x="2836" y="368"/>
                    </a:lnTo>
                    <a:cubicBezTo>
                      <a:pt x="2569" y="401"/>
                      <a:pt x="2402" y="634"/>
                      <a:pt x="2369" y="868"/>
                    </a:cubicBezTo>
                    <a:cubicBezTo>
                      <a:pt x="2268" y="1101"/>
                      <a:pt x="2268" y="1368"/>
                      <a:pt x="2335" y="1602"/>
                    </a:cubicBezTo>
                    <a:cubicBezTo>
                      <a:pt x="2402" y="1869"/>
                      <a:pt x="2569" y="2102"/>
                      <a:pt x="2836" y="2236"/>
                    </a:cubicBezTo>
                    <a:cubicBezTo>
                      <a:pt x="2863" y="2251"/>
                      <a:pt x="2892" y="2265"/>
                      <a:pt x="2922" y="2277"/>
                    </a:cubicBezTo>
                    <a:lnTo>
                      <a:pt x="2922" y="2277"/>
                    </a:lnTo>
                    <a:cubicBezTo>
                      <a:pt x="2758" y="2371"/>
                      <a:pt x="2563" y="2402"/>
                      <a:pt x="2369" y="2402"/>
                    </a:cubicBezTo>
                    <a:cubicBezTo>
                      <a:pt x="1935" y="2402"/>
                      <a:pt x="1535" y="2336"/>
                      <a:pt x="1134" y="2169"/>
                    </a:cubicBezTo>
                    <a:cubicBezTo>
                      <a:pt x="801" y="1969"/>
                      <a:pt x="534" y="1635"/>
                      <a:pt x="367" y="1235"/>
                    </a:cubicBezTo>
                    <a:cubicBezTo>
                      <a:pt x="134" y="868"/>
                      <a:pt x="67" y="434"/>
                      <a:pt x="200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1" name="Google Shape;3881;p32"/>
              <p:cNvSpPr/>
              <p:nvPr/>
            </p:nvSpPr>
            <p:spPr>
              <a:xfrm>
                <a:off x="2821875" y="2131975"/>
                <a:ext cx="910500" cy="341325"/>
              </a:xfrm>
              <a:custGeom>
                <a:rect b="b" l="l" r="r" t="t"/>
                <a:pathLst>
                  <a:path extrusionOk="0" h="13653" w="36420">
                    <a:moveTo>
                      <a:pt x="36393" y="801"/>
                    </a:moveTo>
                    <a:lnTo>
                      <a:pt x="36393" y="801"/>
                    </a:lnTo>
                    <a:cubicBezTo>
                      <a:pt x="36394" y="823"/>
                      <a:pt x="36396" y="844"/>
                      <a:pt x="36397" y="866"/>
                    </a:cubicBezTo>
                    <a:lnTo>
                      <a:pt x="36397" y="866"/>
                    </a:lnTo>
                    <a:cubicBezTo>
                      <a:pt x="36396" y="844"/>
                      <a:pt x="36395" y="822"/>
                      <a:pt x="36393" y="801"/>
                    </a:cubicBezTo>
                    <a:close/>
                    <a:moveTo>
                      <a:pt x="20673" y="0"/>
                    </a:moveTo>
                    <a:cubicBezTo>
                      <a:pt x="20485" y="0"/>
                      <a:pt x="20292" y="45"/>
                      <a:pt x="20115" y="134"/>
                    </a:cubicBezTo>
                    <a:cubicBezTo>
                      <a:pt x="19914" y="267"/>
                      <a:pt x="19714" y="434"/>
                      <a:pt x="19548" y="601"/>
                    </a:cubicBezTo>
                    <a:cubicBezTo>
                      <a:pt x="19347" y="801"/>
                      <a:pt x="19214" y="1001"/>
                      <a:pt x="19081" y="1201"/>
                    </a:cubicBezTo>
                    <a:cubicBezTo>
                      <a:pt x="19018" y="1325"/>
                      <a:pt x="18971" y="1457"/>
                      <a:pt x="18941" y="1588"/>
                    </a:cubicBezTo>
                    <a:lnTo>
                      <a:pt x="18941" y="1588"/>
                    </a:lnTo>
                    <a:cubicBezTo>
                      <a:pt x="18599" y="1357"/>
                      <a:pt x="18198" y="1217"/>
                      <a:pt x="17780" y="1168"/>
                    </a:cubicBezTo>
                    <a:cubicBezTo>
                      <a:pt x="17635" y="1142"/>
                      <a:pt x="17490" y="1130"/>
                      <a:pt x="17346" y="1130"/>
                    </a:cubicBezTo>
                    <a:cubicBezTo>
                      <a:pt x="16927" y="1130"/>
                      <a:pt x="16518" y="1236"/>
                      <a:pt x="16145" y="1435"/>
                    </a:cubicBezTo>
                    <a:cubicBezTo>
                      <a:pt x="15645" y="1701"/>
                      <a:pt x="15244" y="2102"/>
                      <a:pt x="14978" y="2602"/>
                    </a:cubicBezTo>
                    <a:cubicBezTo>
                      <a:pt x="14711" y="3069"/>
                      <a:pt x="14577" y="3603"/>
                      <a:pt x="14377" y="4036"/>
                    </a:cubicBezTo>
                    <a:cubicBezTo>
                      <a:pt x="13910" y="4937"/>
                      <a:pt x="13176" y="5638"/>
                      <a:pt x="12242" y="6038"/>
                    </a:cubicBezTo>
                    <a:cubicBezTo>
                      <a:pt x="11308" y="6438"/>
                      <a:pt x="10341" y="6738"/>
                      <a:pt x="9340" y="6972"/>
                    </a:cubicBezTo>
                    <a:cubicBezTo>
                      <a:pt x="8306" y="7172"/>
                      <a:pt x="7305" y="7506"/>
                      <a:pt x="6371" y="7973"/>
                    </a:cubicBezTo>
                    <a:cubicBezTo>
                      <a:pt x="5904" y="8239"/>
                      <a:pt x="5471" y="8573"/>
                      <a:pt x="5104" y="8940"/>
                    </a:cubicBezTo>
                    <a:cubicBezTo>
                      <a:pt x="4770" y="9340"/>
                      <a:pt x="4470" y="9774"/>
                      <a:pt x="4237" y="10274"/>
                    </a:cubicBezTo>
                    <a:cubicBezTo>
                      <a:pt x="4003" y="10708"/>
                      <a:pt x="3770" y="11208"/>
                      <a:pt x="3503" y="11609"/>
                    </a:cubicBezTo>
                    <a:cubicBezTo>
                      <a:pt x="3236" y="12042"/>
                      <a:pt x="2936" y="12476"/>
                      <a:pt x="2569" y="12809"/>
                    </a:cubicBezTo>
                    <a:cubicBezTo>
                      <a:pt x="2202" y="13210"/>
                      <a:pt x="1768" y="13477"/>
                      <a:pt x="1268" y="13577"/>
                    </a:cubicBezTo>
                    <a:cubicBezTo>
                      <a:pt x="1193" y="13591"/>
                      <a:pt x="1119" y="13597"/>
                      <a:pt x="1046" y="13597"/>
                    </a:cubicBezTo>
                    <a:cubicBezTo>
                      <a:pt x="599" y="13597"/>
                      <a:pt x="201" y="13340"/>
                      <a:pt x="0" y="12909"/>
                    </a:cubicBezTo>
                    <a:lnTo>
                      <a:pt x="0" y="12909"/>
                    </a:lnTo>
                    <a:cubicBezTo>
                      <a:pt x="182" y="13363"/>
                      <a:pt x="638" y="13653"/>
                      <a:pt x="1119" y="13653"/>
                    </a:cubicBezTo>
                    <a:cubicBezTo>
                      <a:pt x="1169" y="13653"/>
                      <a:pt x="1218" y="13650"/>
                      <a:pt x="1268" y="13643"/>
                    </a:cubicBezTo>
                    <a:cubicBezTo>
                      <a:pt x="1768" y="13543"/>
                      <a:pt x="2269" y="13310"/>
                      <a:pt x="2635" y="12909"/>
                    </a:cubicBezTo>
                    <a:cubicBezTo>
                      <a:pt x="3002" y="12543"/>
                      <a:pt x="3336" y="12142"/>
                      <a:pt x="3636" y="11709"/>
                    </a:cubicBezTo>
                    <a:cubicBezTo>
                      <a:pt x="3936" y="11275"/>
                      <a:pt x="4170" y="10808"/>
                      <a:pt x="4403" y="10374"/>
                    </a:cubicBezTo>
                    <a:cubicBezTo>
                      <a:pt x="4637" y="9907"/>
                      <a:pt x="4937" y="9507"/>
                      <a:pt x="5271" y="9107"/>
                    </a:cubicBezTo>
                    <a:cubicBezTo>
                      <a:pt x="5638" y="8773"/>
                      <a:pt x="6038" y="8473"/>
                      <a:pt x="6505" y="8239"/>
                    </a:cubicBezTo>
                    <a:cubicBezTo>
                      <a:pt x="7439" y="7772"/>
                      <a:pt x="8406" y="7472"/>
                      <a:pt x="9407" y="7272"/>
                    </a:cubicBezTo>
                    <a:cubicBezTo>
                      <a:pt x="10441" y="7105"/>
                      <a:pt x="11442" y="6772"/>
                      <a:pt x="12409" y="6371"/>
                    </a:cubicBezTo>
                    <a:cubicBezTo>
                      <a:pt x="13410" y="5938"/>
                      <a:pt x="14244" y="5171"/>
                      <a:pt x="14744" y="4203"/>
                    </a:cubicBezTo>
                    <a:cubicBezTo>
                      <a:pt x="14978" y="3703"/>
                      <a:pt x="15111" y="3203"/>
                      <a:pt x="15345" y="2769"/>
                    </a:cubicBezTo>
                    <a:cubicBezTo>
                      <a:pt x="15780" y="1976"/>
                      <a:pt x="16581" y="1549"/>
                      <a:pt x="17404" y="1549"/>
                    </a:cubicBezTo>
                    <a:cubicBezTo>
                      <a:pt x="17967" y="1549"/>
                      <a:pt x="18540" y="1749"/>
                      <a:pt x="19014" y="2168"/>
                    </a:cubicBezTo>
                    <a:cubicBezTo>
                      <a:pt x="19037" y="2192"/>
                      <a:pt x="19078" y="2216"/>
                      <a:pt x="19123" y="2216"/>
                    </a:cubicBezTo>
                    <a:cubicBezTo>
                      <a:pt x="19142" y="2216"/>
                      <a:pt x="19161" y="2212"/>
                      <a:pt x="19181" y="2202"/>
                    </a:cubicBezTo>
                    <a:cubicBezTo>
                      <a:pt x="19281" y="2202"/>
                      <a:pt x="19381" y="2068"/>
                      <a:pt x="19347" y="1968"/>
                    </a:cubicBezTo>
                    <a:cubicBezTo>
                      <a:pt x="19347" y="1568"/>
                      <a:pt x="19514" y="1168"/>
                      <a:pt x="19848" y="901"/>
                    </a:cubicBezTo>
                    <a:cubicBezTo>
                      <a:pt x="19981" y="734"/>
                      <a:pt x="20148" y="601"/>
                      <a:pt x="20315" y="501"/>
                    </a:cubicBezTo>
                    <a:cubicBezTo>
                      <a:pt x="20422" y="436"/>
                      <a:pt x="20544" y="399"/>
                      <a:pt x="20671" y="399"/>
                    </a:cubicBezTo>
                    <a:cubicBezTo>
                      <a:pt x="20740" y="399"/>
                      <a:pt x="20811" y="410"/>
                      <a:pt x="20882" y="434"/>
                    </a:cubicBezTo>
                    <a:cubicBezTo>
                      <a:pt x="21749" y="601"/>
                      <a:pt x="22583" y="1001"/>
                      <a:pt x="23284" y="1601"/>
                    </a:cubicBezTo>
                    <a:cubicBezTo>
                      <a:pt x="23984" y="2168"/>
                      <a:pt x="24484" y="2969"/>
                      <a:pt x="25152" y="3670"/>
                    </a:cubicBezTo>
                    <a:cubicBezTo>
                      <a:pt x="25819" y="4403"/>
                      <a:pt x="26719" y="4870"/>
                      <a:pt x="27687" y="5004"/>
                    </a:cubicBezTo>
                    <a:cubicBezTo>
                      <a:pt x="27863" y="5034"/>
                      <a:pt x="28041" y="5049"/>
                      <a:pt x="28220" y="5049"/>
                    </a:cubicBezTo>
                    <a:cubicBezTo>
                      <a:pt x="29021" y="5049"/>
                      <a:pt x="29822" y="4749"/>
                      <a:pt x="30422" y="4203"/>
                    </a:cubicBezTo>
                    <a:cubicBezTo>
                      <a:pt x="30756" y="3870"/>
                      <a:pt x="31056" y="3503"/>
                      <a:pt x="31423" y="3236"/>
                    </a:cubicBezTo>
                    <a:cubicBezTo>
                      <a:pt x="31756" y="2936"/>
                      <a:pt x="32190" y="2769"/>
                      <a:pt x="32624" y="2769"/>
                    </a:cubicBezTo>
                    <a:cubicBezTo>
                      <a:pt x="33057" y="2802"/>
                      <a:pt x="33424" y="3169"/>
                      <a:pt x="33858" y="3336"/>
                    </a:cubicBezTo>
                    <a:cubicBezTo>
                      <a:pt x="34047" y="3417"/>
                      <a:pt x="34248" y="3454"/>
                      <a:pt x="34448" y="3454"/>
                    </a:cubicBezTo>
                    <a:cubicBezTo>
                      <a:pt x="34742" y="3454"/>
                      <a:pt x="35034" y="3375"/>
                      <a:pt x="35292" y="3236"/>
                    </a:cubicBezTo>
                    <a:cubicBezTo>
                      <a:pt x="35692" y="3002"/>
                      <a:pt x="36026" y="2635"/>
                      <a:pt x="36193" y="2168"/>
                    </a:cubicBezTo>
                    <a:cubicBezTo>
                      <a:pt x="36352" y="1755"/>
                      <a:pt x="36420" y="1311"/>
                      <a:pt x="36397" y="866"/>
                    </a:cubicBezTo>
                    <a:lnTo>
                      <a:pt x="36397" y="866"/>
                    </a:lnTo>
                    <a:cubicBezTo>
                      <a:pt x="36416" y="1281"/>
                      <a:pt x="36318" y="1723"/>
                      <a:pt x="36159" y="2135"/>
                    </a:cubicBezTo>
                    <a:cubicBezTo>
                      <a:pt x="35959" y="2569"/>
                      <a:pt x="35659" y="2936"/>
                      <a:pt x="35225" y="3136"/>
                    </a:cubicBezTo>
                    <a:cubicBezTo>
                      <a:pt x="35008" y="3262"/>
                      <a:pt x="34772" y="3320"/>
                      <a:pt x="34532" y="3320"/>
                    </a:cubicBezTo>
                    <a:cubicBezTo>
                      <a:pt x="34329" y="3320"/>
                      <a:pt x="34123" y="3279"/>
                      <a:pt x="33924" y="3203"/>
                    </a:cubicBezTo>
                    <a:cubicBezTo>
                      <a:pt x="33524" y="3036"/>
                      <a:pt x="33191" y="2635"/>
                      <a:pt x="32657" y="2569"/>
                    </a:cubicBezTo>
                    <a:cubicBezTo>
                      <a:pt x="32615" y="2566"/>
                      <a:pt x="32573" y="2565"/>
                      <a:pt x="32531" y="2565"/>
                    </a:cubicBezTo>
                    <a:cubicBezTo>
                      <a:pt x="32073" y="2565"/>
                      <a:pt x="31625" y="2730"/>
                      <a:pt x="31289" y="3036"/>
                    </a:cubicBezTo>
                    <a:cubicBezTo>
                      <a:pt x="30889" y="3336"/>
                      <a:pt x="30589" y="3703"/>
                      <a:pt x="30255" y="4003"/>
                    </a:cubicBezTo>
                    <a:cubicBezTo>
                      <a:pt x="29693" y="4485"/>
                      <a:pt x="28979" y="4752"/>
                      <a:pt x="28271" y="4752"/>
                    </a:cubicBezTo>
                    <a:cubicBezTo>
                      <a:pt x="28097" y="4752"/>
                      <a:pt x="27924" y="4736"/>
                      <a:pt x="27753" y="4704"/>
                    </a:cubicBezTo>
                    <a:cubicBezTo>
                      <a:pt x="26853" y="4537"/>
                      <a:pt x="26019" y="4103"/>
                      <a:pt x="25418" y="3436"/>
                    </a:cubicBezTo>
                    <a:cubicBezTo>
                      <a:pt x="24785" y="2769"/>
                      <a:pt x="24284" y="1935"/>
                      <a:pt x="23550" y="1301"/>
                    </a:cubicBezTo>
                    <a:cubicBezTo>
                      <a:pt x="22783" y="667"/>
                      <a:pt x="21916" y="234"/>
                      <a:pt x="20949" y="34"/>
                    </a:cubicBezTo>
                    <a:cubicBezTo>
                      <a:pt x="20860" y="11"/>
                      <a:pt x="20767" y="0"/>
                      <a:pt x="20673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2" name="Google Shape;3882;p32"/>
              <p:cNvSpPr/>
              <p:nvPr/>
            </p:nvSpPr>
            <p:spPr>
              <a:xfrm>
                <a:off x="3092050" y="2563450"/>
                <a:ext cx="232700" cy="99750"/>
              </a:xfrm>
              <a:custGeom>
                <a:rect b="b" l="l" r="r" t="t"/>
                <a:pathLst>
                  <a:path extrusionOk="0" h="3990" w="9308">
                    <a:moveTo>
                      <a:pt x="6123" y="1"/>
                    </a:moveTo>
                    <a:cubicBezTo>
                      <a:pt x="5373" y="1"/>
                      <a:pt x="4628" y="113"/>
                      <a:pt x="3904" y="354"/>
                    </a:cubicBezTo>
                    <a:cubicBezTo>
                      <a:pt x="2970" y="621"/>
                      <a:pt x="2136" y="1054"/>
                      <a:pt x="1402" y="1655"/>
                    </a:cubicBezTo>
                    <a:cubicBezTo>
                      <a:pt x="1002" y="1922"/>
                      <a:pt x="701" y="2289"/>
                      <a:pt x="435" y="2655"/>
                    </a:cubicBezTo>
                    <a:cubicBezTo>
                      <a:pt x="168" y="3056"/>
                      <a:pt x="34" y="3523"/>
                      <a:pt x="1" y="3990"/>
                    </a:cubicBezTo>
                    <a:cubicBezTo>
                      <a:pt x="268" y="3122"/>
                      <a:pt x="802" y="2389"/>
                      <a:pt x="1569" y="1922"/>
                    </a:cubicBezTo>
                    <a:cubicBezTo>
                      <a:pt x="2336" y="1421"/>
                      <a:pt x="3137" y="1054"/>
                      <a:pt x="4004" y="787"/>
                    </a:cubicBezTo>
                    <a:cubicBezTo>
                      <a:pt x="4871" y="521"/>
                      <a:pt x="5738" y="354"/>
                      <a:pt x="6639" y="354"/>
                    </a:cubicBezTo>
                    <a:cubicBezTo>
                      <a:pt x="7573" y="387"/>
                      <a:pt x="8474" y="554"/>
                      <a:pt x="9308" y="854"/>
                    </a:cubicBezTo>
                    <a:cubicBezTo>
                      <a:pt x="8907" y="621"/>
                      <a:pt x="8507" y="421"/>
                      <a:pt x="8073" y="287"/>
                    </a:cubicBezTo>
                    <a:cubicBezTo>
                      <a:pt x="7606" y="154"/>
                      <a:pt x="7139" y="54"/>
                      <a:pt x="6672" y="20"/>
                    </a:cubicBezTo>
                    <a:cubicBezTo>
                      <a:pt x="6489" y="7"/>
                      <a:pt x="6306" y="1"/>
                      <a:pt x="6123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3" name="Google Shape;3883;p32"/>
              <p:cNvSpPr/>
              <p:nvPr/>
            </p:nvSpPr>
            <p:spPr>
              <a:xfrm>
                <a:off x="3499850" y="2459500"/>
                <a:ext cx="186000" cy="74450"/>
              </a:xfrm>
              <a:custGeom>
                <a:rect b="b" l="l" r="r" t="t"/>
                <a:pathLst>
                  <a:path extrusionOk="0" h="2978" w="7440">
                    <a:moveTo>
                      <a:pt x="5608" y="0"/>
                    </a:moveTo>
                    <a:cubicBezTo>
                      <a:pt x="5541" y="0"/>
                      <a:pt x="5473" y="3"/>
                      <a:pt x="5404" y="9"/>
                    </a:cubicBezTo>
                    <a:cubicBezTo>
                      <a:pt x="4704" y="42"/>
                      <a:pt x="3970" y="142"/>
                      <a:pt x="3303" y="376"/>
                    </a:cubicBezTo>
                    <a:cubicBezTo>
                      <a:pt x="2602" y="576"/>
                      <a:pt x="1969" y="909"/>
                      <a:pt x="1368" y="1343"/>
                    </a:cubicBezTo>
                    <a:cubicBezTo>
                      <a:pt x="801" y="1777"/>
                      <a:pt x="334" y="2344"/>
                      <a:pt x="1" y="2977"/>
                    </a:cubicBezTo>
                    <a:cubicBezTo>
                      <a:pt x="434" y="2444"/>
                      <a:pt x="968" y="1977"/>
                      <a:pt x="1568" y="1610"/>
                    </a:cubicBezTo>
                    <a:cubicBezTo>
                      <a:pt x="2169" y="1243"/>
                      <a:pt x="2769" y="976"/>
                      <a:pt x="3436" y="776"/>
                    </a:cubicBezTo>
                    <a:cubicBezTo>
                      <a:pt x="4070" y="576"/>
                      <a:pt x="4771" y="409"/>
                      <a:pt x="5438" y="342"/>
                    </a:cubicBezTo>
                    <a:cubicBezTo>
                      <a:pt x="5560" y="330"/>
                      <a:pt x="5682" y="322"/>
                      <a:pt x="5804" y="322"/>
                    </a:cubicBezTo>
                    <a:cubicBezTo>
                      <a:pt x="6016" y="322"/>
                      <a:pt x="6227" y="345"/>
                      <a:pt x="6439" y="409"/>
                    </a:cubicBezTo>
                    <a:cubicBezTo>
                      <a:pt x="6772" y="509"/>
                      <a:pt x="7106" y="609"/>
                      <a:pt x="7439" y="676"/>
                    </a:cubicBezTo>
                    <a:cubicBezTo>
                      <a:pt x="7139" y="542"/>
                      <a:pt x="6839" y="342"/>
                      <a:pt x="6505" y="175"/>
                    </a:cubicBezTo>
                    <a:cubicBezTo>
                      <a:pt x="6229" y="65"/>
                      <a:pt x="5930" y="0"/>
                      <a:pt x="5608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4" name="Google Shape;3884;p32"/>
              <p:cNvSpPr/>
              <p:nvPr/>
            </p:nvSpPr>
            <p:spPr>
              <a:xfrm>
                <a:off x="3161275" y="2619200"/>
                <a:ext cx="165150" cy="82375"/>
              </a:xfrm>
              <a:custGeom>
                <a:rect b="b" l="l" r="r" t="t"/>
                <a:pathLst>
                  <a:path extrusionOk="0" h="3295" w="6606">
                    <a:moveTo>
                      <a:pt x="4119" y="1"/>
                    </a:moveTo>
                    <a:cubicBezTo>
                      <a:pt x="3617" y="1"/>
                      <a:pt x="3118" y="113"/>
                      <a:pt x="2669" y="325"/>
                    </a:cubicBezTo>
                    <a:cubicBezTo>
                      <a:pt x="2069" y="626"/>
                      <a:pt x="1502" y="1059"/>
                      <a:pt x="1068" y="1593"/>
                    </a:cubicBezTo>
                    <a:cubicBezTo>
                      <a:pt x="634" y="2093"/>
                      <a:pt x="267" y="2660"/>
                      <a:pt x="1" y="3294"/>
                    </a:cubicBezTo>
                    <a:cubicBezTo>
                      <a:pt x="401" y="2760"/>
                      <a:pt x="835" y="2260"/>
                      <a:pt x="1302" y="1826"/>
                    </a:cubicBezTo>
                    <a:cubicBezTo>
                      <a:pt x="1769" y="1359"/>
                      <a:pt x="2302" y="993"/>
                      <a:pt x="2869" y="726"/>
                    </a:cubicBezTo>
                    <a:cubicBezTo>
                      <a:pt x="3367" y="492"/>
                      <a:pt x="3915" y="386"/>
                      <a:pt x="4448" y="386"/>
                    </a:cubicBezTo>
                    <a:cubicBezTo>
                      <a:pt x="4522" y="386"/>
                      <a:pt x="4597" y="388"/>
                      <a:pt x="4671" y="392"/>
                    </a:cubicBezTo>
                    <a:cubicBezTo>
                      <a:pt x="5338" y="425"/>
                      <a:pt x="5972" y="559"/>
                      <a:pt x="6605" y="726"/>
                    </a:cubicBezTo>
                    <a:cubicBezTo>
                      <a:pt x="6038" y="392"/>
                      <a:pt x="5371" y="159"/>
                      <a:pt x="4737" y="59"/>
                    </a:cubicBezTo>
                    <a:cubicBezTo>
                      <a:pt x="4533" y="20"/>
                      <a:pt x="4326" y="1"/>
                      <a:pt x="4119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5" name="Google Shape;3885;p32"/>
              <p:cNvSpPr/>
              <p:nvPr/>
            </p:nvSpPr>
            <p:spPr>
              <a:xfrm>
                <a:off x="3517375" y="2522125"/>
                <a:ext cx="140125" cy="66850"/>
              </a:xfrm>
              <a:custGeom>
                <a:rect b="b" l="l" r="r" t="t"/>
                <a:pathLst>
                  <a:path extrusionOk="0" h="2674" w="5605">
                    <a:moveTo>
                      <a:pt x="3854" y="0"/>
                    </a:moveTo>
                    <a:cubicBezTo>
                      <a:pt x="3321" y="0"/>
                      <a:pt x="2818" y="129"/>
                      <a:pt x="2368" y="339"/>
                    </a:cubicBezTo>
                    <a:cubicBezTo>
                      <a:pt x="1835" y="572"/>
                      <a:pt x="1368" y="906"/>
                      <a:pt x="967" y="1306"/>
                    </a:cubicBezTo>
                    <a:cubicBezTo>
                      <a:pt x="767" y="1506"/>
                      <a:pt x="567" y="1707"/>
                      <a:pt x="400" y="1907"/>
                    </a:cubicBezTo>
                    <a:cubicBezTo>
                      <a:pt x="200" y="2107"/>
                      <a:pt x="67" y="2374"/>
                      <a:pt x="0" y="2674"/>
                    </a:cubicBezTo>
                    <a:cubicBezTo>
                      <a:pt x="134" y="2440"/>
                      <a:pt x="300" y="2240"/>
                      <a:pt x="534" y="2107"/>
                    </a:cubicBezTo>
                    <a:cubicBezTo>
                      <a:pt x="734" y="1907"/>
                      <a:pt x="967" y="1740"/>
                      <a:pt x="1168" y="1573"/>
                    </a:cubicBezTo>
                    <a:cubicBezTo>
                      <a:pt x="1601" y="1273"/>
                      <a:pt x="2035" y="973"/>
                      <a:pt x="2535" y="739"/>
                    </a:cubicBezTo>
                    <a:cubicBezTo>
                      <a:pt x="3002" y="539"/>
                      <a:pt x="3503" y="372"/>
                      <a:pt x="4036" y="339"/>
                    </a:cubicBezTo>
                    <a:cubicBezTo>
                      <a:pt x="4125" y="333"/>
                      <a:pt x="4214" y="331"/>
                      <a:pt x="4303" y="331"/>
                    </a:cubicBezTo>
                    <a:cubicBezTo>
                      <a:pt x="4747" y="331"/>
                      <a:pt x="5187" y="400"/>
                      <a:pt x="5604" y="539"/>
                    </a:cubicBezTo>
                    <a:cubicBezTo>
                      <a:pt x="5137" y="206"/>
                      <a:pt x="4603" y="5"/>
                      <a:pt x="4036" y="5"/>
                    </a:cubicBezTo>
                    <a:cubicBezTo>
                      <a:pt x="3975" y="2"/>
                      <a:pt x="3914" y="0"/>
                      <a:pt x="3854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6" name="Google Shape;3886;p32"/>
              <p:cNvSpPr/>
              <p:nvPr/>
            </p:nvSpPr>
            <p:spPr>
              <a:xfrm>
                <a:off x="3207150" y="2627775"/>
                <a:ext cx="86750" cy="86950"/>
              </a:xfrm>
              <a:custGeom>
                <a:rect b="b" l="l" r="r" t="t"/>
                <a:pathLst>
                  <a:path extrusionOk="0" h="3478" w="3470">
                    <a:moveTo>
                      <a:pt x="2037" y="1"/>
                    </a:moveTo>
                    <a:cubicBezTo>
                      <a:pt x="1776" y="1"/>
                      <a:pt x="1535" y="5"/>
                      <a:pt x="1401" y="16"/>
                    </a:cubicBezTo>
                    <a:cubicBezTo>
                      <a:pt x="901" y="183"/>
                      <a:pt x="434" y="416"/>
                      <a:pt x="0" y="716"/>
                    </a:cubicBezTo>
                    <a:cubicBezTo>
                      <a:pt x="67" y="1483"/>
                      <a:pt x="401" y="2217"/>
                      <a:pt x="968" y="2751"/>
                    </a:cubicBezTo>
                    <a:cubicBezTo>
                      <a:pt x="1286" y="3127"/>
                      <a:pt x="1729" y="3478"/>
                      <a:pt x="2211" y="3478"/>
                    </a:cubicBezTo>
                    <a:cubicBezTo>
                      <a:pt x="2285" y="3478"/>
                      <a:pt x="2360" y="3469"/>
                      <a:pt x="2435" y="3452"/>
                    </a:cubicBezTo>
                    <a:cubicBezTo>
                      <a:pt x="2802" y="3351"/>
                      <a:pt x="3102" y="3085"/>
                      <a:pt x="3236" y="2718"/>
                    </a:cubicBezTo>
                    <a:cubicBezTo>
                      <a:pt x="3369" y="2351"/>
                      <a:pt x="3436" y="1984"/>
                      <a:pt x="3436" y="1617"/>
                    </a:cubicBezTo>
                    <a:cubicBezTo>
                      <a:pt x="3469" y="1050"/>
                      <a:pt x="3369" y="516"/>
                      <a:pt x="3169" y="16"/>
                    </a:cubicBezTo>
                    <a:cubicBezTo>
                      <a:pt x="3169" y="16"/>
                      <a:pt x="2561" y="1"/>
                      <a:pt x="2037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7" name="Google Shape;3887;p32"/>
              <p:cNvSpPr/>
              <p:nvPr/>
            </p:nvSpPr>
            <p:spPr>
              <a:xfrm>
                <a:off x="3560725" y="2529750"/>
                <a:ext cx="74250" cy="77575"/>
              </a:xfrm>
              <a:custGeom>
                <a:rect b="b" l="l" r="r" t="t"/>
                <a:pathLst>
                  <a:path extrusionOk="0" h="3103" w="2970">
                    <a:moveTo>
                      <a:pt x="2703" y="1"/>
                    </a:moveTo>
                    <a:lnTo>
                      <a:pt x="1135" y="67"/>
                    </a:lnTo>
                    <a:lnTo>
                      <a:pt x="1" y="601"/>
                    </a:lnTo>
                    <a:cubicBezTo>
                      <a:pt x="34" y="1201"/>
                      <a:pt x="201" y="1769"/>
                      <a:pt x="468" y="2269"/>
                    </a:cubicBezTo>
                    <a:cubicBezTo>
                      <a:pt x="735" y="2803"/>
                      <a:pt x="1302" y="3103"/>
                      <a:pt x="1869" y="3103"/>
                    </a:cubicBezTo>
                    <a:cubicBezTo>
                      <a:pt x="2035" y="3103"/>
                      <a:pt x="2169" y="3069"/>
                      <a:pt x="2302" y="3003"/>
                    </a:cubicBezTo>
                    <a:cubicBezTo>
                      <a:pt x="2436" y="2869"/>
                      <a:pt x="2536" y="2703"/>
                      <a:pt x="2603" y="2536"/>
                    </a:cubicBezTo>
                    <a:cubicBezTo>
                      <a:pt x="2936" y="1702"/>
                      <a:pt x="2969" y="801"/>
                      <a:pt x="2703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8" name="Google Shape;3888;p32"/>
              <p:cNvSpPr/>
              <p:nvPr/>
            </p:nvSpPr>
            <p:spPr>
              <a:xfrm>
                <a:off x="3403950" y="2800775"/>
                <a:ext cx="180150" cy="90425"/>
              </a:xfrm>
              <a:custGeom>
                <a:rect b="b" l="l" r="r" t="t"/>
                <a:pathLst>
                  <a:path extrusionOk="0" h="3617" w="7206">
                    <a:moveTo>
                      <a:pt x="7106" y="1"/>
                    </a:moveTo>
                    <a:cubicBezTo>
                      <a:pt x="7139" y="434"/>
                      <a:pt x="6972" y="835"/>
                      <a:pt x="6705" y="1168"/>
                    </a:cubicBezTo>
                    <a:cubicBezTo>
                      <a:pt x="6372" y="1468"/>
                      <a:pt x="6038" y="1702"/>
                      <a:pt x="5638" y="1902"/>
                    </a:cubicBezTo>
                    <a:cubicBezTo>
                      <a:pt x="5304" y="2169"/>
                      <a:pt x="4971" y="2469"/>
                      <a:pt x="4704" y="2836"/>
                    </a:cubicBezTo>
                    <a:cubicBezTo>
                      <a:pt x="4516" y="3077"/>
                      <a:pt x="4221" y="3189"/>
                      <a:pt x="3921" y="3189"/>
                    </a:cubicBezTo>
                    <a:cubicBezTo>
                      <a:pt x="3848" y="3189"/>
                      <a:pt x="3775" y="3183"/>
                      <a:pt x="3703" y="3170"/>
                    </a:cubicBezTo>
                    <a:cubicBezTo>
                      <a:pt x="3303" y="3136"/>
                      <a:pt x="2903" y="3003"/>
                      <a:pt x="2402" y="2936"/>
                    </a:cubicBezTo>
                    <a:cubicBezTo>
                      <a:pt x="2332" y="2931"/>
                      <a:pt x="2263" y="2929"/>
                      <a:pt x="2196" y="2929"/>
                    </a:cubicBezTo>
                    <a:cubicBezTo>
                      <a:pt x="1932" y="2929"/>
                      <a:pt x="1685" y="2960"/>
                      <a:pt x="1437" y="2960"/>
                    </a:cubicBezTo>
                    <a:cubicBezTo>
                      <a:pt x="1326" y="2960"/>
                      <a:pt x="1215" y="2954"/>
                      <a:pt x="1101" y="2936"/>
                    </a:cubicBezTo>
                    <a:cubicBezTo>
                      <a:pt x="734" y="2936"/>
                      <a:pt x="367" y="2669"/>
                      <a:pt x="267" y="2302"/>
                    </a:cubicBezTo>
                    <a:cubicBezTo>
                      <a:pt x="167" y="1902"/>
                      <a:pt x="167" y="1468"/>
                      <a:pt x="301" y="1068"/>
                    </a:cubicBezTo>
                    <a:lnTo>
                      <a:pt x="301" y="1068"/>
                    </a:lnTo>
                    <a:cubicBezTo>
                      <a:pt x="67" y="1468"/>
                      <a:pt x="1" y="1902"/>
                      <a:pt x="34" y="2369"/>
                    </a:cubicBezTo>
                    <a:cubicBezTo>
                      <a:pt x="67" y="2603"/>
                      <a:pt x="201" y="2836"/>
                      <a:pt x="401" y="3003"/>
                    </a:cubicBezTo>
                    <a:cubicBezTo>
                      <a:pt x="601" y="3136"/>
                      <a:pt x="801" y="3236"/>
                      <a:pt x="1068" y="3270"/>
                    </a:cubicBezTo>
                    <a:cubicBezTo>
                      <a:pt x="1535" y="3336"/>
                      <a:pt x="1969" y="3303"/>
                      <a:pt x="2369" y="3336"/>
                    </a:cubicBezTo>
                    <a:cubicBezTo>
                      <a:pt x="2769" y="3403"/>
                      <a:pt x="3169" y="3537"/>
                      <a:pt x="3636" y="3603"/>
                    </a:cubicBezTo>
                    <a:cubicBezTo>
                      <a:pt x="3708" y="3612"/>
                      <a:pt x="3777" y="3616"/>
                      <a:pt x="3844" y="3616"/>
                    </a:cubicBezTo>
                    <a:cubicBezTo>
                      <a:pt x="4028" y="3616"/>
                      <a:pt x="4199" y="3585"/>
                      <a:pt x="4370" y="3537"/>
                    </a:cubicBezTo>
                    <a:cubicBezTo>
                      <a:pt x="4637" y="3470"/>
                      <a:pt x="4837" y="3303"/>
                      <a:pt x="5004" y="3136"/>
                    </a:cubicBezTo>
                    <a:cubicBezTo>
                      <a:pt x="5238" y="2769"/>
                      <a:pt x="5538" y="2436"/>
                      <a:pt x="5838" y="2169"/>
                    </a:cubicBezTo>
                    <a:cubicBezTo>
                      <a:pt x="6238" y="1935"/>
                      <a:pt x="6572" y="1635"/>
                      <a:pt x="6872" y="1302"/>
                    </a:cubicBezTo>
                    <a:cubicBezTo>
                      <a:pt x="7106" y="935"/>
                      <a:pt x="7206" y="468"/>
                      <a:pt x="7106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9" name="Google Shape;3889;p32"/>
              <p:cNvSpPr/>
              <p:nvPr/>
            </p:nvSpPr>
            <p:spPr>
              <a:xfrm>
                <a:off x="3378925" y="2918375"/>
                <a:ext cx="244375" cy="73400"/>
              </a:xfrm>
              <a:custGeom>
                <a:rect b="b" l="l" r="r" t="t"/>
                <a:pathLst>
                  <a:path extrusionOk="0" h="2936" w="9775">
                    <a:moveTo>
                      <a:pt x="9774" y="0"/>
                    </a:moveTo>
                    <a:lnTo>
                      <a:pt x="9774" y="0"/>
                    </a:lnTo>
                    <a:cubicBezTo>
                      <a:pt x="8941" y="334"/>
                      <a:pt x="8273" y="967"/>
                      <a:pt x="7606" y="1468"/>
                    </a:cubicBezTo>
                    <a:cubicBezTo>
                      <a:pt x="7406" y="1601"/>
                      <a:pt x="7239" y="1735"/>
                      <a:pt x="7039" y="1835"/>
                    </a:cubicBezTo>
                    <a:cubicBezTo>
                      <a:pt x="6872" y="1935"/>
                      <a:pt x="6672" y="2002"/>
                      <a:pt x="6472" y="2102"/>
                    </a:cubicBezTo>
                    <a:cubicBezTo>
                      <a:pt x="6072" y="2235"/>
                      <a:pt x="5672" y="2302"/>
                      <a:pt x="5238" y="2368"/>
                    </a:cubicBezTo>
                    <a:cubicBezTo>
                      <a:pt x="4918" y="2393"/>
                      <a:pt x="4597" y="2400"/>
                      <a:pt x="4275" y="2400"/>
                    </a:cubicBezTo>
                    <a:cubicBezTo>
                      <a:pt x="3923" y="2400"/>
                      <a:pt x="3569" y="2392"/>
                      <a:pt x="3210" y="2392"/>
                    </a:cubicBezTo>
                    <a:cubicBezTo>
                      <a:pt x="3009" y="2392"/>
                      <a:pt x="2807" y="2394"/>
                      <a:pt x="2603" y="2402"/>
                    </a:cubicBezTo>
                    <a:cubicBezTo>
                      <a:pt x="2169" y="2402"/>
                      <a:pt x="1702" y="2435"/>
                      <a:pt x="1268" y="2502"/>
                    </a:cubicBezTo>
                    <a:cubicBezTo>
                      <a:pt x="835" y="2602"/>
                      <a:pt x="401" y="2735"/>
                      <a:pt x="1" y="2936"/>
                    </a:cubicBezTo>
                    <a:cubicBezTo>
                      <a:pt x="626" y="2785"/>
                      <a:pt x="1289" y="2710"/>
                      <a:pt x="1948" y="2710"/>
                    </a:cubicBezTo>
                    <a:cubicBezTo>
                      <a:pt x="2167" y="2710"/>
                      <a:pt x="2386" y="2719"/>
                      <a:pt x="2603" y="2735"/>
                    </a:cubicBezTo>
                    <a:cubicBezTo>
                      <a:pt x="3262" y="2784"/>
                      <a:pt x="3921" y="2815"/>
                      <a:pt x="4568" y="2815"/>
                    </a:cubicBezTo>
                    <a:cubicBezTo>
                      <a:pt x="4804" y="2815"/>
                      <a:pt x="5039" y="2811"/>
                      <a:pt x="5271" y="2802"/>
                    </a:cubicBezTo>
                    <a:cubicBezTo>
                      <a:pt x="5738" y="2735"/>
                      <a:pt x="6205" y="2635"/>
                      <a:pt x="6639" y="2469"/>
                    </a:cubicBezTo>
                    <a:cubicBezTo>
                      <a:pt x="7073" y="2302"/>
                      <a:pt x="7439" y="2068"/>
                      <a:pt x="7806" y="1768"/>
                    </a:cubicBezTo>
                    <a:cubicBezTo>
                      <a:pt x="8507" y="1168"/>
                      <a:pt x="9041" y="467"/>
                      <a:pt x="9774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0" name="Google Shape;3890;p32"/>
              <p:cNvSpPr/>
              <p:nvPr/>
            </p:nvSpPr>
            <p:spPr>
              <a:xfrm>
                <a:off x="3500675" y="3014275"/>
                <a:ext cx="63425" cy="21200"/>
              </a:xfrm>
              <a:custGeom>
                <a:rect b="b" l="l" r="r" t="t"/>
                <a:pathLst>
                  <a:path extrusionOk="0" h="848" w="2537">
                    <a:moveTo>
                      <a:pt x="2536" y="0"/>
                    </a:moveTo>
                    <a:lnTo>
                      <a:pt x="2536" y="0"/>
                    </a:lnTo>
                    <a:cubicBezTo>
                      <a:pt x="2136" y="167"/>
                      <a:pt x="1736" y="267"/>
                      <a:pt x="1302" y="367"/>
                    </a:cubicBezTo>
                    <a:cubicBezTo>
                      <a:pt x="1068" y="400"/>
                      <a:pt x="868" y="434"/>
                      <a:pt x="668" y="501"/>
                    </a:cubicBezTo>
                    <a:cubicBezTo>
                      <a:pt x="435" y="534"/>
                      <a:pt x="234" y="534"/>
                      <a:pt x="1" y="534"/>
                    </a:cubicBezTo>
                    <a:cubicBezTo>
                      <a:pt x="168" y="701"/>
                      <a:pt x="401" y="801"/>
                      <a:pt x="668" y="834"/>
                    </a:cubicBezTo>
                    <a:cubicBezTo>
                      <a:pt x="736" y="844"/>
                      <a:pt x="805" y="848"/>
                      <a:pt x="873" y="848"/>
                    </a:cubicBezTo>
                    <a:cubicBezTo>
                      <a:pt x="1038" y="848"/>
                      <a:pt x="1203" y="824"/>
                      <a:pt x="1369" y="801"/>
                    </a:cubicBezTo>
                    <a:cubicBezTo>
                      <a:pt x="1602" y="734"/>
                      <a:pt x="1836" y="634"/>
                      <a:pt x="2036" y="534"/>
                    </a:cubicBezTo>
                    <a:cubicBezTo>
                      <a:pt x="2269" y="400"/>
                      <a:pt x="2436" y="200"/>
                      <a:pt x="2536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1" name="Google Shape;3891;p32"/>
              <p:cNvSpPr/>
              <p:nvPr/>
            </p:nvSpPr>
            <p:spPr>
              <a:xfrm>
                <a:off x="3423975" y="2929925"/>
                <a:ext cx="171800" cy="52675"/>
              </a:xfrm>
              <a:custGeom>
                <a:rect b="b" l="l" r="r" t="t"/>
                <a:pathLst>
                  <a:path extrusionOk="0" h="2107" w="6872">
                    <a:moveTo>
                      <a:pt x="5231" y="0"/>
                    </a:moveTo>
                    <a:cubicBezTo>
                      <a:pt x="5166" y="0"/>
                      <a:pt x="5102" y="2"/>
                      <a:pt x="5037" y="5"/>
                    </a:cubicBezTo>
                    <a:cubicBezTo>
                      <a:pt x="4403" y="38"/>
                      <a:pt x="3803" y="139"/>
                      <a:pt x="3202" y="339"/>
                    </a:cubicBezTo>
                    <a:cubicBezTo>
                      <a:pt x="2602" y="505"/>
                      <a:pt x="2035" y="739"/>
                      <a:pt x="1501" y="1039"/>
                    </a:cubicBezTo>
                    <a:cubicBezTo>
                      <a:pt x="967" y="1373"/>
                      <a:pt x="467" y="1706"/>
                      <a:pt x="0" y="2107"/>
                    </a:cubicBezTo>
                    <a:cubicBezTo>
                      <a:pt x="300" y="2007"/>
                      <a:pt x="567" y="1840"/>
                      <a:pt x="867" y="1706"/>
                    </a:cubicBezTo>
                    <a:cubicBezTo>
                      <a:pt x="1134" y="1606"/>
                      <a:pt x="1401" y="1439"/>
                      <a:pt x="1701" y="1339"/>
                    </a:cubicBezTo>
                    <a:cubicBezTo>
                      <a:pt x="2235" y="1106"/>
                      <a:pt x="2802" y="872"/>
                      <a:pt x="3369" y="706"/>
                    </a:cubicBezTo>
                    <a:cubicBezTo>
                      <a:pt x="3903" y="539"/>
                      <a:pt x="4503" y="405"/>
                      <a:pt x="5070" y="339"/>
                    </a:cubicBezTo>
                    <a:cubicBezTo>
                      <a:pt x="5371" y="289"/>
                      <a:pt x="5671" y="264"/>
                      <a:pt x="5971" y="264"/>
                    </a:cubicBezTo>
                    <a:cubicBezTo>
                      <a:pt x="6271" y="264"/>
                      <a:pt x="6571" y="289"/>
                      <a:pt x="6872" y="339"/>
                    </a:cubicBezTo>
                    <a:cubicBezTo>
                      <a:pt x="6362" y="129"/>
                      <a:pt x="5800" y="0"/>
                      <a:pt x="5231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2" name="Google Shape;3892;p32"/>
              <p:cNvSpPr/>
              <p:nvPr/>
            </p:nvSpPr>
            <p:spPr>
              <a:xfrm>
                <a:off x="2829375" y="2086900"/>
                <a:ext cx="883150" cy="372000"/>
              </a:xfrm>
              <a:custGeom>
                <a:rect b="b" l="l" r="r" t="t"/>
                <a:pathLst>
                  <a:path extrusionOk="0" h="14880" w="35326">
                    <a:moveTo>
                      <a:pt x="27633" y="0"/>
                    </a:moveTo>
                    <a:cubicBezTo>
                      <a:pt x="26897" y="0"/>
                      <a:pt x="26161" y="25"/>
                      <a:pt x="25419" y="69"/>
                    </a:cubicBezTo>
                    <a:cubicBezTo>
                      <a:pt x="22050" y="336"/>
                      <a:pt x="18747" y="1136"/>
                      <a:pt x="15578" y="2404"/>
                    </a:cubicBezTo>
                    <a:cubicBezTo>
                      <a:pt x="12476" y="3705"/>
                      <a:pt x="9541" y="5439"/>
                      <a:pt x="6905" y="7541"/>
                    </a:cubicBezTo>
                    <a:cubicBezTo>
                      <a:pt x="4270" y="9676"/>
                      <a:pt x="1969" y="12144"/>
                      <a:pt x="0" y="14879"/>
                    </a:cubicBezTo>
                    <a:cubicBezTo>
                      <a:pt x="1035" y="13578"/>
                      <a:pt x="2169" y="12311"/>
                      <a:pt x="3370" y="11143"/>
                    </a:cubicBezTo>
                    <a:cubicBezTo>
                      <a:pt x="4537" y="9942"/>
                      <a:pt x="5805" y="8842"/>
                      <a:pt x="7139" y="7808"/>
                    </a:cubicBezTo>
                    <a:cubicBezTo>
                      <a:pt x="9774" y="5773"/>
                      <a:pt x="12676" y="4072"/>
                      <a:pt x="15778" y="2804"/>
                    </a:cubicBezTo>
                    <a:cubicBezTo>
                      <a:pt x="18881" y="1536"/>
                      <a:pt x="22150" y="736"/>
                      <a:pt x="25485" y="402"/>
                    </a:cubicBezTo>
                    <a:cubicBezTo>
                      <a:pt x="26495" y="321"/>
                      <a:pt x="27505" y="277"/>
                      <a:pt x="28515" y="277"/>
                    </a:cubicBezTo>
                    <a:cubicBezTo>
                      <a:pt x="29173" y="277"/>
                      <a:pt x="29831" y="296"/>
                      <a:pt x="30489" y="336"/>
                    </a:cubicBezTo>
                    <a:cubicBezTo>
                      <a:pt x="32157" y="402"/>
                      <a:pt x="33858" y="636"/>
                      <a:pt x="35326" y="1470"/>
                    </a:cubicBezTo>
                    <a:cubicBezTo>
                      <a:pt x="33891" y="569"/>
                      <a:pt x="32157" y="269"/>
                      <a:pt x="30489" y="135"/>
                    </a:cubicBezTo>
                    <a:cubicBezTo>
                      <a:pt x="29530" y="41"/>
                      <a:pt x="28582" y="0"/>
                      <a:pt x="27633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3" name="Google Shape;3893;p32"/>
              <p:cNvSpPr/>
              <p:nvPr/>
            </p:nvSpPr>
            <p:spPr>
              <a:xfrm>
                <a:off x="2816025" y="2010425"/>
                <a:ext cx="876500" cy="440975"/>
              </a:xfrm>
              <a:custGeom>
                <a:rect b="b" l="l" r="r" t="t"/>
                <a:pathLst>
                  <a:path extrusionOk="0" h="17639" w="35060">
                    <a:moveTo>
                      <a:pt x="25861" y="0"/>
                    </a:moveTo>
                    <a:cubicBezTo>
                      <a:pt x="25558" y="0"/>
                      <a:pt x="25255" y="9"/>
                      <a:pt x="24952" y="25"/>
                    </a:cubicBezTo>
                    <a:cubicBezTo>
                      <a:pt x="23151" y="126"/>
                      <a:pt x="21349" y="392"/>
                      <a:pt x="19615" y="893"/>
                    </a:cubicBezTo>
                    <a:cubicBezTo>
                      <a:pt x="17880" y="1360"/>
                      <a:pt x="16179" y="1927"/>
                      <a:pt x="14511" y="2627"/>
                    </a:cubicBezTo>
                    <a:cubicBezTo>
                      <a:pt x="11175" y="4028"/>
                      <a:pt x="8107" y="5996"/>
                      <a:pt x="5505" y="8498"/>
                    </a:cubicBezTo>
                    <a:cubicBezTo>
                      <a:pt x="4204" y="9766"/>
                      <a:pt x="3103" y="11200"/>
                      <a:pt x="2136" y="12735"/>
                    </a:cubicBezTo>
                    <a:cubicBezTo>
                      <a:pt x="1202" y="14269"/>
                      <a:pt x="468" y="15903"/>
                      <a:pt x="1" y="17638"/>
                    </a:cubicBezTo>
                    <a:cubicBezTo>
                      <a:pt x="1135" y="14236"/>
                      <a:pt x="3103" y="11200"/>
                      <a:pt x="5738" y="8765"/>
                    </a:cubicBezTo>
                    <a:cubicBezTo>
                      <a:pt x="8340" y="6330"/>
                      <a:pt x="11376" y="4395"/>
                      <a:pt x="14678" y="3061"/>
                    </a:cubicBezTo>
                    <a:cubicBezTo>
                      <a:pt x="17947" y="1660"/>
                      <a:pt x="21383" y="593"/>
                      <a:pt x="24952" y="359"/>
                    </a:cubicBezTo>
                    <a:cubicBezTo>
                      <a:pt x="25355" y="329"/>
                      <a:pt x="25758" y="314"/>
                      <a:pt x="26161" y="314"/>
                    </a:cubicBezTo>
                    <a:cubicBezTo>
                      <a:pt x="27524" y="314"/>
                      <a:pt x="28883" y="484"/>
                      <a:pt x="30222" y="793"/>
                    </a:cubicBezTo>
                    <a:cubicBezTo>
                      <a:pt x="31957" y="1193"/>
                      <a:pt x="33625" y="1960"/>
                      <a:pt x="35059" y="2994"/>
                    </a:cubicBezTo>
                    <a:cubicBezTo>
                      <a:pt x="33658" y="1893"/>
                      <a:pt x="32024" y="1060"/>
                      <a:pt x="30289" y="593"/>
                    </a:cubicBezTo>
                    <a:cubicBezTo>
                      <a:pt x="28846" y="204"/>
                      <a:pt x="27357" y="0"/>
                      <a:pt x="25861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4" name="Google Shape;3894;p32"/>
              <p:cNvSpPr/>
              <p:nvPr/>
            </p:nvSpPr>
            <p:spPr>
              <a:xfrm>
                <a:off x="2849400" y="2021275"/>
                <a:ext cx="389450" cy="163450"/>
              </a:xfrm>
              <a:custGeom>
                <a:rect b="b" l="l" r="r" t="t"/>
                <a:pathLst>
                  <a:path extrusionOk="0" h="6538" w="15578">
                    <a:moveTo>
                      <a:pt x="13100" y="1"/>
                    </a:moveTo>
                    <a:cubicBezTo>
                      <a:pt x="12506" y="1"/>
                      <a:pt x="11931" y="82"/>
                      <a:pt x="11375" y="259"/>
                    </a:cubicBezTo>
                    <a:cubicBezTo>
                      <a:pt x="10608" y="459"/>
                      <a:pt x="9907" y="826"/>
                      <a:pt x="9273" y="1293"/>
                    </a:cubicBezTo>
                    <a:cubicBezTo>
                      <a:pt x="8640" y="1760"/>
                      <a:pt x="8106" y="2293"/>
                      <a:pt x="7505" y="2760"/>
                    </a:cubicBezTo>
                    <a:cubicBezTo>
                      <a:pt x="6338" y="3694"/>
                      <a:pt x="5137" y="4595"/>
                      <a:pt x="3869" y="5396"/>
                    </a:cubicBezTo>
                    <a:cubicBezTo>
                      <a:pt x="3269" y="5863"/>
                      <a:pt x="2569" y="6163"/>
                      <a:pt x="1868" y="6330"/>
                    </a:cubicBezTo>
                    <a:cubicBezTo>
                      <a:pt x="1757" y="6349"/>
                      <a:pt x="1645" y="6358"/>
                      <a:pt x="1535" y="6358"/>
                    </a:cubicBezTo>
                    <a:cubicBezTo>
                      <a:pt x="887" y="6358"/>
                      <a:pt x="285" y="6028"/>
                      <a:pt x="0" y="5429"/>
                    </a:cubicBezTo>
                    <a:lnTo>
                      <a:pt x="0" y="5429"/>
                    </a:lnTo>
                    <a:cubicBezTo>
                      <a:pt x="100" y="5796"/>
                      <a:pt x="367" y="6129"/>
                      <a:pt x="734" y="6296"/>
                    </a:cubicBezTo>
                    <a:cubicBezTo>
                      <a:pt x="1013" y="6464"/>
                      <a:pt x="1340" y="6538"/>
                      <a:pt x="1673" y="6538"/>
                    </a:cubicBezTo>
                    <a:cubicBezTo>
                      <a:pt x="1738" y="6538"/>
                      <a:pt x="1803" y="6535"/>
                      <a:pt x="1868" y="6530"/>
                    </a:cubicBezTo>
                    <a:cubicBezTo>
                      <a:pt x="2635" y="6430"/>
                      <a:pt x="3369" y="6129"/>
                      <a:pt x="4036" y="5696"/>
                    </a:cubicBezTo>
                    <a:cubicBezTo>
                      <a:pt x="5337" y="4929"/>
                      <a:pt x="6605" y="4061"/>
                      <a:pt x="7772" y="3094"/>
                    </a:cubicBezTo>
                    <a:cubicBezTo>
                      <a:pt x="8373" y="2627"/>
                      <a:pt x="8940" y="2093"/>
                      <a:pt x="9507" y="1626"/>
                    </a:cubicBezTo>
                    <a:cubicBezTo>
                      <a:pt x="10107" y="1159"/>
                      <a:pt x="10741" y="826"/>
                      <a:pt x="11442" y="592"/>
                    </a:cubicBezTo>
                    <a:cubicBezTo>
                      <a:pt x="12175" y="325"/>
                      <a:pt x="12909" y="225"/>
                      <a:pt x="13643" y="225"/>
                    </a:cubicBezTo>
                    <a:cubicBezTo>
                      <a:pt x="14010" y="225"/>
                      <a:pt x="14377" y="259"/>
                      <a:pt x="14744" y="359"/>
                    </a:cubicBezTo>
                    <a:cubicBezTo>
                      <a:pt x="15111" y="459"/>
                      <a:pt x="15444" y="692"/>
                      <a:pt x="15578" y="1059"/>
                    </a:cubicBezTo>
                    <a:cubicBezTo>
                      <a:pt x="15478" y="659"/>
                      <a:pt x="15178" y="359"/>
                      <a:pt x="14811" y="259"/>
                    </a:cubicBezTo>
                    <a:cubicBezTo>
                      <a:pt x="14444" y="125"/>
                      <a:pt x="14043" y="25"/>
                      <a:pt x="13676" y="25"/>
                    </a:cubicBezTo>
                    <a:cubicBezTo>
                      <a:pt x="13482" y="9"/>
                      <a:pt x="13290" y="1"/>
                      <a:pt x="13100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5" name="Google Shape;3895;p32"/>
              <p:cNvSpPr/>
              <p:nvPr/>
            </p:nvSpPr>
            <p:spPr>
              <a:xfrm>
                <a:off x="2892750" y="1996875"/>
                <a:ext cx="356950" cy="116775"/>
              </a:xfrm>
              <a:custGeom>
                <a:rect b="b" l="l" r="r" t="t"/>
                <a:pathLst>
                  <a:path extrusionOk="0" h="4671" w="14278">
                    <a:moveTo>
                      <a:pt x="10708" y="0"/>
                    </a:moveTo>
                    <a:cubicBezTo>
                      <a:pt x="9307" y="34"/>
                      <a:pt x="7940" y="434"/>
                      <a:pt x="6772" y="1168"/>
                    </a:cubicBezTo>
                    <a:cubicBezTo>
                      <a:pt x="5605" y="1868"/>
                      <a:pt x="4504" y="2636"/>
                      <a:pt x="3436" y="3470"/>
                    </a:cubicBezTo>
                    <a:cubicBezTo>
                      <a:pt x="2936" y="3903"/>
                      <a:pt x="2336" y="4203"/>
                      <a:pt x="1735" y="4437"/>
                    </a:cubicBezTo>
                    <a:cubicBezTo>
                      <a:pt x="1585" y="4482"/>
                      <a:pt x="1433" y="4503"/>
                      <a:pt x="1284" y="4503"/>
                    </a:cubicBezTo>
                    <a:cubicBezTo>
                      <a:pt x="769" y="4503"/>
                      <a:pt x="285" y="4250"/>
                      <a:pt x="1" y="3836"/>
                    </a:cubicBezTo>
                    <a:lnTo>
                      <a:pt x="1" y="3836"/>
                    </a:lnTo>
                    <a:cubicBezTo>
                      <a:pt x="134" y="4137"/>
                      <a:pt x="401" y="4404"/>
                      <a:pt x="734" y="4537"/>
                    </a:cubicBezTo>
                    <a:cubicBezTo>
                      <a:pt x="957" y="4626"/>
                      <a:pt x="1179" y="4670"/>
                      <a:pt x="1411" y="4670"/>
                    </a:cubicBezTo>
                    <a:cubicBezTo>
                      <a:pt x="1528" y="4670"/>
                      <a:pt x="1646" y="4659"/>
                      <a:pt x="1769" y="4637"/>
                    </a:cubicBezTo>
                    <a:cubicBezTo>
                      <a:pt x="2436" y="4470"/>
                      <a:pt x="3069" y="4137"/>
                      <a:pt x="3603" y="3736"/>
                    </a:cubicBezTo>
                    <a:cubicBezTo>
                      <a:pt x="4737" y="3003"/>
                      <a:pt x="5805" y="2169"/>
                      <a:pt x="6972" y="1535"/>
                    </a:cubicBezTo>
                    <a:cubicBezTo>
                      <a:pt x="8106" y="834"/>
                      <a:pt x="9374" y="434"/>
                      <a:pt x="10708" y="367"/>
                    </a:cubicBezTo>
                    <a:cubicBezTo>
                      <a:pt x="10787" y="363"/>
                      <a:pt x="10867" y="361"/>
                      <a:pt x="10947" y="361"/>
                    </a:cubicBezTo>
                    <a:cubicBezTo>
                      <a:pt x="11508" y="361"/>
                      <a:pt x="12084" y="463"/>
                      <a:pt x="12610" y="668"/>
                    </a:cubicBezTo>
                    <a:cubicBezTo>
                      <a:pt x="13243" y="868"/>
                      <a:pt x="13810" y="1268"/>
                      <a:pt x="14277" y="1768"/>
                    </a:cubicBezTo>
                    <a:cubicBezTo>
                      <a:pt x="13877" y="1201"/>
                      <a:pt x="13343" y="734"/>
                      <a:pt x="12710" y="467"/>
                    </a:cubicBezTo>
                    <a:cubicBezTo>
                      <a:pt x="12076" y="167"/>
                      <a:pt x="11375" y="34"/>
                      <a:pt x="10708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6" name="Google Shape;3896;p32"/>
              <p:cNvSpPr/>
              <p:nvPr/>
            </p:nvSpPr>
            <p:spPr>
              <a:xfrm>
                <a:off x="2966150" y="1963525"/>
                <a:ext cx="272700" cy="61750"/>
              </a:xfrm>
              <a:custGeom>
                <a:rect b="b" l="l" r="r" t="t"/>
                <a:pathLst>
                  <a:path extrusionOk="0" h="2470" w="10908">
                    <a:moveTo>
                      <a:pt x="7685" y="0"/>
                    </a:moveTo>
                    <a:cubicBezTo>
                      <a:pt x="7414" y="0"/>
                      <a:pt x="7138" y="33"/>
                      <a:pt x="6872" y="100"/>
                    </a:cubicBezTo>
                    <a:cubicBezTo>
                      <a:pt x="6371" y="234"/>
                      <a:pt x="5871" y="400"/>
                      <a:pt x="5371" y="601"/>
                    </a:cubicBezTo>
                    <a:cubicBezTo>
                      <a:pt x="4904" y="801"/>
                      <a:pt x="4403" y="1001"/>
                      <a:pt x="3936" y="1234"/>
                    </a:cubicBezTo>
                    <a:cubicBezTo>
                      <a:pt x="3469" y="1468"/>
                      <a:pt x="3036" y="1735"/>
                      <a:pt x="2569" y="1935"/>
                    </a:cubicBezTo>
                    <a:cubicBezTo>
                      <a:pt x="2204" y="2131"/>
                      <a:pt x="1791" y="2210"/>
                      <a:pt x="1391" y="2210"/>
                    </a:cubicBezTo>
                    <a:cubicBezTo>
                      <a:pt x="1316" y="2210"/>
                      <a:pt x="1241" y="2207"/>
                      <a:pt x="1168" y="2202"/>
                    </a:cubicBezTo>
                    <a:cubicBezTo>
                      <a:pt x="634" y="2135"/>
                      <a:pt x="200" y="1835"/>
                      <a:pt x="0" y="1368"/>
                    </a:cubicBezTo>
                    <a:lnTo>
                      <a:pt x="0" y="1368"/>
                    </a:lnTo>
                    <a:cubicBezTo>
                      <a:pt x="133" y="1901"/>
                      <a:pt x="567" y="2302"/>
                      <a:pt x="1101" y="2402"/>
                    </a:cubicBezTo>
                    <a:cubicBezTo>
                      <a:pt x="1284" y="2448"/>
                      <a:pt x="1471" y="2470"/>
                      <a:pt x="1658" y="2470"/>
                    </a:cubicBezTo>
                    <a:cubicBezTo>
                      <a:pt x="2016" y="2470"/>
                      <a:pt x="2373" y="2388"/>
                      <a:pt x="2702" y="2235"/>
                    </a:cubicBezTo>
                    <a:cubicBezTo>
                      <a:pt x="3202" y="2068"/>
                      <a:pt x="3669" y="1801"/>
                      <a:pt x="4136" y="1601"/>
                    </a:cubicBezTo>
                    <a:cubicBezTo>
                      <a:pt x="4603" y="1401"/>
                      <a:pt x="5070" y="1201"/>
                      <a:pt x="5537" y="1001"/>
                    </a:cubicBezTo>
                    <a:cubicBezTo>
                      <a:pt x="6299" y="702"/>
                      <a:pt x="7083" y="380"/>
                      <a:pt x="7870" y="380"/>
                    </a:cubicBezTo>
                    <a:cubicBezTo>
                      <a:pt x="8049" y="380"/>
                      <a:pt x="8227" y="397"/>
                      <a:pt x="8406" y="434"/>
                    </a:cubicBezTo>
                    <a:cubicBezTo>
                      <a:pt x="9407" y="634"/>
                      <a:pt x="10307" y="1168"/>
                      <a:pt x="10908" y="2002"/>
                    </a:cubicBezTo>
                    <a:cubicBezTo>
                      <a:pt x="10407" y="1034"/>
                      <a:pt x="9540" y="367"/>
                      <a:pt x="8473" y="100"/>
                    </a:cubicBezTo>
                    <a:cubicBezTo>
                      <a:pt x="8223" y="33"/>
                      <a:pt x="7956" y="0"/>
                      <a:pt x="7685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7" name="Google Shape;3897;p32"/>
              <p:cNvSpPr/>
              <p:nvPr/>
            </p:nvSpPr>
            <p:spPr>
              <a:xfrm>
                <a:off x="3022850" y="1916825"/>
                <a:ext cx="196000" cy="57550"/>
              </a:xfrm>
              <a:custGeom>
                <a:rect b="b" l="l" r="r" t="t"/>
                <a:pathLst>
                  <a:path extrusionOk="0" h="2302" w="7840">
                    <a:moveTo>
                      <a:pt x="0" y="0"/>
                    </a:moveTo>
                    <a:cubicBezTo>
                      <a:pt x="384" y="932"/>
                      <a:pt x="1285" y="1481"/>
                      <a:pt x="2242" y="1481"/>
                    </a:cubicBezTo>
                    <a:cubicBezTo>
                      <a:pt x="2450" y="1481"/>
                      <a:pt x="2661" y="1455"/>
                      <a:pt x="2869" y="1401"/>
                    </a:cubicBezTo>
                    <a:cubicBezTo>
                      <a:pt x="3236" y="1268"/>
                      <a:pt x="3570" y="1134"/>
                      <a:pt x="3903" y="1068"/>
                    </a:cubicBezTo>
                    <a:cubicBezTo>
                      <a:pt x="4137" y="1023"/>
                      <a:pt x="4370" y="1001"/>
                      <a:pt x="4601" y="1001"/>
                    </a:cubicBezTo>
                    <a:cubicBezTo>
                      <a:pt x="5063" y="1001"/>
                      <a:pt x="5515" y="1090"/>
                      <a:pt x="5938" y="1268"/>
                    </a:cubicBezTo>
                    <a:cubicBezTo>
                      <a:pt x="6638" y="1501"/>
                      <a:pt x="7272" y="1868"/>
                      <a:pt x="7839" y="2302"/>
                    </a:cubicBezTo>
                    <a:cubicBezTo>
                      <a:pt x="7372" y="1735"/>
                      <a:pt x="6772" y="1268"/>
                      <a:pt x="6071" y="934"/>
                    </a:cubicBezTo>
                    <a:cubicBezTo>
                      <a:pt x="5571" y="696"/>
                      <a:pt x="5020" y="577"/>
                      <a:pt x="4466" y="577"/>
                    </a:cubicBezTo>
                    <a:cubicBezTo>
                      <a:pt x="4244" y="577"/>
                      <a:pt x="4022" y="596"/>
                      <a:pt x="3803" y="634"/>
                    </a:cubicBezTo>
                    <a:cubicBezTo>
                      <a:pt x="3469" y="734"/>
                      <a:pt x="3103" y="834"/>
                      <a:pt x="2769" y="1001"/>
                    </a:cubicBezTo>
                    <a:cubicBezTo>
                      <a:pt x="2554" y="1065"/>
                      <a:pt x="2338" y="1102"/>
                      <a:pt x="2123" y="1102"/>
                    </a:cubicBezTo>
                    <a:cubicBezTo>
                      <a:pt x="2005" y="1102"/>
                      <a:pt x="1886" y="1091"/>
                      <a:pt x="1768" y="1068"/>
                    </a:cubicBezTo>
                    <a:cubicBezTo>
                      <a:pt x="1034" y="967"/>
                      <a:pt x="401" y="600"/>
                      <a:pt x="0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8" name="Google Shape;3898;p32"/>
              <p:cNvSpPr/>
              <p:nvPr/>
            </p:nvSpPr>
            <p:spPr>
              <a:xfrm>
                <a:off x="2821025" y="2044400"/>
                <a:ext cx="401150" cy="223850"/>
              </a:xfrm>
              <a:custGeom>
                <a:rect b="b" l="l" r="r" t="t"/>
                <a:pathLst>
                  <a:path extrusionOk="0" h="8954" w="16046">
                    <a:moveTo>
                      <a:pt x="14410" y="1"/>
                    </a:moveTo>
                    <a:cubicBezTo>
                      <a:pt x="14133" y="1"/>
                      <a:pt x="13855" y="23"/>
                      <a:pt x="13577" y="67"/>
                    </a:cubicBezTo>
                    <a:cubicBezTo>
                      <a:pt x="12777" y="234"/>
                      <a:pt x="12009" y="534"/>
                      <a:pt x="11276" y="935"/>
                    </a:cubicBezTo>
                    <a:cubicBezTo>
                      <a:pt x="10542" y="1335"/>
                      <a:pt x="9875" y="1802"/>
                      <a:pt x="9241" y="2302"/>
                    </a:cubicBezTo>
                    <a:cubicBezTo>
                      <a:pt x="8574" y="2803"/>
                      <a:pt x="7940" y="3336"/>
                      <a:pt x="7339" y="3870"/>
                    </a:cubicBezTo>
                    <a:cubicBezTo>
                      <a:pt x="6105" y="4971"/>
                      <a:pt x="4938" y="6072"/>
                      <a:pt x="3737" y="7206"/>
                    </a:cubicBezTo>
                    <a:cubicBezTo>
                      <a:pt x="3136" y="7740"/>
                      <a:pt x="2603" y="8373"/>
                      <a:pt x="1869" y="8640"/>
                    </a:cubicBezTo>
                    <a:cubicBezTo>
                      <a:pt x="1685" y="8724"/>
                      <a:pt x="1494" y="8765"/>
                      <a:pt x="1302" y="8765"/>
                    </a:cubicBezTo>
                    <a:cubicBezTo>
                      <a:pt x="1110" y="8765"/>
                      <a:pt x="918" y="8724"/>
                      <a:pt x="735" y="8640"/>
                    </a:cubicBezTo>
                    <a:cubicBezTo>
                      <a:pt x="334" y="8507"/>
                      <a:pt x="68" y="8173"/>
                      <a:pt x="1" y="7773"/>
                    </a:cubicBezTo>
                    <a:lnTo>
                      <a:pt x="1" y="7773"/>
                    </a:lnTo>
                    <a:cubicBezTo>
                      <a:pt x="1" y="8006"/>
                      <a:pt x="68" y="8207"/>
                      <a:pt x="201" y="8373"/>
                    </a:cubicBezTo>
                    <a:cubicBezTo>
                      <a:pt x="334" y="8540"/>
                      <a:pt x="501" y="8674"/>
                      <a:pt x="701" y="8774"/>
                    </a:cubicBezTo>
                    <a:cubicBezTo>
                      <a:pt x="922" y="8894"/>
                      <a:pt x="1178" y="8954"/>
                      <a:pt x="1434" y="8954"/>
                    </a:cubicBezTo>
                    <a:cubicBezTo>
                      <a:pt x="1605" y="8954"/>
                      <a:pt x="1775" y="8927"/>
                      <a:pt x="1936" y="8874"/>
                    </a:cubicBezTo>
                    <a:cubicBezTo>
                      <a:pt x="2336" y="8707"/>
                      <a:pt x="2703" y="8507"/>
                      <a:pt x="3036" y="8240"/>
                    </a:cubicBezTo>
                    <a:cubicBezTo>
                      <a:pt x="3370" y="7973"/>
                      <a:pt x="3670" y="7706"/>
                      <a:pt x="3970" y="7473"/>
                    </a:cubicBezTo>
                    <a:cubicBezTo>
                      <a:pt x="5205" y="6405"/>
                      <a:pt x="6405" y="5271"/>
                      <a:pt x="7606" y="4204"/>
                    </a:cubicBezTo>
                    <a:cubicBezTo>
                      <a:pt x="8807" y="3103"/>
                      <a:pt x="10075" y="2102"/>
                      <a:pt x="11442" y="1235"/>
                    </a:cubicBezTo>
                    <a:cubicBezTo>
                      <a:pt x="12110" y="801"/>
                      <a:pt x="12843" y="501"/>
                      <a:pt x="13644" y="301"/>
                    </a:cubicBezTo>
                    <a:cubicBezTo>
                      <a:pt x="14059" y="193"/>
                      <a:pt x="14494" y="133"/>
                      <a:pt x="14933" y="133"/>
                    </a:cubicBezTo>
                    <a:cubicBezTo>
                      <a:pt x="15304" y="133"/>
                      <a:pt x="15679" y="176"/>
                      <a:pt x="16046" y="268"/>
                    </a:cubicBezTo>
                    <a:cubicBezTo>
                      <a:pt x="15512" y="90"/>
                      <a:pt x="14963" y="1"/>
                      <a:pt x="14410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9" name="Google Shape;3899;p32"/>
              <p:cNvSpPr/>
              <p:nvPr/>
            </p:nvSpPr>
            <p:spPr>
              <a:xfrm>
                <a:off x="2796025" y="2288750"/>
                <a:ext cx="80075" cy="40700"/>
              </a:xfrm>
              <a:custGeom>
                <a:rect b="b" l="l" r="r" t="t"/>
                <a:pathLst>
                  <a:path extrusionOk="0" h="1628" w="3203">
                    <a:moveTo>
                      <a:pt x="100" y="0"/>
                    </a:moveTo>
                    <a:lnTo>
                      <a:pt x="100" y="0"/>
                    </a:lnTo>
                    <a:cubicBezTo>
                      <a:pt x="0" y="367"/>
                      <a:pt x="134" y="768"/>
                      <a:pt x="367" y="1068"/>
                    </a:cubicBezTo>
                    <a:cubicBezTo>
                      <a:pt x="634" y="1368"/>
                      <a:pt x="968" y="1568"/>
                      <a:pt x="1368" y="1602"/>
                    </a:cubicBezTo>
                    <a:cubicBezTo>
                      <a:pt x="1471" y="1619"/>
                      <a:pt x="1572" y="1627"/>
                      <a:pt x="1672" y="1627"/>
                    </a:cubicBezTo>
                    <a:cubicBezTo>
                      <a:pt x="1958" y="1627"/>
                      <a:pt x="2230" y="1558"/>
                      <a:pt x="2502" y="1435"/>
                    </a:cubicBezTo>
                    <a:cubicBezTo>
                      <a:pt x="2836" y="1301"/>
                      <a:pt x="3102" y="1001"/>
                      <a:pt x="3202" y="601"/>
                    </a:cubicBezTo>
                    <a:lnTo>
                      <a:pt x="3202" y="601"/>
                    </a:lnTo>
                    <a:cubicBezTo>
                      <a:pt x="2969" y="868"/>
                      <a:pt x="2702" y="1034"/>
                      <a:pt x="2369" y="1135"/>
                    </a:cubicBezTo>
                    <a:cubicBezTo>
                      <a:pt x="2183" y="1176"/>
                      <a:pt x="1985" y="1204"/>
                      <a:pt x="1789" y="1204"/>
                    </a:cubicBezTo>
                    <a:cubicBezTo>
                      <a:pt x="1669" y="1204"/>
                      <a:pt x="1549" y="1193"/>
                      <a:pt x="1435" y="1168"/>
                    </a:cubicBezTo>
                    <a:cubicBezTo>
                      <a:pt x="801" y="1101"/>
                      <a:pt x="267" y="634"/>
                      <a:pt x="100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0" name="Google Shape;3900;p32"/>
              <p:cNvSpPr/>
              <p:nvPr/>
            </p:nvSpPr>
            <p:spPr>
              <a:xfrm>
                <a:off x="2781850" y="2328775"/>
                <a:ext cx="62550" cy="45050"/>
              </a:xfrm>
              <a:custGeom>
                <a:rect b="b" l="l" r="r" t="t"/>
                <a:pathLst>
                  <a:path extrusionOk="0" h="1802" w="2502">
                    <a:moveTo>
                      <a:pt x="0" y="1"/>
                    </a:moveTo>
                    <a:cubicBezTo>
                      <a:pt x="0" y="334"/>
                      <a:pt x="33" y="634"/>
                      <a:pt x="100" y="935"/>
                    </a:cubicBezTo>
                    <a:cubicBezTo>
                      <a:pt x="134" y="1101"/>
                      <a:pt x="234" y="1268"/>
                      <a:pt x="400" y="1402"/>
                    </a:cubicBezTo>
                    <a:cubicBezTo>
                      <a:pt x="500" y="1502"/>
                      <a:pt x="667" y="1568"/>
                      <a:pt x="801" y="1668"/>
                    </a:cubicBezTo>
                    <a:cubicBezTo>
                      <a:pt x="1001" y="1757"/>
                      <a:pt x="1231" y="1802"/>
                      <a:pt x="1460" y="1802"/>
                    </a:cubicBezTo>
                    <a:cubicBezTo>
                      <a:pt x="1575" y="1802"/>
                      <a:pt x="1690" y="1791"/>
                      <a:pt x="1801" y="1768"/>
                    </a:cubicBezTo>
                    <a:cubicBezTo>
                      <a:pt x="2135" y="1702"/>
                      <a:pt x="2402" y="1468"/>
                      <a:pt x="2502" y="1135"/>
                    </a:cubicBezTo>
                    <a:lnTo>
                      <a:pt x="2502" y="1135"/>
                    </a:lnTo>
                    <a:cubicBezTo>
                      <a:pt x="2302" y="1335"/>
                      <a:pt x="2035" y="1435"/>
                      <a:pt x="1735" y="1435"/>
                    </a:cubicBezTo>
                    <a:cubicBezTo>
                      <a:pt x="1468" y="1435"/>
                      <a:pt x="1234" y="1368"/>
                      <a:pt x="1001" y="1268"/>
                    </a:cubicBezTo>
                    <a:cubicBezTo>
                      <a:pt x="767" y="1168"/>
                      <a:pt x="534" y="1001"/>
                      <a:pt x="400" y="801"/>
                    </a:cubicBezTo>
                    <a:cubicBezTo>
                      <a:pt x="267" y="601"/>
                      <a:pt x="234" y="234"/>
                      <a:pt x="0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1" name="Google Shape;3901;p32"/>
              <p:cNvSpPr/>
              <p:nvPr/>
            </p:nvSpPr>
            <p:spPr>
              <a:xfrm>
                <a:off x="3265525" y="1921825"/>
                <a:ext cx="230175" cy="113425"/>
              </a:xfrm>
              <a:custGeom>
                <a:rect b="b" l="l" r="r" t="t"/>
                <a:pathLst>
                  <a:path extrusionOk="0" h="4537" w="9207">
                    <a:moveTo>
                      <a:pt x="8973" y="0"/>
                    </a:moveTo>
                    <a:cubicBezTo>
                      <a:pt x="9107" y="467"/>
                      <a:pt x="8907" y="968"/>
                      <a:pt x="8506" y="1234"/>
                    </a:cubicBezTo>
                    <a:cubicBezTo>
                      <a:pt x="8185" y="1468"/>
                      <a:pt x="7786" y="1574"/>
                      <a:pt x="7378" y="1574"/>
                    </a:cubicBezTo>
                    <a:cubicBezTo>
                      <a:pt x="7320" y="1574"/>
                      <a:pt x="7263" y="1572"/>
                      <a:pt x="7205" y="1568"/>
                    </a:cubicBezTo>
                    <a:cubicBezTo>
                      <a:pt x="6705" y="1501"/>
                      <a:pt x="6238" y="1401"/>
                      <a:pt x="5771" y="1268"/>
                    </a:cubicBezTo>
                    <a:cubicBezTo>
                      <a:pt x="5271" y="1168"/>
                      <a:pt x="4737" y="1101"/>
                      <a:pt x="4237" y="1068"/>
                    </a:cubicBezTo>
                    <a:cubicBezTo>
                      <a:pt x="4148" y="1062"/>
                      <a:pt x="4058" y="1059"/>
                      <a:pt x="3968" y="1059"/>
                    </a:cubicBezTo>
                    <a:cubicBezTo>
                      <a:pt x="3548" y="1059"/>
                      <a:pt x="3114" y="1119"/>
                      <a:pt x="2702" y="1201"/>
                    </a:cubicBezTo>
                    <a:cubicBezTo>
                      <a:pt x="2202" y="1335"/>
                      <a:pt x="1701" y="1568"/>
                      <a:pt x="1268" y="1868"/>
                    </a:cubicBezTo>
                    <a:cubicBezTo>
                      <a:pt x="868" y="2168"/>
                      <a:pt x="534" y="2569"/>
                      <a:pt x="300" y="3036"/>
                    </a:cubicBezTo>
                    <a:cubicBezTo>
                      <a:pt x="67" y="3503"/>
                      <a:pt x="0" y="4036"/>
                      <a:pt x="134" y="4537"/>
                    </a:cubicBezTo>
                    <a:cubicBezTo>
                      <a:pt x="100" y="4070"/>
                      <a:pt x="200" y="3569"/>
                      <a:pt x="467" y="3169"/>
                    </a:cubicBezTo>
                    <a:cubicBezTo>
                      <a:pt x="734" y="2769"/>
                      <a:pt x="1068" y="2402"/>
                      <a:pt x="1468" y="2168"/>
                    </a:cubicBezTo>
                    <a:cubicBezTo>
                      <a:pt x="2209" y="1724"/>
                      <a:pt x="3055" y="1490"/>
                      <a:pt x="3912" y="1490"/>
                    </a:cubicBezTo>
                    <a:cubicBezTo>
                      <a:pt x="4020" y="1490"/>
                      <a:pt x="4128" y="1494"/>
                      <a:pt x="4237" y="1501"/>
                    </a:cubicBezTo>
                    <a:cubicBezTo>
                      <a:pt x="4704" y="1535"/>
                      <a:pt x="5204" y="1601"/>
                      <a:pt x="5671" y="1701"/>
                    </a:cubicBezTo>
                    <a:cubicBezTo>
                      <a:pt x="6171" y="1835"/>
                      <a:pt x="6672" y="1902"/>
                      <a:pt x="7172" y="1935"/>
                    </a:cubicBezTo>
                    <a:cubicBezTo>
                      <a:pt x="7706" y="1935"/>
                      <a:pt x="8239" y="1768"/>
                      <a:pt x="8673" y="1435"/>
                    </a:cubicBezTo>
                    <a:cubicBezTo>
                      <a:pt x="9073" y="1068"/>
                      <a:pt x="9207" y="501"/>
                      <a:pt x="8973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2" name="Google Shape;3902;p32"/>
              <p:cNvSpPr/>
              <p:nvPr/>
            </p:nvSpPr>
            <p:spPr>
              <a:xfrm>
                <a:off x="3303875" y="1958500"/>
                <a:ext cx="248550" cy="59250"/>
              </a:xfrm>
              <a:custGeom>
                <a:rect b="b" l="l" r="r" t="t"/>
                <a:pathLst>
                  <a:path extrusionOk="0" h="2370" w="9942">
                    <a:moveTo>
                      <a:pt x="9808" y="1"/>
                    </a:moveTo>
                    <a:cubicBezTo>
                      <a:pt x="9874" y="468"/>
                      <a:pt x="9641" y="935"/>
                      <a:pt x="9274" y="1168"/>
                    </a:cubicBezTo>
                    <a:cubicBezTo>
                      <a:pt x="8980" y="1382"/>
                      <a:pt x="8623" y="1489"/>
                      <a:pt x="8270" y="1489"/>
                    </a:cubicBezTo>
                    <a:cubicBezTo>
                      <a:pt x="8181" y="1489"/>
                      <a:pt x="8093" y="1482"/>
                      <a:pt x="8006" y="1469"/>
                    </a:cubicBezTo>
                    <a:cubicBezTo>
                      <a:pt x="7139" y="1402"/>
                      <a:pt x="6272" y="935"/>
                      <a:pt x="5304" y="768"/>
                    </a:cubicBezTo>
                    <a:cubicBezTo>
                      <a:pt x="4914" y="701"/>
                      <a:pt x="4519" y="666"/>
                      <a:pt x="4125" y="666"/>
                    </a:cubicBezTo>
                    <a:cubicBezTo>
                      <a:pt x="3541" y="666"/>
                      <a:pt x="2960" y="742"/>
                      <a:pt x="2402" y="902"/>
                    </a:cubicBezTo>
                    <a:cubicBezTo>
                      <a:pt x="1935" y="1002"/>
                      <a:pt x="1468" y="1168"/>
                      <a:pt x="1035" y="1402"/>
                    </a:cubicBezTo>
                    <a:cubicBezTo>
                      <a:pt x="601" y="1602"/>
                      <a:pt x="234" y="1936"/>
                      <a:pt x="1" y="2369"/>
                    </a:cubicBezTo>
                    <a:cubicBezTo>
                      <a:pt x="301" y="2002"/>
                      <a:pt x="668" y="1736"/>
                      <a:pt x="1135" y="1569"/>
                    </a:cubicBezTo>
                    <a:cubicBezTo>
                      <a:pt x="1568" y="1402"/>
                      <a:pt x="2002" y="1302"/>
                      <a:pt x="2469" y="1202"/>
                    </a:cubicBezTo>
                    <a:cubicBezTo>
                      <a:pt x="2919" y="1118"/>
                      <a:pt x="3378" y="1077"/>
                      <a:pt x="3837" y="1077"/>
                    </a:cubicBezTo>
                    <a:cubicBezTo>
                      <a:pt x="4295" y="1077"/>
                      <a:pt x="4754" y="1118"/>
                      <a:pt x="5204" y="1202"/>
                    </a:cubicBezTo>
                    <a:cubicBezTo>
                      <a:pt x="6105" y="1335"/>
                      <a:pt x="6972" y="1836"/>
                      <a:pt x="7973" y="1836"/>
                    </a:cubicBezTo>
                    <a:cubicBezTo>
                      <a:pt x="8507" y="1836"/>
                      <a:pt x="9007" y="1669"/>
                      <a:pt x="9407" y="1335"/>
                    </a:cubicBezTo>
                    <a:cubicBezTo>
                      <a:pt x="9774" y="1002"/>
                      <a:pt x="9941" y="501"/>
                      <a:pt x="9808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3" name="Google Shape;3903;p32"/>
              <p:cNvSpPr/>
              <p:nvPr/>
            </p:nvSpPr>
            <p:spPr>
              <a:xfrm>
                <a:off x="3569075" y="1982700"/>
                <a:ext cx="24200" cy="42275"/>
              </a:xfrm>
              <a:custGeom>
                <a:rect b="b" l="l" r="r" t="t"/>
                <a:pathLst>
                  <a:path extrusionOk="0" h="1691" w="968">
                    <a:moveTo>
                      <a:pt x="534" y="0"/>
                    </a:moveTo>
                    <a:lnTo>
                      <a:pt x="534" y="0"/>
                    </a:lnTo>
                    <a:cubicBezTo>
                      <a:pt x="567" y="167"/>
                      <a:pt x="567" y="334"/>
                      <a:pt x="534" y="534"/>
                    </a:cubicBezTo>
                    <a:cubicBezTo>
                      <a:pt x="534" y="667"/>
                      <a:pt x="501" y="868"/>
                      <a:pt x="501" y="1001"/>
                    </a:cubicBezTo>
                    <a:cubicBezTo>
                      <a:pt x="467" y="1134"/>
                      <a:pt x="434" y="1235"/>
                      <a:pt x="367" y="1368"/>
                    </a:cubicBezTo>
                    <a:cubicBezTo>
                      <a:pt x="309" y="1426"/>
                      <a:pt x="228" y="1462"/>
                      <a:pt x="151" y="1462"/>
                    </a:cubicBezTo>
                    <a:cubicBezTo>
                      <a:pt x="96" y="1462"/>
                      <a:pt x="42" y="1443"/>
                      <a:pt x="0" y="1401"/>
                    </a:cubicBezTo>
                    <a:lnTo>
                      <a:pt x="0" y="1401"/>
                    </a:lnTo>
                    <a:cubicBezTo>
                      <a:pt x="0" y="1535"/>
                      <a:pt x="100" y="1635"/>
                      <a:pt x="200" y="1668"/>
                    </a:cubicBezTo>
                    <a:cubicBezTo>
                      <a:pt x="256" y="1682"/>
                      <a:pt x="311" y="1690"/>
                      <a:pt x="364" y="1690"/>
                    </a:cubicBezTo>
                    <a:cubicBezTo>
                      <a:pt x="439" y="1690"/>
                      <a:pt x="509" y="1674"/>
                      <a:pt x="567" y="1635"/>
                    </a:cubicBezTo>
                    <a:cubicBezTo>
                      <a:pt x="767" y="1501"/>
                      <a:pt x="934" y="1301"/>
                      <a:pt x="934" y="1068"/>
                    </a:cubicBezTo>
                    <a:cubicBezTo>
                      <a:pt x="968" y="868"/>
                      <a:pt x="934" y="667"/>
                      <a:pt x="901" y="467"/>
                    </a:cubicBezTo>
                    <a:cubicBezTo>
                      <a:pt x="834" y="267"/>
                      <a:pt x="701" y="100"/>
                      <a:pt x="534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4" name="Google Shape;3904;p32"/>
              <p:cNvSpPr/>
              <p:nvPr/>
            </p:nvSpPr>
            <p:spPr>
              <a:xfrm>
                <a:off x="3248850" y="1889300"/>
                <a:ext cx="87575" cy="105100"/>
              </a:xfrm>
              <a:custGeom>
                <a:rect b="b" l="l" r="r" t="t"/>
                <a:pathLst>
                  <a:path extrusionOk="0" h="4204" w="3503">
                    <a:moveTo>
                      <a:pt x="3436" y="0"/>
                    </a:moveTo>
                    <a:lnTo>
                      <a:pt x="3436" y="0"/>
                    </a:lnTo>
                    <a:cubicBezTo>
                      <a:pt x="3336" y="467"/>
                      <a:pt x="3036" y="834"/>
                      <a:pt x="2602" y="1001"/>
                    </a:cubicBezTo>
                    <a:cubicBezTo>
                      <a:pt x="2202" y="1234"/>
                      <a:pt x="1735" y="1335"/>
                      <a:pt x="1301" y="1568"/>
                    </a:cubicBezTo>
                    <a:cubicBezTo>
                      <a:pt x="834" y="1835"/>
                      <a:pt x="467" y="2235"/>
                      <a:pt x="267" y="2702"/>
                    </a:cubicBezTo>
                    <a:cubicBezTo>
                      <a:pt x="33" y="3169"/>
                      <a:pt x="0" y="3703"/>
                      <a:pt x="167" y="4203"/>
                    </a:cubicBezTo>
                    <a:cubicBezTo>
                      <a:pt x="200" y="3736"/>
                      <a:pt x="334" y="3269"/>
                      <a:pt x="567" y="2869"/>
                    </a:cubicBezTo>
                    <a:cubicBezTo>
                      <a:pt x="801" y="2502"/>
                      <a:pt x="1134" y="2169"/>
                      <a:pt x="1501" y="1968"/>
                    </a:cubicBezTo>
                    <a:cubicBezTo>
                      <a:pt x="1935" y="1768"/>
                      <a:pt x="2368" y="1535"/>
                      <a:pt x="2802" y="1301"/>
                    </a:cubicBezTo>
                    <a:cubicBezTo>
                      <a:pt x="3002" y="1168"/>
                      <a:pt x="3169" y="968"/>
                      <a:pt x="3302" y="734"/>
                    </a:cubicBezTo>
                    <a:cubicBezTo>
                      <a:pt x="3436" y="534"/>
                      <a:pt x="3503" y="267"/>
                      <a:pt x="3436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5" name="Google Shape;3905;p32"/>
              <p:cNvSpPr/>
              <p:nvPr/>
            </p:nvSpPr>
            <p:spPr>
              <a:xfrm>
                <a:off x="3233825" y="1879275"/>
                <a:ext cx="50900" cy="70075"/>
              </a:xfrm>
              <a:custGeom>
                <a:rect b="b" l="l" r="r" t="t"/>
                <a:pathLst>
                  <a:path extrusionOk="0" h="2803" w="2036">
                    <a:moveTo>
                      <a:pt x="1835" y="1"/>
                    </a:moveTo>
                    <a:cubicBezTo>
                      <a:pt x="1835" y="268"/>
                      <a:pt x="1735" y="535"/>
                      <a:pt x="1535" y="701"/>
                    </a:cubicBezTo>
                    <a:cubicBezTo>
                      <a:pt x="1335" y="902"/>
                      <a:pt x="1101" y="1068"/>
                      <a:pt x="868" y="1202"/>
                    </a:cubicBezTo>
                    <a:cubicBezTo>
                      <a:pt x="601" y="1369"/>
                      <a:pt x="368" y="1602"/>
                      <a:pt x="201" y="1902"/>
                    </a:cubicBezTo>
                    <a:cubicBezTo>
                      <a:pt x="67" y="2169"/>
                      <a:pt x="1" y="2503"/>
                      <a:pt x="34" y="2803"/>
                    </a:cubicBezTo>
                    <a:cubicBezTo>
                      <a:pt x="167" y="2536"/>
                      <a:pt x="334" y="2303"/>
                      <a:pt x="501" y="2069"/>
                    </a:cubicBezTo>
                    <a:cubicBezTo>
                      <a:pt x="668" y="1869"/>
                      <a:pt x="901" y="1702"/>
                      <a:pt x="1101" y="1569"/>
                    </a:cubicBezTo>
                    <a:cubicBezTo>
                      <a:pt x="1402" y="1402"/>
                      <a:pt x="1602" y="1168"/>
                      <a:pt x="1802" y="902"/>
                    </a:cubicBezTo>
                    <a:cubicBezTo>
                      <a:pt x="2002" y="635"/>
                      <a:pt x="2035" y="268"/>
                      <a:pt x="1835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6" name="Google Shape;3906;p32"/>
              <p:cNvSpPr/>
              <p:nvPr/>
            </p:nvSpPr>
            <p:spPr>
              <a:xfrm>
                <a:off x="2711800" y="2391325"/>
                <a:ext cx="85075" cy="91750"/>
              </a:xfrm>
              <a:custGeom>
                <a:rect b="b" l="l" r="r" t="t"/>
                <a:pathLst>
                  <a:path extrusionOk="0" h="3670" w="3403">
                    <a:moveTo>
                      <a:pt x="0" y="0"/>
                    </a:moveTo>
                    <a:cubicBezTo>
                      <a:pt x="67" y="267"/>
                      <a:pt x="267" y="467"/>
                      <a:pt x="500" y="567"/>
                    </a:cubicBezTo>
                    <a:cubicBezTo>
                      <a:pt x="734" y="634"/>
                      <a:pt x="967" y="701"/>
                      <a:pt x="1234" y="701"/>
                    </a:cubicBezTo>
                    <a:cubicBezTo>
                      <a:pt x="1701" y="734"/>
                      <a:pt x="2135" y="834"/>
                      <a:pt x="2268" y="1168"/>
                    </a:cubicBezTo>
                    <a:cubicBezTo>
                      <a:pt x="2335" y="1368"/>
                      <a:pt x="2368" y="1568"/>
                      <a:pt x="2368" y="1802"/>
                    </a:cubicBezTo>
                    <a:cubicBezTo>
                      <a:pt x="2402" y="2035"/>
                      <a:pt x="2435" y="2269"/>
                      <a:pt x="2535" y="2502"/>
                    </a:cubicBezTo>
                    <a:cubicBezTo>
                      <a:pt x="2635" y="3002"/>
                      <a:pt x="2969" y="3403"/>
                      <a:pt x="3403" y="3670"/>
                    </a:cubicBezTo>
                    <a:cubicBezTo>
                      <a:pt x="3102" y="3303"/>
                      <a:pt x="2902" y="2869"/>
                      <a:pt x="2835" y="2402"/>
                    </a:cubicBezTo>
                    <a:cubicBezTo>
                      <a:pt x="2802" y="2202"/>
                      <a:pt x="2769" y="1968"/>
                      <a:pt x="2769" y="1735"/>
                    </a:cubicBezTo>
                    <a:cubicBezTo>
                      <a:pt x="2769" y="1468"/>
                      <a:pt x="2735" y="1235"/>
                      <a:pt x="2669" y="968"/>
                    </a:cubicBezTo>
                    <a:cubicBezTo>
                      <a:pt x="2535" y="701"/>
                      <a:pt x="2302" y="501"/>
                      <a:pt x="2002" y="434"/>
                    </a:cubicBezTo>
                    <a:cubicBezTo>
                      <a:pt x="1806" y="385"/>
                      <a:pt x="1629" y="354"/>
                      <a:pt x="1443" y="354"/>
                    </a:cubicBezTo>
                    <a:cubicBezTo>
                      <a:pt x="1375" y="354"/>
                      <a:pt x="1306" y="358"/>
                      <a:pt x="1234" y="367"/>
                    </a:cubicBezTo>
                    <a:lnTo>
                      <a:pt x="567" y="367"/>
                    </a:lnTo>
                    <a:cubicBezTo>
                      <a:pt x="334" y="334"/>
                      <a:pt x="134" y="200"/>
                      <a:pt x="0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7" name="Google Shape;3907;p32"/>
              <p:cNvSpPr/>
              <p:nvPr/>
            </p:nvSpPr>
            <p:spPr>
              <a:xfrm>
                <a:off x="2671750" y="2127475"/>
                <a:ext cx="113450" cy="138875"/>
              </a:xfrm>
              <a:custGeom>
                <a:rect b="b" l="l" r="r" t="t"/>
                <a:pathLst>
                  <a:path extrusionOk="0" h="5555" w="4538">
                    <a:moveTo>
                      <a:pt x="1786" y="1"/>
                    </a:moveTo>
                    <a:cubicBezTo>
                      <a:pt x="1691" y="1"/>
                      <a:pt x="1595" y="16"/>
                      <a:pt x="1502" y="47"/>
                    </a:cubicBezTo>
                    <a:cubicBezTo>
                      <a:pt x="1202" y="114"/>
                      <a:pt x="935" y="247"/>
                      <a:pt x="735" y="447"/>
                    </a:cubicBezTo>
                    <a:cubicBezTo>
                      <a:pt x="334" y="847"/>
                      <a:pt x="68" y="1414"/>
                      <a:pt x="34" y="1982"/>
                    </a:cubicBezTo>
                    <a:cubicBezTo>
                      <a:pt x="1" y="2549"/>
                      <a:pt x="134" y="3116"/>
                      <a:pt x="435" y="3583"/>
                    </a:cubicBezTo>
                    <a:cubicBezTo>
                      <a:pt x="735" y="4050"/>
                      <a:pt x="1102" y="4450"/>
                      <a:pt x="1569" y="4750"/>
                    </a:cubicBezTo>
                    <a:cubicBezTo>
                      <a:pt x="2002" y="5084"/>
                      <a:pt x="2469" y="5317"/>
                      <a:pt x="3003" y="5451"/>
                    </a:cubicBezTo>
                    <a:cubicBezTo>
                      <a:pt x="3212" y="5520"/>
                      <a:pt x="3432" y="5555"/>
                      <a:pt x="3651" y="5555"/>
                    </a:cubicBezTo>
                    <a:cubicBezTo>
                      <a:pt x="3959" y="5555"/>
                      <a:pt x="4265" y="5487"/>
                      <a:pt x="4538" y="5351"/>
                    </a:cubicBezTo>
                    <a:lnTo>
                      <a:pt x="4538" y="5351"/>
                    </a:lnTo>
                    <a:cubicBezTo>
                      <a:pt x="4336" y="5423"/>
                      <a:pt x="4121" y="5457"/>
                      <a:pt x="3905" y="5457"/>
                    </a:cubicBezTo>
                    <a:cubicBezTo>
                      <a:pt x="3622" y="5457"/>
                      <a:pt x="3335" y="5398"/>
                      <a:pt x="3070" y="5284"/>
                    </a:cubicBezTo>
                    <a:cubicBezTo>
                      <a:pt x="2603" y="5084"/>
                      <a:pt x="2169" y="4850"/>
                      <a:pt x="1769" y="4517"/>
                    </a:cubicBezTo>
                    <a:cubicBezTo>
                      <a:pt x="968" y="3916"/>
                      <a:pt x="368" y="3016"/>
                      <a:pt x="468" y="2048"/>
                    </a:cubicBezTo>
                    <a:cubicBezTo>
                      <a:pt x="501" y="1581"/>
                      <a:pt x="701" y="1114"/>
                      <a:pt x="1035" y="781"/>
                    </a:cubicBezTo>
                    <a:cubicBezTo>
                      <a:pt x="1243" y="573"/>
                      <a:pt x="1547" y="397"/>
                      <a:pt x="1825" y="397"/>
                    </a:cubicBezTo>
                    <a:cubicBezTo>
                      <a:pt x="1948" y="397"/>
                      <a:pt x="2067" y="432"/>
                      <a:pt x="2169" y="514"/>
                    </a:cubicBezTo>
                    <a:cubicBezTo>
                      <a:pt x="2503" y="847"/>
                      <a:pt x="2636" y="1314"/>
                      <a:pt x="2536" y="1781"/>
                    </a:cubicBezTo>
                    <a:cubicBezTo>
                      <a:pt x="2536" y="2015"/>
                      <a:pt x="2403" y="2215"/>
                      <a:pt x="2203" y="2348"/>
                    </a:cubicBezTo>
                    <a:cubicBezTo>
                      <a:pt x="2131" y="2389"/>
                      <a:pt x="2057" y="2408"/>
                      <a:pt x="1985" y="2408"/>
                    </a:cubicBezTo>
                    <a:cubicBezTo>
                      <a:pt x="1821" y="2408"/>
                      <a:pt x="1672" y="2310"/>
                      <a:pt x="1602" y="2148"/>
                    </a:cubicBezTo>
                    <a:lnTo>
                      <a:pt x="1602" y="2148"/>
                    </a:lnTo>
                    <a:cubicBezTo>
                      <a:pt x="1602" y="2282"/>
                      <a:pt x="1702" y="2382"/>
                      <a:pt x="1836" y="2449"/>
                    </a:cubicBezTo>
                    <a:cubicBezTo>
                      <a:pt x="1902" y="2482"/>
                      <a:pt x="1969" y="2499"/>
                      <a:pt x="2036" y="2499"/>
                    </a:cubicBezTo>
                    <a:cubicBezTo>
                      <a:pt x="2102" y="2499"/>
                      <a:pt x="2169" y="2482"/>
                      <a:pt x="2236" y="2449"/>
                    </a:cubicBezTo>
                    <a:cubicBezTo>
                      <a:pt x="2503" y="2315"/>
                      <a:pt x="2703" y="2082"/>
                      <a:pt x="2770" y="1815"/>
                    </a:cubicBezTo>
                    <a:cubicBezTo>
                      <a:pt x="2836" y="1548"/>
                      <a:pt x="2836" y="1248"/>
                      <a:pt x="2803" y="981"/>
                    </a:cubicBezTo>
                    <a:cubicBezTo>
                      <a:pt x="2770" y="681"/>
                      <a:pt x="2603" y="414"/>
                      <a:pt x="2369" y="214"/>
                    </a:cubicBezTo>
                    <a:cubicBezTo>
                      <a:pt x="2208" y="75"/>
                      <a:pt x="1999" y="1"/>
                      <a:pt x="1786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8" name="Google Shape;3908;p32"/>
              <p:cNvSpPr/>
              <p:nvPr/>
            </p:nvSpPr>
            <p:spPr>
              <a:xfrm>
                <a:off x="2694275" y="1972400"/>
                <a:ext cx="135950" cy="206425"/>
              </a:xfrm>
              <a:custGeom>
                <a:rect b="b" l="l" r="r" t="t"/>
                <a:pathLst>
                  <a:path extrusionOk="0" h="8257" w="5438">
                    <a:moveTo>
                      <a:pt x="1981" y="0"/>
                    </a:moveTo>
                    <a:cubicBezTo>
                      <a:pt x="1684" y="0"/>
                      <a:pt x="1402" y="82"/>
                      <a:pt x="1168" y="246"/>
                    </a:cubicBezTo>
                    <a:cubicBezTo>
                      <a:pt x="835" y="512"/>
                      <a:pt x="601" y="846"/>
                      <a:pt x="468" y="1213"/>
                    </a:cubicBezTo>
                    <a:cubicBezTo>
                      <a:pt x="301" y="1546"/>
                      <a:pt x="201" y="1913"/>
                      <a:pt x="134" y="2314"/>
                    </a:cubicBezTo>
                    <a:cubicBezTo>
                      <a:pt x="1" y="3081"/>
                      <a:pt x="101" y="3848"/>
                      <a:pt x="401" y="4582"/>
                    </a:cubicBezTo>
                    <a:cubicBezTo>
                      <a:pt x="701" y="5249"/>
                      <a:pt x="1101" y="5883"/>
                      <a:pt x="1635" y="6417"/>
                    </a:cubicBezTo>
                    <a:cubicBezTo>
                      <a:pt x="2169" y="6950"/>
                      <a:pt x="2736" y="7417"/>
                      <a:pt x="3336" y="7851"/>
                    </a:cubicBezTo>
                    <a:cubicBezTo>
                      <a:pt x="3670" y="8051"/>
                      <a:pt x="4003" y="8185"/>
                      <a:pt x="4404" y="8251"/>
                    </a:cubicBezTo>
                    <a:cubicBezTo>
                      <a:pt x="4441" y="8255"/>
                      <a:pt x="4479" y="8256"/>
                      <a:pt x="4516" y="8256"/>
                    </a:cubicBezTo>
                    <a:cubicBezTo>
                      <a:pt x="4845" y="8256"/>
                      <a:pt x="5168" y="8127"/>
                      <a:pt x="5438" y="7918"/>
                    </a:cubicBezTo>
                    <a:lnTo>
                      <a:pt x="5438" y="7918"/>
                    </a:lnTo>
                    <a:cubicBezTo>
                      <a:pt x="5213" y="8068"/>
                      <a:pt x="4950" y="8143"/>
                      <a:pt x="4692" y="8143"/>
                    </a:cubicBezTo>
                    <a:cubicBezTo>
                      <a:pt x="4606" y="8143"/>
                      <a:pt x="4520" y="8134"/>
                      <a:pt x="4437" y="8118"/>
                    </a:cubicBezTo>
                    <a:cubicBezTo>
                      <a:pt x="4070" y="8051"/>
                      <a:pt x="3770" y="7884"/>
                      <a:pt x="3470" y="7684"/>
                    </a:cubicBezTo>
                    <a:cubicBezTo>
                      <a:pt x="2903" y="7251"/>
                      <a:pt x="2369" y="6750"/>
                      <a:pt x="1902" y="6216"/>
                    </a:cubicBezTo>
                    <a:cubicBezTo>
                      <a:pt x="1435" y="5683"/>
                      <a:pt x="1035" y="5082"/>
                      <a:pt x="768" y="4415"/>
                    </a:cubicBezTo>
                    <a:cubicBezTo>
                      <a:pt x="401" y="3448"/>
                      <a:pt x="434" y="2347"/>
                      <a:pt x="835" y="1380"/>
                    </a:cubicBezTo>
                    <a:cubicBezTo>
                      <a:pt x="968" y="1079"/>
                      <a:pt x="1168" y="813"/>
                      <a:pt x="1402" y="579"/>
                    </a:cubicBezTo>
                    <a:cubicBezTo>
                      <a:pt x="1599" y="455"/>
                      <a:pt x="1816" y="387"/>
                      <a:pt x="2050" y="387"/>
                    </a:cubicBezTo>
                    <a:cubicBezTo>
                      <a:pt x="2132" y="387"/>
                      <a:pt x="2216" y="395"/>
                      <a:pt x="2302" y="412"/>
                    </a:cubicBezTo>
                    <a:cubicBezTo>
                      <a:pt x="2602" y="479"/>
                      <a:pt x="2903" y="646"/>
                      <a:pt x="3170" y="846"/>
                    </a:cubicBezTo>
                    <a:cubicBezTo>
                      <a:pt x="3637" y="1346"/>
                      <a:pt x="3770" y="2080"/>
                      <a:pt x="3470" y="2714"/>
                    </a:cubicBezTo>
                    <a:cubicBezTo>
                      <a:pt x="3315" y="2992"/>
                      <a:pt x="3046" y="3185"/>
                      <a:pt x="2742" y="3185"/>
                    </a:cubicBezTo>
                    <a:cubicBezTo>
                      <a:pt x="2718" y="3185"/>
                      <a:pt x="2693" y="3183"/>
                      <a:pt x="2669" y="3181"/>
                    </a:cubicBezTo>
                    <a:cubicBezTo>
                      <a:pt x="2302" y="3148"/>
                      <a:pt x="2035" y="2781"/>
                      <a:pt x="2102" y="2447"/>
                    </a:cubicBezTo>
                    <a:lnTo>
                      <a:pt x="2102" y="2447"/>
                    </a:lnTo>
                    <a:cubicBezTo>
                      <a:pt x="2035" y="2614"/>
                      <a:pt x="2069" y="2814"/>
                      <a:pt x="2169" y="2981"/>
                    </a:cubicBezTo>
                    <a:cubicBezTo>
                      <a:pt x="2269" y="3148"/>
                      <a:pt x="2436" y="3248"/>
                      <a:pt x="2636" y="3314"/>
                    </a:cubicBezTo>
                    <a:cubicBezTo>
                      <a:pt x="2687" y="3323"/>
                      <a:pt x="2738" y="3327"/>
                      <a:pt x="2789" y="3327"/>
                    </a:cubicBezTo>
                    <a:cubicBezTo>
                      <a:pt x="3135" y="3327"/>
                      <a:pt x="3462" y="3134"/>
                      <a:pt x="3637" y="2814"/>
                    </a:cubicBezTo>
                    <a:cubicBezTo>
                      <a:pt x="4037" y="2114"/>
                      <a:pt x="3970" y="1213"/>
                      <a:pt x="3403" y="612"/>
                    </a:cubicBezTo>
                    <a:cubicBezTo>
                      <a:pt x="3136" y="312"/>
                      <a:pt x="2769" y="112"/>
                      <a:pt x="2369" y="45"/>
                    </a:cubicBezTo>
                    <a:cubicBezTo>
                      <a:pt x="2239" y="15"/>
                      <a:pt x="2109" y="0"/>
                      <a:pt x="1981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9" name="Google Shape;3909;p32"/>
              <p:cNvSpPr/>
              <p:nvPr/>
            </p:nvSpPr>
            <p:spPr>
              <a:xfrm>
                <a:off x="2767675" y="1785775"/>
                <a:ext cx="165125" cy="256800"/>
              </a:xfrm>
              <a:custGeom>
                <a:rect b="b" l="l" r="r" t="t"/>
                <a:pathLst>
                  <a:path extrusionOk="0" h="10272" w="6605">
                    <a:moveTo>
                      <a:pt x="3757" y="1"/>
                    </a:moveTo>
                    <a:cubicBezTo>
                      <a:pt x="3436" y="1"/>
                      <a:pt x="3113" y="69"/>
                      <a:pt x="2802" y="205"/>
                    </a:cubicBezTo>
                    <a:cubicBezTo>
                      <a:pt x="2335" y="405"/>
                      <a:pt x="1901" y="705"/>
                      <a:pt x="1501" y="1072"/>
                    </a:cubicBezTo>
                    <a:cubicBezTo>
                      <a:pt x="1101" y="1406"/>
                      <a:pt x="767" y="1840"/>
                      <a:pt x="534" y="2307"/>
                    </a:cubicBezTo>
                    <a:cubicBezTo>
                      <a:pt x="100" y="3274"/>
                      <a:pt x="0" y="4375"/>
                      <a:pt x="200" y="5409"/>
                    </a:cubicBezTo>
                    <a:cubicBezTo>
                      <a:pt x="367" y="6443"/>
                      <a:pt x="801" y="7410"/>
                      <a:pt x="1401" y="8244"/>
                    </a:cubicBezTo>
                    <a:cubicBezTo>
                      <a:pt x="2035" y="9078"/>
                      <a:pt x="2869" y="9712"/>
                      <a:pt x="3869" y="10079"/>
                    </a:cubicBezTo>
                    <a:cubicBezTo>
                      <a:pt x="4216" y="10203"/>
                      <a:pt x="4599" y="10271"/>
                      <a:pt x="4978" y="10271"/>
                    </a:cubicBezTo>
                    <a:cubicBezTo>
                      <a:pt x="5110" y="10271"/>
                      <a:pt x="5241" y="10263"/>
                      <a:pt x="5371" y="10246"/>
                    </a:cubicBezTo>
                    <a:cubicBezTo>
                      <a:pt x="5637" y="10212"/>
                      <a:pt x="5871" y="10112"/>
                      <a:pt x="6104" y="10012"/>
                    </a:cubicBezTo>
                    <a:cubicBezTo>
                      <a:pt x="6338" y="9879"/>
                      <a:pt x="6505" y="9679"/>
                      <a:pt x="6605" y="9412"/>
                    </a:cubicBezTo>
                    <a:lnTo>
                      <a:pt x="6605" y="9412"/>
                    </a:lnTo>
                    <a:cubicBezTo>
                      <a:pt x="6338" y="9845"/>
                      <a:pt x="5871" y="10112"/>
                      <a:pt x="5371" y="10112"/>
                    </a:cubicBezTo>
                    <a:cubicBezTo>
                      <a:pt x="4870" y="10112"/>
                      <a:pt x="4370" y="10046"/>
                      <a:pt x="3936" y="9845"/>
                    </a:cubicBezTo>
                    <a:cubicBezTo>
                      <a:pt x="3002" y="9478"/>
                      <a:pt x="2235" y="8845"/>
                      <a:pt x="1701" y="8011"/>
                    </a:cubicBezTo>
                    <a:cubicBezTo>
                      <a:pt x="1134" y="7210"/>
                      <a:pt x="767" y="6276"/>
                      <a:pt x="600" y="5309"/>
                    </a:cubicBezTo>
                    <a:cubicBezTo>
                      <a:pt x="400" y="4375"/>
                      <a:pt x="534" y="3374"/>
                      <a:pt x="901" y="2473"/>
                    </a:cubicBezTo>
                    <a:cubicBezTo>
                      <a:pt x="1134" y="2040"/>
                      <a:pt x="1434" y="1673"/>
                      <a:pt x="1768" y="1373"/>
                    </a:cubicBezTo>
                    <a:cubicBezTo>
                      <a:pt x="2135" y="1039"/>
                      <a:pt x="2535" y="739"/>
                      <a:pt x="2969" y="572"/>
                    </a:cubicBezTo>
                    <a:cubicBezTo>
                      <a:pt x="3247" y="444"/>
                      <a:pt x="3539" y="384"/>
                      <a:pt x="3835" y="384"/>
                    </a:cubicBezTo>
                    <a:cubicBezTo>
                      <a:pt x="4001" y="384"/>
                      <a:pt x="4169" y="403"/>
                      <a:pt x="4336" y="439"/>
                    </a:cubicBezTo>
                    <a:cubicBezTo>
                      <a:pt x="4770" y="572"/>
                      <a:pt x="5170" y="839"/>
                      <a:pt x="5504" y="1172"/>
                    </a:cubicBezTo>
                    <a:cubicBezTo>
                      <a:pt x="5838" y="1506"/>
                      <a:pt x="6038" y="1973"/>
                      <a:pt x="6104" y="2440"/>
                    </a:cubicBezTo>
                    <a:cubicBezTo>
                      <a:pt x="6104" y="2874"/>
                      <a:pt x="5704" y="3241"/>
                      <a:pt x="5304" y="3507"/>
                    </a:cubicBezTo>
                    <a:cubicBezTo>
                      <a:pt x="5137" y="3674"/>
                      <a:pt x="4904" y="3741"/>
                      <a:pt x="4670" y="3741"/>
                    </a:cubicBezTo>
                    <a:cubicBezTo>
                      <a:pt x="4437" y="3674"/>
                      <a:pt x="4236" y="3574"/>
                      <a:pt x="4070" y="3407"/>
                    </a:cubicBezTo>
                    <a:cubicBezTo>
                      <a:pt x="3769" y="3007"/>
                      <a:pt x="3636" y="2507"/>
                      <a:pt x="3669" y="2006"/>
                    </a:cubicBezTo>
                    <a:lnTo>
                      <a:pt x="3669" y="2006"/>
                    </a:lnTo>
                    <a:cubicBezTo>
                      <a:pt x="3569" y="2507"/>
                      <a:pt x="3703" y="3040"/>
                      <a:pt x="3970" y="3474"/>
                    </a:cubicBezTo>
                    <a:cubicBezTo>
                      <a:pt x="4136" y="3674"/>
                      <a:pt x="4370" y="3841"/>
                      <a:pt x="4637" y="3874"/>
                    </a:cubicBezTo>
                    <a:cubicBezTo>
                      <a:pt x="4688" y="3880"/>
                      <a:pt x="4739" y="3883"/>
                      <a:pt x="4788" y="3883"/>
                    </a:cubicBezTo>
                    <a:cubicBezTo>
                      <a:pt x="5027" y="3883"/>
                      <a:pt x="5244" y="3818"/>
                      <a:pt x="5437" y="3708"/>
                    </a:cubicBezTo>
                    <a:cubicBezTo>
                      <a:pt x="5637" y="3541"/>
                      <a:pt x="5871" y="3374"/>
                      <a:pt x="6038" y="3207"/>
                    </a:cubicBezTo>
                    <a:cubicBezTo>
                      <a:pt x="6238" y="3007"/>
                      <a:pt x="6371" y="2740"/>
                      <a:pt x="6371" y="2440"/>
                    </a:cubicBezTo>
                    <a:cubicBezTo>
                      <a:pt x="6338" y="1906"/>
                      <a:pt x="6138" y="1373"/>
                      <a:pt x="5737" y="972"/>
                    </a:cubicBezTo>
                    <a:cubicBezTo>
                      <a:pt x="5404" y="572"/>
                      <a:pt x="4937" y="272"/>
                      <a:pt x="4437" y="105"/>
                    </a:cubicBezTo>
                    <a:cubicBezTo>
                      <a:pt x="4214" y="36"/>
                      <a:pt x="3986" y="1"/>
                      <a:pt x="3757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0" name="Google Shape;3910;p32"/>
              <p:cNvSpPr/>
              <p:nvPr/>
            </p:nvSpPr>
            <p:spPr>
              <a:xfrm>
                <a:off x="2956125" y="1738150"/>
                <a:ext cx="155975" cy="171925"/>
              </a:xfrm>
              <a:custGeom>
                <a:rect b="b" l="l" r="r" t="t"/>
                <a:pathLst>
                  <a:path extrusionOk="0" h="6877" w="6239">
                    <a:moveTo>
                      <a:pt x="3546" y="0"/>
                    </a:moveTo>
                    <a:cubicBezTo>
                      <a:pt x="3172" y="0"/>
                      <a:pt x="2798" y="60"/>
                      <a:pt x="2436" y="175"/>
                    </a:cubicBezTo>
                    <a:cubicBezTo>
                      <a:pt x="1602" y="442"/>
                      <a:pt x="901" y="1043"/>
                      <a:pt x="501" y="1810"/>
                    </a:cubicBezTo>
                    <a:cubicBezTo>
                      <a:pt x="101" y="2577"/>
                      <a:pt x="1" y="3478"/>
                      <a:pt x="234" y="4312"/>
                    </a:cubicBezTo>
                    <a:cubicBezTo>
                      <a:pt x="334" y="4712"/>
                      <a:pt x="468" y="5112"/>
                      <a:pt x="635" y="5479"/>
                    </a:cubicBezTo>
                    <a:cubicBezTo>
                      <a:pt x="801" y="5879"/>
                      <a:pt x="1068" y="6213"/>
                      <a:pt x="1402" y="6480"/>
                    </a:cubicBezTo>
                    <a:cubicBezTo>
                      <a:pt x="1747" y="6743"/>
                      <a:pt x="2156" y="6876"/>
                      <a:pt x="2563" y="6876"/>
                    </a:cubicBezTo>
                    <a:cubicBezTo>
                      <a:pt x="2982" y="6876"/>
                      <a:pt x="3398" y="6734"/>
                      <a:pt x="3737" y="6447"/>
                    </a:cubicBezTo>
                    <a:lnTo>
                      <a:pt x="3737" y="6447"/>
                    </a:lnTo>
                    <a:cubicBezTo>
                      <a:pt x="3436" y="6657"/>
                      <a:pt x="3089" y="6759"/>
                      <a:pt x="2739" y="6759"/>
                    </a:cubicBezTo>
                    <a:cubicBezTo>
                      <a:pt x="2313" y="6759"/>
                      <a:pt x="1884" y="6607"/>
                      <a:pt x="1535" y="6313"/>
                    </a:cubicBezTo>
                    <a:cubicBezTo>
                      <a:pt x="968" y="5813"/>
                      <a:pt x="735" y="4979"/>
                      <a:pt x="568" y="4245"/>
                    </a:cubicBezTo>
                    <a:cubicBezTo>
                      <a:pt x="468" y="3845"/>
                      <a:pt x="468" y="3478"/>
                      <a:pt x="501" y="3077"/>
                    </a:cubicBezTo>
                    <a:cubicBezTo>
                      <a:pt x="568" y="2711"/>
                      <a:pt x="668" y="2344"/>
                      <a:pt x="868" y="2010"/>
                    </a:cubicBezTo>
                    <a:cubicBezTo>
                      <a:pt x="1202" y="1310"/>
                      <a:pt x="1835" y="809"/>
                      <a:pt x="2569" y="576"/>
                    </a:cubicBezTo>
                    <a:cubicBezTo>
                      <a:pt x="2890" y="474"/>
                      <a:pt x="3224" y="422"/>
                      <a:pt x="3557" y="422"/>
                    </a:cubicBezTo>
                    <a:cubicBezTo>
                      <a:pt x="3984" y="422"/>
                      <a:pt x="4410" y="507"/>
                      <a:pt x="4804" y="676"/>
                    </a:cubicBezTo>
                    <a:cubicBezTo>
                      <a:pt x="5138" y="809"/>
                      <a:pt x="5438" y="1076"/>
                      <a:pt x="5638" y="1376"/>
                    </a:cubicBezTo>
                    <a:cubicBezTo>
                      <a:pt x="6239" y="2444"/>
                      <a:pt x="5471" y="3778"/>
                      <a:pt x="4237" y="3778"/>
                    </a:cubicBezTo>
                    <a:cubicBezTo>
                      <a:pt x="4216" y="3780"/>
                      <a:pt x="4196" y="3781"/>
                      <a:pt x="4175" y="3781"/>
                    </a:cubicBezTo>
                    <a:cubicBezTo>
                      <a:pt x="3829" y="3781"/>
                      <a:pt x="3498" y="3524"/>
                      <a:pt x="3403" y="3178"/>
                    </a:cubicBezTo>
                    <a:cubicBezTo>
                      <a:pt x="3336" y="2777"/>
                      <a:pt x="3403" y="2377"/>
                      <a:pt x="3603" y="2010"/>
                    </a:cubicBezTo>
                    <a:lnTo>
                      <a:pt x="3603" y="2010"/>
                    </a:lnTo>
                    <a:cubicBezTo>
                      <a:pt x="3336" y="2344"/>
                      <a:pt x="3236" y="2777"/>
                      <a:pt x="3303" y="3178"/>
                    </a:cubicBezTo>
                    <a:cubicBezTo>
                      <a:pt x="3336" y="3411"/>
                      <a:pt x="3437" y="3611"/>
                      <a:pt x="3603" y="3745"/>
                    </a:cubicBezTo>
                    <a:cubicBezTo>
                      <a:pt x="3803" y="3911"/>
                      <a:pt x="4004" y="3978"/>
                      <a:pt x="4237" y="4011"/>
                    </a:cubicBezTo>
                    <a:cubicBezTo>
                      <a:pt x="5138" y="4011"/>
                      <a:pt x="5938" y="3378"/>
                      <a:pt x="6138" y="2510"/>
                    </a:cubicBezTo>
                    <a:cubicBezTo>
                      <a:pt x="6239" y="2043"/>
                      <a:pt x="6172" y="1576"/>
                      <a:pt x="5938" y="1209"/>
                    </a:cubicBezTo>
                    <a:cubicBezTo>
                      <a:pt x="5705" y="809"/>
                      <a:pt x="5371" y="509"/>
                      <a:pt x="4971" y="309"/>
                    </a:cubicBezTo>
                    <a:cubicBezTo>
                      <a:pt x="4518" y="101"/>
                      <a:pt x="4033" y="0"/>
                      <a:pt x="3546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1" name="Google Shape;3911;p32"/>
              <p:cNvSpPr/>
              <p:nvPr/>
            </p:nvSpPr>
            <p:spPr>
              <a:xfrm>
                <a:off x="3129600" y="1669400"/>
                <a:ext cx="139275" cy="194900"/>
              </a:xfrm>
              <a:custGeom>
                <a:rect b="b" l="l" r="r" t="t"/>
                <a:pathLst>
                  <a:path extrusionOk="0" h="7796" w="5571">
                    <a:moveTo>
                      <a:pt x="3036" y="3126"/>
                    </a:moveTo>
                    <a:cubicBezTo>
                      <a:pt x="3056" y="3146"/>
                      <a:pt x="3077" y="3171"/>
                      <a:pt x="3095" y="3197"/>
                    </a:cubicBezTo>
                    <a:lnTo>
                      <a:pt x="3095" y="3197"/>
                    </a:lnTo>
                    <a:cubicBezTo>
                      <a:pt x="3081" y="3171"/>
                      <a:pt x="3062" y="3146"/>
                      <a:pt x="3036" y="3126"/>
                    </a:cubicBezTo>
                    <a:close/>
                    <a:moveTo>
                      <a:pt x="2735" y="0"/>
                    </a:moveTo>
                    <a:cubicBezTo>
                      <a:pt x="2436" y="0"/>
                      <a:pt x="2139" y="53"/>
                      <a:pt x="1868" y="157"/>
                    </a:cubicBezTo>
                    <a:cubicBezTo>
                      <a:pt x="1434" y="324"/>
                      <a:pt x="1067" y="590"/>
                      <a:pt x="767" y="957"/>
                    </a:cubicBezTo>
                    <a:cubicBezTo>
                      <a:pt x="467" y="1291"/>
                      <a:pt x="267" y="1691"/>
                      <a:pt x="133" y="2125"/>
                    </a:cubicBezTo>
                    <a:cubicBezTo>
                      <a:pt x="0" y="2592"/>
                      <a:pt x="33" y="3059"/>
                      <a:pt x="234" y="3492"/>
                    </a:cubicBezTo>
                    <a:cubicBezTo>
                      <a:pt x="467" y="3893"/>
                      <a:pt x="834" y="4226"/>
                      <a:pt x="1268" y="4360"/>
                    </a:cubicBezTo>
                    <a:cubicBezTo>
                      <a:pt x="1398" y="4390"/>
                      <a:pt x="1531" y="4405"/>
                      <a:pt x="1664" y="4405"/>
                    </a:cubicBezTo>
                    <a:cubicBezTo>
                      <a:pt x="1975" y="4405"/>
                      <a:pt x="2288" y="4323"/>
                      <a:pt x="2569" y="4160"/>
                    </a:cubicBezTo>
                    <a:cubicBezTo>
                      <a:pt x="2769" y="4060"/>
                      <a:pt x="2902" y="3893"/>
                      <a:pt x="3036" y="3726"/>
                    </a:cubicBezTo>
                    <a:cubicBezTo>
                      <a:pt x="3102" y="3626"/>
                      <a:pt x="3136" y="3492"/>
                      <a:pt x="3136" y="3392"/>
                    </a:cubicBezTo>
                    <a:cubicBezTo>
                      <a:pt x="3158" y="3324"/>
                      <a:pt x="3134" y="3255"/>
                      <a:pt x="3095" y="3197"/>
                    </a:cubicBezTo>
                    <a:lnTo>
                      <a:pt x="3095" y="3197"/>
                    </a:lnTo>
                    <a:cubicBezTo>
                      <a:pt x="3170" y="3339"/>
                      <a:pt x="3081" y="3547"/>
                      <a:pt x="2969" y="3659"/>
                    </a:cubicBezTo>
                    <a:cubicBezTo>
                      <a:pt x="2869" y="3826"/>
                      <a:pt x="2702" y="3959"/>
                      <a:pt x="2502" y="4060"/>
                    </a:cubicBezTo>
                    <a:cubicBezTo>
                      <a:pt x="2282" y="4180"/>
                      <a:pt x="2049" y="4240"/>
                      <a:pt x="1813" y="4240"/>
                    </a:cubicBezTo>
                    <a:cubicBezTo>
                      <a:pt x="1655" y="4240"/>
                      <a:pt x="1494" y="4213"/>
                      <a:pt x="1334" y="4160"/>
                    </a:cubicBezTo>
                    <a:cubicBezTo>
                      <a:pt x="967" y="4026"/>
                      <a:pt x="667" y="3726"/>
                      <a:pt x="500" y="3359"/>
                    </a:cubicBezTo>
                    <a:cubicBezTo>
                      <a:pt x="334" y="2992"/>
                      <a:pt x="334" y="2592"/>
                      <a:pt x="467" y="2225"/>
                    </a:cubicBezTo>
                    <a:cubicBezTo>
                      <a:pt x="734" y="1458"/>
                      <a:pt x="1301" y="824"/>
                      <a:pt x="2035" y="524"/>
                    </a:cubicBezTo>
                    <a:cubicBezTo>
                      <a:pt x="2259" y="456"/>
                      <a:pt x="2488" y="422"/>
                      <a:pt x="2715" y="422"/>
                    </a:cubicBezTo>
                    <a:cubicBezTo>
                      <a:pt x="3266" y="422"/>
                      <a:pt x="3801" y="622"/>
                      <a:pt x="4203" y="1024"/>
                    </a:cubicBezTo>
                    <a:cubicBezTo>
                      <a:pt x="4803" y="1558"/>
                      <a:pt x="5170" y="2292"/>
                      <a:pt x="5170" y="3092"/>
                    </a:cubicBezTo>
                    <a:cubicBezTo>
                      <a:pt x="5204" y="3526"/>
                      <a:pt x="5170" y="3959"/>
                      <a:pt x="5070" y="4360"/>
                    </a:cubicBezTo>
                    <a:cubicBezTo>
                      <a:pt x="5004" y="4760"/>
                      <a:pt x="4904" y="5160"/>
                      <a:pt x="4770" y="5561"/>
                    </a:cubicBezTo>
                    <a:cubicBezTo>
                      <a:pt x="4403" y="6294"/>
                      <a:pt x="3769" y="6895"/>
                      <a:pt x="3036" y="7228"/>
                    </a:cubicBezTo>
                    <a:cubicBezTo>
                      <a:pt x="2635" y="7395"/>
                      <a:pt x="2235" y="7529"/>
                      <a:pt x="1835" y="7629"/>
                    </a:cubicBezTo>
                    <a:cubicBezTo>
                      <a:pt x="1635" y="7695"/>
                      <a:pt x="1434" y="7729"/>
                      <a:pt x="1201" y="7729"/>
                    </a:cubicBezTo>
                    <a:cubicBezTo>
                      <a:pt x="1166" y="7736"/>
                      <a:pt x="1127" y="7740"/>
                      <a:pt x="1087" y="7740"/>
                    </a:cubicBezTo>
                    <a:cubicBezTo>
                      <a:pt x="932" y="7740"/>
                      <a:pt x="753" y="7680"/>
                      <a:pt x="701" y="7495"/>
                    </a:cubicBezTo>
                    <a:lnTo>
                      <a:pt x="701" y="7495"/>
                    </a:lnTo>
                    <a:cubicBezTo>
                      <a:pt x="734" y="7729"/>
                      <a:pt x="1001" y="7796"/>
                      <a:pt x="1201" y="7796"/>
                    </a:cubicBezTo>
                    <a:cubicBezTo>
                      <a:pt x="1401" y="7796"/>
                      <a:pt x="1635" y="7762"/>
                      <a:pt x="1835" y="7729"/>
                    </a:cubicBezTo>
                    <a:cubicBezTo>
                      <a:pt x="2268" y="7662"/>
                      <a:pt x="2702" y="7562"/>
                      <a:pt x="3102" y="7395"/>
                    </a:cubicBezTo>
                    <a:cubicBezTo>
                      <a:pt x="3936" y="7095"/>
                      <a:pt x="4637" y="6461"/>
                      <a:pt x="5037" y="5661"/>
                    </a:cubicBezTo>
                    <a:cubicBezTo>
                      <a:pt x="5237" y="5260"/>
                      <a:pt x="5371" y="4860"/>
                      <a:pt x="5437" y="4426"/>
                    </a:cubicBezTo>
                    <a:cubicBezTo>
                      <a:pt x="5537" y="3993"/>
                      <a:pt x="5571" y="3559"/>
                      <a:pt x="5571" y="3126"/>
                    </a:cubicBezTo>
                    <a:cubicBezTo>
                      <a:pt x="5571" y="2192"/>
                      <a:pt x="5170" y="1291"/>
                      <a:pt x="4470" y="690"/>
                    </a:cubicBezTo>
                    <a:cubicBezTo>
                      <a:pt x="4136" y="390"/>
                      <a:pt x="3703" y="157"/>
                      <a:pt x="3269" y="57"/>
                    </a:cubicBezTo>
                    <a:cubicBezTo>
                      <a:pt x="3094" y="19"/>
                      <a:pt x="2914" y="0"/>
                      <a:pt x="2735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2" name="Google Shape;3912;p32"/>
              <p:cNvSpPr/>
              <p:nvPr/>
            </p:nvSpPr>
            <p:spPr>
              <a:xfrm>
                <a:off x="3285525" y="1689000"/>
                <a:ext cx="131800" cy="185825"/>
              </a:xfrm>
              <a:custGeom>
                <a:rect b="b" l="l" r="r" t="t"/>
                <a:pathLst>
                  <a:path extrusionOk="0" h="7433" w="5272">
                    <a:moveTo>
                      <a:pt x="2858" y="0"/>
                    </a:moveTo>
                    <a:cubicBezTo>
                      <a:pt x="2452" y="0"/>
                      <a:pt x="2051" y="99"/>
                      <a:pt x="1702" y="273"/>
                    </a:cubicBezTo>
                    <a:cubicBezTo>
                      <a:pt x="901" y="707"/>
                      <a:pt x="301" y="1441"/>
                      <a:pt x="101" y="2342"/>
                    </a:cubicBezTo>
                    <a:cubicBezTo>
                      <a:pt x="1" y="2809"/>
                      <a:pt x="68" y="3276"/>
                      <a:pt x="334" y="3676"/>
                    </a:cubicBezTo>
                    <a:cubicBezTo>
                      <a:pt x="522" y="4082"/>
                      <a:pt x="944" y="4313"/>
                      <a:pt x="1408" y="4313"/>
                    </a:cubicBezTo>
                    <a:cubicBezTo>
                      <a:pt x="1439" y="4313"/>
                      <a:pt x="1470" y="4312"/>
                      <a:pt x="1502" y="4310"/>
                    </a:cubicBezTo>
                    <a:cubicBezTo>
                      <a:pt x="1936" y="4276"/>
                      <a:pt x="2369" y="4009"/>
                      <a:pt x="2569" y="3609"/>
                    </a:cubicBezTo>
                    <a:cubicBezTo>
                      <a:pt x="2669" y="3409"/>
                      <a:pt x="2736" y="3175"/>
                      <a:pt x="2703" y="2975"/>
                    </a:cubicBezTo>
                    <a:cubicBezTo>
                      <a:pt x="2703" y="2742"/>
                      <a:pt x="2603" y="2542"/>
                      <a:pt x="2403" y="2442"/>
                    </a:cubicBezTo>
                    <a:lnTo>
                      <a:pt x="2403" y="2442"/>
                    </a:lnTo>
                    <a:cubicBezTo>
                      <a:pt x="2569" y="2542"/>
                      <a:pt x="2669" y="2742"/>
                      <a:pt x="2669" y="2942"/>
                    </a:cubicBezTo>
                    <a:cubicBezTo>
                      <a:pt x="2669" y="3142"/>
                      <a:pt x="2603" y="3342"/>
                      <a:pt x="2503" y="3509"/>
                    </a:cubicBezTo>
                    <a:cubicBezTo>
                      <a:pt x="2269" y="3876"/>
                      <a:pt x="1902" y="4076"/>
                      <a:pt x="1502" y="4109"/>
                    </a:cubicBezTo>
                    <a:cubicBezTo>
                      <a:pt x="1102" y="4109"/>
                      <a:pt x="735" y="3876"/>
                      <a:pt x="568" y="3542"/>
                    </a:cubicBezTo>
                    <a:cubicBezTo>
                      <a:pt x="368" y="3209"/>
                      <a:pt x="334" y="2809"/>
                      <a:pt x="434" y="2442"/>
                    </a:cubicBezTo>
                    <a:cubicBezTo>
                      <a:pt x="668" y="1641"/>
                      <a:pt x="1202" y="1007"/>
                      <a:pt x="1936" y="640"/>
                    </a:cubicBezTo>
                    <a:cubicBezTo>
                      <a:pt x="2269" y="474"/>
                      <a:pt x="2636" y="407"/>
                      <a:pt x="3036" y="407"/>
                    </a:cubicBezTo>
                    <a:cubicBezTo>
                      <a:pt x="3403" y="440"/>
                      <a:pt x="3770" y="607"/>
                      <a:pt x="4037" y="874"/>
                    </a:cubicBezTo>
                    <a:cubicBezTo>
                      <a:pt x="4604" y="1441"/>
                      <a:pt x="4904" y="2208"/>
                      <a:pt x="4871" y="3009"/>
                    </a:cubicBezTo>
                    <a:cubicBezTo>
                      <a:pt x="4904" y="3843"/>
                      <a:pt x="4771" y="4643"/>
                      <a:pt x="4471" y="5410"/>
                    </a:cubicBezTo>
                    <a:cubicBezTo>
                      <a:pt x="4104" y="6144"/>
                      <a:pt x="3470" y="6711"/>
                      <a:pt x="2703" y="6945"/>
                    </a:cubicBezTo>
                    <a:cubicBezTo>
                      <a:pt x="2302" y="7112"/>
                      <a:pt x="1902" y="7245"/>
                      <a:pt x="1502" y="7312"/>
                    </a:cubicBezTo>
                    <a:cubicBezTo>
                      <a:pt x="1378" y="7343"/>
                      <a:pt x="1251" y="7358"/>
                      <a:pt x="1123" y="7358"/>
                    </a:cubicBezTo>
                    <a:cubicBezTo>
                      <a:pt x="839" y="7358"/>
                      <a:pt x="554" y="7283"/>
                      <a:pt x="301" y="7145"/>
                    </a:cubicBezTo>
                    <a:lnTo>
                      <a:pt x="301" y="7145"/>
                    </a:lnTo>
                    <a:cubicBezTo>
                      <a:pt x="566" y="7331"/>
                      <a:pt x="895" y="7432"/>
                      <a:pt x="1220" y="7432"/>
                    </a:cubicBezTo>
                    <a:cubicBezTo>
                      <a:pt x="1304" y="7432"/>
                      <a:pt x="1387" y="7425"/>
                      <a:pt x="1469" y="7412"/>
                    </a:cubicBezTo>
                    <a:cubicBezTo>
                      <a:pt x="2336" y="7345"/>
                      <a:pt x="3170" y="7045"/>
                      <a:pt x="3904" y="6545"/>
                    </a:cubicBezTo>
                    <a:cubicBezTo>
                      <a:pt x="4271" y="6311"/>
                      <a:pt x="4571" y="5944"/>
                      <a:pt x="4771" y="5544"/>
                    </a:cubicBezTo>
                    <a:cubicBezTo>
                      <a:pt x="4938" y="5144"/>
                      <a:pt x="5071" y="4743"/>
                      <a:pt x="5138" y="4310"/>
                    </a:cubicBezTo>
                    <a:cubicBezTo>
                      <a:pt x="5205" y="3876"/>
                      <a:pt x="5238" y="3442"/>
                      <a:pt x="5238" y="3009"/>
                    </a:cubicBezTo>
                    <a:cubicBezTo>
                      <a:pt x="5271" y="2075"/>
                      <a:pt x="4938" y="1207"/>
                      <a:pt x="4304" y="540"/>
                    </a:cubicBezTo>
                    <a:cubicBezTo>
                      <a:pt x="3937" y="240"/>
                      <a:pt x="3503" y="40"/>
                      <a:pt x="3036" y="7"/>
                    </a:cubicBezTo>
                    <a:cubicBezTo>
                      <a:pt x="2977" y="2"/>
                      <a:pt x="2918" y="0"/>
                      <a:pt x="2858" y="0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3" name="Google Shape;3913;p32"/>
              <p:cNvSpPr/>
              <p:nvPr/>
            </p:nvSpPr>
            <p:spPr>
              <a:xfrm>
                <a:off x="3413950" y="1768975"/>
                <a:ext cx="115125" cy="135475"/>
              </a:xfrm>
              <a:custGeom>
                <a:rect b="b" l="l" r="r" t="t"/>
                <a:pathLst>
                  <a:path extrusionOk="0" h="5419" w="4605">
                    <a:moveTo>
                      <a:pt x="2710" y="1"/>
                    </a:moveTo>
                    <a:cubicBezTo>
                      <a:pt x="2082" y="1"/>
                      <a:pt x="1498" y="296"/>
                      <a:pt x="1135" y="810"/>
                    </a:cubicBezTo>
                    <a:cubicBezTo>
                      <a:pt x="935" y="1077"/>
                      <a:pt x="801" y="1377"/>
                      <a:pt x="768" y="1711"/>
                    </a:cubicBezTo>
                    <a:cubicBezTo>
                      <a:pt x="768" y="2045"/>
                      <a:pt x="868" y="2378"/>
                      <a:pt x="1102" y="2645"/>
                    </a:cubicBezTo>
                    <a:cubicBezTo>
                      <a:pt x="1267" y="2838"/>
                      <a:pt x="1546" y="2962"/>
                      <a:pt x="1826" y="2962"/>
                    </a:cubicBezTo>
                    <a:cubicBezTo>
                      <a:pt x="1885" y="2962"/>
                      <a:pt x="1944" y="2957"/>
                      <a:pt x="2002" y="2945"/>
                    </a:cubicBezTo>
                    <a:cubicBezTo>
                      <a:pt x="2302" y="2879"/>
                      <a:pt x="2569" y="2645"/>
                      <a:pt x="2636" y="2311"/>
                    </a:cubicBezTo>
                    <a:lnTo>
                      <a:pt x="2636" y="2311"/>
                    </a:lnTo>
                    <a:cubicBezTo>
                      <a:pt x="2536" y="2612"/>
                      <a:pt x="2269" y="2812"/>
                      <a:pt x="1969" y="2845"/>
                    </a:cubicBezTo>
                    <a:cubicBezTo>
                      <a:pt x="1702" y="2845"/>
                      <a:pt x="1435" y="2745"/>
                      <a:pt x="1268" y="2512"/>
                    </a:cubicBezTo>
                    <a:cubicBezTo>
                      <a:pt x="968" y="2045"/>
                      <a:pt x="1002" y="1411"/>
                      <a:pt x="1402" y="1011"/>
                    </a:cubicBezTo>
                    <a:cubicBezTo>
                      <a:pt x="1723" y="632"/>
                      <a:pt x="2171" y="431"/>
                      <a:pt x="2635" y="431"/>
                    </a:cubicBezTo>
                    <a:cubicBezTo>
                      <a:pt x="2702" y="431"/>
                      <a:pt x="2769" y="435"/>
                      <a:pt x="2836" y="443"/>
                    </a:cubicBezTo>
                    <a:cubicBezTo>
                      <a:pt x="3370" y="544"/>
                      <a:pt x="3804" y="944"/>
                      <a:pt x="3937" y="1444"/>
                    </a:cubicBezTo>
                    <a:cubicBezTo>
                      <a:pt x="4137" y="1978"/>
                      <a:pt x="4204" y="2578"/>
                      <a:pt x="4104" y="3112"/>
                    </a:cubicBezTo>
                    <a:cubicBezTo>
                      <a:pt x="4037" y="3679"/>
                      <a:pt x="3737" y="4179"/>
                      <a:pt x="3337" y="4546"/>
                    </a:cubicBezTo>
                    <a:cubicBezTo>
                      <a:pt x="2870" y="4913"/>
                      <a:pt x="2302" y="5113"/>
                      <a:pt x="1735" y="5180"/>
                    </a:cubicBezTo>
                    <a:cubicBezTo>
                      <a:pt x="1529" y="5226"/>
                      <a:pt x="1323" y="5248"/>
                      <a:pt x="1120" y="5248"/>
                    </a:cubicBezTo>
                    <a:cubicBezTo>
                      <a:pt x="731" y="5248"/>
                      <a:pt x="351" y="5167"/>
                      <a:pt x="1" y="5013"/>
                    </a:cubicBezTo>
                    <a:lnTo>
                      <a:pt x="1" y="5013"/>
                    </a:lnTo>
                    <a:cubicBezTo>
                      <a:pt x="451" y="5284"/>
                      <a:pt x="1010" y="5419"/>
                      <a:pt x="1554" y="5419"/>
                    </a:cubicBezTo>
                    <a:cubicBezTo>
                      <a:pt x="1615" y="5419"/>
                      <a:pt x="1675" y="5417"/>
                      <a:pt x="1735" y="5414"/>
                    </a:cubicBezTo>
                    <a:cubicBezTo>
                      <a:pt x="2403" y="5380"/>
                      <a:pt x="3003" y="5180"/>
                      <a:pt x="3537" y="4847"/>
                    </a:cubicBezTo>
                    <a:cubicBezTo>
                      <a:pt x="4037" y="4446"/>
                      <a:pt x="4404" y="3846"/>
                      <a:pt x="4504" y="3212"/>
                    </a:cubicBezTo>
                    <a:cubicBezTo>
                      <a:pt x="4604" y="2578"/>
                      <a:pt x="4571" y="1911"/>
                      <a:pt x="4337" y="1311"/>
                    </a:cubicBezTo>
                    <a:cubicBezTo>
                      <a:pt x="4237" y="1011"/>
                      <a:pt x="4037" y="710"/>
                      <a:pt x="3804" y="477"/>
                    </a:cubicBezTo>
                    <a:cubicBezTo>
                      <a:pt x="3570" y="210"/>
                      <a:pt x="3236" y="77"/>
                      <a:pt x="2903" y="10"/>
                    </a:cubicBezTo>
                    <a:cubicBezTo>
                      <a:pt x="2838" y="4"/>
                      <a:pt x="2774" y="1"/>
                      <a:pt x="2710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4" name="Google Shape;3914;p32"/>
              <p:cNvSpPr/>
              <p:nvPr/>
            </p:nvSpPr>
            <p:spPr>
              <a:xfrm>
                <a:off x="3528200" y="1833950"/>
                <a:ext cx="73425" cy="103725"/>
              </a:xfrm>
              <a:custGeom>
                <a:rect b="b" l="l" r="r" t="t"/>
                <a:pathLst>
                  <a:path extrusionOk="0" h="4149" w="2937">
                    <a:moveTo>
                      <a:pt x="1624" y="1"/>
                    </a:moveTo>
                    <a:cubicBezTo>
                      <a:pt x="1561" y="1"/>
                      <a:pt x="1498" y="5"/>
                      <a:pt x="1435" y="13"/>
                    </a:cubicBezTo>
                    <a:cubicBezTo>
                      <a:pt x="935" y="113"/>
                      <a:pt x="501" y="446"/>
                      <a:pt x="334" y="913"/>
                    </a:cubicBezTo>
                    <a:cubicBezTo>
                      <a:pt x="234" y="1147"/>
                      <a:pt x="234" y="1414"/>
                      <a:pt x="301" y="1681"/>
                    </a:cubicBezTo>
                    <a:cubicBezTo>
                      <a:pt x="368" y="1914"/>
                      <a:pt x="568" y="2114"/>
                      <a:pt x="801" y="2214"/>
                    </a:cubicBezTo>
                    <a:cubicBezTo>
                      <a:pt x="885" y="2250"/>
                      <a:pt x="973" y="2269"/>
                      <a:pt x="1061" y="2269"/>
                    </a:cubicBezTo>
                    <a:cubicBezTo>
                      <a:pt x="1218" y="2269"/>
                      <a:pt x="1374" y="2209"/>
                      <a:pt x="1502" y="2081"/>
                    </a:cubicBezTo>
                    <a:cubicBezTo>
                      <a:pt x="1669" y="1947"/>
                      <a:pt x="1735" y="1681"/>
                      <a:pt x="1669" y="1480"/>
                    </a:cubicBezTo>
                    <a:lnTo>
                      <a:pt x="1669" y="1480"/>
                    </a:lnTo>
                    <a:cubicBezTo>
                      <a:pt x="1702" y="1681"/>
                      <a:pt x="1602" y="1881"/>
                      <a:pt x="1435" y="2014"/>
                    </a:cubicBezTo>
                    <a:cubicBezTo>
                      <a:pt x="1352" y="2064"/>
                      <a:pt x="1252" y="2089"/>
                      <a:pt x="1156" y="2089"/>
                    </a:cubicBezTo>
                    <a:cubicBezTo>
                      <a:pt x="1060" y="2089"/>
                      <a:pt x="968" y="2064"/>
                      <a:pt x="901" y="2014"/>
                    </a:cubicBezTo>
                    <a:cubicBezTo>
                      <a:pt x="735" y="1914"/>
                      <a:pt x="635" y="1747"/>
                      <a:pt x="568" y="1580"/>
                    </a:cubicBezTo>
                    <a:cubicBezTo>
                      <a:pt x="534" y="1414"/>
                      <a:pt x="568" y="1214"/>
                      <a:pt x="635" y="1047"/>
                    </a:cubicBezTo>
                    <a:cubicBezTo>
                      <a:pt x="801" y="713"/>
                      <a:pt x="1135" y="480"/>
                      <a:pt x="1502" y="413"/>
                    </a:cubicBezTo>
                    <a:cubicBezTo>
                      <a:pt x="1669" y="413"/>
                      <a:pt x="1835" y="446"/>
                      <a:pt x="2002" y="513"/>
                    </a:cubicBezTo>
                    <a:cubicBezTo>
                      <a:pt x="2136" y="613"/>
                      <a:pt x="2269" y="747"/>
                      <a:pt x="2336" y="880"/>
                    </a:cubicBezTo>
                    <a:cubicBezTo>
                      <a:pt x="2436" y="1280"/>
                      <a:pt x="2503" y="1681"/>
                      <a:pt x="2469" y="2081"/>
                    </a:cubicBezTo>
                    <a:cubicBezTo>
                      <a:pt x="2469" y="2481"/>
                      <a:pt x="2402" y="2881"/>
                      <a:pt x="2236" y="3248"/>
                    </a:cubicBezTo>
                    <a:cubicBezTo>
                      <a:pt x="1969" y="3549"/>
                      <a:pt x="1602" y="3782"/>
                      <a:pt x="1202" y="3849"/>
                    </a:cubicBezTo>
                    <a:cubicBezTo>
                      <a:pt x="1018" y="3949"/>
                      <a:pt x="810" y="3999"/>
                      <a:pt x="601" y="3999"/>
                    </a:cubicBezTo>
                    <a:cubicBezTo>
                      <a:pt x="393" y="3999"/>
                      <a:pt x="184" y="3949"/>
                      <a:pt x="1" y="3849"/>
                    </a:cubicBezTo>
                    <a:lnTo>
                      <a:pt x="1" y="3849"/>
                    </a:lnTo>
                    <a:cubicBezTo>
                      <a:pt x="168" y="4016"/>
                      <a:pt x="368" y="4116"/>
                      <a:pt x="635" y="4149"/>
                    </a:cubicBezTo>
                    <a:cubicBezTo>
                      <a:pt x="835" y="4149"/>
                      <a:pt x="1068" y="4116"/>
                      <a:pt x="1268" y="4049"/>
                    </a:cubicBezTo>
                    <a:cubicBezTo>
                      <a:pt x="1502" y="4016"/>
                      <a:pt x="1702" y="3949"/>
                      <a:pt x="1902" y="3882"/>
                    </a:cubicBezTo>
                    <a:cubicBezTo>
                      <a:pt x="2136" y="3782"/>
                      <a:pt x="2369" y="3649"/>
                      <a:pt x="2503" y="3448"/>
                    </a:cubicBezTo>
                    <a:cubicBezTo>
                      <a:pt x="2636" y="3248"/>
                      <a:pt x="2736" y="3015"/>
                      <a:pt x="2769" y="2781"/>
                    </a:cubicBezTo>
                    <a:cubicBezTo>
                      <a:pt x="2836" y="2548"/>
                      <a:pt x="2869" y="2348"/>
                      <a:pt x="2869" y="2114"/>
                    </a:cubicBezTo>
                    <a:cubicBezTo>
                      <a:pt x="2936" y="1647"/>
                      <a:pt x="2869" y="1180"/>
                      <a:pt x="2736" y="713"/>
                    </a:cubicBezTo>
                    <a:cubicBezTo>
                      <a:pt x="2636" y="480"/>
                      <a:pt x="2436" y="280"/>
                      <a:pt x="2202" y="146"/>
                    </a:cubicBezTo>
                    <a:cubicBezTo>
                      <a:pt x="2024" y="44"/>
                      <a:pt x="1826" y="1"/>
                      <a:pt x="1624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5" name="Google Shape;3915;p32"/>
              <p:cNvSpPr/>
              <p:nvPr/>
            </p:nvSpPr>
            <p:spPr>
              <a:xfrm>
                <a:off x="3589075" y="1906825"/>
                <a:ext cx="79250" cy="86650"/>
              </a:xfrm>
              <a:custGeom>
                <a:rect b="b" l="l" r="r" t="t"/>
                <a:pathLst>
                  <a:path extrusionOk="0" h="3466" w="3170">
                    <a:moveTo>
                      <a:pt x="1799" y="1"/>
                    </a:moveTo>
                    <a:cubicBezTo>
                      <a:pt x="1438" y="1"/>
                      <a:pt x="1096" y="139"/>
                      <a:pt x="835" y="400"/>
                    </a:cubicBezTo>
                    <a:cubicBezTo>
                      <a:pt x="635" y="567"/>
                      <a:pt x="535" y="800"/>
                      <a:pt x="535" y="1034"/>
                    </a:cubicBezTo>
                    <a:cubicBezTo>
                      <a:pt x="535" y="1301"/>
                      <a:pt x="635" y="1501"/>
                      <a:pt x="835" y="1668"/>
                    </a:cubicBezTo>
                    <a:cubicBezTo>
                      <a:pt x="973" y="1778"/>
                      <a:pt x="1157" y="1843"/>
                      <a:pt x="1349" y="1843"/>
                    </a:cubicBezTo>
                    <a:cubicBezTo>
                      <a:pt x="1388" y="1843"/>
                      <a:pt x="1428" y="1840"/>
                      <a:pt x="1469" y="1834"/>
                    </a:cubicBezTo>
                    <a:cubicBezTo>
                      <a:pt x="1702" y="1801"/>
                      <a:pt x="1835" y="1534"/>
                      <a:pt x="1702" y="1334"/>
                    </a:cubicBezTo>
                    <a:lnTo>
                      <a:pt x="1702" y="1334"/>
                    </a:lnTo>
                    <a:cubicBezTo>
                      <a:pt x="1769" y="1501"/>
                      <a:pt x="1635" y="1701"/>
                      <a:pt x="1435" y="1734"/>
                    </a:cubicBezTo>
                    <a:cubicBezTo>
                      <a:pt x="1268" y="1701"/>
                      <a:pt x="1102" y="1634"/>
                      <a:pt x="968" y="1501"/>
                    </a:cubicBezTo>
                    <a:cubicBezTo>
                      <a:pt x="735" y="1267"/>
                      <a:pt x="768" y="867"/>
                      <a:pt x="1068" y="667"/>
                    </a:cubicBezTo>
                    <a:cubicBezTo>
                      <a:pt x="1264" y="520"/>
                      <a:pt x="1495" y="428"/>
                      <a:pt x="1735" y="428"/>
                    </a:cubicBezTo>
                    <a:cubicBezTo>
                      <a:pt x="1823" y="428"/>
                      <a:pt x="1913" y="440"/>
                      <a:pt x="2002" y="467"/>
                    </a:cubicBezTo>
                    <a:cubicBezTo>
                      <a:pt x="2336" y="533"/>
                      <a:pt x="2603" y="800"/>
                      <a:pt x="2636" y="1134"/>
                    </a:cubicBezTo>
                    <a:cubicBezTo>
                      <a:pt x="2736" y="1501"/>
                      <a:pt x="2736" y="1868"/>
                      <a:pt x="2703" y="2235"/>
                    </a:cubicBezTo>
                    <a:cubicBezTo>
                      <a:pt x="2636" y="2568"/>
                      <a:pt x="2436" y="2869"/>
                      <a:pt x="2136" y="3035"/>
                    </a:cubicBezTo>
                    <a:cubicBezTo>
                      <a:pt x="1909" y="3149"/>
                      <a:pt x="1652" y="3216"/>
                      <a:pt x="1395" y="3216"/>
                    </a:cubicBezTo>
                    <a:cubicBezTo>
                      <a:pt x="1274" y="3216"/>
                      <a:pt x="1153" y="3201"/>
                      <a:pt x="1035" y="3169"/>
                    </a:cubicBezTo>
                    <a:cubicBezTo>
                      <a:pt x="835" y="3169"/>
                      <a:pt x="668" y="3102"/>
                      <a:pt x="468" y="3035"/>
                    </a:cubicBezTo>
                    <a:cubicBezTo>
                      <a:pt x="301" y="2969"/>
                      <a:pt x="134" y="2869"/>
                      <a:pt x="1" y="2702"/>
                    </a:cubicBezTo>
                    <a:lnTo>
                      <a:pt x="1" y="2702"/>
                    </a:lnTo>
                    <a:cubicBezTo>
                      <a:pt x="101" y="2869"/>
                      <a:pt x="234" y="3035"/>
                      <a:pt x="434" y="3135"/>
                    </a:cubicBezTo>
                    <a:cubicBezTo>
                      <a:pt x="601" y="3235"/>
                      <a:pt x="801" y="3302"/>
                      <a:pt x="1002" y="3369"/>
                    </a:cubicBezTo>
                    <a:cubicBezTo>
                      <a:pt x="1191" y="3432"/>
                      <a:pt x="1394" y="3465"/>
                      <a:pt x="1599" y="3465"/>
                    </a:cubicBezTo>
                    <a:cubicBezTo>
                      <a:pt x="1828" y="3465"/>
                      <a:pt x="2058" y="3424"/>
                      <a:pt x="2269" y="3336"/>
                    </a:cubicBezTo>
                    <a:cubicBezTo>
                      <a:pt x="2703" y="3135"/>
                      <a:pt x="3003" y="2735"/>
                      <a:pt x="3103" y="2301"/>
                    </a:cubicBezTo>
                    <a:cubicBezTo>
                      <a:pt x="3136" y="2068"/>
                      <a:pt x="3170" y="1868"/>
                      <a:pt x="3136" y="1634"/>
                    </a:cubicBezTo>
                    <a:cubicBezTo>
                      <a:pt x="3136" y="1434"/>
                      <a:pt x="3136" y="1201"/>
                      <a:pt x="3070" y="1000"/>
                    </a:cubicBezTo>
                    <a:cubicBezTo>
                      <a:pt x="3003" y="767"/>
                      <a:pt x="2903" y="567"/>
                      <a:pt x="2736" y="400"/>
                    </a:cubicBezTo>
                    <a:cubicBezTo>
                      <a:pt x="2569" y="200"/>
                      <a:pt x="2336" y="100"/>
                      <a:pt x="2102" y="33"/>
                    </a:cubicBezTo>
                    <a:cubicBezTo>
                      <a:pt x="2001" y="11"/>
                      <a:pt x="1899" y="1"/>
                      <a:pt x="1799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6" name="Google Shape;3916;p32"/>
              <p:cNvSpPr/>
              <p:nvPr/>
            </p:nvSpPr>
            <p:spPr>
              <a:xfrm>
                <a:off x="2700125" y="2287700"/>
                <a:ext cx="77575" cy="85450"/>
              </a:xfrm>
              <a:custGeom>
                <a:rect b="b" l="l" r="r" t="t"/>
                <a:pathLst>
                  <a:path extrusionOk="0" h="3418" w="3103">
                    <a:moveTo>
                      <a:pt x="873" y="1"/>
                    </a:moveTo>
                    <a:cubicBezTo>
                      <a:pt x="837" y="1"/>
                      <a:pt x="802" y="3"/>
                      <a:pt x="767" y="9"/>
                    </a:cubicBezTo>
                    <a:cubicBezTo>
                      <a:pt x="634" y="42"/>
                      <a:pt x="500" y="109"/>
                      <a:pt x="434" y="243"/>
                    </a:cubicBezTo>
                    <a:cubicBezTo>
                      <a:pt x="367" y="309"/>
                      <a:pt x="300" y="409"/>
                      <a:pt x="267" y="476"/>
                    </a:cubicBezTo>
                    <a:cubicBezTo>
                      <a:pt x="100" y="843"/>
                      <a:pt x="0" y="1243"/>
                      <a:pt x="33" y="1644"/>
                    </a:cubicBezTo>
                    <a:cubicBezTo>
                      <a:pt x="67" y="2044"/>
                      <a:pt x="167" y="2411"/>
                      <a:pt x="334" y="2778"/>
                    </a:cubicBezTo>
                    <a:cubicBezTo>
                      <a:pt x="434" y="2944"/>
                      <a:pt x="567" y="3111"/>
                      <a:pt x="734" y="3245"/>
                    </a:cubicBezTo>
                    <a:cubicBezTo>
                      <a:pt x="934" y="3345"/>
                      <a:pt x="1134" y="3411"/>
                      <a:pt x="1334" y="3411"/>
                    </a:cubicBezTo>
                    <a:cubicBezTo>
                      <a:pt x="1385" y="3416"/>
                      <a:pt x="1436" y="3418"/>
                      <a:pt x="1485" y="3418"/>
                    </a:cubicBezTo>
                    <a:cubicBezTo>
                      <a:pt x="1827" y="3418"/>
                      <a:pt x="2144" y="3319"/>
                      <a:pt x="2435" y="3145"/>
                    </a:cubicBezTo>
                    <a:cubicBezTo>
                      <a:pt x="2769" y="2944"/>
                      <a:pt x="3002" y="2644"/>
                      <a:pt x="3102" y="2277"/>
                    </a:cubicBezTo>
                    <a:lnTo>
                      <a:pt x="3102" y="2277"/>
                    </a:lnTo>
                    <a:cubicBezTo>
                      <a:pt x="2936" y="2611"/>
                      <a:pt x="2669" y="2844"/>
                      <a:pt x="2335" y="2978"/>
                    </a:cubicBezTo>
                    <a:cubicBezTo>
                      <a:pt x="2106" y="3080"/>
                      <a:pt x="1857" y="3123"/>
                      <a:pt x="1604" y="3123"/>
                    </a:cubicBezTo>
                    <a:cubicBezTo>
                      <a:pt x="1525" y="3123"/>
                      <a:pt x="1446" y="3119"/>
                      <a:pt x="1368" y="3111"/>
                    </a:cubicBezTo>
                    <a:cubicBezTo>
                      <a:pt x="734" y="3045"/>
                      <a:pt x="467" y="2311"/>
                      <a:pt x="467" y="1644"/>
                    </a:cubicBezTo>
                    <a:cubicBezTo>
                      <a:pt x="467" y="1310"/>
                      <a:pt x="500" y="976"/>
                      <a:pt x="634" y="710"/>
                    </a:cubicBezTo>
                    <a:cubicBezTo>
                      <a:pt x="701" y="543"/>
                      <a:pt x="767" y="409"/>
                      <a:pt x="834" y="409"/>
                    </a:cubicBezTo>
                    <a:cubicBezTo>
                      <a:pt x="967" y="409"/>
                      <a:pt x="1101" y="409"/>
                      <a:pt x="1234" y="476"/>
                    </a:cubicBezTo>
                    <a:cubicBezTo>
                      <a:pt x="1501" y="643"/>
                      <a:pt x="1635" y="943"/>
                      <a:pt x="1601" y="1243"/>
                    </a:cubicBezTo>
                    <a:cubicBezTo>
                      <a:pt x="1568" y="1410"/>
                      <a:pt x="1468" y="1543"/>
                      <a:pt x="1334" y="1577"/>
                    </a:cubicBezTo>
                    <a:cubicBezTo>
                      <a:pt x="1279" y="1599"/>
                      <a:pt x="1219" y="1610"/>
                      <a:pt x="1161" y="1610"/>
                    </a:cubicBezTo>
                    <a:cubicBezTo>
                      <a:pt x="1045" y="1610"/>
                      <a:pt x="934" y="1566"/>
                      <a:pt x="867" y="1477"/>
                    </a:cubicBezTo>
                    <a:lnTo>
                      <a:pt x="867" y="1477"/>
                    </a:lnTo>
                    <a:cubicBezTo>
                      <a:pt x="923" y="1644"/>
                      <a:pt x="1096" y="1718"/>
                      <a:pt x="1249" y="1718"/>
                    </a:cubicBezTo>
                    <a:cubicBezTo>
                      <a:pt x="1278" y="1718"/>
                      <a:pt x="1307" y="1716"/>
                      <a:pt x="1334" y="1710"/>
                    </a:cubicBezTo>
                    <a:cubicBezTo>
                      <a:pt x="1568" y="1644"/>
                      <a:pt x="1735" y="1477"/>
                      <a:pt x="1801" y="1277"/>
                    </a:cubicBezTo>
                    <a:cubicBezTo>
                      <a:pt x="1935" y="876"/>
                      <a:pt x="1768" y="409"/>
                      <a:pt x="1401" y="176"/>
                    </a:cubicBezTo>
                    <a:cubicBezTo>
                      <a:pt x="1235" y="65"/>
                      <a:pt x="1047" y="1"/>
                      <a:pt x="873" y="1"/>
                    </a:cubicBezTo>
                    <a:close/>
                  </a:path>
                </a:pathLst>
              </a:custGeom>
              <a:solidFill>
                <a:srgbClr val="685336"/>
              </a:solidFill>
              <a:ln>
                <a:noFill/>
              </a:ln>
            </p:spPr>
            <p:txBody>
              <a:bodyPr anchorCtr="0" anchor="ctr" bIns="53975" lIns="53975" spcFirstLastPara="1" rIns="53975" wrap="square" tIns="53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17" name="Google Shape;3917;p32"/>
            <p:cNvSpPr/>
            <p:nvPr/>
          </p:nvSpPr>
          <p:spPr>
            <a:xfrm>
              <a:off x="3675800" y="3191900"/>
              <a:ext cx="110125" cy="157625"/>
            </a:xfrm>
            <a:custGeom>
              <a:rect b="b" l="l" r="r" t="t"/>
              <a:pathLst>
                <a:path extrusionOk="0" h="6305" w="4405">
                  <a:moveTo>
                    <a:pt x="2203" y="0"/>
                  </a:moveTo>
                  <a:cubicBezTo>
                    <a:pt x="2203" y="1234"/>
                    <a:pt x="1202" y="3169"/>
                    <a:pt x="1" y="3169"/>
                  </a:cubicBezTo>
                  <a:cubicBezTo>
                    <a:pt x="1202" y="3169"/>
                    <a:pt x="2203" y="5104"/>
                    <a:pt x="2203" y="6305"/>
                  </a:cubicBezTo>
                  <a:cubicBezTo>
                    <a:pt x="2203" y="5104"/>
                    <a:pt x="3170" y="3169"/>
                    <a:pt x="4404" y="3169"/>
                  </a:cubicBezTo>
                  <a:cubicBezTo>
                    <a:pt x="3170" y="3169"/>
                    <a:pt x="2203" y="1234"/>
                    <a:pt x="2203" y="0"/>
                  </a:cubicBezTo>
                  <a:close/>
                </a:path>
              </a:pathLst>
            </a:custGeom>
            <a:solidFill>
              <a:srgbClr val="685336"/>
            </a:solidFill>
            <a:ln>
              <a:noFill/>
            </a:ln>
          </p:spPr>
          <p:txBody>
            <a:bodyPr anchorCtr="0" anchor="ctr" bIns="53975" lIns="53975" spcFirstLastPara="1" rIns="53975" wrap="square" tIns="53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1" name="Shape 3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2" name="Google Shape;3922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Greek Mythology</a:t>
            </a:r>
            <a:endParaRPr/>
          </a:p>
        </p:txBody>
      </p:sp>
      <p:sp>
        <p:nvSpPr>
          <p:cNvPr id="3923" name="Google Shape;3923;p33"/>
          <p:cNvSpPr txBox="1"/>
          <p:nvPr>
            <p:ph idx="1" type="body"/>
          </p:nvPr>
        </p:nvSpPr>
        <p:spPr>
          <a:xfrm>
            <a:off x="720000" y="1209675"/>
            <a:ext cx="77040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A</a:t>
            </a:r>
            <a:r>
              <a:rPr lang="en"/>
              <a:t> collection of stories, legends, and religious beliefs developed in ancient Greece. 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The origins of the world, the nature of the gods, human behavior, and why suffering, fate, and conflict exist.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Initially propagated in an oral-poetic tradition by Bronze Age Minoan and Mycenaean singers starting in the 18th century BC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No singular original text, first myths were oral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Written myths were popularized with Homer’s </a:t>
            </a:r>
            <a:r>
              <a:rPr i="1" lang="en"/>
              <a:t>The Iliad </a:t>
            </a:r>
            <a:r>
              <a:rPr lang="en"/>
              <a:t>&amp; </a:t>
            </a:r>
            <a:r>
              <a:rPr i="1" lang="en"/>
              <a:t>The Odyssey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7" name="Shape 3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8" name="Google Shape;3928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Psychological Functions of Greek Mythology</a:t>
            </a:r>
            <a:endParaRPr/>
          </a:p>
        </p:txBody>
      </p:sp>
      <p:sp>
        <p:nvSpPr>
          <p:cNvPr id="3929" name="Google Shape;3929;p34"/>
          <p:cNvSpPr txBox="1"/>
          <p:nvPr>
            <p:ph idx="1" type="body"/>
          </p:nvPr>
        </p:nvSpPr>
        <p:spPr>
          <a:xfrm>
            <a:off x="720000" y="1209675"/>
            <a:ext cx="77040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To explain naturalistic events, such as: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Birth of the universe, why seasons occur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To teach virtues and moral wisdom: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Bravery, love, justice, not to tempt fate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To give meaning to tragedy: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Suffering, death, injustice, flaws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Greek Mythology is another way of understanding life.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3" name="Shape 3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4" name="Google Shape;3934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Psychological Functions of Tragedy</a:t>
            </a:r>
            <a:endParaRPr/>
          </a:p>
        </p:txBody>
      </p:sp>
      <p:sp>
        <p:nvSpPr>
          <p:cNvPr id="3935" name="Google Shape;3935;p35"/>
          <p:cNvSpPr txBox="1"/>
          <p:nvPr>
            <p:ph idx="1" type="body"/>
          </p:nvPr>
        </p:nvSpPr>
        <p:spPr>
          <a:xfrm>
            <a:off x="720000" y="1209675"/>
            <a:ext cx="77040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Catharsis - the evocation of pity and fear for someone in a story.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Tragedy dives into inner turmoil, which can help people process complex emotions and ideas.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Tragedy also functions as teaching tools so we may make better decisions.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9" name="Shape 3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0" name="Google Shape;3940;p3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Myth of Orpheus &amp; Eurydice</a:t>
            </a:r>
            <a:endParaRPr/>
          </a:p>
        </p:txBody>
      </p:sp>
      <p:sp>
        <p:nvSpPr>
          <p:cNvPr id="3941" name="Google Shape;3941;p36"/>
          <p:cNvSpPr txBox="1"/>
          <p:nvPr>
            <p:ph idx="1" type="body"/>
          </p:nvPr>
        </p:nvSpPr>
        <p:spPr>
          <a:xfrm>
            <a:off x="720000" y="1209675"/>
            <a:ext cx="77040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Orpheus, a lyre-playing musician, fell in love with Eurydice, a beautiful and graceful woman.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Sometime after their marriage, Eurydice was bitten by snake and died.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At some point, Orpheus decided to go to the Underworld to convince Hades, the king of the Underworld, to let Eurydice return to the living.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5" name="Shape 3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6" name="Google Shape;3946;p3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Myth of Orpheus &amp; Eurydice (cont.)</a:t>
            </a:r>
            <a:endParaRPr/>
          </a:p>
        </p:txBody>
      </p:sp>
      <p:sp>
        <p:nvSpPr>
          <p:cNvPr id="3947" name="Google Shape;3947;p37"/>
          <p:cNvSpPr txBox="1"/>
          <p:nvPr>
            <p:ph idx="1" type="body"/>
          </p:nvPr>
        </p:nvSpPr>
        <p:spPr>
          <a:xfrm>
            <a:off x="720000" y="1209675"/>
            <a:ext cx="77040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Orpheus played Hades a song so moving that he was </a:t>
            </a:r>
            <a:r>
              <a:rPr lang="en"/>
              <a:t>convinced</a:t>
            </a:r>
            <a:r>
              <a:rPr lang="en"/>
              <a:t> to let Eurydice leave under two conditions: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She must walk behind him while leaving the Underworld.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He must not look behind him to check if she is behind him.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He eventually turns behind to look because he cannot hear her footsteps. She is sent back to the Underworld forever.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There are many variations of what happens to Orpheus.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1" name="Shape 3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" name="Google Shape;3952;p3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Hadestown</a:t>
            </a:r>
            <a:endParaRPr/>
          </a:p>
        </p:txBody>
      </p:sp>
      <p:sp>
        <p:nvSpPr>
          <p:cNvPr id="3953" name="Google Shape;3953;p38"/>
          <p:cNvSpPr txBox="1"/>
          <p:nvPr>
            <p:ph idx="1" type="body"/>
          </p:nvPr>
        </p:nvSpPr>
        <p:spPr>
          <a:xfrm>
            <a:off x="720000" y="1209675"/>
            <a:ext cx="77040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2017 Broadway musical version of the original myth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Heavily expanded on Eurydice, Hades, Persephone, &amp; The Fates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Differences: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Eurydice willingly goes to an industrialized version of the Underworld, Hadestown, made to represent slavery and/or working class citizens.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The Fates are portrayed as more villainous than Hades.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Hermes is added as a narrator.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Hadestown serves as visual, musical representation of the myth.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7" name="Shape 3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8" name="Google Shape;3958;p3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</a:t>
            </a:r>
            <a:endParaRPr/>
          </a:p>
        </p:txBody>
      </p:sp>
      <p:sp>
        <p:nvSpPr>
          <p:cNvPr id="3959" name="Google Shape;3959;p39"/>
          <p:cNvSpPr txBox="1"/>
          <p:nvPr>
            <p:ph idx="1" type="body"/>
          </p:nvPr>
        </p:nvSpPr>
        <p:spPr>
          <a:xfrm>
            <a:off x="720000" y="1209675"/>
            <a:ext cx="77040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Hero-myth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Orpheus faces many challenges in the Underworld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Cautionary tale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Orpheus’s doubt causes him to lose Eurydice to the Underworld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Trusting malicious deities, such as Hades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Love affairs / challenges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Love and loss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The musical version depicts Orpheus as “a poor boy with a lyre” and Eurydice as “a hungry young girl.”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3" name="Shape 3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4" name="Google Shape;3964;p4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Connections to Real Life</a:t>
            </a:r>
            <a:endParaRPr/>
          </a:p>
        </p:txBody>
      </p:sp>
      <p:sp>
        <p:nvSpPr>
          <p:cNvPr id="3965" name="Google Shape;3965;p40"/>
          <p:cNvSpPr txBox="1"/>
          <p:nvPr>
            <p:ph idx="1" type="body"/>
          </p:nvPr>
        </p:nvSpPr>
        <p:spPr>
          <a:xfrm>
            <a:off x="720000" y="1209675"/>
            <a:ext cx="77040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Grief &amp; Loss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Orpheus’s entire journey is motivated by grief and the refusal to accept death, which is common across cultures.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Trust vs Doubt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Orpheus must trust Hades that Eurydice is walking behind him without solid proof.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The Fates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The Fates are common in Greek mythology to symbolize time and destiny. Their </a:t>
            </a:r>
            <a:r>
              <a:rPr lang="en"/>
              <a:t>presence</a:t>
            </a:r>
            <a:r>
              <a:rPr lang="en"/>
              <a:t> as a lingering force in the musical and in other myths serves as a reminder that one’s fate is set and only time will tell.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9" name="Shape 3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0" name="Google Shape;3970;p4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Freudian Characteristics</a:t>
            </a:r>
            <a:endParaRPr/>
          </a:p>
        </p:txBody>
      </p:sp>
      <p:sp>
        <p:nvSpPr>
          <p:cNvPr id="3971" name="Google Shape;3971;p41"/>
          <p:cNvSpPr txBox="1"/>
          <p:nvPr>
            <p:ph idx="1" type="body"/>
          </p:nvPr>
        </p:nvSpPr>
        <p:spPr>
          <a:xfrm>
            <a:off x="720000" y="1209675"/>
            <a:ext cx="77040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Id - Orpheus’s desire to leave with Eurydice. 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Eurydice is his pleasure principle because she will relive his grief.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Ego - Orpheus’s journey to the Underworld and his attempt to follow Hades’s rules.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Subject to the reality principle.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Superego - Gods and their rule. 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Hades gives Orpheus and Eurydice rules they must follow, and may be rewarded and punished.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5" name="Shape 3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6" name="Google Shape;3976;p4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Jungian Characteristics</a:t>
            </a:r>
            <a:endParaRPr/>
          </a:p>
        </p:txBody>
      </p:sp>
      <p:sp>
        <p:nvSpPr>
          <p:cNvPr id="3977" name="Google Shape;3977;p42"/>
          <p:cNvSpPr txBox="1"/>
          <p:nvPr>
            <p:ph idx="1" type="body"/>
          </p:nvPr>
        </p:nvSpPr>
        <p:spPr>
          <a:xfrm>
            <a:off x="720000" y="1209675"/>
            <a:ext cx="77040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Collective unconscious: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Orpheus: Artist-Hero archetype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Eurydice: Anima archetype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The Underworld / Hades: Shadow archetype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Resolution of the story in Jungian terms: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Creativity can express grief but not erase it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Emotional wholeness requires an acceptance of the situation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Failure to integrate the unconscious situation results in loss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1" name="Shape 3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2" name="Google Shape;3982;p4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Pictures</a:t>
            </a:r>
            <a:endParaRPr/>
          </a:p>
        </p:txBody>
      </p:sp>
      <p:sp>
        <p:nvSpPr>
          <p:cNvPr id="3983" name="Google Shape;3983;p43"/>
          <p:cNvSpPr txBox="1"/>
          <p:nvPr>
            <p:ph idx="1" type="body"/>
          </p:nvPr>
        </p:nvSpPr>
        <p:spPr>
          <a:xfrm>
            <a:off x="720000" y="1209675"/>
            <a:ext cx="77040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84" name="Google Shape;398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08225"/>
            <a:ext cx="2907026" cy="363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5" name="Google Shape;3985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2450" y="1497675"/>
            <a:ext cx="2907025" cy="36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6" name="Google Shape;3986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5668" y="1497675"/>
            <a:ext cx="3348333" cy="365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0" name="Shape 3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1" name="Google Shape;3991;p4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3992" name="Google Shape;3992;p44"/>
          <p:cNvSpPr txBox="1"/>
          <p:nvPr>
            <p:ph idx="1" type="body"/>
          </p:nvPr>
        </p:nvSpPr>
        <p:spPr>
          <a:xfrm>
            <a:off x="720000" y="1209675"/>
            <a:ext cx="7704000" cy="34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https://en.wikipedia.org/wiki/Orpheus_and_Eurydice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https://en.wikipedia.org/wiki/Greek_mythology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Freud’s Psychoanalytic Theory from Gardner Lindzey and Calvin Hall (Eds.) (1965) Theories of Personality: </a:t>
            </a:r>
            <a:r>
              <a:rPr i="1" lang="en"/>
              <a:t>Primary sources and research</a:t>
            </a:r>
            <a:r>
              <a:rPr lang="en"/>
              <a:t>. Oxford: Wiley (from Canvas)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Jung’s Analytic theory: Chapter Three (from Canvas)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https://www.dpacnc.com/community/performing-arts-ambassadors/performing-arts-ambassadors-blog-2021-2023/broadway/the-mythology-that-inspired-hadestown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https://www.history.com/articles/greek-mythology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reek Myths by Slidesgo">
  <a:themeElements>
    <a:clrScheme name="Simple Light">
      <a:dk1>
        <a:srgbClr val="685336"/>
      </a:dk1>
      <a:lt1>
        <a:srgbClr val="E8FCFF"/>
      </a:lt1>
      <a:dk2>
        <a:srgbClr val="B7E4EB"/>
      </a:dk2>
      <a:lt2>
        <a:srgbClr val="FFFDE8"/>
      </a:lt2>
      <a:accent1>
        <a:srgbClr val="EFECC3"/>
      </a:accent1>
      <a:accent2>
        <a:srgbClr val="FBDEAD"/>
      </a:accent2>
      <a:accent3>
        <a:srgbClr val="FBC8AD"/>
      </a:accent3>
      <a:accent4>
        <a:srgbClr val="FFFFFF"/>
      </a:accent4>
      <a:accent5>
        <a:srgbClr val="FFFFFF"/>
      </a:accent5>
      <a:accent6>
        <a:srgbClr val="FFFFFF"/>
      </a:accent6>
      <a:hlink>
        <a:srgbClr val="68533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