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0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</p:sldIdLst>
  <p:sldSz cy="5143500" cx="9144000"/>
  <p:notesSz cx="6858000" cy="9144000"/>
  <p:embeddedFontLst>
    <p:embeddedFont>
      <p:font typeface="Caudex"/>
      <p:regular r:id="rId14"/>
      <p:bold r:id="rId15"/>
      <p:italic r:id="rId16"/>
      <p:boldItalic r:id="rId17"/>
    </p:embeddedFont>
    <p:embeddedFont>
      <p:font typeface="PT Sans"/>
      <p:regular r:id="rId18"/>
      <p:bold r:id="rId19"/>
      <p:italic r:id="rId20"/>
      <p:boldItalic r:id="rId21"/>
    </p:embeddedFont>
    <p:embeddedFont>
      <p:font typeface="Open Sans"/>
      <p:regular r:id="rId22"/>
      <p:bold r:id="rId23"/>
      <p:italic r:id="rId24"/>
      <p:boldItalic r:id="rId2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TSans-italic.fntdata"/><Relationship Id="rId22" Type="http://schemas.openxmlformats.org/officeDocument/2006/relationships/font" Target="fonts/OpenSans-regular.fntdata"/><Relationship Id="rId21" Type="http://schemas.openxmlformats.org/officeDocument/2006/relationships/font" Target="fonts/PTSans-boldItalic.fntdata"/><Relationship Id="rId24" Type="http://schemas.openxmlformats.org/officeDocument/2006/relationships/font" Target="fonts/OpenSans-italic.fntdata"/><Relationship Id="rId23" Type="http://schemas.openxmlformats.org/officeDocument/2006/relationships/font" Target="fonts/OpenSans-bold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5" Type="http://schemas.openxmlformats.org/officeDocument/2006/relationships/font" Target="fonts/OpenSans-boldItalic.fntdata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3" Type="http://schemas.openxmlformats.org/officeDocument/2006/relationships/slide" Target="slides/slide9.xml"/><Relationship Id="rId12" Type="http://schemas.openxmlformats.org/officeDocument/2006/relationships/slide" Target="slides/slide8.xml"/><Relationship Id="rId15" Type="http://schemas.openxmlformats.org/officeDocument/2006/relationships/font" Target="fonts/Caudex-bold.fntdata"/><Relationship Id="rId14" Type="http://schemas.openxmlformats.org/officeDocument/2006/relationships/font" Target="fonts/Caudex-regular.fntdata"/><Relationship Id="rId17" Type="http://schemas.openxmlformats.org/officeDocument/2006/relationships/font" Target="fonts/Caudex-boldItalic.fntdata"/><Relationship Id="rId16" Type="http://schemas.openxmlformats.org/officeDocument/2006/relationships/font" Target="fonts/Caudex-italic.fntdata"/><Relationship Id="rId19" Type="http://schemas.openxmlformats.org/officeDocument/2006/relationships/font" Target="fonts/PTSans-bold.fntdata"/><Relationship Id="rId18" Type="http://schemas.openxmlformats.org/officeDocument/2006/relationships/font" Target="fonts/PTSans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85" name="Shape 5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" name="Google Shape;5386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87" name="Google Shape;5387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02" name="Shape 5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3" name="Google Shape;5403;g54dda1946d_6_3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04" name="Google Shape;5404;g54dda1946d_6_3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12" name="Shape 5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3" name="Google Shape;5413;g1e3b6b26074_1_40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14" name="Google Shape;5414;g1e3b6b26074_1_40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King Midas= actual king of modern day turkey, he was rich/highly influential, this myth is based off of the king </a:t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34" name="Shape 5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5" name="Google Shape;5435;g54dda1946d_6_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36" name="Google Shape;5436;g54dda1946d_6_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48" name="Shape 5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9" name="Google Shape;5449;gd5260bdd85_0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50" name="Google Shape;5450;gd5260bdd85_0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60" name="Shape 5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1" name="Google Shape;5461;g1e3b6b26074_1_35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62" name="Google Shape;5462;g1e3b6b26074_1_35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74" name="Shape 5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5" name="Google Shape;5475;g54dda1946d_4_27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76" name="Google Shape;5476;g54dda1946d_4_27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88" name="Shape 5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9" name="Google Shape;5489;g135e18421cc_13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90" name="Google Shape;5490;g135e18421cc_13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00" name="Shape 5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1" name="Google Shape;5501;gd44c0c1fca_0_1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2" name="Google Shape;5502;gd44c0c1fca_0_1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178688" y="52900"/>
            <a:ext cx="11501341" cy="363225"/>
            <a:chOff x="-1178671" y="45725"/>
            <a:chExt cx="11501341" cy="363225"/>
          </a:xfrm>
        </p:grpSpPr>
        <p:cxnSp>
          <p:nvCxnSpPr>
            <p:cNvPr id="10" name="Google Shape;10;p2"/>
            <p:cNvCxnSpPr/>
            <p:nvPr/>
          </p:nvCxnSpPr>
          <p:spPr>
            <a:xfrm>
              <a:off x="-92122" y="408950"/>
              <a:ext cx="9538889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" name="Google Shape;11;p2"/>
            <p:cNvCxnSpPr/>
            <p:nvPr/>
          </p:nvCxnSpPr>
          <p:spPr>
            <a:xfrm>
              <a:off x="-92122" y="45725"/>
              <a:ext cx="9538889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" name="Google Shape;12;p2"/>
            <p:cNvCxnSpPr/>
            <p:nvPr/>
          </p:nvCxnSpPr>
          <p:spPr>
            <a:xfrm>
              <a:off x="-92122" y="86084"/>
              <a:ext cx="9538889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" name="Google Shape;13;p2"/>
            <p:cNvCxnSpPr/>
            <p:nvPr/>
          </p:nvCxnSpPr>
          <p:spPr>
            <a:xfrm>
              <a:off x="-92122" y="368591"/>
              <a:ext cx="9538889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" name="Google Shape;14;p2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5" name="Google Shape;15;p2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6" name="Google Shape;16;p2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" name="Google Shape;17;p2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" name="Google Shape;18;p2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" name="Google Shape;19;p2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" name="Google Shape;20;p2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" name="Google Shape;21;p2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" name="Google Shape;22;p2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" name="Google Shape;23;p2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" name="Google Shape;24;p2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" name="Google Shape;25;p2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" name="Google Shape;26;p2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" name="Google Shape;27;p2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" name="Google Shape;28;p2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" name="Google Shape;29;p2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300909" y="109627"/>
                <a:ext cx="36776" cy="29159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3037713" y="109627"/>
                <a:ext cx="36776" cy="29159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122806" y="109627"/>
                <a:ext cx="36776" cy="29159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6859610" y="109627"/>
                <a:ext cx="36776" cy="29159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8946409" y="109627"/>
                <a:ext cx="36776" cy="29159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" name="Google Shape;92;p2"/>
            <p:cNvGrpSpPr/>
            <p:nvPr/>
          </p:nvGrpSpPr>
          <p:grpSpPr>
            <a:xfrm>
              <a:off x="-1178671" y="120315"/>
              <a:ext cx="11501341" cy="214056"/>
              <a:chOff x="-1178671" y="858328"/>
              <a:chExt cx="11501341" cy="214056"/>
            </a:xfrm>
          </p:grpSpPr>
          <p:sp>
            <p:nvSpPr>
              <p:cNvPr id="93" name="Google Shape;93;p2"/>
              <p:cNvSpPr/>
              <p:nvPr/>
            </p:nvSpPr>
            <p:spPr>
              <a:xfrm>
                <a:off x="-1178671" y="858328"/>
                <a:ext cx="3855841" cy="214056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2643227" y="858328"/>
                <a:ext cx="3855841" cy="214056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6466829" y="858328"/>
                <a:ext cx="3855841" cy="214056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6" name="Google Shape;96;p2"/>
          <p:cNvSpPr txBox="1"/>
          <p:nvPr>
            <p:ph type="ctrTitle"/>
          </p:nvPr>
        </p:nvSpPr>
        <p:spPr>
          <a:xfrm>
            <a:off x="2286000" y="1155582"/>
            <a:ext cx="4572000" cy="201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97" name="Google Shape;97;p2"/>
          <p:cNvSpPr txBox="1"/>
          <p:nvPr>
            <p:ph idx="1" type="subTitle"/>
          </p:nvPr>
        </p:nvSpPr>
        <p:spPr>
          <a:xfrm>
            <a:off x="2286000" y="3530718"/>
            <a:ext cx="45720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98" name="Google Shape;98;p2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99" name="Google Shape;99;p2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0" name="Google Shape;100;p2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1" name="Google Shape;101;p2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" name="Google Shape;102;p2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03" name="Google Shape;103;p2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04" name="Google Shape;104;p2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05" name="Google Shape;105;p2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" name="Google Shape;106;p2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" name="Google Shape;107;p2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" name="Google Shape;108;p2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" name="Google Shape;109;p2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" name="Google Shape;110;p2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" name="Google Shape;111;p2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" name="Google Shape;112;p2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" name="Google Shape;113;p2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" name="Google Shape;114;p2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5" name="Google Shape;115;p2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" name="Google Shape;116;p2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" name="Google Shape;117;p2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8" name="Google Shape;118;p2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" name="Google Shape;181;p2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82" name="Google Shape;182;p2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3"/>
          <p:cNvSpPr txBox="1"/>
          <p:nvPr>
            <p:ph type="title"/>
          </p:nvPr>
        </p:nvSpPr>
        <p:spPr>
          <a:xfrm>
            <a:off x="3407625" y="1842090"/>
            <a:ext cx="5023200" cy="16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87" name="Google Shape;187;p3"/>
          <p:cNvSpPr txBox="1"/>
          <p:nvPr>
            <p:ph hasCustomPrompt="1" idx="2" type="title"/>
          </p:nvPr>
        </p:nvSpPr>
        <p:spPr>
          <a:xfrm>
            <a:off x="5416275" y="832695"/>
            <a:ext cx="1005900" cy="914400"/>
          </a:xfrm>
          <a:prstGeom prst="rect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8" name="Google Shape;188;p3"/>
          <p:cNvSpPr txBox="1"/>
          <p:nvPr>
            <p:ph idx="1" type="subTitle"/>
          </p:nvPr>
        </p:nvSpPr>
        <p:spPr>
          <a:xfrm>
            <a:off x="3407625" y="3853605"/>
            <a:ext cx="50232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89" name="Google Shape;189;p3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190" name="Google Shape;190;p3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1" name="Google Shape;191;p3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2" name="Google Shape;192;p3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3" name="Google Shape;193;p3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94" name="Google Shape;194;p3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95" name="Google Shape;195;p3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96" name="Google Shape;196;p3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" name="Google Shape;197;p3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" name="Google Shape;198;p3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" name="Google Shape;199;p3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0" name="Google Shape;200;p3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1" name="Google Shape;201;p3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2" name="Google Shape;202;p3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3" name="Google Shape;203;p3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" name="Google Shape;204;p3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5" name="Google Shape;205;p3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6" name="Google Shape;206;p3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" name="Google Shape;207;p3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" name="Google Shape;208;p3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09" name="Google Shape;209;p3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3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3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3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3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3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3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3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3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3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3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3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3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3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3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3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3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" name="Google Shape;272;p3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73" name="Google Shape;273;p3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6" name="Google Shape;276;p3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277" name="Google Shape;277;p3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8" name="Google Shape;278;p3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9" name="Google Shape;279;p3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80" name="Google Shape;280;p3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81" name="Google Shape;281;p3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82" name="Google Shape;282;p3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83" name="Google Shape;283;p3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" name="Google Shape;284;p3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5" name="Google Shape;285;p3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6" name="Google Shape;286;p3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" name="Google Shape;287;p3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" name="Google Shape;288;p3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9" name="Google Shape;289;p3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0" name="Google Shape;290;p3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1" name="Google Shape;291;p3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2" name="Google Shape;292;p3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" name="Google Shape;293;p3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4" name="Google Shape;294;p3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" name="Google Shape;295;p3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6" name="Google Shape;296;p3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" name="Google Shape;359;p3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60" name="Google Shape;360;p3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63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" name="Google Shape;364;p4"/>
          <p:cNvSpPr txBox="1"/>
          <p:nvPr>
            <p:ph type="title"/>
          </p:nvPr>
        </p:nvSpPr>
        <p:spPr>
          <a:xfrm>
            <a:off x="713225" y="539511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65" name="Google Shape;365;p4"/>
          <p:cNvSpPr txBox="1"/>
          <p:nvPr>
            <p:ph idx="1" type="body"/>
          </p:nvPr>
        </p:nvSpPr>
        <p:spPr>
          <a:xfrm>
            <a:off x="713250" y="1362456"/>
            <a:ext cx="77175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366" name="Google Shape;366;p4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367" name="Google Shape;367;p4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8" name="Google Shape;368;p4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9" name="Google Shape;369;p4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70" name="Google Shape;370;p4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71" name="Google Shape;371;p4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72" name="Google Shape;372;p4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73" name="Google Shape;373;p4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" name="Google Shape;374;p4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" name="Google Shape;375;p4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" name="Google Shape;376;p4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" name="Google Shape;377;p4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" name="Google Shape;378;p4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" name="Google Shape;379;p4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" name="Google Shape;380;p4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" name="Google Shape;381;p4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" name="Google Shape;382;p4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" name="Google Shape;383;p4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" name="Google Shape;384;p4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" name="Google Shape;385;p4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6" name="Google Shape;386;p4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4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4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4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4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4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4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4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4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4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4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4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4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4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4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4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4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4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4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4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4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4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4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4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4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4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4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4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4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4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4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4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4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4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4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4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4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4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4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4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4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4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4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4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4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4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4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4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4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4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4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4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4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4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4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4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4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4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4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4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4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4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4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" name="Google Shape;449;p4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50" name="Google Shape;450;p4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4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4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3" name="Google Shape;453;p4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454" name="Google Shape;454;p4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5" name="Google Shape;455;p4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6" name="Google Shape;456;p4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" name="Google Shape;457;p4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58" name="Google Shape;458;p4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59" name="Google Shape;459;p4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60" name="Google Shape;460;p4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" name="Google Shape;461;p4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" name="Google Shape;462;p4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3" name="Google Shape;463;p4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4" name="Google Shape;464;p4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5" name="Google Shape;465;p4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" name="Google Shape;466;p4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7" name="Google Shape;467;p4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" name="Google Shape;468;p4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" name="Google Shape;469;p4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" name="Google Shape;470;p4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" name="Google Shape;471;p4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" name="Google Shape;472;p4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73" name="Google Shape;473;p4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4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4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4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4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4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4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4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4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4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4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4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4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4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4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4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4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4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4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4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4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4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4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4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4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4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4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4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4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4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4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4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4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4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4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4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4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4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4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4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4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4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4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4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4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4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4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4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4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4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4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4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4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4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4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4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4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4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4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4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4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4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" name="Google Shape;536;p4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537" name="Google Shape;537;p4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4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4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Google Shape;541;p5"/>
          <p:cNvSpPr txBox="1"/>
          <p:nvPr>
            <p:ph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542" name="Google Shape;542;p5"/>
          <p:cNvSpPr txBox="1"/>
          <p:nvPr>
            <p:ph idx="1" type="subTitle"/>
          </p:nvPr>
        </p:nvSpPr>
        <p:spPr>
          <a:xfrm>
            <a:off x="4754816" y="3621012"/>
            <a:ext cx="24690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43" name="Google Shape;543;p5"/>
          <p:cNvSpPr txBox="1"/>
          <p:nvPr>
            <p:ph idx="2" type="subTitle"/>
          </p:nvPr>
        </p:nvSpPr>
        <p:spPr>
          <a:xfrm>
            <a:off x="1920184" y="3621012"/>
            <a:ext cx="24687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44" name="Google Shape;544;p5"/>
          <p:cNvSpPr txBox="1"/>
          <p:nvPr>
            <p:ph idx="3" type="subTitle"/>
          </p:nvPr>
        </p:nvSpPr>
        <p:spPr>
          <a:xfrm>
            <a:off x="4754816" y="3163813"/>
            <a:ext cx="2469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545" name="Google Shape;545;p5"/>
          <p:cNvSpPr txBox="1"/>
          <p:nvPr>
            <p:ph idx="4" type="subTitle"/>
          </p:nvPr>
        </p:nvSpPr>
        <p:spPr>
          <a:xfrm>
            <a:off x="1920184" y="3163813"/>
            <a:ext cx="24687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grpSp>
        <p:nvGrpSpPr>
          <p:cNvPr id="546" name="Google Shape;546;p5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547" name="Google Shape;547;p5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8" name="Google Shape;548;p5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9" name="Google Shape;549;p5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0" name="Google Shape;550;p5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51" name="Google Shape;551;p5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552" name="Google Shape;552;p5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553" name="Google Shape;553;p5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" name="Google Shape;554;p5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" name="Google Shape;555;p5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" name="Google Shape;556;p5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" name="Google Shape;557;p5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" name="Google Shape;558;p5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" name="Google Shape;559;p5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" name="Google Shape;560;p5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" name="Google Shape;561;p5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" name="Google Shape;562;p5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" name="Google Shape;563;p5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" name="Google Shape;564;p5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" name="Google Shape;565;p5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66" name="Google Shape;566;p5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5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5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5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5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5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5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5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5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5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5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5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5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5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5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5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5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5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5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5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5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5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5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5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5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5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5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5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5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5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5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5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5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5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5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5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5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5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5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5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5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5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5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5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5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5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5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5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5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5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5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5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5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5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5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5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5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5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5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5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5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5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5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9" name="Google Shape;629;p5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630" name="Google Shape;630;p5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5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5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3" name="Google Shape;633;p5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634" name="Google Shape;634;p5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5" name="Google Shape;635;p5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6" name="Google Shape;636;p5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7" name="Google Shape;637;p5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638" name="Google Shape;638;p5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639" name="Google Shape;639;p5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640" name="Google Shape;640;p5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1" name="Google Shape;641;p5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2" name="Google Shape;642;p5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3" name="Google Shape;643;p5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4" name="Google Shape;644;p5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" name="Google Shape;645;p5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" name="Google Shape;646;p5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" name="Google Shape;647;p5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" name="Google Shape;648;p5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" name="Google Shape;649;p5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" name="Google Shape;650;p5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" name="Google Shape;651;p5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" name="Google Shape;652;p5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53" name="Google Shape;653;p5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5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5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5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5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5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5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5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5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5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5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5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5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5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5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5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5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5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5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5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5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5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5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5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5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5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5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5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5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5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5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5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5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5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5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5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5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5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5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5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5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5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6" name="Google Shape;716;p5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717" name="Google Shape;717;p5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20" name="Shape 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" name="Google Shape;721;p6"/>
          <p:cNvSpPr txBox="1"/>
          <p:nvPr>
            <p:ph type="title"/>
          </p:nvPr>
        </p:nvSpPr>
        <p:spPr>
          <a:xfrm>
            <a:off x="713225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grpSp>
        <p:nvGrpSpPr>
          <p:cNvPr id="722" name="Google Shape;722;p6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723" name="Google Shape;723;p6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24" name="Google Shape;724;p6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25" name="Google Shape;725;p6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26" name="Google Shape;726;p6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727" name="Google Shape;727;p6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728" name="Google Shape;728;p6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729" name="Google Shape;729;p6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" name="Google Shape;730;p6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" name="Google Shape;731;p6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" name="Google Shape;732;p6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" name="Google Shape;733;p6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" name="Google Shape;734;p6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" name="Google Shape;735;p6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" name="Google Shape;736;p6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" name="Google Shape;737;p6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" name="Google Shape;738;p6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" name="Google Shape;739;p6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" name="Google Shape;740;p6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" name="Google Shape;741;p6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2" name="Google Shape;742;p6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6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6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6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6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6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6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6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6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6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6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6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6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6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6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6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6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6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6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6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6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6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6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6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6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6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6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6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6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6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6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6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6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6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6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6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6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6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6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6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6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6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6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6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6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6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6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6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6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6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6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6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6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6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6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6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6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6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6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5" name="Google Shape;805;p6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806" name="Google Shape;806;p6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6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6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9" name="Google Shape;809;p6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810" name="Google Shape;810;p6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1" name="Google Shape;811;p6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2" name="Google Shape;812;p6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3" name="Google Shape;813;p6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14" name="Google Shape;814;p6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815" name="Google Shape;815;p6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816" name="Google Shape;816;p6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" name="Google Shape;817;p6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" name="Google Shape;818;p6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" name="Google Shape;819;p6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" name="Google Shape;820;p6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" name="Google Shape;821;p6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" name="Google Shape;822;p6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" name="Google Shape;823;p6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" name="Google Shape;824;p6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" name="Google Shape;825;p6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" name="Google Shape;826;p6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" name="Google Shape;827;p6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" name="Google Shape;828;p6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29" name="Google Shape;829;p6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6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6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6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6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6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6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6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6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6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6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6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6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6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6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6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6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6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6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6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6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6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6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6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6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6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6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6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6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6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6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6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6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6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6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6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6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6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6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6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6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6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6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6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6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6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6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6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6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6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6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6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6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6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6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6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6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6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6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6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6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6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6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" name="Google Shape;892;p6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893" name="Google Shape;893;p6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6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6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p7"/>
          <p:cNvSpPr txBox="1"/>
          <p:nvPr>
            <p:ph type="title"/>
          </p:nvPr>
        </p:nvSpPr>
        <p:spPr>
          <a:xfrm>
            <a:off x="713225" y="539511"/>
            <a:ext cx="3676200" cy="11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898" name="Google Shape;898;p7"/>
          <p:cNvSpPr txBox="1"/>
          <p:nvPr>
            <p:ph idx="1" type="subTitle"/>
          </p:nvPr>
        </p:nvSpPr>
        <p:spPr>
          <a:xfrm>
            <a:off x="713225" y="1911100"/>
            <a:ext cx="3676200" cy="250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899" name="Google Shape;899;p7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900" name="Google Shape;900;p7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" name="Google Shape;901;p7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2" name="Google Shape;902;p7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" name="Google Shape;903;p7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04" name="Google Shape;904;p7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905" name="Google Shape;905;p7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906" name="Google Shape;906;p7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" name="Google Shape;907;p7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" name="Google Shape;908;p7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" name="Google Shape;909;p7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" name="Google Shape;910;p7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" name="Google Shape;911;p7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" name="Google Shape;912;p7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" name="Google Shape;913;p7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" name="Google Shape;914;p7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5" name="Google Shape;915;p7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6" name="Google Shape;916;p7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7" name="Google Shape;917;p7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8" name="Google Shape;918;p7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19" name="Google Shape;919;p7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7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7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7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7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7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7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7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7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7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7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7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7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7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7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7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7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7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7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7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7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7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7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7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7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7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7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7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7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7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7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7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7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7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7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7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7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7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7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" name="Google Shape;982;p7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983" name="Google Shape;983;p7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7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7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6" name="Google Shape;986;p7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987" name="Google Shape;987;p7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88" name="Google Shape;988;p7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89" name="Google Shape;989;p7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90" name="Google Shape;990;p7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91" name="Google Shape;991;p7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992" name="Google Shape;992;p7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993" name="Google Shape;993;p7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4" name="Google Shape;994;p7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5" name="Google Shape;995;p7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6" name="Google Shape;996;p7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7" name="Google Shape;997;p7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8" name="Google Shape;998;p7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9" name="Google Shape;999;p7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0" name="Google Shape;1000;p7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1" name="Google Shape;1001;p7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2" name="Google Shape;1002;p7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3" name="Google Shape;1003;p7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4" name="Google Shape;1004;p7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5" name="Google Shape;1005;p7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06" name="Google Shape;1006;p7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7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7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7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7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7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7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7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7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7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7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7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7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7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7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7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7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7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7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7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7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7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7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7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7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7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7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7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7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7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7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7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7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7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7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7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7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7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7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7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7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7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7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7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7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7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7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7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7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7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7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9" name="Google Shape;1069;p7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070" name="Google Shape;1070;p7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7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7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073" name="Shape 1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" name="Google Shape;1074;p8"/>
          <p:cNvSpPr txBox="1"/>
          <p:nvPr>
            <p:ph type="title"/>
          </p:nvPr>
        </p:nvSpPr>
        <p:spPr>
          <a:xfrm>
            <a:off x="713175" y="1425714"/>
            <a:ext cx="4572000" cy="201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075" name="Google Shape;1075;p8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1076" name="Google Shape;1076;p8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77" name="Google Shape;1077;p8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78" name="Google Shape;1078;p8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79" name="Google Shape;1079;p8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080" name="Google Shape;1080;p8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081" name="Google Shape;1081;p8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082" name="Google Shape;1082;p8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" name="Google Shape;1083;p8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" name="Google Shape;1084;p8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" name="Google Shape;1085;p8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" name="Google Shape;1086;p8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" name="Google Shape;1087;p8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" name="Google Shape;1088;p8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9" name="Google Shape;1089;p8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0" name="Google Shape;1090;p8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1" name="Google Shape;1091;p8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2" name="Google Shape;1092;p8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3" name="Google Shape;1093;p8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4" name="Google Shape;1094;p8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95" name="Google Shape;1095;p8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8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8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8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8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8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8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8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8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8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8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8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8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8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8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8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8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8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8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8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8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8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8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8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8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8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8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8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8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8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8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8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8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8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8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8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8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8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8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8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8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8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8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8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8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8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8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8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8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8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8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8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8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8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8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8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8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8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8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8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8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8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8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8" name="Google Shape;1158;p8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159" name="Google Shape;1159;p8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8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8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2" name="Google Shape;1162;p8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1163" name="Google Shape;1163;p8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64" name="Google Shape;1164;p8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65" name="Google Shape;1165;p8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66" name="Google Shape;1166;p8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167" name="Google Shape;1167;p8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168" name="Google Shape;1168;p8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169" name="Google Shape;1169;p8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0" name="Google Shape;1170;p8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1" name="Google Shape;1171;p8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2" name="Google Shape;1172;p8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3" name="Google Shape;1173;p8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4" name="Google Shape;1174;p8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" name="Google Shape;1175;p8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6" name="Google Shape;1176;p8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7" name="Google Shape;1177;p8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" name="Google Shape;1178;p8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" name="Google Shape;1179;p8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0" name="Google Shape;1180;p8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1" name="Google Shape;1181;p8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82" name="Google Shape;1182;p8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8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8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8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8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8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8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8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8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8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8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8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8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8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8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8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8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8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8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8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8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8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8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8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8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8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8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8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8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8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8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8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8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8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8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8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8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8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8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8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8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8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8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8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8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8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8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8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8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8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8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8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8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8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8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8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8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8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8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8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8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8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8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5" name="Google Shape;1245;p8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246" name="Google Shape;1246;p8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8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8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249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" name="Google Shape;1250;p9"/>
          <p:cNvSpPr txBox="1"/>
          <p:nvPr>
            <p:ph type="title"/>
          </p:nvPr>
        </p:nvSpPr>
        <p:spPr>
          <a:xfrm>
            <a:off x="713225" y="1475620"/>
            <a:ext cx="45720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 sz="7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1251" name="Google Shape;1251;p9"/>
          <p:cNvSpPr txBox="1"/>
          <p:nvPr>
            <p:ph idx="1" type="subTitle"/>
          </p:nvPr>
        </p:nvSpPr>
        <p:spPr>
          <a:xfrm>
            <a:off x="713225" y="2936480"/>
            <a:ext cx="45720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252" name="Google Shape;1252;p9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1253" name="Google Shape;1253;p9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54" name="Google Shape;1254;p9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55" name="Google Shape;1255;p9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56" name="Google Shape;1256;p9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257" name="Google Shape;1257;p9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258" name="Google Shape;1258;p9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259" name="Google Shape;1259;p9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" name="Google Shape;1260;p9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" name="Google Shape;1261;p9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" name="Google Shape;1262;p9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" name="Google Shape;1263;p9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" name="Google Shape;1264;p9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" name="Google Shape;1265;p9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" name="Google Shape;1266;p9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" name="Google Shape;1267;p9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" name="Google Shape;1268;p9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" name="Google Shape;1269;p9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" name="Google Shape;1270;p9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" name="Google Shape;1271;p9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72" name="Google Shape;1272;p9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9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9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9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9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9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9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9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9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9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9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9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9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9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9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9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9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9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9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9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9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9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9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9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9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9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9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9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9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9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9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9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9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9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9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9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9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9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9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9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9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9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9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9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9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9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9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9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9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9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9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9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9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9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9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9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9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" name="Google Shape;1329;p9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9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" name="Google Shape;1331;p9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" name="Google Shape;1332;p9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" name="Google Shape;1333;p9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" name="Google Shape;1334;p9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5" name="Google Shape;1335;p9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336" name="Google Shape;1336;p9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9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9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9" name="Google Shape;1339;p9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1340" name="Google Shape;1340;p9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41" name="Google Shape;1341;p9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42" name="Google Shape;1342;p9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43" name="Google Shape;1343;p9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344" name="Google Shape;1344;p9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345" name="Google Shape;1345;p9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346" name="Google Shape;1346;p9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" name="Google Shape;1347;p9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" name="Google Shape;1348;p9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" name="Google Shape;1349;p9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" name="Google Shape;1350;p9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" name="Google Shape;1351;p9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" name="Google Shape;1352;p9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" name="Google Shape;1353;p9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" name="Google Shape;1354;p9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" name="Google Shape;1355;p9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" name="Google Shape;1356;p9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" name="Google Shape;1357;p9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" name="Google Shape;1358;p9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59" name="Google Shape;1359;p9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9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9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9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9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9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9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9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9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9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9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9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9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9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9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9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9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9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9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9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9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9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9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9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9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9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9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9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9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9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9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9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9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9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9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9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9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9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9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9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9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9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9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9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9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9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9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9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9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9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9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9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9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9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9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9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9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9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9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9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9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9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9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2" name="Google Shape;1422;p9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423" name="Google Shape;1423;p9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9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9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426" name="Shape 1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" name="Google Shape;1427;p10"/>
          <p:cNvSpPr/>
          <p:nvPr>
            <p:ph idx="2" type="pic"/>
          </p:nvPr>
        </p:nvSpPr>
        <p:spPr>
          <a:xfrm>
            <a:off x="0" y="-2250"/>
            <a:ext cx="9144000" cy="5148000"/>
          </a:xfrm>
          <a:prstGeom prst="rect">
            <a:avLst/>
          </a:prstGeom>
          <a:noFill/>
          <a:ln>
            <a:noFill/>
          </a:ln>
        </p:spPr>
      </p:sp>
      <p:sp>
        <p:nvSpPr>
          <p:cNvPr id="1428" name="Google Shape;1428;p10"/>
          <p:cNvSpPr txBox="1"/>
          <p:nvPr>
            <p:ph type="title"/>
          </p:nvPr>
        </p:nvSpPr>
        <p:spPr>
          <a:xfrm>
            <a:off x="713250" y="4055300"/>
            <a:ext cx="7717500" cy="548700"/>
          </a:xfrm>
          <a:prstGeom prst="rect">
            <a:avLst/>
          </a:prstGeom>
          <a:solidFill>
            <a:schemeClr val="lt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429" name="Shape 1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" name="Google Shape;1430;p11"/>
          <p:cNvSpPr txBox="1"/>
          <p:nvPr>
            <p:ph hasCustomPrompt="1" type="title"/>
          </p:nvPr>
        </p:nvSpPr>
        <p:spPr>
          <a:xfrm>
            <a:off x="1371600" y="1567113"/>
            <a:ext cx="6400800" cy="11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431" name="Google Shape;1431;p11"/>
          <p:cNvSpPr txBox="1"/>
          <p:nvPr>
            <p:ph idx="1" type="subTitle"/>
          </p:nvPr>
        </p:nvSpPr>
        <p:spPr>
          <a:xfrm>
            <a:off x="1371600" y="3119187"/>
            <a:ext cx="6400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1432" name="Google Shape;1432;p11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1433" name="Google Shape;1433;p11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34" name="Google Shape;1434;p11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35" name="Google Shape;1435;p11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36" name="Google Shape;1436;p11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37" name="Google Shape;1437;p11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438" name="Google Shape;1438;p11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439" name="Google Shape;1439;p11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0" name="Google Shape;1440;p11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1" name="Google Shape;1441;p11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2" name="Google Shape;1442;p11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3" name="Google Shape;1443;p11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4" name="Google Shape;1444;p11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5" name="Google Shape;1445;p11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6" name="Google Shape;1446;p11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7" name="Google Shape;1447;p11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8" name="Google Shape;1448;p11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9" name="Google Shape;1449;p11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0" name="Google Shape;1450;p11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1" name="Google Shape;1451;p11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52" name="Google Shape;1452;p11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11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11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11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11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11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11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11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11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11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11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11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11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11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11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11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11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11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11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11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11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11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11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11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11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11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11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11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11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11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11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11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11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11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11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11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11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11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11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11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11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11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11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11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11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11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11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11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11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11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11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11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11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11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11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11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11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11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11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11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11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11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11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5" name="Google Shape;1515;p11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516" name="Google Shape;1516;p11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11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11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9" name="Google Shape;1519;p11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1520" name="Google Shape;1520;p11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21" name="Google Shape;1521;p11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22" name="Google Shape;1522;p11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23" name="Google Shape;1523;p11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24" name="Google Shape;1524;p11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525" name="Google Shape;1525;p11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526" name="Google Shape;1526;p11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7" name="Google Shape;1527;p11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8" name="Google Shape;1528;p11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9" name="Google Shape;1529;p11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0" name="Google Shape;1530;p11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1" name="Google Shape;1531;p11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2" name="Google Shape;1532;p11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3" name="Google Shape;1533;p11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4" name="Google Shape;1534;p11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5" name="Google Shape;1535;p11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6" name="Google Shape;1536;p11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7" name="Google Shape;1537;p11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8" name="Google Shape;1538;p11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539" name="Google Shape;1539;p11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11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11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11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11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11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11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11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11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11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11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11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11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11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11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11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11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11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11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11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11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11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11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11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11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11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11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11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11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11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11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11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11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11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11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11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11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11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11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11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11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11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11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11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11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11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11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11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11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11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11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11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11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11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11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11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11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11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11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2" name="Google Shape;1602;p11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603" name="Google Shape;1603;p11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11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11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1606" name="Shape 16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1607" name="Shape 1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" name="Google Shape;1608;p13"/>
          <p:cNvSpPr txBox="1"/>
          <p:nvPr>
            <p:ph type="title"/>
          </p:nvPr>
        </p:nvSpPr>
        <p:spPr>
          <a:xfrm>
            <a:off x="713225" y="539511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1609" name="Google Shape;1609;p13"/>
          <p:cNvSpPr txBox="1"/>
          <p:nvPr>
            <p:ph idx="1" type="subTitle"/>
          </p:nvPr>
        </p:nvSpPr>
        <p:spPr>
          <a:xfrm>
            <a:off x="2012261" y="2185489"/>
            <a:ext cx="23769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10" name="Google Shape;1610;p13"/>
          <p:cNvSpPr txBox="1"/>
          <p:nvPr>
            <p:ph hasCustomPrompt="1" idx="2" type="title"/>
          </p:nvPr>
        </p:nvSpPr>
        <p:spPr>
          <a:xfrm>
            <a:off x="1032550" y="1453963"/>
            <a:ext cx="822900" cy="822900"/>
          </a:xfrm>
          <a:prstGeom prst="rect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611" name="Google Shape;1611;p13"/>
          <p:cNvSpPr txBox="1"/>
          <p:nvPr>
            <p:ph idx="3" type="subTitle"/>
          </p:nvPr>
        </p:nvSpPr>
        <p:spPr>
          <a:xfrm>
            <a:off x="2013583" y="1453963"/>
            <a:ext cx="2374500" cy="8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1612" name="Google Shape;1612;p13"/>
          <p:cNvSpPr txBox="1"/>
          <p:nvPr>
            <p:ph idx="4" type="subTitle"/>
          </p:nvPr>
        </p:nvSpPr>
        <p:spPr>
          <a:xfrm>
            <a:off x="5734586" y="2185489"/>
            <a:ext cx="23769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13" name="Google Shape;1613;p13"/>
          <p:cNvSpPr txBox="1"/>
          <p:nvPr>
            <p:ph hasCustomPrompt="1" idx="5" type="title"/>
          </p:nvPr>
        </p:nvSpPr>
        <p:spPr>
          <a:xfrm>
            <a:off x="4754875" y="1453963"/>
            <a:ext cx="822900" cy="822900"/>
          </a:xfrm>
          <a:prstGeom prst="rect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614" name="Google Shape;1614;p13"/>
          <p:cNvSpPr txBox="1"/>
          <p:nvPr>
            <p:ph idx="6" type="subTitle"/>
          </p:nvPr>
        </p:nvSpPr>
        <p:spPr>
          <a:xfrm>
            <a:off x="5735907" y="1453963"/>
            <a:ext cx="2374200" cy="8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1615" name="Google Shape;1615;p13"/>
          <p:cNvSpPr txBox="1"/>
          <p:nvPr>
            <p:ph idx="7" type="subTitle"/>
          </p:nvPr>
        </p:nvSpPr>
        <p:spPr>
          <a:xfrm>
            <a:off x="2011600" y="3730831"/>
            <a:ext cx="23769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16" name="Google Shape;1616;p13"/>
          <p:cNvSpPr txBox="1"/>
          <p:nvPr>
            <p:ph hasCustomPrompt="1" idx="8" type="title"/>
          </p:nvPr>
        </p:nvSpPr>
        <p:spPr>
          <a:xfrm>
            <a:off x="1031800" y="2999305"/>
            <a:ext cx="822900" cy="822900"/>
          </a:xfrm>
          <a:prstGeom prst="rect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617" name="Google Shape;1617;p13"/>
          <p:cNvSpPr txBox="1"/>
          <p:nvPr>
            <p:ph idx="9" type="subTitle"/>
          </p:nvPr>
        </p:nvSpPr>
        <p:spPr>
          <a:xfrm>
            <a:off x="2012922" y="2999305"/>
            <a:ext cx="2374500" cy="8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1618" name="Google Shape;1618;p13"/>
          <p:cNvSpPr txBox="1"/>
          <p:nvPr>
            <p:ph idx="13" type="subTitle"/>
          </p:nvPr>
        </p:nvSpPr>
        <p:spPr>
          <a:xfrm>
            <a:off x="5733925" y="3730831"/>
            <a:ext cx="23769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19" name="Google Shape;1619;p13"/>
          <p:cNvSpPr txBox="1"/>
          <p:nvPr>
            <p:ph hasCustomPrompt="1" idx="14" type="title"/>
          </p:nvPr>
        </p:nvSpPr>
        <p:spPr>
          <a:xfrm>
            <a:off x="4754125" y="2999305"/>
            <a:ext cx="822900" cy="822900"/>
          </a:xfrm>
          <a:prstGeom prst="rect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620" name="Google Shape;1620;p13"/>
          <p:cNvSpPr txBox="1"/>
          <p:nvPr>
            <p:ph idx="15" type="subTitle"/>
          </p:nvPr>
        </p:nvSpPr>
        <p:spPr>
          <a:xfrm>
            <a:off x="5735247" y="2999305"/>
            <a:ext cx="2374200" cy="8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grpSp>
        <p:nvGrpSpPr>
          <p:cNvPr id="1621" name="Google Shape;1621;p13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1622" name="Google Shape;1622;p13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623" name="Google Shape;1623;p13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624" name="Google Shape;1624;p13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625" name="Google Shape;1625;p13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626" name="Google Shape;1626;p13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627" name="Google Shape;1627;p13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628" name="Google Shape;1628;p13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9" name="Google Shape;1629;p13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0" name="Google Shape;1630;p13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1" name="Google Shape;1631;p13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2" name="Google Shape;1632;p13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3" name="Google Shape;1633;p13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4" name="Google Shape;1634;p13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5" name="Google Shape;1635;p13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6" name="Google Shape;1636;p13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7" name="Google Shape;1637;p13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8" name="Google Shape;1638;p13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9" name="Google Shape;1639;p13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40" name="Google Shape;1640;p13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41" name="Google Shape;1641;p13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13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13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13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13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13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13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13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13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13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13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13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13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13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13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13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13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13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13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13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13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13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13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13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13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13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13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13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13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13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13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13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13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13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13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13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13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13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13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13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13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13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13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13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13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13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13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13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13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13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13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13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13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13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13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4" name="Google Shape;1704;p13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705" name="Google Shape;1705;p13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13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13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8" name="Google Shape;1708;p13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1709" name="Google Shape;1709;p13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10" name="Google Shape;1710;p13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11" name="Google Shape;1711;p13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12" name="Google Shape;1712;p13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713" name="Google Shape;1713;p13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714" name="Google Shape;1714;p13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715" name="Google Shape;1715;p13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6" name="Google Shape;1716;p13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7" name="Google Shape;1717;p13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8" name="Google Shape;1718;p13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9" name="Google Shape;1719;p13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0" name="Google Shape;1720;p13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1" name="Google Shape;1721;p13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2" name="Google Shape;1722;p13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3" name="Google Shape;1723;p13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4" name="Google Shape;1724;p13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5" name="Google Shape;1725;p13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6" name="Google Shape;1726;p13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7" name="Google Shape;1727;p13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28" name="Google Shape;1728;p13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13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13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13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13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13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13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13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13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13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13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13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13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13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13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13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13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13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13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13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13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13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13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13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13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13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13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13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13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13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13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13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13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13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13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13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13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13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13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13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13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13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13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13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13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13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13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13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13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13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13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13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13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13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13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13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13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13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13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1" name="Google Shape;1791;p13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792" name="Google Shape;1792;p13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13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13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1795" name="Shape 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6" name="Google Shape;1796;p14"/>
          <p:cNvSpPr txBox="1"/>
          <p:nvPr>
            <p:ph type="title"/>
          </p:nvPr>
        </p:nvSpPr>
        <p:spPr>
          <a:xfrm>
            <a:off x="4754875" y="3484977"/>
            <a:ext cx="3675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797" name="Google Shape;1797;p14"/>
          <p:cNvSpPr txBox="1"/>
          <p:nvPr>
            <p:ph idx="1" type="subTitle"/>
          </p:nvPr>
        </p:nvSpPr>
        <p:spPr>
          <a:xfrm>
            <a:off x="4754875" y="1109823"/>
            <a:ext cx="3675900" cy="201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1798" name="Google Shape;1798;p14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1799" name="Google Shape;1799;p14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800" name="Google Shape;1800;p14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801" name="Google Shape;1801;p14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802" name="Google Shape;1802;p14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803" name="Google Shape;1803;p14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804" name="Google Shape;1804;p14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805" name="Google Shape;1805;p14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6" name="Google Shape;1806;p14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7" name="Google Shape;1807;p14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8" name="Google Shape;1808;p14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9" name="Google Shape;1809;p14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0" name="Google Shape;1810;p14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1" name="Google Shape;1811;p14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2" name="Google Shape;1812;p14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3" name="Google Shape;1813;p14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4" name="Google Shape;1814;p14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5" name="Google Shape;1815;p14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6" name="Google Shape;1816;p14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7" name="Google Shape;1817;p14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18" name="Google Shape;1818;p14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14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14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14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14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14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14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14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14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14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14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14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14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14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14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14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14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14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14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14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14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14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14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14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14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14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14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14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14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14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14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14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14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14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14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14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14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14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14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14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14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14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14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14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14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14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14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14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14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14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14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14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14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14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14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14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14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14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14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14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14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14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1" name="Google Shape;1881;p14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882" name="Google Shape;1882;p14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14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14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85" name="Google Shape;1885;p14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1886" name="Google Shape;1886;p14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887" name="Google Shape;1887;p14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888" name="Google Shape;1888;p14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889" name="Google Shape;1889;p14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890" name="Google Shape;1890;p14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891" name="Google Shape;1891;p14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892" name="Google Shape;1892;p14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3" name="Google Shape;1893;p14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4" name="Google Shape;1894;p14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5" name="Google Shape;1895;p14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6" name="Google Shape;1896;p14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7" name="Google Shape;1897;p14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8" name="Google Shape;1898;p14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9" name="Google Shape;1899;p14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0" name="Google Shape;1900;p14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1" name="Google Shape;1901;p14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2" name="Google Shape;1902;p14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3" name="Google Shape;1903;p14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4" name="Google Shape;1904;p14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905" name="Google Shape;1905;p14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14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14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14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14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14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14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14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14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14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14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14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14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14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14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14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14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14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14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14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14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14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14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14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14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14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14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14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14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14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14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14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14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14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14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14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14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14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14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14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14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14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14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14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14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14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14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14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14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14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14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14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14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14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14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14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14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14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14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14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14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14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14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8" name="Google Shape;1968;p14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1969" name="Google Shape;1969;p14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14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14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1972" name="Shape 1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3" name="Google Shape;1973;p15"/>
          <p:cNvSpPr txBox="1"/>
          <p:nvPr>
            <p:ph type="title"/>
          </p:nvPr>
        </p:nvSpPr>
        <p:spPr>
          <a:xfrm>
            <a:off x="2060400" y="1842090"/>
            <a:ext cx="5023200" cy="16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974" name="Google Shape;1974;p15"/>
          <p:cNvSpPr txBox="1"/>
          <p:nvPr>
            <p:ph hasCustomPrompt="1" idx="2" type="title"/>
          </p:nvPr>
        </p:nvSpPr>
        <p:spPr>
          <a:xfrm>
            <a:off x="4069050" y="832695"/>
            <a:ext cx="1005900" cy="914400"/>
          </a:xfrm>
          <a:prstGeom prst="rect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75" name="Google Shape;1975;p15"/>
          <p:cNvSpPr txBox="1"/>
          <p:nvPr>
            <p:ph idx="1" type="subTitle"/>
          </p:nvPr>
        </p:nvSpPr>
        <p:spPr>
          <a:xfrm>
            <a:off x="2060400" y="3853605"/>
            <a:ext cx="50232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976" name="Google Shape;1976;p15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1977" name="Google Shape;1977;p15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78" name="Google Shape;1978;p15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79" name="Google Shape;1979;p15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80" name="Google Shape;1980;p15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981" name="Google Shape;1981;p15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1982" name="Google Shape;1982;p15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1983" name="Google Shape;1983;p15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4" name="Google Shape;1984;p15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5" name="Google Shape;1985;p15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6" name="Google Shape;1986;p15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7" name="Google Shape;1987;p15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8" name="Google Shape;1988;p15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9" name="Google Shape;1989;p15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0" name="Google Shape;1990;p15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1" name="Google Shape;1991;p15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2" name="Google Shape;1992;p15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3" name="Google Shape;1993;p15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4" name="Google Shape;1994;p15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5" name="Google Shape;1995;p15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996" name="Google Shape;1996;p15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15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15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15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15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15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15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15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15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15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15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15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15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15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15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15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15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15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15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15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15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15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15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15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15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15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15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15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15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15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15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15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15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15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15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15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15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15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15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15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15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15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15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15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15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15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15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15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15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15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15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15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15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15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15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15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15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15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15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15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15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15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15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9" name="Google Shape;2059;p15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060" name="Google Shape;2060;p15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15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15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63" name="Google Shape;2063;p15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2064" name="Google Shape;2064;p15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65" name="Google Shape;2065;p15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66" name="Google Shape;2066;p15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67" name="Google Shape;2067;p15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068" name="Google Shape;2068;p15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069" name="Google Shape;2069;p15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070" name="Google Shape;2070;p15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1" name="Google Shape;2071;p15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2" name="Google Shape;2072;p15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3" name="Google Shape;2073;p15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4" name="Google Shape;2074;p15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5" name="Google Shape;2075;p15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6" name="Google Shape;2076;p15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7" name="Google Shape;2077;p15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8" name="Google Shape;2078;p15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9" name="Google Shape;2079;p15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0" name="Google Shape;2080;p15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1" name="Google Shape;2081;p15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2" name="Google Shape;2082;p15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083" name="Google Shape;2083;p15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15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15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15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15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15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15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15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15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15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15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15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15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15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15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15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15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15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15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15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15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15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15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15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15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15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15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15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15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15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15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15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15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15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15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15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15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15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15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15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15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15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15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15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15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15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15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15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15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15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15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15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15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15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15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15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15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15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15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15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15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15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15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6" name="Google Shape;2146;p15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147" name="Google Shape;2147;p15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15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15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2150" name="Shape 2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1" name="Google Shape;2151;p16"/>
          <p:cNvSpPr txBox="1"/>
          <p:nvPr>
            <p:ph type="title"/>
          </p:nvPr>
        </p:nvSpPr>
        <p:spPr>
          <a:xfrm>
            <a:off x="713225" y="1199088"/>
            <a:ext cx="3675900" cy="17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2152" name="Google Shape;2152;p16"/>
          <p:cNvSpPr txBox="1"/>
          <p:nvPr>
            <p:ph idx="1" type="subTitle"/>
          </p:nvPr>
        </p:nvSpPr>
        <p:spPr>
          <a:xfrm>
            <a:off x="713225" y="3121518"/>
            <a:ext cx="36759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53" name="Google Shape;2153;p16"/>
          <p:cNvSpPr/>
          <p:nvPr>
            <p:ph idx="2" type="pic"/>
          </p:nvPr>
        </p:nvSpPr>
        <p:spPr>
          <a:xfrm>
            <a:off x="4754875" y="724662"/>
            <a:ext cx="3675900" cy="36942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154" name="Google Shape;2154;p16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2155" name="Google Shape;2155;p16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56" name="Google Shape;2156;p16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57" name="Google Shape;2157;p16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58" name="Google Shape;2158;p16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159" name="Google Shape;2159;p16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160" name="Google Shape;2160;p16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161" name="Google Shape;2161;p16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2" name="Google Shape;2162;p16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3" name="Google Shape;2163;p16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4" name="Google Shape;2164;p16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5" name="Google Shape;2165;p16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6" name="Google Shape;2166;p16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7" name="Google Shape;2167;p16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8" name="Google Shape;2168;p16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9" name="Google Shape;2169;p16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0" name="Google Shape;2170;p16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1" name="Google Shape;2171;p16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2" name="Google Shape;2172;p16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3" name="Google Shape;2173;p16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174" name="Google Shape;2174;p16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16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16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16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16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16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16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16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16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16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16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16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16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16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16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16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16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16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16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16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16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16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16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16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16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16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16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16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16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16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16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16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16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16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16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16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16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16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16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16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16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16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16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16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16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16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16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16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16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16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16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16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16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16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16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16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16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16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16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16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16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16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16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7" name="Google Shape;2237;p16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238" name="Google Shape;2238;p16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16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16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41" name="Google Shape;2241;p16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2242" name="Google Shape;2242;p16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43" name="Google Shape;2243;p16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44" name="Google Shape;2244;p16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45" name="Google Shape;2245;p16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246" name="Google Shape;2246;p16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247" name="Google Shape;2247;p16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248" name="Google Shape;2248;p16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49" name="Google Shape;2249;p16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0" name="Google Shape;2250;p16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1" name="Google Shape;2251;p16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2" name="Google Shape;2252;p16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3" name="Google Shape;2253;p16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4" name="Google Shape;2254;p16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5" name="Google Shape;2255;p16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6" name="Google Shape;2256;p16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7" name="Google Shape;2257;p16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8" name="Google Shape;2258;p16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9" name="Google Shape;2259;p16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60" name="Google Shape;2260;p16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261" name="Google Shape;2261;p16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16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16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16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16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16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" name="Google Shape;2267;p16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16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16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16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16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16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16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16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16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16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16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" name="Google Shape;2278;p16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16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16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16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16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16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16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16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16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16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16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16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16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16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16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16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16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16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16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16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16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16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16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16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16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16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16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16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16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16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16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16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16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16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16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16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16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16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16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16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16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16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16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16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16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16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4" name="Google Shape;2324;p16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325" name="Google Shape;2325;p16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16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16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2328" name="Shape 2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9" name="Google Shape;2329;p17"/>
          <p:cNvSpPr txBox="1"/>
          <p:nvPr>
            <p:ph type="title"/>
          </p:nvPr>
        </p:nvSpPr>
        <p:spPr>
          <a:xfrm>
            <a:off x="713225" y="1474502"/>
            <a:ext cx="3675900" cy="11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2330" name="Google Shape;2330;p17"/>
          <p:cNvSpPr txBox="1"/>
          <p:nvPr>
            <p:ph idx="1" type="subTitle"/>
          </p:nvPr>
        </p:nvSpPr>
        <p:spPr>
          <a:xfrm>
            <a:off x="713225" y="2846098"/>
            <a:ext cx="36759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331" name="Google Shape;2331;p17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2332" name="Google Shape;2332;p17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333" name="Google Shape;2333;p17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334" name="Google Shape;2334;p17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335" name="Google Shape;2335;p17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336" name="Google Shape;2336;p17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337" name="Google Shape;2337;p17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338" name="Google Shape;2338;p17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39" name="Google Shape;2339;p17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0" name="Google Shape;2340;p17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1" name="Google Shape;2341;p17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2" name="Google Shape;2342;p17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3" name="Google Shape;2343;p17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4" name="Google Shape;2344;p17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5" name="Google Shape;2345;p17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6" name="Google Shape;2346;p17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7" name="Google Shape;2347;p17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8" name="Google Shape;2348;p17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9" name="Google Shape;2349;p17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50" name="Google Shape;2350;p17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351" name="Google Shape;2351;p17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17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17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17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17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17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17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17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" name="Google Shape;2359;p17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17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17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17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17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17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17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17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17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17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17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17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17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17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17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17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17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17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17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17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17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17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17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17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17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17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17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17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17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17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17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17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17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17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17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" name="Google Shape;2394;p17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" name="Google Shape;2395;p17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17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" name="Google Shape;2397;p17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17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17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17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" name="Google Shape;2401;p17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" name="Google Shape;2402;p17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17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17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17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17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17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17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17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17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17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17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17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4" name="Google Shape;2414;p17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415" name="Google Shape;2415;p17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17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17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18" name="Google Shape;2418;p17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2419" name="Google Shape;2419;p17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420" name="Google Shape;2420;p17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421" name="Google Shape;2421;p17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422" name="Google Shape;2422;p17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423" name="Google Shape;2423;p17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424" name="Google Shape;2424;p17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425" name="Google Shape;2425;p17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6" name="Google Shape;2426;p17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7" name="Google Shape;2427;p17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8" name="Google Shape;2428;p17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9" name="Google Shape;2429;p17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0" name="Google Shape;2430;p17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1" name="Google Shape;2431;p17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2" name="Google Shape;2432;p17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3" name="Google Shape;2433;p17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4" name="Google Shape;2434;p17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5" name="Google Shape;2435;p17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6" name="Google Shape;2436;p17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7" name="Google Shape;2437;p17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438" name="Google Shape;2438;p17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17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17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17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17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17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17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17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17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17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17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17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17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17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17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17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17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17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17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17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17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17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17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17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17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17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17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17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17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17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17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17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17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17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" name="Google Shape;2472;p17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17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17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17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17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17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17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17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17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17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17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17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17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17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17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17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17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17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17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17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" name="Google Shape;2492;p17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17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17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17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17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17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17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17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17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1" name="Google Shape;2501;p17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502" name="Google Shape;2502;p17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17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17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">
    <p:spTree>
      <p:nvGrpSpPr>
        <p:cNvPr id="2505" name="Shape 2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6" name="Google Shape;2506;p18"/>
          <p:cNvSpPr txBox="1"/>
          <p:nvPr>
            <p:ph type="title"/>
          </p:nvPr>
        </p:nvSpPr>
        <p:spPr>
          <a:xfrm>
            <a:off x="4754875" y="1748825"/>
            <a:ext cx="36759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2507" name="Google Shape;2507;p18"/>
          <p:cNvSpPr txBox="1"/>
          <p:nvPr>
            <p:ph idx="1" type="subTitle"/>
          </p:nvPr>
        </p:nvSpPr>
        <p:spPr>
          <a:xfrm>
            <a:off x="4754875" y="2571775"/>
            <a:ext cx="36759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508" name="Google Shape;2508;p18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2509" name="Google Shape;2509;p18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10" name="Google Shape;2510;p18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11" name="Google Shape;2511;p18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12" name="Google Shape;2512;p18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513" name="Google Shape;2513;p18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514" name="Google Shape;2514;p18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515" name="Google Shape;2515;p18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6" name="Google Shape;2516;p18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7" name="Google Shape;2517;p18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8" name="Google Shape;2518;p18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9" name="Google Shape;2519;p18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0" name="Google Shape;2520;p18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1" name="Google Shape;2521;p18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2" name="Google Shape;2522;p18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3" name="Google Shape;2523;p18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4" name="Google Shape;2524;p18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5" name="Google Shape;2525;p18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6" name="Google Shape;2526;p18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7" name="Google Shape;2527;p18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528" name="Google Shape;2528;p18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18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18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18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18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18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18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18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18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18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18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18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18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18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18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18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18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18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18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18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" name="Google Shape;2548;p18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" name="Google Shape;2549;p18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18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" name="Google Shape;2551;p18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" name="Google Shape;2552;p18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18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18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18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18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18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18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18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18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18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18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18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18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18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" name="Google Shape;2566;p18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18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18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18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18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18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18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18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18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18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18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18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18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18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18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18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18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18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18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18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18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" name="Google Shape;2587;p18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" name="Google Shape;2588;p18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" name="Google Shape;2589;p18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18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91" name="Google Shape;2591;p18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592" name="Google Shape;2592;p18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18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18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95" name="Google Shape;2595;p18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2596" name="Google Shape;2596;p18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97" name="Google Shape;2597;p18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98" name="Google Shape;2598;p18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99" name="Google Shape;2599;p18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600" name="Google Shape;2600;p18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601" name="Google Shape;2601;p18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602" name="Google Shape;2602;p18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3" name="Google Shape;2603;p18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4" name="Google Shape;2604;p18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5" name="Google Shape;2605;p18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6" name="Google Shape;2606;p18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7" name="Google Shape;2607;p18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8" name="Google Shape;2608;p18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9" name="Google Shape;2609;p18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10" name="Google Shape;2610;p18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11" name="Google Shape;2611;p18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12" name="Google Shape;2612;p18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13" name="Google Shape;2613;p18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14" name="Google Shape;2614;p18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615" name="Google Shape;2615;p18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18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18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18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18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18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18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18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18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18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18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18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18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18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18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18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18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18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18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18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18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18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18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18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18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18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18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18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18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18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" name="Google Shape;2645;p18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" name="Google Shape;2646;p18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18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18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18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18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18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18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" name="Google Shape;2653;p18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18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18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18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18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18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18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18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18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18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18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18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18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18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18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18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18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18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18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18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" name="Google Shape;2673;p18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18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18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" name="Google Shape;2676;p18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" name="Google Shape;2677;p18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8" name="Google Shape;2678;p18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679" name="Google Shape;2679;p18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18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" name="Google Shape;2681;p18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4_1_1">
    <p:spTree>
      <p:nvGrpSpPr>
        <p:cNvPr id="2682" name="Shape 2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3" name="Google Shape;2683;p19"/>
          <p:cNvSpPr txBox="1"/>
          <p:nvPr>
            <p:ph type="title"/>
          </p:nvPr>
        </p:nvSpPr>
        <p:spPr>
          <a:xfrm>
            <a:off x="713225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2684" name="Google Shape;2684;p19"/>
          <p:cNvSpPr txBox="1"/>
          <p:nvPr>
            <p:ph idx="1" type="subTitle"/>
          </p:nvPr>
        </p:nvSpPr>
        <p:spPr>
          <a:xfrm>
            <a:off x="713225" y="1362450"/>
            <a:ext cx="3675900" cy="30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2685" name="Google Shape;2685;p19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2686" name="Google Shape;2686;p19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87" name="Google Shape;2687;p19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88" name="Google Shape;2688;p19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89" name="Google Shape;2689;p19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690" name="Google Shape;2690;p19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691" name="Google Shape;2691;p19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692" name="Google Shape;2692;p19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3" name="Google Shape;2693;p19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4" name="Google Shape;2694;p19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5" name="Google Shape;2695;p19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6" name="Google Shape;2696;p19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7" name="Google Shape;2697;p19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8" name="Google Shape;2698;p19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9" name="Google Shape;2699;p19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0" name="Google Shape;2700;p19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1" name="Google Shape;2701;p19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2" name="Google Shape;2702;p19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3" name="Google Shape;2703;p19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4" name="Google Shape;2704;p19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705" name="Google Shape;2705;p19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19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19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19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19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19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19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19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19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19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19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19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19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19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19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19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19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19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19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19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19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19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19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19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19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19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19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19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19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19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19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19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19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19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19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19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19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19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19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19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19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19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19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19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19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19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19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19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19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19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19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19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19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19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19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19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19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19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19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19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19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19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19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8" name="Google Shape;2768;p19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769" name="Google Shape;2769;p19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19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19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72" name="Google Shape;2772;p19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2773" name="Google Shape;2773;p19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74" name="Google Shape;2774;p19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75" name="Google Shape;2775;p19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76" name="Google Shape;2776;p19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777" name="Google Shape;2777;p19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778" name="Google Shape;2778;p19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779" name="Google Shape;2779;p19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0" name="Google Shape;2780;p19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1" name="Google Shape;2781;p19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2" name="Google Shape;2782;p19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3" name="Google Shape;2783;p19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4" name="Google Shape;2784;p19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5" name="Google Shape;2785;p19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6" name="Google Shape;2786;p19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7" name="Google Shape;2787;p19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8" name="Google Shape;2788;p19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9" name="Google Shape;2789;p19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0" name="Google Shape;2790;p19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1" name="Google Shape;2791;p19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792" name="Google Shape;2792;p19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19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19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19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19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19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19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19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19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19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19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19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19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19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19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19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19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19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19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19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19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19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19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19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19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19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19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19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19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19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19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19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19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19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19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19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19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19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19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19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19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19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19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19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19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19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19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19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19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19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19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19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19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19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19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19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19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19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19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19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19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19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19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5" name="Google Shape;2855;p19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856" name="Google Shape;2856;p19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19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19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2859" name="Shape 2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0" name="Google Shape;2860;p20"/>
          <p:cNvSpPr txBox="1"/>
          <p:nvPr>
            <p:ph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2861" name="Google Shape;2861;p20"/>
          <p:cNvSpPr txBox="1"/>
          <p:nvPr>
            <p:ph idx="1" type="subTitle"/>
          </p:nvPr>
        </p:nvSpPr>
        <p:spPr>
          <a:xfrm>
            <a:off x="4754874" y="3028947"/>
            <a:ext cx="27432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62" name="Google Shape;2862;p20"/>
          <p:cNvSpPr txBox="1"/>
          <p:nvPr>
            <p:ph idx="2" type="subTitle"/>
          </p:nvPr>
        </p:nvSpPr>
        <p:spPr>
          <a:xfrm>
            <a:off x="1645950" y="3028947"/>
            <a:ext cx="27432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63" name="Google Shape;2863;p20"/>
          <p:cNvSpPr txBox="1"/>
          <p:nvPr>
            <p:ph idx="3" type="subTitle"/>
          </p:nvPr>
        </p:nvSpPr>
        <p:spPr>
          <a:xfrm>
            <a:off x="1645950" y="2571750"/>
            <a:ext cx="27432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2864" name="Google Shape;2864;p20"/>
          <p:cNvSpPr txBox="1"/>
          <p:nvPr>
            <p:ph idx="4" type="subTitle"/>
          </p:nvPr>
        </p:nvSpPr>
        <p:spPr>
          <a:xfrm>
            <a:off x="4754874" y="2571750"/>
            <a:ext cx="27432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grpSp>
        <p:nvGrpSpPr>
          <p:cNvPr id="2865" name="Google Shape;2865;p20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2866" name="Google Shape;2866;p20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867" name="Google Shape;2867;p20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868" name="Google Shape;2868;p20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869" name="Google Shape;2869;p20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870" name="Google Shape;2870;p20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871" name="Google Shape;2871;p20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872" name="Google Shape;2872;p20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3" name="Google Shape;2873;p20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4" name="Google Shape;2874;p20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5" name="Google Shape;2875;p20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6" name="Google Shape;2876;p20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7" name="Google Shape;2877;p20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8" name="Google Shape;2878;p20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9" name="Google Shape;2879;p20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0" name="Google Shape;2880;p20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1" name="Google Shape;2881;p20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2" name="Google Shape;2882;p20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3" name="Google Shape;2883;p20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4" name="Google Shape;2884;p20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885" name="Google Shape;2885;p20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20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20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20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20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" name="Google Shape;2890;p20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20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20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20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20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20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20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20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20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20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20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20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20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20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20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20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20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20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20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20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20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20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20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20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20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20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20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20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20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20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20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20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20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20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20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20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20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20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20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20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20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20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20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20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20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20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20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20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20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20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20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20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20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20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20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20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20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20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8" name="Google Shape;2948;p20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2949" name="Google Shape;2949;p20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20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20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52" name="Google Shape;2952;p20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2953" name="Google Shape;2953;p20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954" name="Google Shape;2954;p20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955" name="Google Shape;2955;p20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956" name="Google Shape;2956;p20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957" name="Google Shape;2957;p20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2958" name="Google Shape;2958;p20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2959" name="Google Shape;2959;p20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0" name="Google Shape;2960;p20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1" name="Google Shape;2961;p20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2" name="Google Shape;2962;p20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3" name="Google Shape;2963;p20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4" name="Google Shape;2964;p20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5" name="Google Shape;2965;p20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6" name="Google Shape;2966;p20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7" name="Google Shape;2967;p20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8" name="Google Shape;2968;p20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9" name="Google Shape;2969;p20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0" name="Google Shape;2970;p20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1" name="Google Shape;2971;p20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72" name="Google Shape;2972;p20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20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20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20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20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20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20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20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20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20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20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20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20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20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20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20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20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20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20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20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20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20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20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20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20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20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20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20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20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20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20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20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20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20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20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20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20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20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20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20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20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20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20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20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20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20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20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20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20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20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20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20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20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20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20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20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20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20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20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20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20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20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20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5" name="Google Shape;3035;p20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036" name="Google Shape;3036;p20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20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20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3039" name="Shape 3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0" name="Google Shape;3040;p21"/>
          <p:cNvSpPr txBox="1"/>
          <p:nvPr>
            <p:ph type="title"/>
          </p:nvPr>
        </p:nvSpPr>
        <p:spPr>
          <a:xfrm>
            <a:off x="713250" y="539511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041" name="Google Shape;3041;p21"/>
          <p:cNvSpPr txBox="1"/>
          <p:nvPr>
            <p:ph idx="1" type="subTitle"/>
          </p:nvPr>
        </p:nvSpPr>
        <p:spPr>
          <a:xfrm>
            <a:off x="4754864" y="1517950"/>
            <a:ext cx="3017400" cy="274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42" name="Google Shape;3042;p21"/>
          <p:cNvSpPr txBox="1"/>
          <p:nvPr>
            <p:ph idx="2" type="subTitle"/>
          </p:nvPr>
        </p:nvSpPr>
        <p:spPr>
          <a:xfrm>
            <a:off x="1371750" y="1517950"/>
            <a:ext cx="3017400" cy="274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043" name="Google Shape;3043;p21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3044" name="Google Shape;3044;p21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45" name="Google Shape;3045;p21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46" name="Google Shape;3046;p21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47" name="Google Shape;3047;p21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048" name="Google Shape;3048;p21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049" name="Google Shape;3049;p21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050" name="Google Shape;3050;p21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1" name="Google Shape;3051;p21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2" name="Google Shape;3052;p21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3" name="Google Shape;3053;p21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4" name="Google Shape;3054;p21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5" name="Google Shape;3055;p21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6" name="Google Shape;3056;p21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7" name="Google Shape;3057;p21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8" name="Google Shape;3058;p21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9" name="Google Shape;3059;p21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0" name="Google Shape;3060;p21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1" name="Google Shape;3061;p21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2" name="Google Shape;3062;p21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063" name="Google Shape;3063;p21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21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21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21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21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21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21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21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21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21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21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21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21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21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21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21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21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21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21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21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21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21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21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21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21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21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21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21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21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21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21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21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21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21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21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21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21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21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21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21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21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21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21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21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21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21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21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21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21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21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21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21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21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21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21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21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21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21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21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21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21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21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21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6" name="Google Shape;3126;p21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127" name="Google Shape;3127;p21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21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21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30" name="Google Shape;3130;p21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3131" name="Google Shape;3131;p21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32" name="Google Shape;3132;p21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33" name="Google Shape;3133;p21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34" name="Google Shape;3134;p21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135" name="Google Shape;3135;p21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136" name="Google Shape;3136;p21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137" name="Google Shape;3137;p21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8" name="Google Shape;3138;p21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9" name="Google Shape;3139;p21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0" name="Google Shape;3140;p21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1" name="Google Shape;3141;p21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2" name="Google Shape;3142;p21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3" name="Google Shape;3143;p21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4" name="Google Shape;3144;p21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5" name="Google Shape;3145;p21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6" name="Google Shape;3146;p21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7" name="Google Shape;3147;p21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8" name="Google Shape;3148;p21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9" name="Google Shape;3149;p21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150" name="Google Shape;3150;p21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21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21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21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21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21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21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21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21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21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21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21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21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21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21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21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21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21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21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21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21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21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21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21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21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21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21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21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21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21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21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21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21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21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21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21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21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21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21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21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21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21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21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21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21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21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21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21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21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21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21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21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21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21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21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21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21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21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21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21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21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21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21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13" name="Google Shape;3213;p21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214" name="Google Shape;3214;p21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21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21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TITLE_AND_TWO_COLUMNS_1_1_1">
    <p:spTree>
      <p:nvGrpSpPr>
        <p:cNvPr id="3217" name="Shape 3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8" name="Google Shape;3218;p22"/>
          <p:cNvSpPr txBox="1"/>
          <p:nvPr>
            <p:ph type="title"/>
          </p:nvPr>
        </p:nvSpPr>
        <p:spPr>
          <a:xfrm>
            <a:off x="713250" y="539511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219" name="Google Shape;3219;p22"/>
          <p:cNvSpPr txBox="1"/>
          <p:nvPr>
            <p:ph idx="1" type="subTitle"/>
          </p:nvPr>
        </p:nvSpPr>
        <p:spPr>
          <a:xfrm>
            <a:off x="4754877" y="1362450"/>
            <a:ext cx="3675900" cy="30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0"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220" name="Google Shape;3220;p22"/>
          <p:cNvSpPr txBox="1"/>
          <p:nvPr>
            <p:ph idx="2" type="subTitle"/>
          </p:nvPr>
        </p:nvSpPr>
        <p:spPr>
          <a:xfrm>
            <a:off x="713250" y="1362450"/>
            <a:ext cx="3675900" cy="30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0"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3221" name="Google Shape;3221;p22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3222" name="Google Shape;3222;p22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223" name="Google Shape;3223;p22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224" name="Google Shape;3224;p22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225" name="Google Shape;3225;p22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226" name="Google Shape;3226;p22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227" name="Google Shape;3227;p22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228" name="Google Shape;3228;p22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9" name="Google Shape;3229;p22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0" name="Google Shape;3230;p22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1" name="Google Shape;3231;p22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2" name="Google Shape;3232;p22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3" name="Google Shape;3233;p22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4" name="Google Shape;3234;p22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5" name="Google Shape;3235;p22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6" name="Google Shape;3236;p22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7" name="Google Shape;3237;p22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8" name="Google Shape;3238;p22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9" name="Google Shape;3239;p22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0" name="Google Shape;3240;p22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241" name="Google Shape;3241;p22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22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22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22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22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22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22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22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22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22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22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22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22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22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22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22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22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22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22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22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22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22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22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22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22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22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22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22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22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22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22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22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22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22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22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22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22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22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22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22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22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22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22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22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22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22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22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22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22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22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22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22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22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22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22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22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22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22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22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22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22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22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22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4" name="Google Shape;3304;p22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305" name="Google Shape;3305;p22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22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22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08" name="Google Shape;3308;p22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3309" name="Google Shape;3309;p22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310" name="Google Shape;3310;p22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311" name="Google Shape;3311;p22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312" name="Google Shape;3312;p22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313" name="Google Shape;3313;p22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314" name="Google Shape;3314;p22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315" name="Google Shape;3315;p22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6" name="Google Shape;3316;p22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7" name="Google Shape;3317;p22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8" name="Google Shape;3318;p22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9" name="Google Shape;3319;p22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0" name="Google Shape;3320;p22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1" name="Google Shape;3321;p22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2" name="Google Shape;3322;p22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3" name="Google Shape;3323;p22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4" name="Google Shape;3324;p22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5" name="Google Shape;3325;p22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6" name="Google Shape;3326;p22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7" name="Google Shape;3327;p22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328" name="Google Shape;3328;p22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22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22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22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22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22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22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22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22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22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22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22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22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22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22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22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22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22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22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22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22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22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22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22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22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22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22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22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22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22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22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22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22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22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22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22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22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22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22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22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22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22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22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22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22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22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22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22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22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22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22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22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22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22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22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22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22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22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22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22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22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22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22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91" name="Google Shape;3391;p22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392" name="Google Shape;3392;p22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22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22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3395" name="Shape 3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6" name="Google Shape;3396;p23"/>
          <p:cNvSpPr txBox="1"/>
          <p:nvPr>
            <p:ph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397" name="Google Shape;3397;p23"/>
          <p:cNvSpPr txBox="1"/>
          <p:nvPr>
            <p:ph idx="1" type="subTitle"/>
          </p:nvPr>
        </p:nvSpPr>
        <p:spPr>
          <a:xfrm>
            <a:off x="713213" y="3028953"/>
            <a:ext cx="23316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98" name="Google Shape;3398;p23"/>
          <p:cNvSpPr txBox="1"/>
          <p:nvPr>
            <p:ph idx="2" type="subTitle"/>
          </p:nvPr>
        </p:nvSpPr>
        <p:spPr>
          <a:xfrm>
            <a:off x="3406188" y="3028953"/>
            <a:ext cx="23316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99" name="Google Shape;3399;p23"/>
          <p:cNvSpPr txBox="1"/>
          <p:nvPr>
            <p:ph idx="3" type="subTitle"/>
          </p:nvPr>
        </p:nvSpPr>
        <p:spPr>
          <a:xfrm>
            <a:off x="6099144" y="3028953"/>
            <a:ext cx="23316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00" name="Google Shape;3400;p23"/>
          <p:cNvSpPr txBox="1"/>
          <p:nvPr>
            <p:ph idx="4" type="subTitle"/>
          </p:nvPr>
        </p:nvSpPr>
        <p:spPr>
          <a:xfrm>
            <a:off x="713225" y="2571749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401" name="Google Shape;3401;p23"/>
          <p:cNvSpPr txBox="1"/>
          <p:nvPr>
            <p:ph idx="5" type="subTitle"/>
          </p:nvPr>
        </p:nvSpPr>
        <p:spPr>
          <a:xfrm>
            <a:off x="3406200" y="2571749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402" name="Google Shape;3402;p23"/>
          <p:cNvSpPr txBox="1"/>
          <p:nvPr>
            <p:ph idx="6" type="subTitle"/>
          </p:nvPr>
        </p:nvSpPr>
        <p:spPr>
          <a:xfrm>
            <a:off x="6099144" y="2571749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grpSp>
        <p:nvGrpSpPr>
          <p:cNvPr id="3403" name="Google Shape;3403;p23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3404" name="Google Shape;3404;p23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405" name="Google Shape;3405;p23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406" name="Google Shape;3406;p23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407" name="Google Shape;3407;p23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408" name="Google Shape;3408;p23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409" name="Google Shape;3409;p23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410" name="Google Shape;3410;p23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1" name="Google Shape;3411;p23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2" name="Google Shape;3412;p23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3" name="Google Shape;3413;p23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4" name="Google Shape;3414;p23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5" name="Google Shape;3415;p23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6" name="Google Shape;3416;p23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7" name="Google Shape;3417;p23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8" name="Google Shape;3418;p23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9" name="Google Shape;3419;p23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0" name="Google Shape;3420;p23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1" name="Google Shape;3421;p23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2" name="Google Shape;3422;p23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423" name="Google Shape;3423;p23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23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23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23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23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23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23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23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23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23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23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23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23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23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23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23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23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23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23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23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23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23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23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23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23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23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23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23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23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23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23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23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23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23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23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23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23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23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23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23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23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23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23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23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23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23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23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23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23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23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23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23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23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23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23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23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23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23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23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23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23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23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23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6" name="Google Shape;3486;p23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487" name="Google Shape;3487;p23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23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23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90" name="Google Shape;3490;p23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3491" name="Google Shape;3491;p23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492" name="Google Shape;3492;p23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493" name="Google Shape;3493;p23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494" name="Google Shape;3494;p23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495" name="Google Shape;3495;p23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496" name="Google Shape;3496;p23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497" name="Google Shape;3497;p23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8" name="Google Shape;3498;p23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9" name="Google Shape;3499;p23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0" name="Google Shape;3500;p23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1" name="Google Shape;3501;p23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2" name="Google Shape;3502;p23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3" name="Google Shape;3503;p23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4" name="Google Shape;3504;p23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5" name="Google Shape;3505;p23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6" name="Google Shape;3506;p23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7" name="Google Shape;3507;p23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8" name="Google Shape;3508;p23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9" name="Google Shape;3509;p23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10" name="Google Shape;3510;p23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23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23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23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23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23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23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23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23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23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23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23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23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23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23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23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23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23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23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23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23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23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23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23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23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23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23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23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23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23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23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23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23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23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23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23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23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23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23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23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23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23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23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23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23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23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23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23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23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23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23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23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23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23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23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23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23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23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23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23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23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23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23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3" name="Google Shape;3573;p23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574" name="Google Shape;3574;p23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23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23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3577" name="Shape 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p24"/>
          <p:cNvSpPr txBox="1"/>
          <p:nvPr>
            <p:ph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579" name="Google Shape;3579;p24"/>
          <p:cNvSpPr txBox="1"/>
          <p:nvPr>
            <p:ph idx="1" type="subTitle"/>
          </p:nvPr>
        </p:nvSpPr>
        <p:spPr>
          <a:xfrm>
            <a:off x="713041" y="1883738"/>
            <a:ext cx="36759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80" name="Google Shape;3580;p24"/>
          <p:cNvSpPr txBox="1"/>
          <p:nvPr>
            <p:ph idx="2" type="subTitle"/>
          </p:nvPr>
        </p:nvSpPr>
        <p:spPr>
          <a:xfrm>
            <a:off x="4754875" y="1883738"/>
            <a:ext cx="36759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81" name="Google Shape;3581;p24"/>
          <p:cNvSpPr txBox="1"/>
          <p:nvPr>
            <p:ph idx="3" type="subTitle"/>
          </p:nvPr>
        </p:nvSpPr>
        <p:spPr>
          <a:xfrm>
            <a:off x="713041" y="3529664"/>
            <a:ext cx="36759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82" name="Google Shape;3582;p24"/>
          <p:cNvSpPr txBox="1"/>
          <p:nvPr>
            <p:ph idx="4" type="subTitle"/>
          </p:nvPr>
        </p:nvSpPr>
        <p:spPr>
          <a:xfrm>
            <a:off x="4755000" y="3529664"/>
            <a:ext cx="36759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83" name="Google Shape;3583;p24"/>
          <p:cNvSpPr txBox="1"/>
          <p:nvPr>
            <p:ph idx="5" type="subTitle"/>
          </p:nvPr>
        </p:nvSpPr>
        <p:spPr>
          <a:xfrm>
            <a:off x="713041" y="1426538"/>
            <a:ext cx="36759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584" name="Google Shape;3584;p24"/>
          <p:cNvSpPr txBox="1"/>
          <p:nvPr>
            <p:ph idx="6" type="subTitle"/>
          </p:nvPr>
        </p:nvSpPr>
        <p:spPr>
          <a:xfrm>
            <a:off x="713041" y="3072463"/>
            <a:ext cx="36759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585" name="Google Shape;3585;p24"/>
          <p:cNvSpPr txBox="1"/>
          <p:nvPr>
            <p:ph idx="7" type="subTitle"/>
          </p:nvPr>
        </p:nvSpPr>
        <p:spPr>
          <a:xfrm>
            <a:off x="4754875" y="1426538"/>
            <a:ext cx="36759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586" name="Google Shape;3586;p24"/>
          <p:cNvSpPr txBox="1"/>
          <p:nvPr>
            <p:ph idx="8" type="subTitle"/>
          </p:nvPr>
        </p:nvSpPr>
        <p:spPr>
          <a:xfrm>
            <a:off x="4755000" y="3072475"/>
            <a:ext cx="36759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grpSp>
        <p:nvGrpSpPr>
          <p:cNvPr id="3587" name="Google Shape;3587;p24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3588" name="Google Shape;3588;p24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589" name="Google Shape;3589;p24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590" name="Google Shape;3590;p24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591" name="Google Shape;3591;p24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592" name="Google Shape;3592;p24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593" name="Google Shape;3593;p24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594" name="Google Shape;3594;p24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5" name="Google Shape;3595;p24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6" name="Google Shape;3596;p24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7" name="Google Shape;3597;p24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8" name="Google Shape;3598;p24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9" name="Google Shape;3599;p24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0" name="Google Shape;3600;p24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1" name="Google Shape;3601;p24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2" name="Google Shape;3602;p24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3" name="Google Shape;3603;p24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4" name="Google Shape;3604;p24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5" name="Google Shape;3605;p24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6" name="Google Shape;3606;p24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607" name="Google Shape;3607;p24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24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24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24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24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24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24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24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24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24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24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24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24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24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24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24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24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24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24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24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24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24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24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24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24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24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24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24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24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24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24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24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24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24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24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24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24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24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24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24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24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24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24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24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24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24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24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24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24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24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24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24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24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24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24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24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24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24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24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24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24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24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24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70" name="Google Shape;3670;p24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671" name="Google Shape;3671;p24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24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24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74" name="Google Shape;3674;p24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3675" name="Google Shape;3675;p24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6" name="Google Shape;3676;p24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7" name="Google Shape;3677;p24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8" name="Google Shape;3678;p24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679" name="Google Shape;3679;p24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680" name="Google Shape;3680;p24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681" name="Google Shape;3681;p24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2" name="Google Shape;3682;p24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3" name="Google Shape;3683;p24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4" name="Google Shape;3684;p24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5" name="Google Shape;3685;p24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6" name="Google Shape;3686;p24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7" name="Google Shape;3687;p24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8" name="Google Shape;3688;p24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9" name="Google Shape;3689;p24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0" name="Google Shape;3690;p24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1" name="Google Shape;3691;p24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2" name="Google Shape;3692;p24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3" name="Google Shape;3693;p24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694" name="Google Shape;3694;p24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24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24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24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24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24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24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24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24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24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24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24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24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24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24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24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24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24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24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24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24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24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24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24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24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24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24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24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24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24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24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24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24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24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24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24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24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24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24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24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24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24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24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24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24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24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24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24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24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24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24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24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24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24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24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24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24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24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24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24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24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24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24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7" name="Google Shape;3757;p24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758" name="Google Shape;3758;p24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24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24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6_1">
    <p:spTree>
      <p:nvGrpSpPr>
        <p:cNvPr id="376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2" name="Google Shape;3762;p25"/>
          <p:cNvSpPr txBox="1"/>
          <p:nvPr>
            <p:ph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763" name="Google Shape;3763;p25"/>
          <p:cNvSpPr txBox="1"/>
          <p:nvPr>
            <p:ph idx="1" type="subTitle"/>
          </p:nvPr>
        </p:nvSpPr>
        <p:spPr>
          <a:xfrm>
            <a:off x="713217" y="3028953"/>
            <a:ext cx="16551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64" name="Google Shape;3764;p25"/>
          <p:cNvSpPr txBox="1"/>
          <p:nvPr>
            <p:ph idx="2" type="subTitle"/>
          </p:nvPr>
        </p:nvSpPr>
        <p:spPr>
          <a:xfrm>
            <a:off x="713217" y="2571749"/>
            <a:ext cx="16551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765" name="Google Shape;3765;p25"/>
          <p:cNvSpPr txBox="1"/>
          <p:nvPr>
            <p:ph idx="3" type="subTitle"/>
          </p:nvPr>
        </p:nvSpPr>
        <p:spPr>
          <a:xfrm>
            <a:off x="2734042" y="3028953"/>
            <a:ext cx="16551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66" name="Google Shape;3766;p25"/>
          <p:cNvSpPr txBox="1"/>
          <p:nvPr>
            <p:ph idx="4" type="subTitle"/>
          </p:nvPr>
        </p:nvSpPr>
        <p:spPr>
          <a:xfrm>
            <a:off x="2734042" y="2571749"/>
            <a:ext cx="16551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767" name="Google Shape;3767;p25"/>
          <p:cNvSpPr txBox="1"/>
          <p:nvPr>
            <p:ph idx="5" type="subTitle"/>
          </p:nvPr>
        </p:nvSpPr>
        <p:spPr>
          <a:xfrm>
            <a:off x="4754867" y="3028953"/>
            <a:ext cx="16551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68" name="Google Shape;3768;p25"/>
          <p:cNvSpPr txBox="1"/>
          <p:nvPr>
            <p:ph idx="6" type="subTitle"/>
          </p:nvPr>
        </p:nvSpPr>
        <p:spPr>
          <a:xfrm>
            <a:off x="4754867" y="2571749"/>
            <a:ext cx="16551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769" name="Google Shape;3769;p25"/>
          <p:cNvSpPr txBox="1"/>
          <p:nvPr>
            <p:ph idx="7" type="subTitle"/>
          </p:nvPr>
        </p:nvSpPr>
        <p:spPr>
          <a:xfrm>
            <a:off x="6775692" y="3028953"/>
            <a:ext cx="16551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70" name="Google Shape;3770;p25"/>
          <p:cNvSpPr txBox="1"/>
          <p:nvPr>
            <p:ph idx="8" type="subTitle"/>
          </p:nvPr>
        </p:nvSpPr>
        <p:spPr>
          <a:xfrm>
            <a:off x="6775692" y="2571749"/>
            <a:ext cx="16551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grpSp>
        <p:nvGrpSpPr>
          <p:cNvPr id="3771" name="Google Shape;3771;p25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3772" name="Google Shape;3772;p25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773" name="Google Shape;3773;p25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774" name="Google Shape;3774;p25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775" name="Google Shape;3775;p25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776" name="Google Shape;3776;p25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777" name="Google Shape;3777;p25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778" name="Google Shape;3778;p25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9" name="Google Shape;3779;p25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0" name="Google Shape;3780;p25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1" name="Google Shape;3781;p25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2" name="Google Shape;3782;p25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3" name="Google Shape;3783;p25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4" name="Google Shape;3784;p25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5" name="Google Shape;3785;p25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6" name="Google Shape;3786;p25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7" name="Google Shape;3787;p25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8" name="Google Shape;3788;p25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9" name="Google Shape;3789;p25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0" name="Google Shape;3790;p25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791" name="Google Shape;3791;p25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25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25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25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25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25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25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25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25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25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25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25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25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25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25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25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25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25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25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25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25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25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25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25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25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25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25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25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25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25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25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25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25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25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25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25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25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25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25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25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25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25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25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25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25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25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25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25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25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25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25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25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25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25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25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25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25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25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25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25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25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25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25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4" name="Google Shape;3854;p25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855" name="Google Shape;3855;p25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25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25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58" name="Google Shape;3858;p25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3859" name="Google Shape;3859;p25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860" name="Google Shape;3860;p25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861" name="Google Shape;3861;p25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862" name="Google Shape;3862;p25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863" name="Google Shape;3863;p25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864" name="Google Shape;3864;p25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865" name="Google Shape;3865;p25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6" name="Google Shape;3866;p25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7" name="Google Shape;3867;p25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8" name="Google Shape;3868;p25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9" name="Google Shape;3869;p25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0" name="Google Shape;3870;p25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1" name="Google Shape;3871;p25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2" name="Google Shape;3872;p25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3" name="Google Shape;3873;p25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4" name="Google Shape;3874;p25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5" name="Google Shape;3875;p25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6" name="Google Shape;3876;p25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7" name="Google Shape;3877;p25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78" name="Google Shape;3878;p25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25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25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25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25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25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25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25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25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25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25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25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25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25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25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25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25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25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25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25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25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25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25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25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25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25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25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25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25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25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25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25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25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25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25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25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25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25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25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25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25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25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25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25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25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25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25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25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25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25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25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25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25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25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25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25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25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25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25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25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25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25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25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41" name="Google Shape;3941;p25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3942" name="Google Shape;3942;p25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25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25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3945" name="Shape 3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6" name="Google Shape;3946;p26"/>
          <p:cNvSpPr txBox="1"/>
          <p:nvPr>
            <p:ph idx="1" type="subTitle"/>
          </p:nvPr>
        </p:nvSpPr>
        <p:spPr>
          <a:xfrm>
            <a:off x="713213" y="1883740"/>
            <a:ext cx="2331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47" name="Google Shape;3947;p26"/>
          <p:cNvSpPr txBox="1"/>
          <p:nvPr>
            <p:ph idx="2" type="subTitle"/>
          </p:nvPr>
        </p:nvSpPr>
        <p:spPr>
          <a:xfrm>
            <a:off x="3406188" y="1883740"/>
            <a:ext cx="2331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48" name="Google Shape;3948;p26"/>
          <p:cNvSpPr txBox="1"/>
          <p:nvPr>
            <p:ph idx="3" type="subTitle"/>
          </p:nvPr>
        </p:nvSpPr>
        <p:spPr>
          <a:xfrm>
            <a:off x="6099144" y="1883740"/>
            <a:ext cx="2331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49" name="Google Shape;3949;p26"/>
          <p:cNvSpPr txBox="1"/>
          <p:nvPr>
            <p:ph idx="4" type="subTitle"/>
          </p:nvPr>
        </p:nvSpPr>
        <p:spPr>
          <a:xfrm>
            <a:off x="713225" y="1426537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950" name="Google Shape;3950;p26"/>
          <p:cNvSpPr txBox="1"/>
          <p:nvPr>
            <p:ph idx="5" type="subTitle"/>
          </p:nvPr>
        </p:nvSpPr>
        <p:spPr>
          <a:xfrm>
            <a:off x="3406200" y="1426537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951" name="Google Shape;3951;p26"/>
          <p:cNvSpPr txBox="1"/>
          <p:nvPr>
            <p:ph idx="6" type="subTitle"/>
          </p:nvPr>
        </p:nvSpPr>
        <p:spPr>
          <a:xfrm>
            <a:off x="6099144" y="1426537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952" name="Google Shape;3952;p26"/>
          <p:cNvSpPr txBox="1"/>
          <p:nvPr>
            <p:ph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953" name="Google Shape;3953;p26"/>
          <p:cNvSpPr txBox="1"/>
          <p:nvPr>
            <p:ph idx="7" type="subTitle"/>
          </p:nvPr>
        </p:nvSpPr>
        <p:spPr>
          <a:xfrm>
            <a:off x="713213" y="3529667"/>
            <a:ext cx="2331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54" name="Google Shape;3954;p26"/>
          <p:cNvSpPr txBox="1"/>
          <p:nvPr>
            <p:ph idx="8" type="subTitle"/>
          </p:nvPr>
        </p:nvSpPr>
        <p:spPr>
          <a:xfrm>
            <a:off x="3406188" y="3529667"/>
            <a:ext cx="2331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55" name="Google Shape;3955;p26"/>
          <p:cNvSpPr txBox="1"/>
          <p:nvPr>
            <p:ph idx="9" type="subTitle"/>
          </p:nvPr>
        </p:nvSpPr>
        <p:spPr>
          <a:xfrm>
            <a:off x="6099144" y="3529667"/>
            <a:ext cx="2331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56" name="Google Shape;3956;p26"/>
          <p:cNvSpPr txBox="1"/>
          <p:nvPr>
            <p:ph idx="13" type="subTitle"/>
          </p:nvPr>
        </p:nvSpPr>
        <p:spPr>
          <a:xfrm>
            <a:off x="713225" y="3072463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957" name="Google Shape;3957;p26"/>
          <p:cNvSpPr txBox="1"/>
          <p:nvPr>
            <p:ph idx="14" type="subTitle"/>
          </p:nvPr>
        </p:nvSpPr>
        <p:spPr>
          <a:xfrm>
            <a:off x="3406200" y="3072463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3958" name="Google Shape;3958;p26"/>
          <p:cNvSpPr txBox="1"/>
          <p:nvPr>
            <p:ph idx="15" type="subTitle"/>
          </p:nvPr>
        </p:nvSpPr>
        <p:spPr>
          <a:xfrm>
            <a:off x="6099144" y="3072463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grpSp>
        <p:nvGrpSpPr>
          <p:cNvPr id="3959" name="Google Shape;3959;p26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3960" name="Google Shape;3960;p26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61" name="Google Shape;3961;p26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62" name="Google Shape;3962;p26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63" name="Google Shape;3963;p26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964" name="Google Shape;3964;p26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3965" name="Google Shape;3965;p26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3966" name="Google Shape;3966;p26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7" name="Google Shape;3967;p26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8" name="Google Shape;3968;p26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9" name="Google Shape;3969;p26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0" name="Google Shape;3970;p26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1" name="Google Shape;3971;p26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2" name="Google Shape;3972;p26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3" name="Google Shape;3973;p26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4" name="Google Shape;3974;p26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5" name="Google Shape;3975;p26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6" name="Google Shape;3976;p26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7" name="Google Shape;3977;p26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8" name="Google Shape;3978;p26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79" name="Google Shape;3979;p26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26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26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26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26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26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26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26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26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26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26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26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26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26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26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26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26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26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26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26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26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26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26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26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26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26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26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26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26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26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26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26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26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26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26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26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26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26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26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26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26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26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26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26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26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26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26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26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26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26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26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26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26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26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26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26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26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26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26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26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26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26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26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42" name="Google Shape;4042;p26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043" name="Google Shape;4043;p26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26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26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46" name="Google Shape;4046;p26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4047" name="Google Shape;4047;p26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48" name="Google Shape;4048;p26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49" name="Google Shape;4049;p26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50" name="Google Shape;4050;p26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051" name="Google Shape;4051;p26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052" name="Google Shape;4052;p26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053" name="Google Shape;4053;p26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4" name="Google Shape;4054;p26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5" name="Google Shape;4055;p26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6" name="Google Shape;4056;p26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7" name="Google Shape;4057;p26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8" name="Google Shape;4058;p26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9" name="Google Shape;4059;p26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0" name="Google Shape;4060;p26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1" name="Google Shape;4061;p26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2" name="Google Shape;4062;p26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3" name="Google Shape;4063;p26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4" name="Google Shape;4064;p26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5" name="Google Shape;4065;p26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66" name="Google Shape;4066;p26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26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26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26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26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26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26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26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26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26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26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26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26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26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26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26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26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26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26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26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26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26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26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26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26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26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26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26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26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26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26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26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26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26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26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26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26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26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26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26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26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26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26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26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26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26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26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26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26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26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26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26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26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26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26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26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26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26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26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26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26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26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26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29" name="Google Shape;4129;p26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130" name="Google Shape;4130;p26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26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26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CUSTOM_7_1">
    <p:spTree>
      <p:nvGrpSpPr>
        <p:cNvPr id="4133" name="Shape 4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4" name="Google Shape;4134;p27"/>
          <p:cNvGrpSpPr/>
          <p:nvPr/>
        </p:nvGrpSpPr>
        <p:grpSpPr>
          <a:xfrm>
            <a:off x="-3116791" y="45724"/>
            <a:ext cx="15377583" cy="5052053"/>
            <a:chOff x="-3116791" y="45724"/>
            <a:chExt cx="15377583" cy="5052053"/>
          </a:xfrm>
        </p:grpSpPr>
        <p:grpSp>
          <p:nvGrpSpPr>
            <p:cNvPr id="4135" name="Google Shape;4135;p27"/>
            <p:cNvGrpSpPr/>
            <p:nvPr/>
          </p:nvGrpSpPr>
          <p:grpSpPr>
            <a:xfrm>
              <a:off x="-3116791" y="45724"/>
              <a:ext cx="15377583" cy="363228"/>
              <a:chOff x="1" y="45723"/>
              <a:chExt cx="15377583" cy="363228"/>
            </a:xfrm>
          </p:grpSpPr>
          <p:grpSp>
            <p:nvGrpSpPr>
              <p:cNvPr id="4136" name="Google Shape;4136;p27"/>
              <p:cNvGrpSpPr/>
              <p:nvPr/>
            </p:nvGrpSpPr>
            <p:grpSpPr>
              <a:xfrm>
                <a:off x="1" y="45723"/>
                <a:ext cx="7732083" cy="363228"/>
                <a:chOff x="-91500" y="45720"/>
                <a:chExt cx="9327000" cy="493784"/>
              </a:xfrm>
            </p:grpSpPr>
            <p:cxnSp>
              <p:nvCxnSpPr>
                <p:cNvPr id="4137" name="Google Shape;4137;p27"/>
                <p:cNvCxnSpPr/>
                <p:nvPr/>
              </p:nvCxnSpPr>
              <p:spPr>
                <a:xfrm>
                  <a:off x="-91500" y="539504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138" name="Google Shape;4138;p27"/>
                <p:cNvCxnSpPr/>
                <p:nvPr/>
              </p:nvCxnSpPr>
              <p:spPr>
                <a:xfrm>
                  <a:off x="-91500" y="45720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139" name="Google Shape;4139;p27"/>
                <p:cNvCxnSpPr/>
                <p:nvPr/>
              </p:nvCxnSpPr>
              <p:spPr>
                <a:xfrm>
                  <a:off x="-91500" y="100586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140" name="Google Shape;4140;p27"/>
                <p:cNvCxnSpPr/>
                <p:nvPr/>
              </p:nvCxnSpPr>
              <p:spPr>
                <a:xfrm>
                  <a:off x="-91500" y="484638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grpSp>
              <p:nvGrpSpPr>
                <p:cNvPr id="4141" name="Google Shape;4141;p27"/>
                <p:cNvGrpSpPr/>
                <p:nvPr/>
              </p:nvGrpSpPr>
              <p:grpSpPr>
                <a:xfrm>
                  <a:off x="-59751" y="132592"/>
                  <a:ext cx="9263503" cy="320040"/>
                  <a:chOff x="-59247" y="109732"/>
                  <a:chExt cx="9263503" cy="320040"/>
                </a:xfrm>
              </p:grpSpPr>
              <p:grpSp>
                <p:nvGrpSpPr>
                  <p:cNvPr id="4142" name="Google Shape;4142;p27"/>
                  <p:cNvGrpSpPr/>
                  <p:nvPr/>
                </p:nvGrpSpPr>
                <p:grpSpPr>
                  <a:xfrm>
                    <a:off x="-59247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4143" name="Google Shape;4143;p27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44" name="Google Shape;4144;p27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45" name="Google Shape;4145;p27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46" name="Google Shape;4146;p27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47" name="Google Shape;4147;p27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48" name="Google Shape;4148;p27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49" name="Google Shape;4149;p27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0" name="Google Shape;4150;p27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1" name="Google Shape;4151;p27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2" name="Google Shape;4152;p27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3" name="Google Shape;4153;p27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4" name="Google Shape;4154;p27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5" name="Google Shape;4155;p27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6" name="Google Shape;4156;p27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7" name="Google Shape;4157;p27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8" name="Google Shape;4158;p27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9" name="Google Shape;4159;p27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0" name="Google Shape;4160;p27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1" name="Google Shape;4161;p27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2" name="Google Shape;4162;p27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3" name="Google Shape;4163;p27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4" name="Google Shape;4164;p27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5" name="Google Shape;4165;p27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6" name="Google Shape;4166;p27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7" name="Google Shape;4167;p27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8" name="Google Shape;4168;p27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9" name="Google Shape;4169;p27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170" name="Google Shape;4170;p27"/>
                  <p:cNvGrpSpPr/>
                  <p:nvPr/>
                </p:nvGrpSpPr>
                <p:grpSpPr>
                  <a:xfrm>
                    <a:off x="4553060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4171" name="Google Shape;4171;p27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2" name="Google Shape;4172;p27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3" name="Google Shape;4173;p27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4" name="Google Shape;4174;p27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5" name="Google Shape;4175;p27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6" name="Google Shape;4176;p27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7" name="Google Shape;4177;p27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8" name="Google Shape;4178;p27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9" name="Google Shape;4179;p27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0" name="Google Shape;4180;p27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1" name="Google Shape;4181;p27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2" name="Google Shape;4182;p27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3" name="Google Shape;4183;p27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4" name="Google Shape;4184;p27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5" name="Google Shape;4185;p27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6" name="Google Shape;4186;p27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7" name="Google Shape;4187;p27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8" name="Google Shape;4188;p27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9" name="Google Shape;4189;p27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0" name="Google Shape;4190;p27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1" name="Google Shape;4191;p27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2" name="Google Shape;4192;p27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3" name="Google Shape;4193;p27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4" name="Google Shape;4194;p27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5" name="Google Shape;4195;p27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6" name="Google Shape;4196;p27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7" name="Google Shape;4197;p27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198" name="Google Shape;4198;p27"/>
              <p:cNvGrpSpPr/>
              <p:nvPr/>
            </p:nvGrpSpPr>
            <p:grpSpPr>
              <a:xfrm>
                <a:off x="7645501" y="45723"/>
                <a:ext cx="7732083" cy="363228"/>
                <a:chOff x="-91500" y="45720"/>
                <a:chExt cx="9327000" cy="493784"/>
              </a:xfrm>
            </p:grpSpPr>
            <p:cxnSp>
              <p:nvCxnSpPr>
                <p:cNvPr id="4199" name="Google Shape;4199;p27"/>
                <p:cNvCxnSpPr/>
                <p:nvPr/>
              </p:nvCxnSpPr>
              <p:spPr>
                <a:xfrm>
                  <a:off x="-91500" y="539504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200" name="Google Shape;4200;p27"/>
                <p:cNvCxnSpPr/>
                <p:nvPr/>
              </p:nvCxnSpPr>
              <p:spPr>
                <a:xfrm>
                  <a:off x="-91500" y="45720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201" name="Google Shape;4201;p27"/>
                <p:cNvCxnSpPr/>
                <p:nvPr/>
              </p:nvCxnSpPr>
              <p:spPr>
                <a:xfrm>
                  <a:off x="-91500" y="100586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202" name="Google Shape;4202;p27"/>
                <p:cNvCxnSpPr/>
                <p:nvPr/>
              </p:nvCxnSpPr>
              <p:spPr>
                <a:xfrm>
                  <a:off x="-91500" y="484638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grpSp>
              <p:nvGrpSpPr>
                <p:cNvPr id="4203" name="Google Shape;4203;p27"/>
                <p:cNvGrpSpPr/>
                <p:nvPr/>
              </p:nvGrpSpPr>
              <p:grpSpPr>
                <a:xfrm>
                  <a:off x="-59751" y="132592"/>
                  <a:ext cx="9263503" cy="320040"/>
                  <a:chOff x="-59247" y="109732"/>
                  <a:chExt cx="9263503" cy="320040"/>
                </a:xfrm>
              </p:grpSpPr>
              <p:grpSp>
                <p:nvGrpSpPr>
                  <p:cNvPr id="4204" name="Google Shape;4204;p27"/>
                  <p:cNvGrpSpPr/>
                  <p:nvPr/>
                </p:nvGrpSpPr>
                <p:grpSpPr>
                  <a:xfrm>
                    <a:off x="-59247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4205" name="Google Shape;4205;p27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06" name="Google Shape;4206;p27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07" name="Google Shape;4207;p27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08" name="Google Shape;4208;p27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09" name="Google Shape;4209;p27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0" name="Google Shape;4210;p27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1" name="Google Shape;4211;p27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2" name="Google Shape;4212;p27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3" name="Google Shape;4213;p27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4" name="Google Shape;4214;p27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5" name="Google Shape;4215;p27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6" name="Google Shape;4216;p27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7" name="Google Shape;4217;p27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8" name="Google Shape;4218;p27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19" name="Google Shape;4219;p27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0" name="Google Shape;4220;p27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1" name="Google Shape;4221;p27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2" name="Google Shape;4222;p27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3" name="Google Shape;4223;p27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4" name="Google Shape;4224;p27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5" name="Google Shape;4225;p27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6" name="Google Shape;4226;p27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7" name="Google Shape;4227;p27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8" name="Google Shape;4228;p27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29" name="Google Shape;4229;p27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0" name="Google Shape;4230;p27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1" name="Google Shape;4231;p27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232" name="Google Shape;4232;p27"/>
                  <p:cNvGrpSpPr/>
                  <p:nvPr/>
                </p:nvGrpSpPr>
                <p:grpSpPr>
                  <a:xfrm>
                    <a:off x="4553060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4233" name="Google Shape;4233;p27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4" name="Google Shape;4234;p27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5" name="Google Shape;4235;p27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6" name="Google Shape;4236;p27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7" name="Google Shape;4237;p27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8" name="Google Shape;4238;p27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9" name="Google Shape;4239;p27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0" name="Google Shape;4240;p27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1" name="Google Shape;4241;p27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2" name="Google Shape;4242;p27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3" name="Google Shape;4243;p27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4" name="Google Shape;4244;p27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5" name="Google Shape;4245;p27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6" name="Google Shape;4246;p27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7" name="Google Shape;4247;p27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8" name="Google Shape;4248;p27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9" name="Google Shape;4249;p27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0" name="Google Shape;4250;p27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1" name="Google Shape;4251;p27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2" name="Google Shape;4252;p27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3" name="Google Shape;4253;p27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4" name="Google Shape;4254;p27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5" name="Google Shape;4255;p27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6" name="Google Shape;4256;p27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7" name="Google Shape;4257;p27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8" name="Google Shape;4258;p27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9" name="Google Shape;4259;p27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grpSp>
          <p:nvGrpSpPr>
            <p:cNvPr id="4260" name="Google Shape;4260;p27"/>
            <p:cNvGrpSpPr/>
            <p:nvPr/>
          </p:nvGrpSpPr>
          <p:grpSpPr>
            <a:xfrm>
              <a:off x="-3116791" y="4734549"/>
              <a:ext cx="15377583" cy="363228"/>
              <a:chOff x="1" y="45723"/>
              <a:chExt cx="15377583" cy="363228"/>
            </a:xfrm>
          </p:grpSpPr>
          <p:grpSp>
            <p:nvGrpSpPr>
              <p:cNvPr id="4261" name="Google Shape;4261;p27"/>
              <p:cNvGrpSpPr/>
              <p:nvPr/>
            </p:nvGrpSpPr>
            <p:grpSpPr>
              <a:xfrm>
                <a:off x="1" y="45723"/>
                <a:ext cx="7732083" cy="363228"/>
                <a:chOff x="-91500" y="45720"/>
                <a:chExt cx="9327000" cy="493784"/>
              </a:xfrm>
            </p:grpSpPr>
            <p:cxnSp>
              <p:nvCxnSpPr>
                <p:cNvPr id="4262" name="Google Shape;4262;p27"/>
                <p:cNvCxnSpPr/>
                <p:nvPr/>
              </p:nvCxnSpPr>
              <p:spPr>
                <a:xfrm>
                  <a:off x="-91500" y="539504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263" name="Google Shape;4263;p27"/>
                <p:cNvCxnSpPr/>
                <p:nvPr/>
              </p:nvCxnSpPr>
              <p:spPr>
                <a:xfrm>
                  <a:off x="-91500" y="45720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264" name="Google Shape;4264;p27"/>
                <p:cNvCxnSpPr/>
                <p:nvPr/>
              </p:nvCxnSpPr>
              <p:spPr>
                <a:xfrm>
                  <a:off x="-91500" y="100586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265" name="Google Shape;4265;p27"/>
                <p:cNvCxnSpPr/>
                <p:nvPr/>
              </p:nvCxnSpPr>
              <p:spPr>
                <a:xfrm>
                  <a:off x="-91500" y="484638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grpSp>
              <p:nvGrpSpPr>
                <p:cNvPr id="4266" name="Google Shape;4266;p27"/>
                <p:cNvGrpSpPr/>
                <p:nvPr/>
              </p:nvGrpSpPr>
              <p:grpSpPr>
                <a:xfrm>
                  <a:off x="-59751" y="132592"/>
                  <a:ext cx="9263503" cy="320040"/>
                  <a:chOff x="-59247" y="109732"/>
                  <a:chExt cx="9263503" cy="320040"/>
                </a:xfrm>
              </p:grpSpPr>
              <p:grpSp>
                <p:nvGrpSpPr>
                  <p:cNvPr id="4267" name="Google Shape;4267;p27"/>
                  <p:cNvGrpSpPr/>
                  <p:nvPr/>
                </p:nvGrpSpPr>
                <p:grpSpPr>
                  <a:xfrm>
                    <a:off x="-59247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4268" name="Google Shape;4268;p27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69" name="Google Shape;4269;p27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0" name="Google Shape;4270;p27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1" name="Google Shape;4271;p27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2" name="Google Shape;4272;p27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3" name="Google Shape;4273;p27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4" name="Google Shape;4274;p27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5" name="Google Shape;4275;p27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6" name="Google Shape;4276;p27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7" name="Google Shape;4277;p27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8" name="Google Shape;4278;p27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9" name="Google Shape;4279;p27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0" name="Google Shape;4280;p27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1" name="Google Shape;4281;p27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2" name="Google Shape;4282;p27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3" name="Google Shape;4283;p27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4" name="Google Shape;4284;p27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5" name="Google Shape;4285;p27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6" name="Google Shape;4286;p27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7" name="Google Shape;4287;p27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8" name="Google Shape;4288;p27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89" name="Google Shape;4289;p27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90" name="Google Shape;4290;p27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91" name="Google Shape;4291;p27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92" name="Google Shape;4292;p27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93" name="Google Shape;4293;p27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94" name="Google Shape;4294;p27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295" name="Google Shape;4295;p27"/>
                  <p:cNvGrpSpPr/>
                  <p:nvPr/>
                </p:nvGrpSpPr>
                <p:grpSpPr>
                  <a:xfrm>
                    <a:off x="4553060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4296" name="Google Shape;4296;p27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97" name="Google Shape;4297;p27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98" name="Google Shape;4298;p27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99" name="Google Shape;4299;p27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0" name="Google Shape;4300;p27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1" name="Google Shape;4301;p27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2" name="Google Shape;4302;p27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3" name="Google Shape;4303;p27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4" name="Google Shape;4304;p27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5" name="Google Shape;4305;p27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6" name="Google Shape;4306;p27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7" name="Google Shape;4307;p27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8" name="Google Shape;4308;p27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09" name="Google Shape;4309;p27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0" name="Google Shape;4310;p27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1" name="Google Shape;4311;p27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2" name="Google Shape;4312;p27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3" name="Google Shape;4313;p27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4" name="Google Shape;4314;p27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5" name="Google Shape;4315;p27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6" name="Google Shape;4316;p27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7" name="Google Shape;4317;p27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8" name="Google Shape;4318;p27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19" name="Google Shape;4319;p27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20" name="Google Shape;4320;p27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21" name="Google Shape;4321;p27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22" name="Google Shape;4322;p27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323" name="Google Shape;4323;p27"/>
              <p:cNvGrpSpPr/>
              <p:nvPr/>
            </p:nvGrpSpPr>
            <p:grpSpPr>
              <a:xfrm>
                <a:off x="7645501" y="45723"/>
                <a:ext cx="7732083" cy="363228"/>
                <a:chOff x="-91500" y="45720"/>
                <a:chExt cx="9327000" cy="493784"/>
              </a:xfrm>
            </p:grpSpPr>
            <p:cxnSp>
              <p:nvCxnSpPr>
                <p:cNvPr id="4324" name="Google Shape;4324;p27"/>
                <p:cNvCxnSpPr/>
                <p:nvPr/>
              </p:nvCxnSpPr>
              <p:spPr>
                <a:xfrm>
                  <a:off x="-91500" y="539504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325" name="Google Shape;4325;p27"/>
                <p:cNvCxnSpPr/>
                <p:nvPr/>
              </p:nvCxnSpPr>
              <p:spPr>
                <a:xfrm>
                  <a:off x="-91500" y="45720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326" name="Google Shape;4326;p27"/>
                <p:cNvCxnSpPr/>
                <p:nvPr/>
              </p:nvCxnSpPr>
              <p:spPr>
                <a:xfrm>
                  <a:off x="-91500" y="100586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4327" name="Google Shape;4327;p27"/>
                <p:cNvCxnSpPr/>
                <p:nvPr/>
              </p:nvCxnSpPr>
              <p:spPr>
                <a:xfrm>
                  <a:off x="-91500" y="484638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grpSp>
              <p:nvGrpSpPr>
                <p:cNvPr id="4328" name="Google Shape;4328;p27"/>
                <p:cNvGrpSpPr/>
                <p:nvPr/>
              </p:nvGrpSpPr>
              <p:grpSpPr>
                <a:xfrm>
                  <a:off x="-59751" y="132592"/>
                  <a:ext cx="9263503" cy="320040"/>
                  <a:chOff x="-59247" y="109732"/>
                  <a:chExt cx="9263503" cy="320040"/>
                </a:xfrm>
              </p:grpSpPr>
              <p:grpSp>
                <p:nvGrpSpPr>
                  <p:cNvPr id="4329" name="Google Shape;4329;p27"/>
                  <p:cNvGrpSpPr/>
                  <p:nvPr/>
                </p:nvGrpSpPr>
                <p:grpSpPr>
                  <a:xfrm>
                    <a:off x="-59247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4330" name="Google Shape;4330;p27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1" name="Google Shape;4331;p27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2" name="Google Shape;4332;p27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3" name="Google Shape;4333;p27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4" name="Google Shape;4334;p27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5" name="Google Shape;4335;p27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6" name="Google Shape;4336;p27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7" name="Google Shape;4337;p27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8" name="Google Shape;4338;p27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39" name="Google Shape;4339;p27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0" name="Google Shape;4340;p27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1" name="Google Shape;4341;p27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2" name="Google Shape;4342;p27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3" name="Google Shape;4343;p27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4" name="Google Shape;4344;p27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5" name="Google Shape;4345;p27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6" name="Google Shape;4346;p27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7" name="Google Shape;4347;p27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8" name="Google Shape;4348;p27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49" name="Google Shape;4349;p27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50" name="Google Shape;4350;p27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51" name="Google Shape;4351;p27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52" name="Google Shape;4352;p27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53" name="Google Shape;4353;p27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54" name="Google Shape;4354;p27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55" name="Google Shape;4355;p27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56" name="Google Shape;4356;p27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357" name="Google Shape;4357;p27"/>
                  <p:cNvGrpSpPr/>
                  <p:nvPr/>
                </p:nvGrpSpPr>
                <p:grpSpPr>
                  <a:xfrm>
                    <a:off x="4553060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4358" name="Google Shape;4358;p27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59" name="Google Shape;4359;p27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0" name="Google Shape;4360;p27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1" name="Google Shape;4361;p27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2" name="Google Shape;4362;p27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3" name="Google Shape;4363;p27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4" name="Google Shape;4364;p27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5" name="Google Shape;4365;p27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6" name="Google Shape;4366;p27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7" name="Google Shape;4367;p27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8" name="Google Shape;4368;p27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69" name="Google Shape;4369;p27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0" name="Google Shape;4370;p27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1" name="Google Shape;4371;p27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2" name="Google Shape;4372;p27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3" name="Google Shape;4373;p27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4" name="Google Shape;4374;p27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5" name="Google Shape;4375;p27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6" name="Google Shape;4376;p27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7" name="Google Shape;4377;p27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8" name="Google Shape;4378;p27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79" name="Google Shape;4379;p27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80" name="Google Shape;4380;p27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81" name="Google Shape;4381;p27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82" name="Google Shape;4382;p27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83" name="Google Shape;4383;p27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384" name="Google Shape;4384;p27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sp>
        <p:nvSpPr>
          <p:cNvPr id="4385" name="Google Shape;4385;p27"/>
          <p:cNvSpPr txBox="1"/>
          <p:nvPr>
            <p:ph idx="1" type="subTitle"/>
          </p:nvPr>
        </p:nvSpPr>
        <p:spPr>
          <a:xfrm>
            <a:off x="1536126" y="1822069"/>
            <a:ext cx="28530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86" name="Google Shape;4386;p27"/>
          <p:cNvSpPr txBox="1"/>
          <p:nvPr>
            <p:ph idx="2" type="subTitle"/>
          </p:nvPr>
        </p:nvSpPr>
        <p:spPr>
          <a:xfrm>
            <a:off x="1536141" y="1456300"/>
            <a:ext cx="2853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4387" name="Google Shape;4387;p27"/>
          <p:cNvSpPr txBox="1"/>
          <p:nvPr>
            <p:ph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4388" name="Google Shape;4388;p27"/>
          <p:cNvSpPr txBox="1"/>
          <p:nvPr>
            <p:ph idx="3" type="subTitle"/>
          </p:nvPr>
        </p:nvSpPr>
        <p:spPr>
          <a:xfrm>
            <a:off x="1536126" y="2846132"/>
            <a:ext cx="28530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89" name="Google Shape;4389;p27"/>
          <p:cNvSpPr txBox="1"/>
          <p:nvPr>
            <p:ph idx="4" type="subTitle"/>
          </p:nvPr>
        </p:nvSpPr>
        <p:spPr>
          <a:xfrm>
            <a:off x="1536141" y="2480363"/>
            <a:ext cx="2853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4390" name="Google Shape;4390;p27"/>
          <p:cNvSpPr txBox="1"/>
          <p:nvPr>
            <p:ph idx="5" type="subTitle"/>
          </p:nvPr>
        </p:nvSpPr>
        <p:spPr>
          <a:xfrm>
            <a:off x="1536126" y="3870194"/>
            <a:ext cx="28530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91" name="Google Shape;4391;p27"/>
          <p:cNvSpPr txBox="1"/>
          <p:nvPr>
            <p:ph idx="6" type="subTitle"/>
          </p:nvPr>
        </p:nvSpPr>
        <p:spPr>
          <a:xfrm>
            <a:off x="1536141" y="3504425"/>
            <a:ext cx="2853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4392" name="Google Shape;4392;p27"/>
          <p:cNvSpPr txBox="1"/>
          <p:nvPr>
            <p:ph idx="7" type="subTitle"/>
          </p:nvPr>
        </p:nvSpPr>
        <p:spPr>
          <a:xfrm>
            <a:off x="5577750" y="1822069"/>
            <a:ext cx="28530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93" name="Google Shape;4393;p27"/>
          <p:cNvSpPr txBox="1"/>
          <p:nvPr>
            <p:ph idx="8" type="subTitle"/>
          </p:nvPr>
        </p:nvSpPr>
        <p:spPr>
          <a:xfrm>
            <a:off x="5577750" y="2846132"/>
            <a:ext cx="28530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94" name="Google Shape;4394;p27"/>
          <p:cNvSpPr txBox="1"/>
          <p:nvPr>
            <p:ph idx="9" type="subTitle"/>
          </p:nvPr>
        </p:nvSpPr>
        <p:spPr>
          <a:xfrm>
            <a:off x="5577750" y="2480363"/>
            <a:ext cx="2853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4395" name="Google Shape;4395;p27"/>
          <p:cNvSpPr txBox="1"/>
          <p:nvPr>
            <p:ph idx="13" type="subTitle"/>
          </p:nvPr>
        </p:nvSpPr>
        <p:spPr>
          <a:xfrm>
            <a:off x="5577750" y="3870194"/>
            <a:ext cx="28530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96" name="Google Shape;4396;p27"/>
          <p:cNvSpPr txBox="1"/>
          <p:nvPr>
            <p:ph idx="14" type="subTitle"/>
          </p:nvPr>
        </p:nvSpPr>
        <p:spPr>
          <a:xfrm>
            <a:off x="5577750" y="3504425"/>
            <a:ext cx="2853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4397" name="Google Shape;4397;p27"/>
          <p:cNvSpPr txBox="1"/>
          <p:nvPr>
            <p:ph idx="15" type="subTitle"/>
          </p:nvPr>
        </p:nvSpPr>
        <p:spPr>
          <a:xfrm>
            <a:off x="5577750" y="1456300"/>
            <a:ext cx="2853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Caudex"/>
              <a:buNone/>
              <a:defRPr b="1" sz="2400"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eight columns">
  <p:cSld name="CUSTOM_7_1_1">
    <p:spTree>
      <p:nvGrpSpPr>
        <p:cNvPr id="4398" name="Shape 4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9" name="Google Shape;4399;p28"/>
          <p:cNvSpPr txBox="1"/>
          <p:nvPr>
            <p:ph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4400" name="Google Shape;4400;p28"/>
          <p:cNvSpPr txBox="1"/>
          <p:nvPr>
            <p:ph idx="1" type="subTitle"/>
          </p:nvPr>
        </p:nvSpPr>
        <p:spPr>
          <a:xfrm>
            <a:off x="1490550" y="1362450"/>
            <a:ext cx="2898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1" name="Google Shape;4401;p28"/>
          <p:cNvSpPr txBox="1"/>
          <p:nvPr>
            <p:ph idx="2" type="subTitle"/>
          </p:nvPr>
        </p:nvSpPr>
        <p:spPr>
          <a:xfrm>
            <a:off x="1490550" y="2182387"/>
            <a:ext cx="2898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2" name="Google Shape;4402;p28"/>
          <p:cNvSpPr txBox="1"/>
          <p:nvPr>
            <p:ph idx="3" type="subTitle"/>
          </p:nvPr>
        </p:nvSpPr>
        <p:spPr>
          <a:xfrm>
            <a:off x="1490550" y="3002324"/>
            <a:ext cx="2898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3" name="Google Shape;4403;p28"/>
          <p:cNvSpPr txBox="1"/>
          <p:nvPr>
            <p:ph idx="4" type="subTitle"/>
          </p:nvPr>
        </p:nvSpPr>
        <p:spPr>
          <a:xfrm>
            <a:off x="1490550" y="3822262"/>
            <a:ext cx="2898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4" name="Google Shape;4404;p28"/>
          <p:cNvSpPr txBox="1"/>
          <p:nvPr>
            <p:ph idx="5" type="subTitle"/>
          </p:nvPr>
        </p:nvSpPr>
        <p:spPr>
          <a:xfrm>
            <a:off x="5532175" y="1362457"/>
            <a:ext cx="2898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5" name="Google Shape;4405;p28"/>
          <p:cNvSpPr txBox="1"/>
          <p:nvPr>
            <p:ph idx="6" type="subTitle"/>
          </p:nvPr>
        </p:nvSpPr>
        <p:spPr>
          <a:xfrm>
            <a:off x="5532175" y="2182387"/>
            <a:ext cx="2898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6" name="Google Shape;4406;p28"/>
          <p:cNvSpPr txBox="1"/>
          <p:nvPr>
            <p:ph idx="7" type="subTitle"/>
          </p:nvPr>
        </p:nvSpPr>
        <p:spPr>
          <a:xfrm>
            <a:off x="5532175" y="3002324"/>
            <a:ext cx="2898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7" name="Google Shape;4407;p28"/>
          <p:cNvSpPr txBox="1"/>
          <p:nvPr>
            <p:ph idx="8" type="subTitle"/>
          </p:nvPr>
        </p:nvSpPr>
        <p:spPr>
          <a:xfrm>
            <a:off x="5532175" y="3822262"/>
            <a:ext cx="28986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408" name="Google Shape;4408;p28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4409" name="Google Shape;4409;p28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10" name="Google Shape;4410;p28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11" name="Google Shape;4411;p28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12" name="Google Shape;4412;p28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413" name="Google Shape;4413;p28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414" name="Google Shape;4414;p28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415" name="Google Shape;4415;p28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6" name="Google Shape;4416;p28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7" name="Google Shape;4417;p28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8" name="Google Shape;4418;p28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9" name="Google Shape;4419;p28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0" name="Google Shape;4420;p28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1" name="Google Shape;4421;p28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2" name="Google Shape;4422;p28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3" name="Google Shape;4423;p28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4" name="Google Shape;4424;p28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5" name="Google Shape;4425;p28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6" name="Google Shape;4426;p28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7" name="Google Shape;4427;p28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428" name="Google Shape;4428;p28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28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28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28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28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28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28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28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28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28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28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28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28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28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28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28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28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28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28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28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28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28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28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28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28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28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28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28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28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28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28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28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28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28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28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28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28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28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28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28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28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28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28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28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28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28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28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28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28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28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28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28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28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28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28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28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28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28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28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28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28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28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28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1" name="Google Shape;4491;p28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492" name="Google Shape;4492;p28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28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28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95" name="Google Shape;4495;p28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4496" name="Google Shape;4496;p28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97" name="Google Shape;4497;p28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98" name="Google Shape;4498;p28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99" name="Google Shape;4499;p28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500" name="Google Shape;4500;p28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501" name="Google Shape;4501;p28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502" name="Google Shape;4502;p28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3" name="Google Shape;4503;p28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4" name="Google Shape;4504;p28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5" name="Google Shape;4505;p28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6" name="Google Shape;4506;p28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7" name="Google Shape;4507;p28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8" name="Google Shape;4508;p28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9" name="Google Shape;4509;p28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0" name="Google Shape;4510;p28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1" name="Google Shape;4511;p28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2" name="Google Shape;4512;p28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3" name="Google Shape;4513;p28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4" name="Google Shape;4514;p28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15" name="Google Shape;4515;p28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28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28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28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28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28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28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28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28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28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28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28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28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28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28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28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28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28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28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28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28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28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28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28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28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28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28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28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28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28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28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28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28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28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28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28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28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28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28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28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28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28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28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28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28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28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28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28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28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28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28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28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28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28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28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28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28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28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28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28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28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28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28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78" name="Google Shape;4578;p28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579" name="Google Shape;4579;p28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28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28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4582" name="Shape 4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3" name="Google Shape;4583;p29"/>
          <p:cNvSpPr txBox="1"/>
          <p:nvPr>
            <p:ph hasCustomPrompt="1" type="title"/>
          </p:nvPr>
        </p:nvSpPr>
        <p:spPr>
          <a:xfrm>
            <a:off x="3407700" y="722318"/>
            <a:ext cx="5023200" cy="731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584" name="Google Shape;4584;p29"/>
          <p:cNvSpPr txBox="1"/>
          <p:nvPr>
            <p:ph idx="1" type="subTitle"/>
          </p:nvPr>
        </p:nvSpPr>
        <p:spPr>
          <a:xfrm>
            <a:off x="3407700" y="1362394"/>
            <a:ext cx="5023200" cy="41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585" name="Google Shape;4585;p29"/>
          <p:cNvSpPr txBox="1"/>
          <p:nvPr>
            <p:ph hasCustomPrompt="1" idx="2" type="title"/>
          </p:nvPr>
        </p:nvSpPr>
        <p:spPr>
          <a:xfrm>
            <a:off x="3407700" y="2044710"/>
            <a:ext cx="5023200" cy="731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586" name="Google Shape;4586;p29"/>
          <p:cNvSpPr txBox="1"/>
          <p:nvPr>
            <p:ph idx="3" type="subTitle"/>
          </p:nvPr>
        </p:nvSpPr>
        <p:spPr>
          <a:xfrm>
            <a:off x="3407700" y="2687074"/>
            <a:ext cx="5023200" cy="41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587" name="Google Shape;4587;p29"/>
          <p:cNvSpPr txBox="1"/>
          <p:nvPr>
            <p:ph hasCustomPrompt="1" idx="4" type="title"/>
          </p:nvPr>
        </p:nvSpPr>
        <p:spPr>
          <a:xfrm>
            <a:off x="3407700" y="3374078"/>
            <a:ext cx="5023200" cy="731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588" name="Google Shape;4588;p29"/>
          <p:cNvSpPr txBox="1"/>
          <p:nvPr>
            <p:ph idx="5" type="subTitle"/>
          </p:nvPr>
        </p:nvSpPr>
        <p:spPr>
          <a:xfrm>
            <a:off x="3407700" y="4009582"/>
            <a:ext cx="5023200" cy="41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589" name="Google Shape;4589;p29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4590" name="Google Shape;4590;p29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1" name="Google Shape;4591;p29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2" name="Google Shape;4592;p29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3" name="Google Shape;4593;p29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594" name="Google Shape;4594;p29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595" name="Google Shape;4595;p29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596" name="Google Shape;4596;p29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7" name="Google Shape;4597;p29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8" name="Google Shape;4598;p29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9" name="Google Shape;4599;p29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0" name="Google Shape;4600;p29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1" name="Google Shape;4601;p29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2" name="Google Shape;4602;p29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" name="Google Shape;4603;p29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" name="Google Shape;4604;p29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5" name="Google Shape;4605;p29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6" name="Google Shape;4606;p29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7" name="Google Shape;4607;p29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8" name="Google Shape;4608;p29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09" name="Google Shape;4609;p29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29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29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29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29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29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29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29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29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29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29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29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29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29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29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29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29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29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29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29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29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29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29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29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29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29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29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29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29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29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29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29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29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29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29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29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29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29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29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29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29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29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29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29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29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29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29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29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29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29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29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29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29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29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29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29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29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29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29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29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29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29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29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72" name="Google Shape;4672;p29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673" name="Google Shape;4673;p29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29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29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76" name="Google Shape;4676;p29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4677" name="Google Shape;4677;p29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78" name="Google Shape;4678;p29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79" name="Google Shape;4679;p29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80" name="Google Shape;4680;p29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681" name="Google Shape;4681;p29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682" name="Google Shape;4682;p29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683" name="Google Shape;4683;p29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4" name="Google Shape;4684;p29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5" name="Google Shape;4685;p29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6" name="Google Shape;4686;p29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7" name="Google Shape;4687;p29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8" name="Google Shape;4688;p29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9" name="Google Shape;4689;p29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0" name="Google Shape;4690;p29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1" name="Google Shape;4691;p29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2" name="Google Shape;4692;p29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3" name="Google Shape;4693;p29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4" name="Google Shape;4694;p29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5" name="Google Shape;4695;p29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96" name="Google Shape;4696;p29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29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29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29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29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29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29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29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29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29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29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29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29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29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29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29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29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29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29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29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29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29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29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29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29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29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29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29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29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29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29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29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29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29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29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29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29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29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29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29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29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29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29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29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29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29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29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29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29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29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29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29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29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29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29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29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29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29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29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29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29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29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29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59" name="Google Shape;4759;p29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760" name="Google Shape;4760;p29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29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29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4763" name="Shape 4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4" name="Google Shape;4764;p30"/>
          <p:cNvSpPr txBox="1"/>
          <p:nvPr>
            <p:ph hasCustomPrompt="1" type="title"/>
          </p:nvPr>
        </p:nvSpPr>
        <p:spPr>
          <a:xfrm>
            <a:off x="1178075" y="1819612"/>
            <a:ext cx="1398900" cy="5487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65" name="Google Shape;4765;p30"/>
          <p:cNvSpPr txBox="1"/>
          <p:nvPr>
            <p:ph idx="1" type="subTitle"/>
          </p:nvPr>
        </p:nvSpPr>
        <p:spPr>
          <a:xfrm>
            <a:off x="713225" y="3465425"/>
            <a:ext cx="2328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766" name="Google Shape;4766;p30"/>
          <p:cNvSpPr txBox="1"/>
          <p:nvPr>
            <p:ph idx="2" type="subTitle"/>
          </p:nvPr>
        </p:nvSpPr>
        <p:spPr>
          <a:xfrm>
            <a:off x="713225" y="3008224"/>
            <a:ext cx="2328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4767" name="Google Shape;4767;p30"/>
          <p:cNvSpPr txBox="1"/>
          <p:nvPr>
            <p:ph hasCustomPrompt="1" idx="3" type="title"/>
          </p:nvPr>
        </p:nvSpPr>
        <p:spPr>
          <a:xfrm>
            <a:off x="3873150" y="1819612"/>
            <a:ext cx="1397700" cy="5487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68" name="Google Shape;4768;p30"/>
          <p:cNvSpPr txBox="1"/>
          <p:nvPr>
            <p:ph idx="4" type="subTitle"/>
          </p:nvPr>
        </p:nvSpPr>
        <p:spPr>
          <a:xfrm>
            <a:off x="3407700" y="3465575"/>
            <a:ext cx="2328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769" name="Google Shape;4769;p30"/>
          <p:cNvSpPr txBox="1"/>
          <p:nvPr>
            <p:ph idx="5" type="subTitle"/>
          </p:nvPr>
        </p:nvSpPr>
        <p:spPr>
          <a:xfrm>
            <a:off x="3407700" y="3008374"/>
            <a:ext cx="2328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4770" name="Google Shape;4770;p30"/>
          <p:cNvSpPr txBox="1"/>
          <p:nvPr>
            <p:ph hasCustomPrompt="1" idx="6" type="title"/>
          </p:nvPr>
        </p:nvSpPr>
        <p:spPr>
          <a:xfrm>
            <a:off x="6580669" y="1819612"/>
            <a:ext cx="1371600" cy="5487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71" name="Google Shape;4771;p30"/>
          <p:cNvSpPr txBox="1"/>
          <p:nvPr>
            <p:ph idx="7" type="subTitle"/>
          </p:nvPr>
        </p:nvSpPr>
        <p:spPr>
          <a:xfrm>
            <a:off x="6102169" y="3465577"/>
            <a:ext cx="23286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4772" name="Google Shape;4772;p30"/>
          <p:cNvSpPr txBox="1"/>
          <p:nvPr>
            <p:ph idx="8" type="subTitle"/>
          </p:nvPr>
        </p:nvSpPr>
        <p:spPr>
          <a:xfrm>
            <a:off x="6102169" y="3008376"/>
            <a:ext cx="2328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udex"/>
              <a:buNone/>
              <a:defRPr b="1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4773" name="Google Shape;4773;p30"/>
          <p:cNvSpPr txBox="1"/>
          <p:nvPr>
            <p:ph idx="9" type="title"/>
          </p:nvPr>
        </p:nvSpPr>
        <p:spPr>
          <a:xfrm>
            <a:off x="713250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grpSp>
        <p:nvGrpSpPr>
          <p:cNvPr id="4774" name="Google Shape;4774;p30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4775" name="Google Shape;4775;p30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76" name="Google Shape;4776;p30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77" name="Google Shape;4777;p30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78" name="Google Shape;4778;p30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779" name="Google Shape;4779;p30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780" name="Google Shape;4780;p30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781" name="Google Shape;4781;p30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2" name="Google Shape;4782;p30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3" name="Google Shape;4783;p30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4" name="Google Shape;4784;p30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5" name="Google Shape;4785;p30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6" name="Google Shape;4786;p30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7" name="Google Shape;4787;p30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8" name="Google Shape;4788;p30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9" name="Google Shape;4789;p30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0" name="Google Shape;4790;p30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1" name="Google Shape;4791;p30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2" name="Google Shape;4792;p30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3" name="Google Shape;4793;p30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794" name="Google Shape;4794;p30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30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30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30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30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30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30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30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30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30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30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30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30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30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30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30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30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30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30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30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30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30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30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30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30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30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30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30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30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30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30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30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30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30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30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30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30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30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30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30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30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30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30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30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30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30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30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30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30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30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30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30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30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30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30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30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30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30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30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30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30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30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30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7" name="Google Shape;4857;p30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858" name="Google Shape;4858;p30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30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30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61" name="Google Shape;4861;p30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4862" name="Google Shape;4862;p30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863" name="Google Shape;4863;p30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864" name="Google Shape;4864;p30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865" name="Google Shape;4865;p30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866" name="Google Shape;4866;p30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867" name="Google Shape;4867;p30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868" name="Google Shape;4868;p30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69" name="Google Shape;4869;p30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0" name="Google Shape;4870;p30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1" name="Google Shape;4871;p30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2" name="Google Shape;4872;p30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3" name="Google Shape;4873;p30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4" name="Google Shape;4874;p30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5" name="Google Shape;4875;p30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6" name="Google Shape;4876;p30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7" name="Google Shape;4877;p30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8" name="Google Shape;4878;p30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9" name="Google Shape;4879;p30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0" name="Google Shape;4880;p30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881" name="Google Shape;4881;p30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30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30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30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30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30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30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30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30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30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30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30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30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30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30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30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30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30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30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30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30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30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30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30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30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30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30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30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30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30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30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30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30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30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30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30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30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30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30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30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30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30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30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30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30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30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30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30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30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30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30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30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30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30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30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30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30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30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30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30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30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30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30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4" name="Google Shape;4944;p30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4945" name="Google Shape;4945;p30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30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30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4948" name="Shape 4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9" name="Google Shape;4949;p31"/>
          <p:cNvSpPr txBox="1"/>
          <p:nvPr>
            <p:ph type="title"/>
          </p:nvPr>
        </p:nvSpPr>
        <p:spPr>
          <a:xfrm>
            <a:off x="713223" y="539500"/>
            <a:ext cx="36759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4950" name="Google Shape;4950;p31"/>
          <p:cNvSpPr txBox="1"/>
          <p:nvPr>
            <p:ph idx="1" type="subTitle"/>
          </p:nvPr>
        </p:nvSpPr>
        <p:spPr>
          <a:xfrm>
            <a:off x="713225" y="1636776"/>
            <a:ext cx="3675900" cy="11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51" name="Google Shape;4951;p31"/>
          <p:cNvSpPr txBox="1"/>
          <p:nvPr/>
        </p:nvSpPr>
        <p:spPr>
          <a:xfrm>
            <a:off x="713225" y="3502138"/>
            <a:ext cx="45720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CREDITS:</a:t>
            </a:r>
            <a:r>
              <a:rPr lang="en" sz="10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This presentation template was created by </a:t>
            </a:r>
            <a:r>
              <a:rPr b="1" lang="en" sz="1000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includes icons by </a:t>
            </a:r>
            <a:r>
              <a:rPr b="1" lang="en" sz="1000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b="1" lang="en" sz="1000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 u="sng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b="1" sz="1000" u="sng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4952" name="Google Shape;4952;p31"/>
          <p:cNvGrpSpPr/>
          <p:nvPr/>
        </p:nvGrpSpPr>
        <p:grpSpPr>
          <a:xfrm>
            <a:off x="-1178688" y="52900"/>
            <a:ext cx="11501376" cy="363225"/>
            <a:chOff x="-1178671" y="45725"/>
            <a:chExt cx="11501377" cy="363225"/>
          </a:xfrm>
        </p:grpSpPr>
        <p:cxnSp>
          <p:nvCxnSpPr>
            <p:cNvPr id="4953" name="Google Shape;4953;p31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54" name="Google Shape;4954;p31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55" name="Google Shape;4955;p31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56" name="Google Shape;4956;p31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957" name="Google Shape;4957;p31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4958" name="Google Shape;4958;p31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4959" name="Google Shape;4959;p31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0" name="Google Shape;4960;p31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1" name="Google Shape;4961;p31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2" name="Google Shape;4962;p31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3" name="Google Shape;4963;p31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4" name="Google Shape;4964;p31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5" name="Google Shape;4965;p31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6" name="Google Shape;4966;p31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7" name="Google Shape;4967;p31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8" name="Google Shape;4968;p31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9" name="Google Shape;4969;p31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0" name="Google Shape;4970;p31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1" name="Google Shape;4971;p31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972" name="Google Shape;4972;p31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31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31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31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31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31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31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31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31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31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31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31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31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31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31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31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31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31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31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31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31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31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31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31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31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31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31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31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31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31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31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31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31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31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31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31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31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31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31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31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31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31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31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31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31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31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31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31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31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31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31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31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31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31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31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31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31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31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31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31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31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31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31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5" name="Google Shape;5035;p31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5036" name="Google Shape;5036;p31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31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31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39" name="Google Shape;5039;p31"/>
          <p:cNvGrpSpPr/>
          <p:nvPr/>
        </p:nvGrpSpPr>
        <p:grpSpPr>
          <a:xfrm>
            <a:off x="-1178688" y="4727375"/>
            <a:ext cx="11501376" cy="363225"/>
            <a:chOff x="-1178671" y="45725"/>
            <a:chExt cx="11501377" cy="363225"/>
          </a:xfrm>
        </p:grpSpPr>
        <p:cxnSp>
          <p:nvCxnSpPr>
            <p:cNvPr id="5040" name="Google Shape;5040;p31"/>
            <p:cNvCxnSpPr/>
            <p:nvPr/>
          </p:nvCxnSpPr>
          <p:spPr>
            <a:xfrm>
              <a:off x="-92122" y="408950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41" name="Google Shape;5041;p31"/>
            <p:cNvCxnSpPr/>
            <p:nvPr/>
          </p:nvCxnSpPr>
          <p:spPr>
            <a:xfrm>
              <a:off x="-92122" y="45725"/>
              <a:ext cx="95388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42" name="Google Shape;5042;p31"/>
            <p:cNvCxnSpPr/>
            <p:nvPr/>
          </p:nvCxnSpPr>
          <p:spPr>
            <a:xfrm>
              <a:off x="-92122" y="86084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43" name="Google Shape;5043;p31"/>
            <p:cNvCxnSpPr/>
            <p:nvPr/>
          </p:nvCxnSpPr>
          <p:spPr>
            <a:xfrm>
              <a:off x="-92122" y="368591"/>
              <a:ext cx="9538800" cy="0"/>
            </a:xfrm>
            <a:prstGeom prst="straightConnector1">
              <a:avLst/>
            </a:prstGeom>
            <a:noFill/>
            <a:ln cap="rnd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044" name="Google Shape;5044;p31"/>
            <p:cNvGrpSpPr/>
            <p:nvPr/>
          </p:nvGrpSpPr>
          <p:grpSpPr>
            <a:xfrm>
              <a:off x="-918024" y="109627"/>
              <a:ext cx="10978103" cy="235422"/>
              <a:chOff x="-1070424" y="109627"/>
              <a:chExt cx="10978103" cy="235422"/>
            </a:xfrm>
          </p:grpSpPr>
          <p:grpSp>
            <p:nvGrpSpPr>
              <p:cNvPr id="5045" name="Google Shape;5045;p31"/>
              <p:cNvGrpSpPr/>
              <p:nvPr/>
            </p:nvGrpSpPr>
            <p:grpSpPr>
              <a:xfrm>
                <a:off x="-1070424" y="109627"/>
                <a:ext cx="1768338" cy="235347"/>
                <a:chOff x="2357504" y="95700"/>
                <a:chExt cx="2133098" cy="319939"/>
              </a:xfrm>
            </p:grpSpPr>
            <p:sp>
              <p:nvSpPr>
                <p:cNvPr id="5046" name="Google Shape;5046;p31"/>
                <p:cNvSpPr/>
                <p:nvPr/>
              </p:nvSpPr>
              <p:spPr>
                <a:xfrm>
                  <a:off x="235750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9" y="391"/>
                        <a:pt x="391" y="302"/>
                        <a:pt x="391" y="196"/>
                      </a:cubicBezTo>
                      <a:cubicBezTo>
                        <a:pt x="391" y="90"/>
                        <a:pt x="309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7" name="Google Shape;5047;p31"/>
                <p:cNvSpPr/>
                <p:nvPr/>
              </p:nvSpPr>
              <p:spPr>
                <a:xfrm>
                  <a:off x="2700729" y="95700"/>
                  <a:ext cx="44362" cy="39640"/>
                </a:xfrm>
                <a:custGeom>
                  <a:rect b="b" l="l" r="r" t="t"/>
                  <a:pathLst>
                    <a:path extrusionOk="0" h="393" w="456">
                      <a:moveTo>
                        <a:pt x="261" y="1"/>
                      </a:moveTo>
                      <a:cubicBezTo>
                        <a:pt x="82" y="1"/>
                        <a:pt x="1" y="212"/>
                        <a:pt x="123" y="334"/>
                      </a:cubicBezTo>
                      <a:cubicBezTo>
                        <a:pt x="162" y="374"/>
                        <a:pt x="212" y="392"/>
                        <a:pt x="261" y="392"/>
                      </a:cubicBezTo>
                      <a:cubicBezTo>
                        <a:pt x="360" y="392"/>
                        <a:pt x="456" y="316"/>
                        <a:pt x="456" y="196"/>
                      </a:cubicBezTo>
                      <a:cubicBezTo>
                        <a:pt x="456" y="90"/>
                        <a:pt x="366" y="1"/>
                        <a:pt x="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8" name="Google Shape;5048;p31"/>
                <p:cNvSpPr/>
                <p:nvPr/>
              </p:nvSpPr>
              <p:spPr>
                <a:xfrm>
                  <a:off x="3055824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1" y="391"/>
                        <a:pt x="391" y="302"/>
                        <a:pt x="391" y="196"/>
                      </a:cubicBezTo>
                      <a:cubicBezTo>
                        <a:pt x="391" y="90"/>
                        <a:pt x="301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9" name="Google Shape;5049;p31"/>
                <p:cNvSpPr/>
                <p:nvPr/>
              </p:nvSpPr>
              <p:spPr>
                <a:xfrm>
                  <a:off x="3405374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82" y="1"/>
                        <a:pt x="1" y="90"/>
                        <a:pt x="1" y="196"/>
                      </a:cubicBezTo>
                      <a:cubicBezTo>
                        <a:pt x="1" y="302"/>
                        <a:pt x="82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0" name="Google Shape;5050;p31"/>
                <p:cNvSpPr/>
                <p:nvPr/>
              </p:nvSpPr>
              <p:spPr>
                <a:xfrm>
                  <a:off x="3754145" y="95700"/>
                  <a:ext cx="38136" cy="39539"/>
                </a:xfrm>
                <a:custGeom>
                  <a:rect b="b" l="l" r="r" t="t"/>
                  <a:pathLst>
                    <a:path extrusionOk="0" h="392" w="392">
                      <a:moveTo>
                        <a:pt x="196" y="1"/>
                      </a:moveTo>
                      <a:cubicBezTo>
                        <a:pt x="90" y="1"/>
                        <a:pt x="1" y="90"/>
                        <a:pt x="1" y="196"/>
                      </a:cubicBezTo>
                      <a:cubicBezTo>
                        <a:pt x="1" y="302"/>
                        <a:pt x="90" y="391"/>
                        <a:pt x="196" y="391"/>
                      </a:cubicBezTo>
                      <a:cubicBezTo>
                        <a:pt x="302" y="391"/>
                        <a:pt x="391" y="302"/>
                        <a:pt x="391" y="196"/>
                      </a:cubicBezTo>
                      <a:cubicBezTo>
                        <a:pt x="391" y="90"/>
                        <a:pt x="302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1" name="Google Shape;5051;p31"/>
                <p:cNvSpPr/>
                <p:nvPr/>
              </p:nvSpPr>
              <p:spPr>
                <a:xfrm>
                  <a:off x="4103792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81" y="1"/>
                        <a:pt x="0" y="90"/>
                        <a:pt x="0" y="196"/>
                      </a:cubicBezTo>
                      <a:cubicBezTo>
                        <a:pt x="0" y="302"/>
                        <a:pt x="81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2" name="Google Shape;5052;p31"/>
                <p:cNvSpPr/>
                <p:nvPr/>
              </p:nvSpPr>
              <p:spPr>
                <a:xfrm>
                  <a:off x="4452563" y="95700"/>
                  <a:ext cx="38038" cy="39539"/>
                </a:xfrm>
                <a:custGeom>
                  <a:rect b="b" l="l" r="r" t="t"/>
                  <a:pathLst>
                    <a:path extrusionOk="0" h="392" w="391">
                      <a:moveTo>
                        <a:pt x="195" y="1"/>
                      </a:moveTo>
                      <a:cubicBezTo>
                        <a:pt x="90" y="1"/>
                        <a:pt x="0" y="90"/>
                        <a:pt x="0" y="196"/>
                      </a:cubicBezTo>
                      <a:cubicBezTo>
                        <a:pt x="0" y="302"/>
                        <a:pt x="90" y="391"/>
                        <a:pt x="195" y="391"/>
                      </a:cubicBezTo>
                      <a:cubicBezTo>
                        <a:pt x="301" y="391"/>
                        <a:pt x="390" y="302"/>
                        <a:pt x="390" y="196"/>
                      </a:cubicBezTo>
                      <a:cubicBezTo>
                        <a:pt x="390" y="90"/>
                        <a:pt x="301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3" name="Google Shape;5053;p31"/>
                <p:cNvSpPr/>
                <p:nvPr/>
              </p:nvSpPr>
              <p:spPr>
                <a:xfrm>
                  <a:off x="244136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9" y="390"/>
                        <a:pt x="390" y="301"/>
                        <a:pt x="390" y="195"/>
                      </a:cubicBezTo>
                      <a:cubicBezTo>
                        <a:pt x="390" y="90"/>
                        <a:pt x="309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4" name="Google Shape;5054;p31"/>
                <p:cNvSpPr/>
                <p:nvPr/>
              </p:nvSpPr>
              <p:spPr>
                <a:xfrm>
                  <a:off x="2794805" y="376201"/>
                  <a:ext cx="38136" cy="39438"/>
                </a:xfrm>
                <a:custGeom>
                  <a:rect b="b" l="l" r="r" t="t"/>
                  <a:pathLst>
                    <a:path extrusionOk="0" h="391" w="392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2" y="390"/>
                        <a:pt x="391" y="301"/>
                        <a:pt x="391" y="195"/>
                      </a:cubicBezTo>
                      <a:cubicBezTo>
                        <a:pt x="391" y="90"/>
                        <a:pt x="302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5" name="Google Shape;5055;p31"/>
                <p:cNvSpPr/>
                <p:nvPr/>
              </p:nvSpPr>
              <p:spPr>
                <a:xfrm>
                  <a:off x="3143674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89" y="0"/>
                        <a:pt x="0" y="90"/>
                        <a:pt x="0" y="195"/>
                      </a:cubicBezTo>
                      <a:cubicBezTo>
                        <a:pt x="0" y="301"/>
                        <a:pt x="89" y="390"/>
                        <a:pt x="195" y="390"/>
                      </a:cubicBezTo>
                      <a:cubicBezTo>
                        <a:pt x="301" y="390"/>
                        <a:pt x="390" y="301"/>
                        <a:pt x="390" y="195"/>
                      </a:cubicBezTo>
                      <a:cubicBezTo>
                        <a:pt x="390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6" name="Google Shape;5056;p31"/>
                <p:cNvSpPr/>
                <p:nvPr/>
              </p:nvSpPr>
              <p:spPr>
                <a:xfrm>
                  <a:off x="349954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5" y="0"/>
                      </a:moveTo>
                      <a:cubicBezTo>
                        <a:pt x="90" y="0"/>
                        <a:pt x="0" y="90"/>
                        <a:pt x="0" y="195"/>
                      </a:cubicBezTo>
                      <a:cubicBezTo>
                        <a:pt x="0" y="301"/>
                        <a:pt x="90" y="390"/>
                        <a:pt x="195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7" name="Google Shape;5057;p31"/>
                <p:cNvSpPr/>
                <p:nvPr/>
              </p:nvSpPr>
              <p:spPr>
                <a:xfrm>
                  <a:off x="3849096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82" y="0"/>
                        <a:pt x="1" y="90"/>
                        <a:pt x="1" y="195"/>
                      </a:cubicBezTo>
                      <a:cubicBezTo>
                        <a:pt x="1" y="301"/>
                        <a:pt x="82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8" name="Google Shape;5058;p31"/>
                <p:cNvSpPr/>
                <p:nvPr/>
              </p:nvSpPr>
              <p:spPr>
                <a:xfrm>
                  <a:off x="4197867" y="376201"/>
                  <a:ext cx="38038" cy="39438"/>
                </a:xfrm>
                <a:custGeom>
                  <a:rect b="b" l="l" r="r" t="t"/>
                  <a:pathLst>
                    <a:path extrusionOk="0" h="391" w="391">
                      <a:moveTo>
                        <a:pt x="196" y="0"/>
                      </a:moveTo>
                      <a:cubicBezTo>
                        <a:pt x="90" y="0"/>
                        <a:pt x="1" y="90"/>
                        <a:pt x="1" y="195"/>
                      </a:cubicBezTo>
                      <a:cubicBezTo>
                        <a:pt x="1" y="301"/>
                        <a:pt x="90" y="390"/>
                        <a:pt x="196" y="390"/>
                      </a:cubicBezTo>
                      <a:cubicBezTo>
                        <a:pt x="301" y="390"/>
                        <a:pt x="391" y="301"/>
                        <a:pt x="391" y="195"/>
                      </a:cubicBezTo>
                      <a:cubicBezTo>
                        <a:pt x="391" y="90"/>
                        <a:pt x="301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059" name="Google Shape;5059;p31"/>
              <p:cNvSpPr/>
              <p:nvPr/>
            </p:nvSpPr>
            <p:spPr>
              <a:xfrm>
                <a:off x="10229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31"/>
              <p:cNvSpPr/>
              <p:nvPr/>
            </p:nvSpPr>
            <p:spPr>
              <a:xfrm>
                <a:off x="13009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31"/>
              <p:cNvSpPr/>
              <p:nvPr/>
            </p:nvSpPr>
            <p:spPr>
              <a:xfrm>
                <a:off x="15952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31"/>
              <p:cNvSpPr/>
              <p:nvPr/>
            </p:nvSpPr>
            <p:spPr>
              <a:xfrm>
                <a:off x="18850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31"/>
              <p:cNvSpPr/>
              <p:nvPr/>
            </p:nvSpPr>
            <p:spPr>
              <a:xfrm>
                <a:off x="21742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31"/>
              <p:cNvSpPr/>
              <p:nvPr/>
            </p:nvSpPr>
            <p:spPr>
              <a:xfrm>
                <a:off x="246404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31"/>
              <p:cNvSpPr/>
              <p:nvPr/>
            </p:nvSpPr>
            <p:spPr>
              <a:xfrm>
                <a:off x="275317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31"/>
              <p:cNvSpPr/>
              <p:nvPr/>
            </p:nvSpPr>
            <p:spPr>
              <a:xfrm>
                <a:off x="3037713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31"/>
              <p:cNvSpPr/>
              <p:nvPr/>
            </p:nvSpPr>
            <p:spPr>
              <a:xfrm>
                <a:off x="333208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31"/>
              <p:cNvSpPr/>
              <p:nvPr/>
            </p:nvSpPr>
            <p:spPr>
              <a:xfrm>
                <a:off x="3621863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31"/>
              <p:cNvSpPr/>
              <p:nvPr/>
            </p:nvSpPr>
            <p:spPr>
              <a:xfrm>
                <a:off x="3910994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31"/>
              <p:cNvSpPr/>
              <p:nvPr/>
            </p:nvSpPr>
            <p:spPr>
              <a:xfrm>
                <a:off x="420085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31"/>
              <p:cNvSpPr/>
              <p:nvPr/>
            </p:nvSpPr>
            <p:spPr>
              <a:xfrm>
                <a:off x="4489983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31"/>
              <p:cNvSpPr/>
              <p:nvPr/>
            </p:nvSpPr>
            <p:spPr>
              <a:xfrm>
                <a:off x="10609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31"/>
              <p:cNvSpPr/>
              <p:nvPr/>
            </p:nvSpPr>
            <p:spPr>
              <a:xfrm>
                <a:off x="7567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31"/>
              <p:cNvSpPr/>
              <p:nvPr/>
            </p:nvSpPr>
            <p:spPr>
              <a:xfrm>
                <a:off x="13488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31"/>
              <p:cNvSpPr/>
              <p:nvPr/>
            </p:nvSpPr>
            <p:spPr>
              <a:xfrm>
                <a:off x="16457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31"/>
              <p:cNvSpPr/>
              <p:nvPr/>
            </p:nvSpPr>
            <p:spPr>
              <a:xfrm>
                <a:off x="19290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31"/>
              <p:cNvSpPr/>
              <p:nvPr/>
            </p:nvSpPr>
            <p:spPr>
              <a:xfrm>
                <a:off x="22306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31"/>
              <p:cNvSpPr/>
              <p:nvPr/>
            </p:nvSpPr>
            <p:spPr>
              <a:xfrm>
                <a:off x="2521067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31"/>
              <p:cNvSpPr/>
              <p:nvPr/>
            </p:nvSpPr>
            <p:spPr>
              <a:xfrm>
                <a:off x="282269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31"/>
              <p:cNvSpPr/>
              <p:nvPr/>
            </p:nvSpPr>
            <p:spPr>
              <a:xfrm>
                <a:off x="3115702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31"/>
              <p:cNvSpPr/>
              <p:nvPr/>
            </p:nvSpPr>
            <p:spPr>
              <a:xfrm>
                <a:off x="340491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31"/>
              <p:cNvSpPr/>
              <p:nvPr/>
            </p:nvSpPr>
            <p:spPr>
              <a:xfrm>
                <a:off x="369993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31"/>
              <p:cNvSpPr/>
              <p:nvPr/>
            </p:nvSpPr>
            <p:spPr>
              <a:xfrm>
                <a:off x="398970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31"/>
              <p:cNvSpPr/>
              <p:nvPr/>
            </p:nvSpPr>
            <p:spPr>
              <a:xfrm>
                <a:off x="427884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31"/>
              <p:cNvSpPr/>
              <p:nvPr/>
            </p:nvSpPr>
            <p:spPr>
              <a:xfrm>
                <a:off x="484480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31"/>
              <p:cNvSpPr/>
              <p:nvPr/>
            </p:nvSpPr>
            <p:spPr>
              <a:xfrm>
                <a:off x="5122806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31"/>
              <p:cNvSpPr/>
              <p:nvPr/>
            </p:nvSpPr>
            <p:spPr>
              <a:xfrm>
                <a:off x="54171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31"/>
              <p:cNvSpPr/>
              <p:nvPr/>
            </p:nvSpPr>
            <p:spPr>
              <a:xfrm>
                <a:off x="5706956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31"/>
              <p:cNvSpPr/>
              <p:nvPr/>
            </p:nvSpPr>
            <p:spPr>
              <a:xfrm>
                <a:off x="5996168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31"/>
              <p:cNvSpPr/>
              <p:nvPr/>
            </p:nvSpPr>
            <p:spPr>
              <a:xfrm>
                <a:off x="6285945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2" y="1"/>
                      <a:pt x="0" y="90"/>
                      <a:pt x="0" y="196"/>
                    </a:cubicBezTo>
                    <a:cubicBezTo>
                      <a:pt x="0" y="302"/>
                      <a:pt x="82" y="391"/>
                      <a:pt x="195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31"/>
              <p:cNvSpPr/>
              <p:nvPr/>
            </p:nvSpPr>
            <p:spPr>
              <a:xfrm>
                <a:off x="6575076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1" y="302"/>
                      <a:pt x="391" y="196"/>
                    </a:cubicBezTo>
                    <a:cubicBezTo>
                      <a:pt x="391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31"/>
              <p:cNvSpPr/>
              <p:nvPr/>
            </p:nvSpPr>
            <p:spPr>
              <a:xfrm>
                <a:off x="6859610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82" y="1"/>
                      <a:pt x="1" y="212"/>
                      <a:pt x="123" y="334"/>
                    </a:cubicBezTo>
                    <a:cubicBezTo>
                      <a:pt x="162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31"/>
              <p:cNvSpPr/>
              <p:nvPr/>
            </p:nvSpPr>
            <p:spPr>
              <a:xfrm>
                <a:off x="7153984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1" y="391"/>
                      <a:pt x="391" y="302"/>
                      <a:pt x="391" y="196"/>
                    </a:cubicBezTo>
                    <a:cubicBezTo>
                      <a:pt x="391" y="90"/>
                      <a:pt x="301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31"/>
              <p:cNvSpPr/>
              <p:nvPr/>
            </p:nvSpPr>
            <p:spPr>
              <a:xfrm>
                <a:off x="7443760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31"/>
              <p:cNvSpPr/>
              <p:nvPr/>
            </p:nvSpPr>
            <p:spPr>
              <a:xfrm>
                <a:off x="7732892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31"/>
              <p:cNvSpPr/>
              <p:nvPr/>
            </p:nvSpPr>
            <p:spPr>
              <a:xfrm>
                <a:off x="8022749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81" y="1"/>
                      <a:pt x="0" y="90"/>
                      <a:pt x="0" y="196"/>
                    </a:cubicBezTo>
                    <a:cubicBezTo>
                      <a:pt x="0" y="302"/>
                      <a:pt x="81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31"/>
              <p:cNvSpPr/>
              <p:nvPr/>
            </p:nvSpPr>
            <p:spPr>
              <a:xfrm>
                <a:off x="8311880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1" y="391"/>
                      <a:pt x="390" y="302"/>
                      <a:pt x="390" y="196"/>
                    </a:cubicBezTo>
                    <a:cubicBezTo>
                      <a:pt x="390" y="90"/>
                      <a:pt x="301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31"/>
              <p:cNvSpPr/>
              <p:nvPr/>
            </p:nvSpPr>
            <p:spPr>
              <a:xfrm>
                <a:off x="488287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31"/>
              <p:cNvSpPr/>
              <p:nvPr/>
            </p:nvSpPr>
            <p:spPr>
              <a:xfrm>
                <a:off x="457865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31"/>
              <p:cNvSpPr/>
              <p:nvPr/>
            </p:nvSpPr>
            <p:spPr>
              <a:xfrm>
                <a:off x="5170712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31"/>
              <p:cNvSpPr/>
              <p:nvPr/>
            </p:nvSpPr>
            <p:spPr>
              <a:xfrm>
                <a:off x="546766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31"/>
              <p:cNvSpPr/>
              <p:nvPr/>
            </p:nvSpPr>
            <p:spPr>
              <a:xfrm>
                <a:off x="5750911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31"/>
              <p:cNvSpPr/>
              <p:nvPr/>
            </p:nvSpPr>
            <p:spPr>
              <a:xfrm>
                <a:off x="6052543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31"/>
              <p:cNvSpPr/>
              <p:nvPr/>
            </p:nvSpPr>
            <p:spPr>
              <a:xfrm>
                <a:off x="6342964" y="315963"/>
                <a:ext cx="36776" cy="29085"/>
              </a:xfrm>
              <a:custGeom>
                <a:rect b="b" l="l" r="r" t="t"/>
                <a:pathLst>
                  <a:path extrusionOk="0" h="392" w="456">
                    <a:moveTo>
                      <a:pt x="261" y="0"/>
                    </a:moveTo>
                    <a:cubicBezTo>
                      <a:pt x="90" y="0"/>
                      <a:pt x="1" y="212"/>
                      <a:pt x="123" y="334"/>
                    </a:cubicBezTo>
                    <a:cubicBezTo>
                      <a:pt x="162" y="373"/>
                      <a:pt x="212" y="392"/>
                      <a:pt x="261" y="392"/>
                    </a:cubicBezTo>
                    <a:cubicBezTo>
                      <a:pt x="360" y="392"/>
                      <a:pt x="456" y="315"/>
                      <a:pt x="456" y="195"/>
                    </a:cubicBezTo>
                    <a:cubicBezTo>
                      <a:pt x="456" y="90"/>
                      <a:pt x="375" y="0"/>
                      <a:pt x="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31"/>
              <p:cNvSpPr/>
              <p:nvPr/>
            </p:nvSpPr>
            <p:spPr>
              <a:xfrm>
                <a:off x="6644597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31"/>
              <p:cNvSpPr/>
              <p:nvPr/>
            </p:nvSpPr>
            <p:spPr>
              <a:xfrm>
                <a:off x="6937599" y="315963"/>
                <a:ext cx="31615" cy="29011"/>
              </a:xfrm>
              <a:custGeom>
                <a:rect b="b" l="l" r="r" t="t"/>
                <a:pathLst>
                  <a:path extrusionOk="0" h="391" w="392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31"/>
              <p:cNvSpPr/>
              <p:nvPr/>
            </p:nvSpPr>
            <p:spPr>
              <a:xfrm>
                <a:off x="722681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89" y="0"/>
                      <a:pt x="0" y="90"/>
                      <a:pt x="0" y="195"/>
                    </a:cubicBezTo>
                    <a:cubicBezTo>
                      <a:pt x="0" y="301"/>
                      <a:pt x="89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31"/>
              <p:cNvSpPr/>
              <p:nvPr/>
            </p:nvSpPr>
            <p:spPr>
              <a:xfrm>
                <a:off x="7521830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31"/>
              <p:cNvSpPr/>
              <p:nvPr/>
            </p:nvSpPr>
            <p:spPr>
              <a:xfrm>
                <a:off x="7811606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31"/>
              <p:cNvSpPr/>
              <p:nvPr/>
            </p:nvSpPr>
            <p:spPr>
              <a:xfrm>
                <a:off x="8100738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90" y="0"/>
                      <a:pt x="1" y="90"/>
                      <a:pt x="1" y="195"/>
                    </a:cubicBezTo>
                    <a:cubicBezTo>
                      <a:pt x="1" y="301"/>
                      <a:pt x="90" y="390"/>
                      <a:pt x="196" y="390"/>
                    </a:cubicBezTo>
                    <a:cubicBezTo>
                      <a:pt x="301" y="390"/>
                      <a:pt x="391" y="301"/>
                      <a:pt x="391" y="195"/>
                    </a:cubicBezTo>
                    <a:cubicBezTo>
                      <a:pt x="391" y="90"/>
                      <a:pt x="301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31"/>
              <p:cNvSpPr/>
              <p:nvPr/>
            </p:nvSpPr>
            <p:spPr>
              <a:xfrm>
                <a:off x="8668407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82" y="1"/>
                      <a:pt x="1" y="90"/>
                      <a:pt x="1" y="196"/>
                    </a:cubicBezTo>
                    <a:cubicBezTo>
                      <a:pt x="1" y="302"/>
                      <a:pt x="82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31"/>
              <p:cNvSpPr/>
              <p:nvPr/>
            </p:nvSpPr>
            <p:spPr>
              <a:xfrm>
                <a:off x="8946409" y="109627"/>
                <a:ext cx="36776" cy="29160"/>
              </a:xfrm>
              <a:custGeom>
                <a:rect b="b" l="l" r="r" t="t"/>
                <a:pathLst>
                  <a:path extrusionOk="0" h="393" w="456">
                    <a:moveTo>
                      <a:pt x="261" y="1"/>
                    </a:moveTo>
                    <a:cubicBezTo>
                      <a:pt x="90" y="1"/>
                      <a:pt x="1" y="212"/>
                      <a:pt x="123" y="334"/>
                    </a:cubicBezTo>
                    <a:cubicBezTo>
                      <a:pt x="163" y="374"/>
                      <a:pt x="212" y="392"/>
                      <a:pt x="261" y="392"/>
                    </a:cubicBezTo>
                    <a:cubicBezTo>
                      <a:pt x="360" y="392"/>
                      <a:pt x="456" y="316"/>
                      <a:pt x="456" y="196"/>
                    </a:cubicBezTo>
                    <a:cubicBezTo>
                      <a:pt x="456" y="90"/>
                      <a:pt x="366" y="1"/>
                      <a:pt x="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31"/>
              <p:cNvSpPr/>
              <p:nvPr/>
            </p:nvSpPr>
            <p:spPr>
              <a:xfrm>
                <a:off x="9240782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10" y="391"/>
                      <a:pt x="391" y="302"/>
                      <a:pt x="391" y="196"/>
                    </a:cubicBezTo>
                    <a:cubicBezTo>
                      <a:pt x="391" y="90"/>
                      <a:pt x="310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31"/>
              <p:cNvSpPr/>
              <p:nvPr/>
            </p:nvSpPr>
            <p:spPr>
              <a:xfrm>
                <a:off x="9530559" y="109627"/>
                <a:ext cx="31615" cy="29085"/>
              </a:xfrm>
              <a:custGeom>
                <a:rect b="b" l="l" r="r" t="t"/>
                <a:pathLst>
                  <a:path extrusionOk="0" h="392" w="392">
                    <a:moveTo>
                      <a:pt x="196" y="1"/>
                    </a:moveTo>
                    <a:cubicBezTo>
                      <a:pt x="90" y="1"/>
                      <a:pt x="1" y="90"/>
                      <a:pt x="1" y="196"/>
                    </a:cubicBezTo>
                    <a:cubicBezTo>
                      <a:pt x="1" y="302"/>
                      <a:pt x="90" y="391"/>
                      <a:pt x="196" y="391"/>
                    </a:cubicBezTo>
                    <a:cubicBezTo>
                      <a:pt x="302" y="391"/>
                      <a:pt x="391" y="302"/>
                      <a:pt x="391" y="196"/>
                    </a:cubicBezTo>
                    <a:cubicBezTo>
                      <a:pt x="391" y="90"/>
                      <a:pt x="302" y="1"/>
                      <a:pt x="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31"/>
              <p:cNvSpPr/>
              <p:nvPr/>
            </p:nvSpPr>
            <p:spPr>
              <a:xfrm>
                <a:off x="9819771" y="109627"/>
                <a:ext cx="31534" cy="29085"/>
              </a:xfrm>
              <a:custGeom>
                <a:rect b="b" l="l" r="r" t="t"/>
                <a:pathLst>
                  <a:path extrusionOk="0" h="392" w="391">
                    <a:moveTo>
                      <a:pt x="195" y="1"/>
                    </a:moveTo>
                    <a:cubicBezTo>
                      <a:pt x="90" y="1"/>
                      <a:pt x="0" y="90"/>
                      <a:pt x="0" y="196"/>
                    </a:cubicBezTo>
                    <a:cubicBezTo>
                      <a:pt x="0" y="302"/>
                      <a:pt x="90" y="391"/>
                      <a:pt x="195" y="391"/>
                    </a:cubicBezTo>
                    <a:cubicBezTo>
                      <a:pt x="309" y="391"/>
                      <a:pt x="390" y="302"/>
                      <a:pt x="390" y="196"/>
                    </a:cubicBezTo>
                    <a:cubicBezTo>
                      <a:pt x="390" y="90"/>
                      <a:pt x="309" y="1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31"/>
              <p:cNvSpPr/>
              <p:nvPr/>
            </p:nvSpPr>
            <p:spPr>
              <a:xfrm>
                <a:off x="8706474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31"/>
              <p:cNvSpPr/>
              <p:nvPr/>
            </p:nvSpPr>
            <p:spPr>
              <a:xfrm>
                <a:off x="8402261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31"/>
              <p:cNvSpPr/>
              <p:nvPr/>
            </p:nvSpPr>
            <p:spPr>
              <a:xfrm>
                <a:off x="899431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1" y="390"/>
                      <a:pt x="390" y="301"/>
                      <a:pt x="390" y="195"/>
                    </a:cubicBezTo>
                    <a:cubicBezTo>
                      <a:pt x="390" y="90"/>
                      <a:pt x="301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31"/>
              <p:cNvSpPr/>
              <p:nvPr/>
            </p:nvSpPr>
            <p:spPr>
              <a:xfrm>
                <a:off x="9291269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6" y="0"/>
                    </a:moveTo>
                    <a:cubicBezTo>
                      <a:pt x="82" y="0"/>
                      <a:pt x="1" y="90"/>
                      <a:pt x="1" y="195"/>
                    </a:cubicBezTo>
                    <a:cubicBezTo>
                      <a:pt x="1" y="301"/>
                      <a:pt x="82" y="390"/>
                      <a:pt x="196" y="390"/>
                    </a:cubicBezTo>
                    <a:cubicBezTo>
                      <a:pt x="302" y="390"/>
                      <a:pt x="391" y="301"/>
                      <a:pt x="391" y="195"/>
                    </a:cubicBezTo>
                    <a:cubicBezTo>
                      <a:pt x="391" y="90"/>
                      <a:pt x="302" y="0"/>
                      <a:pt x="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31"/>
              <p:cNvSpPr/>
              <p:nvPr/>
            </p:nvSpPr>
            <p:spPr>
              <a:xfrm>
                <a:off x="9574513" y="315963"/>
                <a:ext cx="37502" cy="29085"/>
              </a:xfrm>
              <a:custGeom>
                <a:rect b="b" l="l" r="r" t="t"/>
                <a:pathLst>
                  <a:path extrusionOk="0" h="392" w="465">
                    <a:moveTo>
                      <a:pt x="269" y="0"/>
                    </a:moveTo>
                    <a:cubicBezTo>
                      <a:pt x="90" y="0"/>
                      <a:pt x="1" y="212"/>
                      <a:pt x="131" y="334"/>
                    </a:cubicBezTo>
                    <a:cubicBezTo>
                      <a:pt x="171" y="373"/>
                      <a:pt x="220" y="392"/>
                      <a:pt x="269" y="392"/>
                    </a:cubicBezTo>
                    <a:cubicBezTo>
                      <a:pt x="369" y="392"/>
                      <a:pt x="464" y="315"/>
                      <a:pt x="464" y="195"/>
                    </a:cubicBezTo>
                    <a:cubicBezTo>
                      <a:pt x="464" y="90"/>
                      <a:pt x="375" y="0"/>
                      <a:pt x="2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31"/>
              <p:cNvSpPr/>
              <p:nvPr/>
            </p:nvSpPr>
            <p:spPr>
              <a:xfrm>
                <a:off x="9876145" y="315963"/>
                <a:ext cx="31534" cy="29011"/>
              </a:xfrm>
              <a:custGeom>
                <a:rect b="b" l="l" r="r" t="t"/>
                <a:pathLst>
                  <a:path extrusionOk="0" h="391" w="391">
                    <a:moveTo>
                      <a:pt x="195" y="0"/>
                    </a:moveTo>
                    <a:cubicBezTo>
                      <a:pt x="90" y="0"/>
                      <a:pt x="0" y="90"/>
                      <a:pt x="0" y="195"/>
                    </a:cubicBezTo>
                    <a:cubicBezTo>
                      <a:pt x="0" y="301"/>
                      <a:pt x="90" y="390"/>
                      <a:pt x="195" y="390"/>
                    </a:cubicBezTo>
                    <a:cubicBezTo>
                      <a:pt x="309" y="390"/>
                      <a:pt x="390" y="301"/>
                      <a:pt x="390" y="195"/>
                    </a:cubicBezTo>
                    <a:cubicBezTo>
                      <a:pt x="390" y="90"/>
                      <a:pt x="309" y="0"/>
                      <a:pt x="1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22" name="Google Shape;5122;p31"/>
            <p:cNvGrpSpPr/>
            <p:nvPr/>
          </p:nvGrpSpPr>
          <p:grpSpPr>
            <a:xfrm>
              <a:off x="-1178671" y="120315"/>
              <a:ext cx="11501377" cy="214060"/>
              <a:chOff x="-1178671" y="858328"/>
              <a:chExt cx="11501377" cy="214060"/>
            </a:xfrm>
          </p:grpSpPr>
          <p:sp>
            <p:nvSpPr>
              <p:cNvPr id="5123" name="Google Shape;5123;p31"/>
              <p:cNvSpPr/>
              <p:nvPr/>
            </p:nvSpPr>
            <p:spPr>
              <a:xfrm>
                <a:off x="-1178671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31"/>
              <p:cNvSpPr/>
              <p:nvPr/>
            </p:nvSpPr>
            <p:spPr>
              <a:xfrm>
                <a:off x="2643227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31"/>
              <p:cNvSpPr/>
              <p:nvPr/>
            </p:nvSpPr>
            <p:spPr>
              <a:xfrm>
                <a:off x="6466829" y="858328"/>
                <a:ext cx="3855877" cy="214060"/>
              </a:xfrm>
              <a:custGeom>
                <a:rect b="b" l="l" r="r" t="t"/>
                <a:pathLst>
                  <a:path extrusionOk="0" h="2885" w="47810">
                    <a:moveTo>
                      <a:pt x="1774" y="0"/>
                    </a:moveTo>
                    <a:cubicBezTo>
                      <a:pt x="1442" y="0"/>
                      <a:pt x="1120" y="100"/>
                      <a:pt x="879" y="240"/>
                    </a:cubicBezTo>
                    <a:cubicBezTo>
                      <a:pt x="513" y="476"/>
                      <a:pt x="204" y="801"/>
                      <a:pt x="1" y="1183"/>
                    </a:cubicBezTo>
                    <a:lnTo>
                      <a:pt x="1" y="1590"/>
                    </a:lnTo>
                    <a:cubicBezTo>
                      <a:pt x="244" y="1151"/>
                      <a:pt x="505" y="695"/>
                      <a:pt x="984" y="419"/>
                    </a:cubicBezTo>
                    <a:cubicBezTo>
                      <a:pt x="1200" y="296"/>
                      <a:pt x="1488" y="206"/>
                      <a:pt x="1784" y="206"/>
                    </a:cubicBezTo>
                    <a:cubicBezTo>
                      <a:pt x="1978" y="206"/>
                      <a:pt x="2175" y="245"/>
                      <a:pt x="2358" y="338"/>
                    </a:cubicBezTo>
                    <a:cubicBezTo>
                      <a:pt x="2773" y="557"/>
                      <a:pt x="2870" y="1143"/>
                      <a:pt x="2700" y="1549"/>
                    </a:cubicBezTo>
                    <a:cubicBezTo>
                      <a:pt x="2651" y="1673"/>
                      <a:pt x="2510" y="1925"/>
                      <a:pt x="2235" y="1925"/>
                    </a:cubicBezTo>
                    <a:cubicBezTo>
                      <a:pt x="2186" y="1925"/>
                      <a:pt x="2132" y="1917"/>
                      <a:pt x="2074" y="1899"/>
                    </a:cubicBezTo>
                    <a:cubicBezTo>
                      <a:pt x="1944" y="1874"/>
                      <a:pt x="1854" y="1744"/>
                      <a:pt x="1887" y="1606"/>
                    </a:cubicBezTo>
                    <a:cubicBezTo>
                      <a:pt x="1901" y="1518"/>
                      <a:pt x="1983" y="1449"/>
                      <a:pt x="2077" y="1449"/>
                    </a:cubicBezTo>
                    <a:cubicBezTo>
                      <a:pt x="2086" y="1449"/>
                      <a:pt x="2096" y="1450"/>
                      <a:pt x="2106" y="1451"/>
                    </a:cubicBezTo>
                    <a:cubicBezTo>
                      <a:pt x="2252" y="1468"/>
                      <a:pt x="2261" y="1573"/>
                      <a:pt x="2261" y="1606"/>
                    </a:cubicBezTo>
                    <a:cubicBezTo>
                      <a:pt x="2252" y="1647"/>
                      <a:pt x="2285" y="1687"/>
                      <a:pt x="2326" y="1703"/>
                    </a:cubicBezTo>
                    <a:cubicBezTo>
                      <a:pt x="2338" y="1708"/>
                      <a:pt x="2350" y="1710"/>
                      <a:pt x="2362" y="1710"/>
                    </a:cubicBezTo>
                    <a:cubicBezTo>
                      <a:pt x="2395" y="1710"/>
                      <a:pt x="2423" y="1693"/>
                      <a:pt x="2448" y="1663"/>
                    </a:cubicBezTo>
                    <a:cubicBezTo>
                      <a:pt x="2553" y="1500"/>
                      <a:pt x="2553" y="1281"/>
                      <a:pt x="2448" y="1118"/>
                    </a:cubicBezTo>
                    <a:cubicBezTo>
                      <a:pt x="2344" y="976"/>
                      <a:pt x="2178" y="900"/>
                      <a:pt x="1967" y="900"/>
                    </a:cubicBezTo>
                    <a:cubicBezTo>
                      <a:pt x="1913" y="900"/>
                      <a:pt x="1857" y="905"/>
                      <a:pt x="1797" y="915"/>
                    </a:cubicBezTo>
                    <a:cubicBezTo>
                      <a:pt x="1383" y="980"/>
                      <a:pt x="1057" y="1435"/>
                      <a:pt x="1074" y="1923"/>
                    </a:cubicBezTo>
                    <a:cubicBezTo>
                      <a:pt x="1098" y="2443"/>
                      <a:pt x="1480" y="2785"/>
                      <a:pt x="2106" y="2833"/>
                    </a:cubicBezTo>
                    <a:cubicBezTo>
                      <a:pt x="2139" y="2835"/>
                      <a:pt x="2172" y="2836"/>
                      <a:pt x="2203" y="2836"/>
                    </a:cubicBezTo>
                    <a:cubicBezTo>
                      <a:pt x="2976" y="2836"/>
                      <a:pt x="3282" y="2272"/>
                      <a:pt x="3610" y="1671"/>
                    </a:cubicBezTo>
                    <a:cubicBezTo>
                      <a:pt x="3862" y="1208"/>
                      <a:pt x="4122" y="720"/>
                      <a:pt x="4626" y="427"/>
                    </a:cubicBezTo>
                    <a:cubicBezTo>
                      <a:pt x="4835" y="306"/>
                      <a:pt x="5119" y="219"/>
                      <a:pt x="5412" y="219"/>
                    </a:cubicBezTo>
                    <a:cubicBezTo>
                      <a:pt x="5610" y="219"/>
                      <a:pt x="5813" y="259"/>
                      <a:pt x="6000" y="354"/>
                    </a:cubicBezTo>
                    <a:cubicBezTo>
                      <a:pt x="6415" y="565"/>
                      <a:pt x="6512" y="1151"/>
                      <a:pt x="6342" y="1565"/>
                    </a:cubicBezTo>
                    <a:cubicBezTo>
                      <a:pt x="6286" y="1689"/>
                      <a:pt x="6150" y="1942"/>
                      <a:pt x="5877" y="1942"/>
                    </a:cubicBezTo>
                    <a:cubicBezTo>
                      <a:pt x="5827" y="1942"/>
                      <a:pt x="5774" y="1933"/>
                      <a:pt x="5716" y="1915"/>
                    </a:cubicBezTo>
                    <a:cubicBezTo>
                      <a:pt x="5585" y="1882"/>
                      <a:pt x="5496" y="1752"/>
                      <a:pt x="5529" y="1614"/>
                    </a:cubicBezTo>
                    <a:cubicBezTo>
                      <a:pt x="5543" y="1526"/>
                      <a:pt x="5625" y="1457"/>
                      <a:pt x="5712" y="1457"/>
                    </a:cubicBezTo>
                    <a:cubicBezTo>
                      <a:pt x="5722" y="1457"/>
                      <a:pt x="5731" y="1458"/>
                      <a:pt x="5740" y="1460"/>
                    </a:cubicBezTo>
                    <a:cubicBezTo>
                      <a:pt x="5894" y="1476"/>
                      <a:pt x="5903" y="1582"/>
                      <a:pt x="5894" y="1614"/>
                    </a:cubicBezTo>
                    <a:cubicBezTo>
                      <a:pt x="5894" y="1680"/>
                      <a:pt x="5948" y="1724"/>
                      <a:pt x="6002" y="1724"/>
                    </a:cubicBezTo>
                    <a:cubicBezTo>
                      <a:pt x="6035" y="1724"/>
                      <a:pt x="6068" y="1708"/>
                      <a:pt x="6090" y="1671"/>
                    </a:cubicBezTo>
                    <a:cubicBezTo>
                      <a:pt x="6195" y="1508"/>
                      <a:pt x="6195" y="1289"/>
                      <a:pt x="6090" y="1126"/>
                    </a:cubicBezTo>
                    <a:cubicBezTo>
                      <a:pt x="5993" y="985"/>
                      <a:pt x="5827" y="905"/>
                      <a:pt x="5621" y="905"/>
                    </a:cubicBezTo>
                    <a:cubicBezTo>
                      <a:pt x="5566" y="905"/>
                      <a:pt x="5508" y="911"/>
                      <a:pt x="5447" y="923"/>
                    </a:cubicBezTo>
                    <a:cubicBezTo>
                      <a:pt x="5025" y="988"/>
                      <a:pt x="4699" y="1443"/>
                      <a:pt x="4724" y="1931"/>
                    </a:cubicBezTo>
                    <a:cubicBezTo>
                      <a:pt x="4740" y="2451"/>
                      <a:pt x="5130" y="2793"/>
                      <a:pt x="5756" y="2842"/>
                    </a:cubicBezTo>
                    <a:cubicBezTo>
                      <a:pt x="5789" y="2843"/>
                      <a:pt x="5820" y="2844"/>
                      <a:pt x="5851" y="2844"/>
                    </a:cubicBezTo>
                    <a:cubicBezTo>
                      <a:pt x="6618" y="2844"/>
                      <a:pt x="6924" y="2273"/>
                      <a:pt x="7252" y="1679"/>
                    </a:cubicBezTo>
                    <a:cubicBezTo>
                      <a:pt x="7504" y="1216"/>
                      <a:pt x="7764" y="728"/>
                      <a:pt x="8268" y="435"/>
                    </a:cubicBezTo>
                    <a:cubicBezTo>
                      <a:pt x="8484" y="312"/>
                      <a:pt x="8772" y="222"/>
                      <a:pt x="9068" y="222"/>
                    </a:cubicBezTo>
                    <a:cubicBezTo>
                      <a:pt x="9262" y="222"/>
                      <a:pt x="9459" y="261"/>
                      <a:pt x="9642" y="354"/>
                    </a:cubicBezTo>
                    <a:cubicBezTo>
                      <a:pt x="10057" y="573"/>
                      <a:pt x="10154" y="1159"/>
                      <a:pt x="9984" y="1565"/>
                    </a:cubicBezTo>
                    <a:cubicBezTo>
                      <a:pt x="9935" y="1690"/>
                      <a:pt x="9793" y="1949"/>
                      <a:pt x="9516" y="1949"/>
                    </a:cubicBezTo>
                    <a:cubicBezTo>
                      <a:pt x="9468" y="1949"/>
                      <a:pt x="9415" y="1941"/>
                      <a:pt x="9358" y="1923"/>
                    </a:cubicBezTo>
                    <a:cubicBezTo>
                      <a:pt x="9227" y="1890"/>
                      <a:pt x="9146" y="1760"/>
                      <a:pt x="9171" y="1622"/>
                    </a:cubicBezTo>
                    <a:cubicBezTo>
                      <a:pt x="9185" y="1534"/>
                      <a:pt x="9267" y="1465"/>
                      <a:pt x="9361" y="1465"/>
                    </a:cubicBezTo>
                    <a:cubicBezTo>
                      <a:pt x="9370" y="1465"/>
                      <a:pt x="9380" y="1466"/>
                      <a:pt x="9390" y="1468"/>
                    </a:cubicBezTo>
                    <a:cubicBezTo>
                      <a:pt x="9536" y="1484"/>
                      <a:pt x="9545" y="1590"/>
                      <a:pt x="9545" y="1622"/>
                    </a:cubicBezTo>
                    <a:cubicBezTo>
                      <a:pt x="9539" y="1688"/>
                      <a:pt x="9591" y="1728"/>
                      <a:pt x="9644" y="1728"/>
                    </a:cubicBezTo>
                    <a:cubicBezTo>
                      <a:pt x="9677" y="1728"/>
                      <a:pt x="9710" y="1713"/>
                      <a:pt x="9732" y="1679"/>
                    </a:cubicBezTo>
                    <a:cubicBezTo>
                      <a:pt x="9837" y="1508"/>
                      <a:pt x="9837" y="1297"/>
                      <a:pt x="9732" y="1126"/>
                    </a:cubicBezTo>
                    <a:cubicBezTo>
                      <a:pt x="9633" y="989"/>
                      <a:pt x="9461" y="909"/>
                      <a:pt x="9248" y="909"/>
                    </a:cubicBezTo>
                    <a:cubicBezTo>
                      <a:pt x="9197" y="909"/>
                      <a:pt x="9144" y="914"/>
                      <a:pt x="9089" y="923"/>
                    </a:cubicBezTo>
                    <a:cubicBezTo>
                      <a:pt x="8667" y="996"/>
                      <a:pt x="8341" y="1451"/>
                      <a:pt x="8366" y="1939"/>
                    </a:cubicBezTo>
                    <a:cubicBezTo>
                      <a:pt x="8390" y="2460"/>
                      <a:pt x="8772" y="2793"/>
                      <a:pt x="9398" y="2850"/>
                    </a:cubicBezTo>
                    <a:cubicBezTo>
                      <a:pt x="9426" y="2851"/>
                      <a:pt x="9453" y="2852"/>
                      <a:pt x="9479" y="2852"/>
                    </a:cubicBezTo>
                    <a:cubicBezTo>
                      <a:pt x="10257" y="2852"/>
                      <a:pt x="10572" y="2285"/>
                      <a:pt x="10894" y="1687"/>
                    </a:cubicBezTo>
                    <a:cubicBezTo>
                      <a:pt x="11146" y="1216"/>
                      <a:pt x="11406" y="736"/>
                      <a:pt x="11910" y="443"/>
                    </a:cubicBezTo>
                    <a:cubicBezTo>
                      <a:pt x="12126" y="321"/>
                      <a:pt x="12417" y="230"/>
                      <a:pt x="12714" y="230"/>
                    </a:cubicBezTo>
                    <a:cubicBezTo>
                      <a:pt x="12908" y="230"/>
                      <a:pt x="13104" y="269"/>
                      <a:pt x="13284" y="362"/>
                    </a:cubicBezTo>
                    <a:cubicBezTo>
                      <a:pt x="13699" y="582"/>
                      <a:pt x="13796" y="1167"/>
                      <a:pt x="13626" y="1573"/>
                    </a:cubicBezTo>
                    <a:cubicBezTo>
                      <a:pt x="13577" y="1697"/>
                      <a:pt x="13442" y="1950"/>
                      <a:pt x="13169" y="1950"/>
                    </a:cubicBezTo>
                    <a:cubicBezTo>
                      <a:pt x="13120" y="1950"/>
                      <a:pt x="13066" y="1942"/>
                      <a:pt x="13008" y="1923"/>
                    </a:cubicBezTo>
                    <a:cubicBezTo>
                      <a:pt x="12869" y="1899"/>
                      <a:pt x="12788" y="1769"/>
                      <a:pt x="12821" y="1630"/>
                    </a:cubicBezTo>
                    <a:cubicBezTo>
                      <a:pt x="12835" y="1542"/>
                      <a:pt x="12910" y="1474"/>
                      <a:pt x="13003" y="1474"/>
                    </a:cubicBezTo>
                    <a:cubicBezTo>
                      <a:pt x="13012" y="1474"/>
                      <a:pt x="13022" y="1474"/>
                      <a:pt x="13032" y="1476"/>
                    </a:cubicBezTo>
                    <a:cubicBezTo>
                      <a:pt x="13178" y="1492"/>
                      <a:pt x="13187" y="1598"/>
                      <a:pt x="13187" y="1630"/>
                    </a:cubicBezTo>
                    <a:cubicBezTo>
                      <a:pt x="13181" y="1696"/>
                      <a:pt x="13236" y="1736"/>
                      <a:pt x="13290" y="1736"/>
                    </a:cubicBezTo>
                    <a:cubicBezTo>
                      <a:pt x="13322" y="1736"/>
                      <a:pt x="13355" y="1721"/>
                      <a:pt x="13374" y="1687"/>
                    </a:cubicBezTo>
                    <a:cubicBezTo>
                      <a:pt x="13479" y="1516"/>
                      <a:pt x="13479" y="1305"/>
                      <a:pt x="13374" y="1134"/>
                    </a:cubicBezTo>
                    <a:cubicBezTo>
                      <a:pt x="13276" y="992"/>
                      <a:pt x="13107" y="916"/>
                      <a:pt x="12898" y="916"/>
                    </a:cubicBezTo>
                    <a:cubicBezTo>
                      <a:pt x="12845" y="916"/>
                      <a:pt x="12789" y="921"/>
                      <a:pt x="12731" y="931"/>
                    </a:cubicBezTo>
                    <a:cubicBezTo>
                      <a:pt x="12317" y="1004"/>
                      <a:pt x="11991" y="1451"/>
                      <a:pt x="12008" y="1939"/>
                    </a:cubicBezTo>
                    <a:cubicBezTo>
                      <a:pt x="12032" y="2460"/>
                      <a:pt x="12414" y="2801"/>
                      <a:pt x="13040" y="2858"/>
                    </a:cubicBezTo>
                    <a:cubicBezTo>
                      <a:pt x="13068" y="2859"/>
                      <a:pt x="13095" y="2860"/>
                      <a:pt x="13122" y="2860"/>
                    </a:cubicBezTo>
                    <a:cubicBezTo>
                      <a:pt x="13907" y="2860"/>
                      <a:pt x="14214" y="2293"/>
                      <a:pt x="14536" y="1695"/>
                    </a:cubicBezTo>
                    <a:cubicBezTo>
                      <a:pt x="14796" y="1224"/>
                      <a:pt x="15056" y="744"/>
                      <a:pt x="15552" y="452"/>
                    </a:cubicBezTo>
                    <a:cubicBezTo>
                      <a:pt x="15768" y="329"/>
                      <a:pt x="16059" y="238"/>
                      <a:pt x="16356" y="238"/>
                    </a:cubicBezTo>
                    <a:cubicBezTo>
                      <a:pt x="16550" y="238"/>
                      <a:pt x="16746" y="277"/>
                      <a:pt x="16926" y="370"/>
                    </a:cubicBezTo>
                    <a:cubicBezTo>
                      <a:pt x="17349" y="582"/>
                      <a:pt x="17438" y="1167"/>
                      <a:pt x="17276" y="1582"/>
                    </a:cubicBezTo>
                    <a:cubicBezTo>
                      <a:pt x="17221" y="1706"/>
                      <a:pt x="17084" y="1958"/>
                      <a:pt x="16811" y="1958"/>
                    </a:cubicBezTo>
                    <a:cubicBezTo>
                      <a:pt x="16762" y="1958"/>
                      <a:pt x="16708" y="1950"/>
                      <a:pt x="16650" y="1931"/>
                    </a:cubicBezTo>
                    <a:cubicBezTo>
                      <a:pt x="16511" y="1907"/>
                      <a:pt x="16430" y="1769"/>
                      <a:pt x="16463" y="1638"/>
                    </a:cubicBezTo>
                    <a:cubicBezTo>
                      <a:pt x="16478" y="1539"/>
                      <a:pt x="16566" y="1475"/>
                      <a:pt x="16658" y="1475"/>
                    </a:cubicBezTo>
                    <a:cubicBezTo>
                      <a:pt x="16663" y="1475"/>
                      <a:pt x="16669" y="1475"/>
                      <a:pt x="16674" y="1476"/>
                    </a:cubicBezTo>
                    <a:cubicBezTo>
                      <a:pt x="16820" y="1500"/>
                      <a:pt x="16829" y="1606"/>
                      <a:pt x="16829" y="1630"/>
                    </a:cubicBezTo>
                    <a:cubicBezTo>
                      <a:pt x="16823" y="1702"/>
                      <a:pt x="16879" y="1744"/>
                      <a:pt x="16933" y="1744"/>
                    </a:cubicBezTo>
                    <a:cubicBezTo>
                      <a:pt x="16965" y="1744"/>
                      <a:pt x="16997" y="1729"/>
                      <a:pt x="17015" y="1695"/>
                    </a:cubicBezTo>
                    <a:cubicBezTo>
                      <a:pt x="17129" y="1525"/>
                      <a:pt x="17129" y="1313"/>
                      <a:pt x="17015" y="1143"/>
                    </a:cubicBezTo>
                    <a:cubicBezTo>
                      <a:pt x="16918" y="1000"/>
                      <a:pt x="16754" y="925"/>
                      <a:pt x="16543" y="925"/>
                    </a:cubicBezTo>
                    <a:cubicBezTo>
                      <a:pt x="16489" y="925"/>
                      <a:pt x="16433" y="929"/>
                      <a:pt x="16373" y="939"/>
                    </a:cubicBezTo>
                    <a:cubicBezTo>
                      <a:pt x="15959" y="1012"/>
                      <a:pt x="15633" y="1460"/>
                      <a:pt x="15650" y="1947"/>
                    </a:cubicBezTo>
                    <a:cubicBezTo>
                      <a:pt x="15674" y="2468"/>
                      <a:pt x="16056" y="2809"/>
                      <a:pt x="16682" y="2866"/>
                    </a:cubicBezTo>
                    <a:cubicBezTo>
                      <a:pt x="16710" y="2867"/>
                      <a:pt x="16737" y="2868"/>
                      <a:pt x="16764" y="2868"/>
                    </a:cubicBezTo>
                    <a:cubicBezTo>
                      <a:pt x="17549" y="2868"/>
                      <a:pt x="17856" y="2301"/>
                      <a:pt x="18186" y="1695"/>
                    </a:cubicBezTo>
                    <a:cubicBezTo>
                      <a:pt x="18438" y="1232"/>
                      <a:pt x="18698" y="752"/>
                      <a:pt x="19202" y="460"/>
                    </a:cubicBezTo>
                    <a:cubicBezTo>
                      <a:pt x="19414" y="337"/>
                      <a:pt x="19702" y="247"/>
                      <a:pt x="20000" y="247"/>
                    </a:cubicBezTo>
                    <a:cubicBezTo>
                      <a:pt x="20195" y="247"/>
                      <a:pt x="20393" y="285"/>
                      <a:pt x="20576" y="378"/>
                    </a:cubicBezTo>
                    <a:cubicBezTo>
                      <a:pt x="20991" y="590"/>
                      <a:pt x="21080" y="1175"/>
                      <a:pt x="20918" y="1590"/>
                    </a:cubicBezTo>
                    <a:cubicBezTo>
                      <a:pt x="20863" y="1714"/>
                      <a:pt x="20726" y="1966"/>
                      <a:pt x="20453" y="1966"/>
                    </a:cubicBezTo>
                    <a:cubicBezTo>
                      <a:pt x="20404" y="1966"/>
                      <a:pt x="20350" y="1958"/>
                      <a:pt x="20292" y="1939"/>
                    </a:cubicBezTo>
                    <a:cubicBezTo>
                      <a:pt x="20162" y="1915"/>
                      <a:pt x="20072" y="1777"/>
                      <a:pt x="20105" y="1647"/>
                    </a:cubicBezTo>
                    <a:cubicBezTo>
                      <a:pt x="20120" y="1547"/>
                      <a:pt x="20208" y="1483"/>
                      <a:pt x="20300" y="1483"/>
                    </a:cubicBezTo>
                    <a:cubicBezTo>
                      <a:pt x="20305" y="1483"/>
                      <a:pt x="20311" y="1484"/>
                      <a:pt x="20316" y="1484"/>
                    </a:cubicBezTo>
                    <a:cubicBezTo>
                      <a:pt x="20471" y="1508"/>
                      <a:pt x="20479" y="1614"/>
                      <a:pt x="20471" y="1638"/>
                    </a:cubicBezTo>
                    <a:cubicBezTo>
                      <a:pt x="20471" y="1710"/>
                      <a:pt x="20525" y="1752"/>
                      <a:pt x="20579" y="1752"/>
                    </a:cubicBezTo>
                    <a:cubicBezTo>
                      <a:pt x="20612" y="1752"/>
                      <a:pt x="20644" y="1737"/>
                      <a:pt x="20666" y="1703"/>
                    </a:cubicBezTo>
                    <a:cubicBezTo>
                      <a:pt x="20771" y="1533"/>
                      <a:pt x="20771" y="1321"/>
                      <a:pt x="20666" y="1151"/>
                    </a:cubicBezTo>
                    <a:cubicBezTo>
                      <a:pt x="20568" y="1008"/>
                      <a:pt x="20399" y="933"/>
                      <a:pt x="20190" y="933"/>
                    </a:cubicBezTo>
                    <a:cubicBezTo>
                      <a:pt x="20137" y="933"/>
                      <a:pt x="20081" y="938"/>
                      <a:pt x="20023" y="947"/>
                    </a:cubicBezTo>
                    <a:cubicBezTo>
                      <a:pt x="19601" y="1021"/>
                      <a:pt x="19275" y="1468"/>
                      <a:pt x="19300" y="1955"/>
                    </a:cubicBezTo>
                    <a:cubicBezTo>
                      <a:pt x="19316" y="2476"/>
                      <a:pt x="19706" y="2817"/>
                      <a:pt x="20332" y="2874"/>
                    </a:cubicBezTo>
                    <a:cubicBezTo>
                      <a:pt x="20360" y="2875"/>
                      <a:pt x="20387" y="2876"/>
                      <a:pt x="20413" y="2876"/>
                    </a:cubicBezTo>
                    <a:cubicBezTo>
                      <a:pt x="21191" y="2876"/>
                      <a:pt x="21498" y="2309"/>
                      <a:pt x="21828" y="1703"/>
                    </a:cubicBezTo>
                    <a:cubicBezTo>
                      <a:pt x="22080" y="1240"/>
                      <a:pt x="22340" y="760"/>
                      <a:pt x="22844" y="460"/>
                    </a:cubicBezTo>
                    <a:cubicBezTo>
                      <a:pt x="23053" y="338"/>
                      <a:pt x="23337" y="252"/>
                      <a:pt x="23630" y="252"/>
                    </a:cubicBezTo>
                    <a:cubicBezTo>
                      <a:pt x="23829" y="252"/>
                      <a:pt x="24031" y="291"/>
                      <a:pt x="24218" y="387"/>
                    </a:cubicBezTo>
                    <a:cubicBezTo>
                      <a:pt x="24633" y="598"/>
                      <a:pt x="24722" y="1183"/>
                      <a:pt x="24560" y="1598"/>
                    </a:cubicBezTo>
                    <a:cubicBezTo>
                      <a:pt x="24511" y="1722"/>
                      <a:pt x="24370" y="1974"/>
                      <a:pt x="24095" y="1974"/>
                    </a:cubicBezTo>
                    <a:cubicBezTo>
                      <a:pt x="24046" y="1974"/>
                      <a:pt x="23992" y="1966"/>
                      <a:pt x="23934" y="1947"/>
                    </a:cubicBezTo>
                    <a:cubicBezTo>
                      <a:pt x="23804" y="1923"/>
                      <a:pt x="23722" y="1785"/>
                      <a:pt x="23747" y="1655"/>
                    </a:cubicBezTo>
                    <a:cubicBezTo>
                      <a:pt x="23761" y="1559"/>
                      <a:pt x="23843" y="1490"/>
                      <a:pt x="23937" y="1490"/>
                    </a:cubicBezTo>
                    <a:cubicBezTo>
                      <a:pt x="23946" y="1490"/>
                      <a:pt x="23956" y="1491"/>
                      <a:pt x="23966" y="1492"/>
                    </a:cubicBezTo>
                    <a:cubicBezTo>
                      <a:pt x="24112" y="1516"/>
                      <a:pt x="24121" y="1622"/>
                      <a:pt x="24121" y="1647"/>
                    </a:cubicBezTo>
                    <a:cubicBezTo>
                      <a:pt x="24112" y="1695"/>
                      <a:pt x="24145" y="1736"/>
                      <a:pt x="24186" y="1752"/>
                    </a:cubicBezTo>
                    <a:cubicBezTo>
                      <a:pt x="24194" y="1754"/>
                      <a:pt x="24202" y="1754"/>
                      <a:pt x="24210" y="1754"/>
                    </a:cubicBezTo>
                    <a:cubicBezTo>
                      <a:pt x="24250" y="1754"/>
                      <a:pt x="24287" y="1737"/>
                      <a:pt x="24308" y="1703"/>
                    </a:cubicBezTo>
                    <a:cubicBezTo>
                      <a:pt x="24413" y="1541"/>
                      <a:pt x="24413" y="1321"/>
                      <a:pt x="24308" y="1159"/>
                    </a:cubicBezTo>
                    <a:cubicBezTo>
                      <a:pt x="24210" y="1016"/>
                      <a:pt x="24041" y="941"/>
                      <a:pt x="23832" y="941"/>
                    </a:cubicBezTo>
                    <a:cubicBezTo>
                      <a:pt x="23779" y="941"/>
                      <a:pt x="23723" y="946"/>
                      <a:pt x="23665" y="956"/>
                    </a:cubicBezTo>
                    <a:cubicBezTo>
                      <a:pt x="23243" y="1021"/>
                      <a:pt x="22917" y="1476"/>
                      <a:pt x="22942" y="1964"/>
                    </a:cubicBezTo>
                    <a:cubicBezTo>
                      <a:pt x="22958" y="2484"/>
                      <a:pt x="23348" y="2817"/>
                      <a:pt x="23974" y="2874"/>
                    </a:cubicBezTo>
                    <a:cubicBezTo>
                      <a:pt x="24002" y="2875"/>
                      <a:pt x="24029" y="2876"/>
                      <a:pt x="24055" y="2876"/>
                    </a:cubicBezTo>
                    <a:cubicBezTo>
                      <a:pt x="24833" y="2876"/>
                      <a:pt x="25140" y="2309"/>
                      <a:pt x="25470" y="1712"/>
                    </a:cubicBezTo>
                    <a:cubicBezTo>
                      <a:pt x="25722" y="1248"/>
                      <a:pt x="25982" y="760"/>
                      <a:pt x="26486" y="468"/>
                    </a:cubicBezTo>
                    <a:cubicBezTo>
                      <a:pt x="26703" y="345"/>
                      <a:pt x="26993" y="255"/>
                      <a:pt x="27290" y="255"/>
                    </a:cubicBezTo>
                    <a:cubicBezTo>
                      <a:pt x="27484" y="255"/>
                      <a:pt x="27680" y="293"/>
                      <a:pt x="27860" y="387"/>
                    </a:cubicBezTo>
                    <a:cubicBezTo>
                      <a:pt x="28275" y="606"/>
                      <a:pt x="28372" y="1191"/>
                      <a:pt x="28202" y="1598"/>
                    </a:cubicBezTo>
                    <a:cubicBezTo>
                      <a:pt x="28153" y="1722"/>
                      <a:pt x="28017" y="1982"/>
                      <a:pt x="27742" y="1982"/>
                    </a:cubicBezTo>
                    <a:cubicBezTo>
                      <a:pt x="27694" y="1982"/>
                      <a:pt x="27641" y="1974"/>
                      <a:pt x="27584" y="1955"/>
                    </a:cubicBezTo>
                    <a:cubicBezTo>
                      <a:pt x="27446" y="1923"/>
                      <a:pt x="27364" y="1793"/>
                      <a:pt x="27397" y="1655"/>
                    </a:cubicBezTo>
                    <a:cubicBezTo>
                      <a:pt x="27412" y="1566"/>
                      <a:pt x="27486" y="1498"/>
                      <a:pt x="27579" y="1498"/>
                    </a:cubicBezTo>
                    <a:cubicBezTo>
                      <a:pt x="27588" y="1498"/>
                      <a:pt x="27598" y="1499"/>
                      <a:pt x="27608" y="1500"/>
                    </a:cubicBezTo>
                    <a:cubicBezTo>
                      <a:pt x="27754" y="1516"/>
                      <a:pt x="27763" y="1622"/>
                      <a:pt x="27763" y="1655"/>
                    </a:cubicBezTo>
                    <a:cubicBezTo>
                      <a:pt x="27763" y="1695"/>
                      <a:pt x="27787" y="1744"/>
                      <a:pt x="27836" y="1752"/>
                    </a:cubicBezTo>
                    <a:cubicBezTo>
                      <a:pt x="27846" y="1756"/>
                      <a:pt x="27857" y="1758"/>
                      <a:pt x="27868" y="1758"/>
                    </a:cubicBezTo>
                    <a:cubicBezTo>
                      <a:pt x="27900" y="1758"/>
                      <a:pt x="27932" y="1742"/>
                      <a:pt x="27950" y="1712"/>
                    </a:cubicBezTo>
                    <a:cubicBezTo>
                      <a:pt x="28055" y="1541"/>
                      <a:pt x="28055" y="1330"/>
                      <a:pt x="27950" y="1159"/>
                    </a:cubicBezTo>
                    <a:cubicBezTo>
                      <a:pt x="27852" y="1016"/>
                      <a:pt x="27683" y="941"/>
                      <a:pt x="27474" y="941"/>
                    </a:cubicBezTo>
                    <a:cubicBezTo>
                      <a:pt x="27421" y="941"/>
                      <a:pt x="27365" y="946"/>
                      <a:pt x="27307" y="956"/>
                    </a:cubicBezTo>
                    <a:cubicBezTo>
                      <a:pt x="26893" y="1029"/>
                      <a:pt x="26568" y="1476"/>
                      <a:pt x="26584" y="1964"/>
                    </a:cubicBezTo>
                    <a:cubicBezTo>
                      <a:pt x="26608" y="2484"/>
                      <a:pt x="26990" y="2825"/>
                      <a:pt x="27616" y="2882"/>
                    </a:cubicBezTo>
                    <a:cubicBezTo>
                      <a:pt x="27644" y="2884"/>
                      <a:pt x="27671" y="2884"/>
                      <a:pt x="27698" y="2884"/>
                    </a:cubicBezTo>
                    <a:cubicBezTo>
                      <a:pt x="28483" y="2884"/>
                      <a:pt x="28790" y="2317"/>
                      <a:pt x="29112" y="1712"/>
                    </a:cubicBezTo>
                    <a:cubicBezTo>
                      <a:pt x="29364" y="1248"/>
                      <a:pt x="29632" y="769"/>
                      <a:pt x="30128" y="468"/>
                    </a:cubicBezTo>
                    <a:cubicBezTo>
                      <a:pt x="30342" y="347"/>
                      <a:pt x="30627" y="260"/>
                      <a:pt x="30920" y="260"/>
                    </a:cubicBezTo>
                    <a:cubicBezTo>
                      <a:pt x="31118" y="260"/>
                      <a:pt x="31319" y="300"/>
                      <a:pt x="31502" y="395"/>
                    </a:cubicBezTo>
                    <a:cubicBezTo>
                      <a:pt x="31917" y="606"/>
                      <a:pt x="32014" y="1191"/>
                      <a:pt x="31852" y="1606"/>
                    </a:cubicBezTo>
                    <a:cubicBezTo>
                      <a:pt x="31797" y="1730"/>
                      <a:pt x="31660" y="1982"/>
                      <a:pt x="31387" y="1982"/>
                    </a:cubicBezTo>
                    <a:cubicBezTo>
                      <a:pt x="31338" y="1982"/>
                      <a:pt x="31284" y="1974"/>
                      <a:pt x="31226" y="1955"/>
                    </a:cubicBezTo>
                    <a:cubicBezTo>
                      <a:pt x="31088" y="1931"/>
                      <a:pt x="31006" y="1793"/>
                      <a:pt x="31039" y="1663"/>
                    </a:cubicBezTo>
                    <a:cubicBezTo>
                      <a:pt x="31054" y="1567"/>
                      <a:pt x="31135" y="1498"/>
                      <a:pt x="31223" y="1498"/>
                    </a:cubicBezTo>
                    <a:cubicBezTo>
                      <a:pt x="31232" y="1498"/>
                      <a:pt x="31241" y="1499"/>
                      <a:pt x="31250" y="1500"/>
                    </a:cubicBezTo>
                    <a:cubicBezTo>
                      <a:pt x="31396" y="1525"/>
                      <a:pt x="31405" y="1630"/>
                      <a:pt x="31405" y="1655"/>
                    </a:cubicBezTo>
                    <a:cubicBezTo>
                      <a:pt x="31405" y="1703"/>
                      <a:pt x="31437" y="1744"/>
                      <a:pt x="31478" y="1760"/>
                    </a:cubicBezTo>
                    <a:cubicBezTo>
                      <a:pt x="31486" y="1762"/>
                      <a:pt x="31494" y="1762"/>
                      <a:pt x="31502" y="1762"/>
                    </a:cubicBezTo>
                    <a:cubicBezTo>
                      <a:pt x="31542" y="1762"/>
                      <a:pt x="31578" y="1745"/>
                      <a:pt x="31592" y="1712"/>
                    </a:cubicBezTo>
                    <a:cubicBezTo>
                      <a:pt x="31705" y="1549"/>
                      <a:pt x="31705" y="1330"/>
                      <a:pt x="31592" y="1167"/>
                    </a:cubicBezTo>
                    <a:cubicBezTo>
                      <a:pt x="31494" y="1024"/>
                      <a:pt x="31330" y="949"/>
                      <a:pt x="31119" y="949"/>
                    </a:cubicBezTo>
                    <a:cubicBezTo>
                      <a:pt x="31065" y="949"/>
                      <a:pt x="31009" y="954"/>
                      <a:pt x="30949" y="964"/>
                    </a:cubicBezTo>
                    <a:cubicBezTo>
                      <a:pt x="30535" y="1029"/>
                      <a:pt x="30210" y="1484"/>
                      <a:pt x="30226" y="1972"/>
                    </a:cubicBezTo>
                    <a:cubicBezTo>
                      <a:pt x="30250" y="2492"/>
                      <a:pt x="30632" y="2825"/>
                      <a:pt x="31258" y="2882"/>
                    </a:cubicBezTo>
                    <a:cubicBezTo>
                      <a:pt x="31286" y="2884"/>
                      <a:pt x="31313" y="2884"/>
                      <a:pt x="31340" y="2884"/>
                    </a:cubicBezTo>
                    <a:cubicBezTo>
                      <a:pt x="32125" y="2884"/>
                      <a:pt x="32432" y="2317"/>
                      <a:pt x="32762" y="1720"/>
                    </a:cubicBezTo>
                    <a:cubicBezTo>
                      <a:pt x="33014" y="1256"/>
                      <a:pt x="33274" y="769"/>
                      <a:pt x="33778" y="476"/>
                    </a:cubicBezTo>
                    <a:cubicBezTo>
                      <a:pt x="33990" y="353"/>
                      <a:pt x="34278" y="263"/>
                      <a:pt x="34576" y="263"/>
                    </a:cubicBezTo>
                    <a:cubicBezTo>
                      <a:pt x="34771" y="263"/>
                      <a:pt x="34969" y="301"/>
                      <a:pt x="35152" y="395"/>
                    </a:cubicBezTo>
                    <a:cubicBezTo>
                      <a:pt x="35567" y="614"/>
                      <a:pt x="35656" y="1199"/>
                      <a:pt x="35494" y="1606"/>
                    </a:cubicBezTo>
                    <a:cubicBezTo>
                      <a:pt x="35438" y="1730"/>
                      <a:pt x="35301" y="1990"/>
                      <a:pt x="35026" y="1990"/>
                    </a:cubicBezTo>
                    <a:cubicBezTo>
                      <a:pt x="34978" y="1990"/>
                      <a:pt x="34925" y="1982"/>
                      <a:pt x="34868" y="1964"/>
                    </a:cubicBezTo>
                    <a:cubicBezTo>
                      <a:pt x="34738" y="1931"/>
                      <a:pt x="34648" y="1801"/>
                      <a:pt x="34681" y="1663"/>
                    </a:cubicBezTo>
                    <a:cubicBezTo>
                      <a:pt x="34696" y="1574"/>
                      <a:pt x="34777" y="1506"/>
                      <a:pt x="34865" y="1506"/>
                    </a:cubicBezTo>
                    <a:cubicBezTo>
                      <a:pt x="34874" y="1506"/>
                      <a:pt x="34883" y="1507"/>
                      <a:pt x="34892" y="1508"/>
                    </a:cubicBezTo>
                    <a:cubicBezTo>
                      <a:pt x="35047" y="1525"/>
                      <a:pt x="35055" y="1630"/>
                      <a:pt x="35047" y="1663"/>
                    </a:cubicBezTo>
                    <a:cubicBezTo>
                      <a:pt x="35047" y="1703"/>
                      <a:pt x="35079" y="1752"/>
                      <a:pt x="35120" y="1760"/>
                    </a:cubicBezTo>
                    <a:cubicBezTo>
                      <a:pt x="35135" y="1767"/>
                      <a:pt x="35151" y="1771"/>
                      <a:pt x="35167" y="1771"/>
                    </a:cubicBezTo>
                    <a:cubicBezTo>
                      <a:pt x="35224" y="1771"/>
                      <a:pt x="35272" y="1727"/>
                      <a:pt x="35266" y="1663"/>
                    </a:cubicBezTo>
                    <a:cubicBezTo>
                      <a:pt x="35372" y="1500"/>
                      <a:pt x="35372" y="1281"/>
                      <a:pt x="35266" y="1118"/>
                    </a:cubicBezTo>
                    <a:cubicBezTo>
                      <a:pt x="35169" y="976"/>
                      <a:pt x="34999" y="900"/>
                      <a:pt x="34790" y="900"/>
                    </a:cubicBezTo>
                    <a:cubicBezTo>
                      <a:pt x="34737" y="900"/>
                      <a:pt x="34682" y="905"/>
                      <a:pt x="34624" y="915"/>
                    </a:cubicBezTo>
                    <a:cubicBezTo>
                      <a:pt x="34201" y="980"/>
                      <a:pt x="33884" y="1435"/>
                      <a:pt x="33900" y="1923"/>
                    </a:cubicBezTo>
                    <a:cubicBezTo>
                      <a:pt x="33925" y="2443"/>
                      <a:pt x="34307" y="2785"/>
                      <a:pt x="34933" y="2833"/>
                    </a:cubicBezTo>
                    <a:cubicBezTo>
                      <a:pt x="34961" y="2835"/>
                      <a:pt x="34988" y="2835"/>
                      <a:pt x="35015" y="2835"/>
                    </a:cubicBezTo>
                    <a:cubicBezTo>
                      <a:pt x="35791" y="2835"/>
                      <a:pt x="36099" y="2276"/>
                      <a:pt x="36429" y="1671"/>
                    </a:cubicBezTo>
                    <a:cubicBezTo>
                      <a:pt x="36681" y="1208"/>
                      <a:pt x="36949" y="720"/>
                      <a:pt x="37445" y="427"/>
                    </a:cubicBezTo>
                    <a:cubicBezTo>
                      <a:pt x="37658" y="306"/>
                      <a:pt x="37944" y="219"/>
                      <a:pt x="38236" y="219"/>
                    </a:cubicBezTo>
                    <a:cubicBezTo>
                      <a:pt x="38434" y="219"/>
                      <a:pt x="38635" y="259"/>
                      <a:pt x="38819" y="354"/>
                    </a:cubicBezTo>
                    <a:cubicBezTo>
                      <a:pt x="39233" y="565"/>
                      <a:pt x="39331" y="1151"/>
                      <a:pt x="39160" y="1565"/>
                    </a:cubicBezTo>
                    <a:cubicBezTo>
                      <a:pt x="39112" y="1689"/>
                      <a:pt x="38976" y="1942"/>
                      <a:pt x="38703" y="1942"/>
                    </a:cubicBezTo>
                    <a:cubicBezTo>
                      <a:pt x="38654" y="1942"/>
                      <a:pt x="38601" y="1933"/>
                      <a:pt x="38542" y="1915"/>
                    </a:cubicBezTo>
                    <a:cubicBezTo>
                      <a:pt x="38404" y="1882"/>
                      <a:pt x="38323" y="1752"/>
                      <a:pt x="38355" y="1614"/>
                    </a:cubicBezTo>
                    <a:cubicBezTo>
                      <a:pt x="38370" y="1526"/>
                      <a:pt x="38445" y="1457"/>
                      <a:pt x="38537" y="1457"/>
                    </a:cubicBezTo>
                    <a:cubicBezTo>
                      <a:pt x="38547" y="1457"/>
                      <a:pt x="38557" y="1458"/>
                      <a:pt x="38567" y="1460"/>
                    </a:cubicBezTo>
                    <a:cubicBezTo>
                      <a:pt x="38713" y="1476"/>
                      <a:pt x="38721" y="1582"/>
                      <a:pt x="38721" y="1614"/>
                    </a:cubicBezTo>
                    <a:cubicBezTo>
                      <a:pt x="38721" y="1663"/>
                      <a:pt x="38745" y="1703"/>
                      <a:pt x="38794" y="1712"/>
                    </a:cubicBezTo>
                    <a:cubicBezTo>
                      <a:pt x="38805" y="1716"/>
                      <a:pt x="38816" y="1718"/>
                      <a:pt x="38827" y="1718"/>
                    </a:cubicBezTo>
                    <a:cubicBezTo>
                      <a:pt x="38858" y="1718"/>
                      <a:pt x="38890" y="1701"/>
                      <a:pt x="38908" y="1671"/>
                    </a:cubicBezTo>
                    <a:cubicBezTo>
                      <a:pt x="39014" y="1500"/>
                      <a:pt x="39014" y="1289"/>
                      <a:pt x="38908" y="1118"/>
                    </a:cubicBezTo>
                    <a:cubicBezTo>
                      <a:pt x="38811" y="976"/>
                      <a:pt x="38641" y="900"/>
                      <a:pt x="38432" y="900"/>
                    </a:cubicBezTo>
                    <a:cubicBezTo>
                      <a:pt x="38379" y="900"/>
                      <a:pt x="38324" y="905"/>
                      <a:pt x="38266" y="915"/>
                    </a:cubicBezTo>
                    <a:cubicBezTo>
                      <a:pt x="37851" y="988"/>
                      <a:pt x="37526" y="1435"/>
                      <a:pt x="37542" y="1923"/>
                    </a:cubicBezTo>
                    <a:cubicBezTo>
                      <a:pt x="37567" y="2443"/>
                      <a:pt x="37949" y="2785"/>
                      <a:pt x="38575" y="2842"/>
                    </a:cubicBezTo>
                    <a:cubicBezTo>
                      <a:pt x="38602" y="2843"/>
                      <a:pt x="38629" y="2844"/>
                      <a:pt x="38656" y="2844"/>
                    </a:cubicBezTo>
                    <a:cubicBezTo>
                      <a:pt x="39434" y="2844"/>
                      <a:pt x="39748" y="2276"/>
                      <a:pt x="40071" y="1671"/>
                    </a:cubicBezTo>
                    <a:cubicBezTo>
                      <a:pt x="40323" y="1208"/>
                      <a:pt x="40591" y="728"/>
                      <a:pt x="41087" y="435"/>
                    </a:cubicBezTo>
                    <a:cubicBezTo>
                      <a:pt x="41303" y="312"/>
                      <a:pt x="41594" y="222"/>
                      <a:pt x="41890" y="222"/>
                    </a:cubicBezTo>
                    <a:cubicBezTo>
                      <a:pt x="42084" y="222"/>
                      <a:pt x="42281" y="261"/>
                      <a:pt x="42461" y="354"/>
                    </a:cubicBezTo>
                    <a:cubicBezTo>
                      <a:pt x="42875" y="565"/>
                      <a:pt x="42973" y="1151"/>
                      <a:pt x="42810" y="1565"/>
                    </a:cubicBezTo>
                    <a:cubicBezTo>
                      <a:pt x="42755" y="1689"/>
                      <a:pt x="42618" y="1942"/>
                      <a:pt x="42345" y="1942"/>
                    </a:cubicBezTo>
                    <a:cubicBezTo>
                      <a:pt x="42296" y="1942"/>
                      <a:pt x="42243" y="1933"/>
                      <a:pt x="42184" y="1915"/>
                    </a:cubicBezTo>
                    <a:cubicBezTo>
                      <a:pt x="42046" y="1890"/>
                      <a:pt x="41965" y="1752"/>
                      <a:pt x="41997" y="1622"/>
                    </a:cubicBezTo>
                    <a:cubicBezTo>
                      <a:pt x="42013" y="1522"/>
                      <a:pt x="42093" y="1459"/>
                      <a:pt x="42191" y="1459"/>
                    </a:cubicBezTo>
                    <a:cubicBezTo>
                      <a:pt x="42197" y="1459"/>
                      <a:pt x="42203" y="1459"/>
                      <a:pt x="42209" y="1460"/>
                    </a:cubicBezTo>
                    <a:cubicBezTo>
                      <a:pt x="42363" y="1484"/>
                      <a:pt x="42363" y="1590"/>
                      <a:pt x="42363" y="1614"/>
                    </a:cubicBezTo>
                    <a:cubicBezTo>
                      <a:pt x="42363" y="1663"/>
                      <a:pt x="42396" y="1703"/>
                      <a:pt x="42436" y="1720"/>
                    </a:cubicBezTo>
                    <a:cubicBezTo>
                      <a:pt x="42447" y="1723"/>
                      <a:pt x="42457" y="1725"/>
                      <a:pt x="42467" y="1725"/>
                    </a:cubicBezTo>
                    <a:cubicBezTo>
                      <a:pt x="42505" y="1725"/>
                      <a:pt x="42539" y="1703"/>
                      <a:pt x="42558" y="1671"/>
                    </a:cubicBezTo>
                    <a:cubicBezTo>
                      <a:pt x="42664" y="1508"/>
                      <a:pt x="42664" y="1289"/>
                      <a:pt x="42558" y="1126"/>
                    </a:cubicBezTo>
                    <a:cubicBezTo>
                      <a:pt x="42461" y="984"/>
                      <a:pt x="42291" y="908"/>
                      <a:pt x="42078" y="908"/>
                    </a:cubicBezTo>
                    <a:cubicBezTo>
                      <a:pt x="42024" y="908"/>
                      <a:pt x="41967" y="913"/>
                      <a:pt x="41908" y="923"/>
                    </a:cubicBezTo>
                    <a:cubicBezTo>
                      <a:pt x="41493" y="988"/>
                      <a:pt x="41168" y="1443"/>
                      <a:pt x="41184" y="1931"/>
                    </a:cubicBezTo>
                    <a:cubicBezTo>
                      <a:pt x="41209" y="2451"/>
                      <a:pt x="41591" y="2793"/>
                      <a:pt x="42225" y="2842"/>
                    </a:cubicBezTo>
                    <a:lnTo>
                      <a:pt x="42306" y="2842"/>
                    </a:lnTo>
                    <a:cubicBezTo>
                      <a:pt x="43087" y="2842"/>
                      <a:pt x="43396" y="2281"/>
                      <a:pt x="43721" y="1679"/>
                    </a:cubicBezTo>
                    <a:cubicBezTo>
                      <a:pt x="43973" y="1208"/>
                      <a:pt x="44233" y="728"/>
                      <a:pt x="44737" y="435"/>
                    </a:cubicBezTo>
                    <a:cubicBezTo>
                      <a:pt x="44948" y="312"/>
                      <a:pt x="45237" y="222"/>
                      <a:pt x="45534" y="222"/>
                    </a:cubicBezTo>
                    <a:cubicBezTo>
                      <a:pt x="45729" y="222"/>
                      <a:pt x="45928" y="261"/>
                      <a:pt x="46111" y="354"/>
                    </a:cubicBezTo>
                    <a:cubicBezTo>
                      <a:pt x="46525" y="573"/>
                      <a:pt x="46615" y="1159"/>
                      <a:pt x="46452" y="1565"/>
                    </a:cubicBezTo>
                    <a:cubicBezTo>
                      <a:pt x="46404" y="1689"/>
                      <a:pt x="46262" y="1942"/>
                      <a:pt x="45988" y="1942"/>
                    </a:cubicBezTo>
                    <a:cubicBezTo>
                      <a:pt x="45938" y="1942"/>
                      <a:pt x="45885" y="1933"/>
                      <a:pt x="45826" y="1915"/>
                    </a:cubicBezTo>
                    <a:cubicBezTo>
                      <a:pt x="45696" y="1890"/>
                      <a:pt x="45607" y="1760"/>
                      <a:pt x="45639" y="1622"/>
                    </a:cubicBezTo>
                    <a:cubicBezTo>
                      <a:pt x="45654" y="1534"/>
                      <a:pt x="45735" y="1465"/>
                      <a:pt x="45823" y="1465"/>
                    </a:cubicBezTo>
                    <a:cubicBezTo>
                      <a:pt x="45832" y="1465"/>
                      <a:pt x="45841" y="1466"/>
                      <a:pt x="45851" y="1468"/>
                    </a:cubicBezTo>
                    <a:cubicBezTo>
                      <a:pt x="46005" y="1484"/>
                      <a:pt x="46013" y="1590"/>
                      <a:pt x="46013" y="1622"/>
                    </a:cubicBezTo>
                    <a:cubicBezTo>
                      <a:pt x="46005" y="1663"/>
                      <a:pt x="46038" y="1703"/>
                      <a:pt x="46078" y="1720"/>
                    </a:cubicBezTo>
                    <a:cubicBezTo>
                      <a:pt x="46090" y="1724"/>
                      <a:pt x="46103" y="1726"/>
                      <a:pt x="46114" y="1726"/>
                    </a:cubicBezTo>
                    <a:cubicBezTo>
                      <a:pt x="46150" y="1726"/>
                      <a:pt x="46182" y="1708"/>
                      <a:pt x="46200" y="1671"/>
                    </a:cubicBezTo>
                    <a:cubicBezTo>
                      <a:pt x="46306" y="1508"/>
                      <a:pt x="46306" y="1297"/>
                      <a:pt x="46200" y="1126"/>
                    </a:cubicBezTo>
                    <a:cubicBezTo>
                      <a:pt x="46103" y="984"/>
                      <a:pt x="45933" y="908"/>
                      <a:pt x="45724" y="908"/>
                    </a:cubicBezTo>
                    <a:cubicBezTo>
                      <a:pt x="45671" y="908"/>
                      <a:pt x="45616" y="913"/>
                      <a:pt x="45558" y="923"/>
                    </a:cubicBezTo>
                    <a:cubicBezTo>
                      <a:pt x="45135" y="988"/>
                      <a:pt x="44810" y="1443"/>
                      <a:pt x="44834" y="1931"/>
                    </a:cubicBezTo>
                    <a:cubicBezTo>
                      <a:pt x="44851" y="2451"/>
                      <a:pt x="45241" y="2793"/>
                      <a:pt x="45867" y="2850"/>
                    </a:cubicBezTo>
                    <a:cubicBezTo>
                      <a:pt x="45895" y="2851"/>
                      <a:pt x="45922" y="2852"/>
                      <a:pt x="45948" y="2852"/>
                    </a:cubicBezTo>
                    <a:cubicBezTo>
                      <a:pt x="46725" y="2852"/>
                      <a:pt x="47033" y="2284"/>
                      <a:pt x="47363" y="1679"/>
                    </a:cubicBezTo>
                    <a:cubicBezTo>
                      <a:pt x="47493" y="1427"/>
                      <a:pt x="47639" y="1183"/>
                      <a:pt x="47810" y="956"/>
                    </a:cubicBezTo>
                    <a:lnTo>
                      <a:pt x="47810" y="630"/>
                    </a:lnTo>
                    <a:cubicBezTo>
                      <a:pt x="47558" y="915"/>
                      <a:pt x="47346" y="1232"/>
                      <a:pt x="47184" y="1565"/>
                    </a:cubicBezTo>
                    <a:cubicBezTo>
                      <a:pt x="46861" y="2156"/>
                      <a:pt x="46599" y="2632"/>
                      <a:pt x="45941" y="2632"/>
                    </a:cubicBezTo>
                    <a:cubicBezTo>
                      <a:pt x="45919" y="2632"/>
                      <a:pt x="45897" y="2631"/>
                      <a:pt x="45875" y="2630"/>
                    </a:cubicBezTo>
                    <a:cubicBezTo>
                      <a:pt x="45143" y="2565"/>
                      <a:pt x="45046" y="2110"/>
                      <a:pt x="45038" y="1915"/>
                    </a:cubicBezTo>
                    <a:cubicBezTo>
                      <a:pt x="45021" y="1533"/>
                      <a:pt x="45273" y="1167"/>
                      <a:pt x="45590" y="1118"/>
                    </a:cubicBezTo>
                    <a:cubicBezTo>
                      <a:pt x="45636" y="1111"/>
                      <a:pt x="45679" y="1107"/>
                      <a:pt x="45719" y="1107"/>
                    </a:cubicBezTo>
                    <a:cubicBezTo>
                      <a:pt x="45862" y="1107"/>
                      <a:pt x="45973" y="1152"/>
                      <a:pt x="46029" y="1240"/>
                    </a:cubicBezTo>
                    <a:cubicBezTo>
                      <a:pt x="46046" y="1264"/>
                      <a:pt x="46062" y="1289"/>
                      <a:pt x="46070" y="1321"/>
                    </a:cubicBezTo>
                    <a:cubicBezTo>
                      <a:pt x="46013" y="1289"/>
                      <a:pt x="45948" y="1264"/>
                      <a:pt x="45883" y="1256"/>
                    </a:cubicBezTo>
                    <a:cubicBezTo>
                      <a:pt x="45862" y="1253"/>
                      <a:pt x="45842" y="1252"/>
                      <a:pt x="45822" y="1252"/>
                    </a:cubicBezTo>
                    <a:cubicBezTo>
                      <a:pt x="45635" y="1252"/>
                      <a:pt x="45473" y="1383"/>
                      <a:pt x="45444" y="1573"/>
                    </a:cubicBezTo>
                    <a:cubicBezTo>
                      <a:pt x="45387" y="1809"/>
                      <a:pt x="45534" y="2045"/>
                      <a:pt x="45769" y="2102"/>
                    </a:cubicBezTo>
                    <a:cubicBezTo>
                      <a:pt x="45845" y="2127"/>
                      <a:pt x="45920" y="2140"/>
                      <a:pt x="45993" y="2140"/>
                    </a:cubicBezTo>
                    <a:cubicBezTo>
                      <a:pt x="46269" y="2140"/>
                      <a:pt x="46510" y="1960"/>
                      <a:pt x="46639" y="1638"/>
                    </a:cubicBezTo>
                    <a:cubicBezTo>
                      <a:pt x="46842" y="1143"/>
                      <a:pt x="46737" y="443"/>
                      <a:pt x="46200" y="167"/>
                    </a:cubicBezTo>
                    <a:cubicBezTo>
                      <a:pt x="45985" y="58"/>
                      <a:pt x="45752" y="12"/>
                      <a:pt x="45524" y="12"/>
                    </a:cubicBezTo>
                    <a:cubicBezTo>
                      <a:pt x="45193" y="12"/>
                      <a:pt x="44872" y="109"/>
                      <a:pt x="44631" y="248"/>
                    </a:cubicBezTo>
                    <a:cubicBezTo>
                      <a:pt x="44078" y="573"/>
                      <a:pt x="43794" y="1102"/>
                      <a:pt x="43534" y="1573"/>
                    </a:cubicBezTo>
                    <a:cubicBezTo>
                      <a:pt x="43213" y="2159"/>
                      <a:pt x="42961" y="2633"/>
                      <a:pt x="42314" y="2633"/>
                    </a:cubicBezTo>
                    <a:cubicBezTo>
                      <a:pt x="42288" y="2633"/>
                      <a:pt x="42261" y="2632"/>
                      <a:pt x="42233" y="2630"/>
                    </a:cubicBezTo>
                    <a:cubicBezTo>
                      <a:pt x="41493" y="2573"/>
                      <a:pt x="41396" y="2110"/>
                      <a:pt x="41388" y="1923"/>
                    </a:cubicBezTo>
                    <a:cubicBezTo>
                      <a:pt x="41371" y="1541"/>
                      <a:pt x="41623" y="1175"/>
                      <a:pt x="41940" y="1118"/>
                    </a:cubicBezTo>
                    <a:cubicBezTo>
                      <a:pt x="41986" y="1111"/>
                      <a:pt x="42029" y="1107"/>
                      <a:pt x="42069" y="1107"/>
                    </a:cubicBezTo>
                    <a:cubicBezTo>
                      <a:pt x="42212" y="1107"/>
                      <a:pt x="42324" y="1152"/>
                      <a:pt x="42387" y="1240"/>
                    </a:cubicBezTo>
                    <a:cubicBezTo>
                      <a:pt x="42404" y="1264"/>
                      <a:pt x="42412" y="1297"/>
                      <a:pt x="42420" y="1330"/>
                    </a:cubicBezTo>
                    <a:cubicBezTo>
                      <a:pt x="42363" y="1289"/>
                      <a:pt x="42306" y="1264"/>
                      <a:pt x="42241" y="1256"/>
                    </a:cubicBezTo>
                    <a:cubicBezTo>
                      <a:pt x="42221" y="1253"/>
                      <a:pt x="42202" y="1252"/>
                      <a:pt x="42182" y="1252"/>
                    </a:cubicBezTo>
                    <a:cubicBezTo>
                      <a:pt x="41995" y="1252"/>
                      <a:pt x="41831" y="1389"/>
                      <a:pt x="41794" y="1573"/>
                    </a:cubicBezTo>
                    <a:cubicBezTo>
                      <a:pt x="41745" y="1809"/>
                      <a:pt x="41883" y="2045"/>
                      <a:pt x="42119" y="2110"/>
                    </a:cubicBezTo>
                    <a:cubicBezTo>
                      <a:pt x="42194" y="2133"/>
                      <a:pt x="42267" y="2144"/>
                      <a:pt x="42337" y="2144"/>
                    </a:cubicBezTo>
                    <a:cubicBezTo>
                      <a:pt x="42622" y="2144"/>
                      <a:pt x="42867" y="1964"/>
                      <a:pt x="42997" y="1638"/>
                    </a:cubicBezTo>
                    <a:cubicBezTo>
                      <a:pt x="43200" y="1151"/>
                      <a:pt x="43087" y="443"/>
                      <a:pt x="42558" y="175"/>
                    </a:cubicBezTo>
                    <a:cubicBezTo>
                      <a:pt x="42341" y="63"/>
                      <a:pt x="42107" y="16"/>
                      <a:pt x="41879" y="16"/>
                    </a:cubicBezTo>
                    <a:cubicBezTo>
                      <a:pt x="41546" y="16"/>
                      <a:pt x="41226" y="116"/>
                      <a:pt x="40989" y="256"/>
                    </a:cubicBezTo>
                    <a:cubicBezTo>
                      <a:pt x="40436" y="582"/>
                      <a:pt x="40144" y="1110"/>
                      <a:pt x="39892" y="1573"/>
                    </a:cubicBezTo>
                    <a:cubicBezTo>
                      <a:pt x="39571" y="2159"/>
                      <a:pt x="39319" y="2633"/>
                      <a:pt x="38665" y="2633"/>
                    </a:cubicBezTo>
                    <a:cubicBezTo>
                      <a:pt x="38638" y="2633"/>
                      <a:pt x="38611" y="2632"/>
                      <a:pt x="38583" y="2630"/>
                    </a:cubicBezTo>
                    <a:cubicBezTo>
                      <a:pt x="37851" y="2573"/>
                      <a:pt x="37754" y="2118"/>
                      <a:pt x="37746" y="1923"/>
                    </a:cubicBezTo>
                    <a:cubicBezTo>
                      <a:pt x="37729" y="1541"/>
                      <a:pt x="37981" y="1175"/>
                      <a:pt x="38298" y="1126"/>
                    </a:cubicBezTo>
                    <a:cubicBezTo>
                      <a:pt x="38347" y="1117"/>
                      <a:pt x="38393" y="1112"/>
                      <a:pt x="38436" y="1112"/>
                    </a:cubicBezTo>
                    <a:cubicBezTo>
                      <a:pt x="38574" y="1112"/>
                      <a:pt x="38682" y="1160"/>
                      <a:pt x="38737" y="1240"/>
                    </a:cubicBezTo>
                    <a:cubicBezTo>
                      <a:pt x="38754" y="1273"/>
                      <a:pt x="38770" y="1297"/>
                      <a:pt x="38778" y="1330"/>
                    </a:cubicBezTo>
                    <a:cubicBezTo>
                      <a:pt x="38721" y="1289"/>
                      <a:pt x="38656" y="1273"/>
                      <a:pt x="38591" y="1264"/>
                    </a:cubicBezTo>
                    <a:cubicBezTo>
                      <a:pt x="38570" y="1261"/>
                      <a:pt x="38550" y="1260"/>
                      <a:pt x="38530" y="1260"/>
                    </a:cubicBezTo>
                    <a:cubicBezTo>
                      <a:pt x="38343" y="1260"/>
                      <a:pt x="38181" y="1391"/>
                      <a:pt x="38152" y="1582"/>
                    </a:cubicBezTo>
                    <a:cubicBezTo>
                      <a:pt x="38095" y="1817"/>
                      <a:pt x="38241" y="2053"/>
                      <a:pt x="38477" y="2110"/>
                    </a:cubicBezTo>
                    <a:cubicBezTo>
                      <a:pt x="38553" y="2135"/>
                      <a:pt x="38628" y="2148"/>
                      <a:pt x="38701" y="2148"/>
                    </a:cubicBezTo>
                    <a:cubicBezTo>
                      <a:pt x="38977" y="2148"/>
                      <a:pt x="39218" y="1969"/>
                      <a:pt x="39347" y="1647"/>
                    </a:cubicBezTo>
                    <a:cubicBezTo>
                      <a:pt x="39550" y="1151"/>
                      <a:pt x="39445" y="452"/>
                      <a:pt x="38908" y="175"/>
                    </a:cubicBezTo>
                    <a:cubicBezTo>
                      <a:pt x="38694" y="63"/>
                      <a:pt x="38462" y="16"/>
                      <a:pt x="38235" y="16"/>
                    </a:cubicBezTo>
                    <a:cubicBezTo>
                      <a:pt x="37903" y="16"/>
                      <a:pt x="37581" y="116"/>
                      <a:pt x="37339" y="256"/>
                    </a:cubicBezTo>
                    <a:cubicBezTo>
                      <a:pt x="36786" y="582"/>
                      <a:pt x="36502" y="1110"/>
                      <a:pt x="36242" y="1582"/>
                    </a:cubicBezTo>
                    <a:cubicBezTo>
                      <a:pt x="35921" y="2167"/>
                      <a:pt x="35669" y="2641"/>
                      <a:pt x="35022" y="2641"/>
                    </a:cubicBezTo>
                    <a:cubicBezTo>
                      <a:pt x="34995" y="2641"/>
                      <a:pt x="34969" y="2640"/>
                      <a:pt x="34941" y="2638"/>
                    </a:cubicBezTo>
                    <a:cubicBezTo>
                      <a:pt x="34201" y="2581"/>
                      <a:pt x="34104" y="2118"/>
                      <a:pt x="34095" y="1923"/>
                    </a:cubicBezTo>
                    <a:cubicBezTo>
                      <a:pt x="34079" y="1541"/>
                      <a:pt x="34331" y="1175"/>
                      <a:pt x="34648" y="1126"/>
                    </a:cubicBezTo>
                    <a:cubicBezTo>
                      <a:pt x="34693" y="1119"/>
                      <a:pt x="34737" y="1115"/>
                      <a:pt x="34777" y="1115"/>
                    </a:cubicBezTo>
                    <a:cubicBezTo>
                      <a:pt x="34920" y="1115"/>
                      <a:pt x="35032" y="1160"/>
                      <a:pt x="35095" y="1248"/>
                    </a:cubicBezTo>
                    <a:cubicBezTo>
                      <a:pt x="35112" y="1273"/>
                      <a:pt x="35120" y="1305"/>
                      <a:pt x="35128" y="1330"/>
                    </a:cubicBezTo>
                    <a:cubicBezTo>
                      <a:pt x="35071" y="1297"/>
                      <a:pt x="35014" y="1273"/>
                      <a:pt x="34949" y="1264"/>
                    </a:cubicBezTo>
                    <a:cubicBezTo>
                      <a:pt x="34928" y="1261"/>
                      <a:pt x="34907" y="1260"/>
                      <a:pt x="34887" y="1260"/>
                    </a:cubicBezTo>
                    <a:cubicBezTo>
                      <a:pt x="34707" y="1260"/>
                      <a:pt x="34546" y="1383"/>
                      <a:pt x="34502" y="1565"/>
                    </a:cubicBezTo>
                    <a:cubicBezTo>
                      <a:pt x="34453" y="1801"/>
                      <a:pt x="34591" y="2037"/>
                      <a:pt x="34827" y="2094"/>
                    </a:cubicBezTo>
                    <a:cubicBezTo>
                      <a:pt x="34905" y="2119"/>
                      <a:pt x="34981" y="2131"/>
                      <a:pt x="35055" y="2131"/>
                    </a:cubicBezTo>
                    <a:cubicBezTo>
                      <a:pt x="35335" y="2131"/>
                      <a:pt x="35576" y="1952"/>
                      <a:pt x="35705" y="1630"/>
                    </a:cubicBezTo>
                    <a:cubicBezTo>
                      <a:pt x="35908" y="1134"/>
                      <a:pt x="35795" y="435"/>
                      <a:pt x="35266" y="159"/>
                    </a:cubicBezTo>
                    <a:cubicBezTo>
                      <a:pt x="35048" y="47"/>
                      <a:pt x="34815" y="0"/>
                      <a:pt x="34587" y="0"/>
                    </a:cubicBezTo>
                    <a:cubicBezTo>
                      <a:pt x="34254" y="0"/>
                      <a:pt x="33934" y="100"/>
                      <a:pt x="33697" y="240"/>
                    </a:cubicBezTo>
                    <a:cubicBezTo>
                      <a:pt x="33144" y="565"/>
                      <a:pt x="32852" y="1094"/>
                      <a:pt x="32600" y="1565"/>
                    </a:cubicBezTo>
                    <a:cubicBezTo>
                      <a:pt x="32279" y="2151"/>
                      <a:pt x="32027" y="2624"/>
                      <a:pt x="31373" y="2624"/>
                    </a:cubicBezTo>
                    <a:cubicBezTo>
                      <a:pt x="31346" y="2624"/>
                      <a:pt x="31319" y="2624"/>
                      <a:pt x="31291" y="2622"/>
                    </a:cubicBezTo>
                    <a:cubicBezTo>
                      <a:pt x="30559" y="2565"/>
                      <a:pt x="30462" y="2102"/>
                      <a:pt x="30453" y="1915"/>
                    </a:cubicBezTo>
                    <a:cubicBezTo>
                      <a:pt x="30437" y="1525"/>
                      <a:pt x="30689" y="1167"/>
                      <a:pt x="31006" y="1110"/>
                    </a:cubicBezTo>
                    <a:cubicBezTo>
                      <a:pt x="31051" y="1103"/>
                      <a:pt x="31095" y="1099"/>
                      <a:pt x="31135" y="1099"/>
                    </a:cubicBezTo>
                    <a:cubicBezTo>
                      <a:pt x="31277" y="1099"/>
                      <a:pt x="31388" y="1143"/>
                      <a:pt x="31445" y="1232"/>
                    </a:cubicBezTo>
                    <a:cubicBezTo>
                      <a:pt x="31462" y="1256"/>
                      <a:pt x="31478" y="1289"/>
                      <a:pt x="31486" y="1321"/>
                    </a:cubicBezTo>
                    <a:cubicBezTo>
                      <a:pt x="31429" y="1281"/>
                      <a:pt x="31364" y="1256"/>
                      <a:pt x="31299" y="1248"/>
                    </a:cubicBezTo>
                    <a:cubicBezTo>
                      <a:pt x="31279" y="1245"/>
                      <a:pt x="31259" y="1243"/>
                      <a:pt x="31240" y="1243"/>
                    </a:cubicBezTo>
                    <a:cubicBezTo>
                      <a:pt x="31059" y="1243"/>
                      <a:pt x="30897" y="1375"/>
                      <a:pt x="30860" y="1565"/>
                    </a:cubicBezTo>
                    <a:cubicBezTo>
                      <a:pt x="30803" y="1801"/>
                      <a:pt x="30949" y="2037"/>
                      <a:pt x="31185" y="2094"/>
                    </a:cubicBezTo>
                    <a:cubicBezTo>
                      <a:pt x="31261" y="2119"/>
                      <a:pt x="31336" y="2131"/>
                      <a:pt x="31409" y="2131"/>
                    </a:cubicBezTo>
                    <a:cubicBezTo>
                      <a:pt x="31685" y="2131"/>
                      <a:pt x="31926" y="1952"/>
                      <a:pt x="32055" y="1630"/>
                    </a:cubicBezTo>
                    <a:cubicBezTo>
                      <a:pt x="32258" y="1134"/>
                      <a:pt x="32153" y="435"/>
                      <a:pt x="31616" y="159"/>
                    </a:cubicBezTo>
                    <a:cubicBezTo>
                      <a:pt x="31402" y="47"/>
                      <a:pt x="31170" y="0"/>
                      <a:pt x="30943" y="0"/>
                    </a:cubicBezTo>
                    <a:cubicBezTo>
                      <a:pt x="30610" y="0"/>
                      <a:pt x="30289" y="100"/>
                      <a:pt x="30047" y="240"/>
                    </a:cubicBezTo>
                    <a:cubicBezTo>
                      <a:pt x="29494" y="565"/>
                      <a:pt x="29210" y="1094"/>
                      <a:pt x="28950" y="1565"/>
                    </a:cubicBezTo>
                    <a:cubicBezTo>
                      <a:pt x="28629" y="2151"/>
                      <a:pt x="28376" y="2624"/>
                      <a:pt x="27730" y="2624"/>
                    </a:cubicBezTo>
                    <a:cubicBezTo>
                      <a:pt x="27703" y="2624"/>
                      <a:pt x="27676" y="2624"/>
                      <a:pt x="27649" y="2622"/>
                    </a:cubicBezTo>
                    <a:cubicBezTo>
                      <a:pt x="26909" y="2565"/>
                      <a:pt x="26811" y="2102"/>
                      <a:pt x="26803" y="1915"/>
                    </a:cubicBezTo>
                    <a:cubicBezTo>
                      <a:pt x="26787" y="1525"/>
                      <a:pt x="27039" y="1167"/>
                      <a:pt x="27356" y="1110"/>
                    </a:cubicBezTo>
                    <a:cubicBezTo>
                      <a:pt x="27401" y="1103"/>
                      <a:pt x="27444" y="1099"/>
                      <a:pt x="27485" y="1099"/>
                    </a:cubicBezTo>
                    <a:cubicBezTo>
                      <a:pt x="27628" y="1099"/>
                      <a:pt x="27740" y="1143"/>
                      <a:pt x="27803" y="1232"/>
                    </a:cubicBezTo>
                    <a:cubicBezTo>
                      <a:pt x="27820" y="1256"/>
                      <a:pt x="27828" y="1289"/>
                      <a:pt x="27836" y="1321"/>
                    </a:cubicBezTo>
                    <a:cubicBezTo>
                      <a:pt x="27779" y="1281"/>
                      <a:pt x="27722" y="1256"/>
                      <a:pt x="27657" y="1248"/>
                    </a:cubicBezTo>
                    <a:cubicBezTo>
                      <a:pt x="27636" y="1245"/>
                      <a:pt x="27616" y="1243"/>
                      <a:pt x="27595" y="1243"/>
                    </a:cubicBezTo>
                    <a:cubicBezTo>
                      <a:pt x="27409" y="1243"/>
                      <a:pt x="27247" y="1375"/>
                      <a:pt x="27218" y="1565"/>
                    </a:cubicBezTo>
                    <a:cubicBezTo>
                      <a:pt x="27161" y="1801"/>
                      <a:pt x="27299" y="2037"/>
                      <a:pt x="27535" y="2094"/>
                    </a:cubicBezTo>
                    <a:cubicBezTo>
                      <a:pt x="27613" y="2119"/>
                      <a:pt x="27689" y="2131"/>
                      <a:pt x="27763" y="2131"/>
                    </a:cubicBezTo>
                    <a:cubicBezTo>
                      <a:pt x="28043" y="2131"/>
                      <a:pt x="28284" y="1952"/>
                      <a:pt x="28413" y="1630"/>
                    </a:cubicBezTo>
                    <a:cubicBezTo>
                      <a:pt x="28616" y="1134"/>
                      <a:pt x="28502" y="435"/>
                      <a:pt x="27974" y="159"/>
                    </a:cubicBezTo>
                    <a:cubicBezTo>
                      <a:pt x="27756" y="47"/>
                      <a:pt x="27523" y="0"/>
                      <a:pt x="27295" y="0"/>
                    </a:cubicBezTo>
                    <a:cubicBezTo>
                      <a:pt x="26962" y="0"/>
                      <a:pt x="26642" y="100"/>
                      <a:pt x="26405" y="240"/>
                    </a:cubicBezTo>
                    <a:cubicBezTo>
                      <a:pt x="25852" y="565"/>
                      <a:pt x="25560" y="1094"/>
                      <a:pt x="25308" y="1565"/>
                    </a:cubicBezTo>
                    <a:cubicBezTo>
                      <a:pt x="24987" y="2151"/>
                      <a:pt x="24735" y="2624"/>
                      <a:pt x="24080" y="2624"/>
                    </a:cubicBezTo>
                    <a:cubicBezTo>
                      <a:pt x="24054" y="2624"/>
                      <a:pt x="24027" y="2624"/>
                      <a:pt x="23999" y="2622"/>
                    </a:cubicBezTo>
                    <a:cubicBezTo>
                      <a:pt x="23267" y="2565"/>
                      <a:pt x="23169" y="2102"/>
                      <a:pt x="23161" y="1915"/>
                    </a:cubicBezTo>
                    <a:cubicBezTo>
                      <a:pt x="23145" y="1525"/>
                      <a:pt x="23397" y="1167"/>
                      <a:pt x="23714" y="1110"/>
                    </a:cubicBezTo>
                    <a:cubicBezTo>
                      <a:pt x="23759" y="1103"/>
                      <a:pt x="23802" y="1099"/>
                      <a:pt x="23843" y="1099"/>
                    </a:cubicBezTo>
                    <a:cubicBezTo>
                      <a:pt x="23985" y="1099"/>
                      <a:pt x="24096" y="1143"/>
                      <a:pt x="24153" y="1232"/>
                    </a:cubicBezTo>
                    <a:cubicBezTo>
                      <a:pt x="24169" y="1256"/>
                      <a:pt x="24186" y="1289"/>
                      <a:pt x="24194" y="1321"/>
                    </a:cubicBezTo>
                    <a:cubicBezTo>
                      <a:pt x="24137" y="1281"/>
                      <a:pt x="24072" y="1256"/>
                      <a:pt x="24007" y="1248"/>
                    </a:cubicBezTo>
                    <a:cubicBezTo>
                      <a:pt x="23987" y="1245"/>
                      <a:pt x="23967" y="1243"/>
                      <a:pt x="23947" y="1243"/>
                    </a:cubicBezTo>
                    <a:cubicBezTo>
                      <a:pt x="23767" y="1243"/>
                      <a:pt x="23604" y="1375"/>
                      <a:pt x="23568" y="1565"/>
                    </a:cubicBezTo>
                    <a:cubicBezTo>
                      <a:pt x="23511" y="1801"/>
                      <a:pt x="23657" y="2037"/>
                      <a:pt x="23893" y="2094"/>
                    </a:cubicBezTo>
                    <a:cubicBezTo>
                      <a:pt x="23969" y="2119"/>
                      <a:pt x="24044" y="2131"/>
                      <a:pt x="24117" y="2131"/>
                    </a:cubicBezTo>
                    <a:cubicBezTo>
                      <a:pt x="24393" y="2131"/>
                      <a:pt x="24634" y="1952"/>
                      <a:pt x="24763" y="1630"/>
                    </a:cubicBezTo>
                    <a:cubicBezTo>
                      <a:pt x="24966" y="1134"/>
                      <a:pt x="24860" y="435"/>
                      <a:pt x="24324" y="159"/>
                    </a:cubicBezTo>
                    <a:cubicBezTo>
                      <a:pt x="24109" y="47"/>
                      <a:pt x="23878" y="0"/>
                      <a:pt x="23651" y="0"/>
                    </a:cubicBezTo>
                    <a:cubicBezTo>
                      <a:pt x="23318" y="0"/>
                      <a:pt x="22996" y="100"/>
                      <a:pt x="22755" y="240"/>
                    </a:cubicBezTo>
                    <a:cubicBezTo>
                      <a:pt x="22202" y="565"/>
                      <a:pt x="21918" y="1094"/>
                      <a:pt x="21657" y="1565"/>
                    </a:cubicBezTo>
                    <a:cubicBezTo>
                      <a:pt x="21337" y="2151"/>
                      <a:pt x="21084" y="2624"/>
                      <a:pt x="20438" y="2624"/>
                    </a:cubicBezTo>
                    <a:cubicBezTo>
                      <a:pt x="20411" y="2624"/>
                      <a:pt x="20384" y="2624"/>
                      <a:pt x="20357" y="2622"/>
                    </a:cubicBezTo>
                    <a:cubicBezTo>
                      <a:pt x="19617" y="2565"/>
                      <a:pt x="19519" y="2102"/>
                      <a:pt x="19511" y="1915"/>
                    </a:cubicBezTo>
                    <a:cubicBezTo>
                      <a:pt x="19495" y="1525"/>
                      <a:pt x="19747" y="1167"/>
                      <a:pt x="20064" y="1110"/>
                    </a:cubicBezTo>
                    <a:cubicBezTo>
                      <a:pt x="20109" y="1103"/>
                      <a:pt x="20152" y="1099"/>
                      <a:pt x="20193" y="1099"/>
                    </a:cubicBezTo>
                    <a:cubicBezTo>
                      <a:pt x="20336" y="1099"/>
                      <a:pt x="20448" y="1143"/>
                      <a:pt x="20511" y="1232"/>
                    </a:cubicBezTo>
                    <a:cubicBezTo>
                      <a:pt x="20527" y="1256"/>
                      <a:pt x="20536" y="1289"/>
                      <a:pt x="20544" y="1321"/>
                    </a:cubicBezTo>
                    <a:cubicBezTo>
                      <a:pt x="20487" y="1281"/>
                      <a:pt x="20430" y="1256"/>
                      <a:pt x="20365" y="1248"/>
                    </a:cubicBezTo>
                    <a:cubicBezTo>
                      <a:pt x="20344" y="1245"/>
                      <a:pt x="20324" y="1243"/>
                      <a:pt x="20303" y="1243"/>
                    </a:cubicBezTo>
                    <a:cubicBezTo>
                      <a:pt x="20117" y="1243"/>
                      <a:pt x="19955" y="1375"/>
                      <a:pt x="19926" y="1565"/>
                    </a:cubicBezTo>
                    <a:cubicBezTo>
                      <a:pt x="19869" y="1801"/>
                      <a:pt x="20007" y="2037"/>
                      <a:pt x="20243" y="2094"/>
                    </a:cubicBezTo>
                    <a:cubicBezTo>
                      <a:pt x="20321" y="2119"/>
                      <a:pt x="20397" y="2131"/>
                      <a:pt x="20471" y="2131"/>
                    </a:cubicBezTo>
                    <a:cubicBezTo>
                      <a:pt x="20751" y="2131"/>
                      <a:pt x="20992" y="1952"/>
                      <a:pt x="21121" y="1630"/>
                    </a:cubicBezTo>
                    <a:cubicBezTo>
                      <a:pt x="21324" y="1134"/>
                      <a:pt x="21210" y="435"/>
                      <a:pt x="20682" y="159"/>
                    </a:cubicBezTo>
                    <a:cubicBezTo>
                      <a:pt x="20467" y="48"/>
                      <a:pt x="20237" y="3"/>
                      <a:pt x="20013" y="3"/>
                    </a:cubicBezTo>
                    <a:cubicBezTo>
                      <a:pt x="19678" y="3"/>
                      <a:pt x="19356" y="104"/>
                      <a:pt x="19113" y="240"/>
                    </a:cubicBezTo>
                    <a:cubicBezTo>
                      <a:pt x="18552" y="565"/>
                      <a:pt x="18267" y="1094"/>
                      <a:pt x="18015" y="1565"/>
                    </a:cubicBezTo>
                    <a:cubicBezTo>
                      <a:pt x="17695" y="2151"/>
                      <a:pt x="17435" y="2624"/>
                      <a:pt x="16787" y="2624"/>
                    </a:cubicBezTo>
                    <a:cubicBezTo>
                      <a:pt x="16761" y="2624"/>
                      <a:pt x="16734" y="2624"/>
                      <a:pt x="16707" y="2622"/>
                    </a:cubicBezTo>
                    <a:cubicBezTo>
                      <a:pt x="15975" y="2565"/>
                      <a:pt x="15869" y="2102"/>
                      <a:pt x="15869" y="1915"/>
                    </a:cubicBezTo>
                    <a:cubicBezTo>
                      <a:pt x="15853" y="1525"/>
                      <a:pt x="16105" y="1167"/>
                      <a:pt x="16422" y="1110"/>
                    </a:cubicBezTo>
                    <a:cubicBezTo>
                      <a:pt x="16467" y="1103"/>
                      <a:pt x="16510" y="1099"/>
                      <a:pt x="16551" y="1099"/>
                    </a:cubicBezTo>
                    <a:cubicBezTo>
                      <a:pt x="16693" y="1099"/>
                      <a:pt x="16804" y="1143"/>
                      <a:pt x="16861" y="1232"/>
                    </a:cubicBezTo>
                    <a:cubicBezTo>
                      <a:pt x="16877" y="1256"/>
                      <a:pt x="16894" y="1289"/>
                      <a:pt x="16902" y="1321"/>
                    </a:cubicBezTo>
                    <a:cubicBezTo>
                      <a:pt x="16845" y="1281"/>
                      <a:pt x="16780" y="1256"/>
                      <a:pt x="16715" y="1248"/>
                    </a:cubicBezTo>
                    <a:cubicBezTo>
                      <a:pt x="16694" y="1245"/>
                      <a:pt x="16674" y="1243"/>
                      <a:pt x="16653" y="1243"/>
                    </a:cubicBezTo>
                    <a:cubicBezTo>
                      <a:pt x="16468" y="1243"/>
                      <a:pt x="16312" y="1375"/>
                      <a:pt x="16276" y="1565"/>
                    </a:cubicBezTo>
                    <a:cubicBezTo>
                      <a:pt x="16219" y="1801"/>
                      <a:pt x="16365" y="2037"/>
                      <a:pt x="16601" y="2094"/>
                    </a:cubicBezTo>
                    <a:cubicBezTo>
                      <a:pt x="16677" y="2119"/>
                      <a:pt x="16752" y="2131"/>
                      <a:pt x="16825" y="2131"/>
                    </a:cubicBezTo>
                    <a:cubicBezTo>
                      <a:pt x="17101" y="2131"/>
                      <a:pt x="17342" y="1952"/>
                      <a:pt x="17471" y="1630"/>
                    </a:cubicBezTo>
                    <a:cubicBezTo>
                      <a:pt x="17674" y="1134"/>
                      <a:pt x="17568" y="435"/>
                      <a:pt x="17032" y="159"/>
                    </a:cubicBezTo>
                    <a:cubicBezTo>
                      <a:pt x="16817" y="47"/>
                      <a:pt x="16586" y="0"/>
                      <a:pt x="16359" y="0"/>
                    </a:cubicBezTo>
                    <a:cubicBezTo>
                      <a:pt x="16026" y="0"/>
                      <a:pt x="15704" y="100"/>
                      <a:pt x="15463" y="240"/>
                    </a:cubicBezTo>
                    <a:cubicBezTo>
                      <a:pt x="14910" y="565"/>
                      <a:pt x="14625" y="1094"/>
                      <a:pt x="14365" y="1565"/>
                    </a:cubicBezTo>
                    <a:cubicBezTo>
                      <a:pt x="14045" y="2151"/>
                      <a:pt x="13792" y="2624"/>
                      <a:pt x="13145" y="2624"/>
                    </a:cubicBezTo>
                    <a:cubicBezTo>
                      <a:pt x="13119" y="2624"/>
                      <a:pt x="13092" y="2624"/>
                      <a:pt x="13065" y="2622"/>
                    </a:cubicBezTo>
                    <a:cubicBezTo>
                      <a:pt x="12325" y="2565"/>
                      <a:pt x="12227" y="2102"/>
                      <a:pt x="12219" y="1915"/>
                    </a:cubicBezTo>
                    <a:cubicBezTo>
                      <a:pt x="12203" y="1525"/>
                      <a:pt x="12455" y="1167"/>
                      <a:pt x="12772" y="1110"/>
                    </a:cubicBezTo>
                    <a:cubicBezTo>
                      <a:pt x="12817" y="1103"/>
                      <a:pt x="12860" y="1099"/>
                      <a:pt x="12901" y="1099"/>
                    </a:cubicBezTo>
                    <a:cubicBezTo>
                      <a:pt x="13043" y="1099"/>
                      <a:pt x="13156" y="1143"/>
                      <a:pt x="13219" y="1232"/>
                    </a:cubicBezTo>
                    <a:cubicBezTo>
                      <a:pt x="13235" y="1256"/>
                      <a:pt x="13243" y="1289"/>
                      <a:pt x="13252" y="1321"/>
                    </a:cubicBezTo>
                    <a:cubicBezTo>
                      <a:pt x="13195" y="1281"/>
                      <a:pt x="13138" y="1256"/>
                      <a:pt x="13073" y="1248"/>
                    </a:cubicBezTo>
                    <a:cubicBezTo>
                      <a:pt x="13052" y="1245"/>
                      <a:pt x="13031" y="1243"/>
                      <a:pt x="13011" y="1243"/>
                    </a:cubicBezTo>
                    <a:cubicBezTo>
                      <a:pt x="12825" y="1243"/>
                      <a:pt x="12663" y="1375"/>
                      <a:pt x="12634" y="1565"/>
                    </a:cubicBezTo>
                    <a:cubicBezTo>
                      <a:pt x="12577" y="1801"/>
                      <a:pt x="12715" y="2037"/>
                      <a:pt x="12951" y="2094"/>
                    </a:cubicBezTo>
                    <a:cubicBezTo>
                      <a:pt x="13029" y="2119"/>
                      <a:pt x="13105" y="2131"/>
                      <a:pt x="13179" y="2131"/>
                    </a:cubicBezTo>
                    <a:cubicBezTo>
                      <a:pt x="13459" y="2131"/>
                      <a:pt x="13700" y="1952"/>
                      <a:pt x="13829" y="1630"/>
                    </a:cubicBezTo>
                    <a:cubicBezTo>
                      <a:pt x="14032" y="1134"/>
                      <a:pt x="13918" y="435"/>
                      <a:pt x="13390" y="159"/>
                    </a:cubicBezTo>
                    <a:cubicBezTo>
                      <a:pt x="13172" y="47"/>
                      <a:pt x="12938" y="0"/>
                      <a:pt x="12711" y="0"/>
                    </a:cubicBezTo>
                    <a:cubicBezTo>
                      <a:pt x="12377" y="0"/>
                      <a:pt x="12057" y="100"/>
                      <a:pt x="11821" y="240"/>
                    </a:cubicBezTo>
                    <a:cubicBezTo>
                      <a:pt x="11268" y="565"/>
                      <a:pt x="10975" y="1094"/>
                      <a:pt x="10723" y="1565"/>
                    </a:cubicBezTo>
                    <a:cubicBezTo>
                      <a:pt x="10403" y="2151"/>
                      <a:pt x="10150" y="2624"/>
                      <a:pt x="9496" y="2624"/>
                    </a:cubicBezTo>
                    <a:cubicBezTo>
                      <a:pt x="9470" y="2624"/>
                      <a:pt x="9442" y="2624"/>
                      <a:pt x="9414" y="2622"/>
                    </a:cubicBezTo>
                    <a:cubicBezTo>
                      <a:pt x="8683" y="2565"/>
                      <a:pt x="8585" y="2102"/>
                      <a:pt x="8577" y="1915"/>
                    </a:cubicBezTo>
                    <a:cubicBezTo>
                      <a:pt x="8561" y="1525"/>
                      <a:pt x="8813" y="1167"/>
                      <a:pt x="9130" y="1110"/>
                    </a:cubicBezTo>
                    <a:cubicBezTo>
                      <a:pt x="9175" y="1103"/>
                      <a:pt x="9218" y="1099"/>
                      <a:pt x="9259" y="1099"/>
                    </a:cubicBezTo>
                    <a:cubicBezTo>
                      <a:pt x="9401" y="1099"/>
                      <a:pt x="9512" y="1143"/>
                      <a:pt x="9569" y="1232"/>
                    </a:cubicBezTo>
                    <a:cubicBezTo>
                      <a:pt x="9585" y="1256"/>
                      <a:pt x="9601" y="1289"/>
                      <a:pt x="9610" y="1321"/>
                    </a:cubicBezTo>
                    <a:cubicBezTo>
                      <a:pt x="9553" y="1281"/>
                      <a:pt x="9488" y="1256"/>
                      <a:pt x="9423" y="1248"/>
                    </a:cubicBezTo>
                    <a:cubicBezTo>
                      <a:pt x="9403" y="1245"/>
                      <a:pt x="9383" y="1243"/>
                      <a:pt x="9363" y="1243"/>
                    </a:cubicBezTo>
                    <a:cubicBezTo>
                      <a:pt x="9183" y="1243"/>
                      <a:pt x="9020" y="1375"/>
                      <a:pt x="8984" y="1565"/>
                    </a:cubicBezTo>
                    <a:cubicBezTo>
                      <a:pt x="8927" y="1801"/>
                      <a:pt x="9073" y="2037"/>
                      <a:pt x="9309" y="2094"/>
                    </a:cubicBezTo>
                    <a:cubicBezTo>
                      <a:pt x="9387" y="2119"/>
                      <a:pt x="9463" y="2131"/>
                      <a:pt x="9536" y="2131"/>
                    </a:cubicBezTo>
                    <a:cubicBezTo>
                      <a:pt x="9814" y="2131"/>
                      <a:pt x="10050" y="1952"/>
                      <a:pt x="10179" y="1630"/>
                    </a:cubicBezTo>
                    <a:cubicBezTo>
                      <a:pt x="10382" y="1134"/>
                      <a:pt x="10276" y="435"/>
                      <a:pt x="9740" y="159"/>
                    </a:cubicBezTo>
                    <a:cubicBezTo>
                      <a:pt x="9525" y="47"/>
                      <a:pt x="9293" y="0"/>
                      <a:pt x="9067" y="0"/>
                    </a:cubicBezTo>
                    <a:cubicBezTo>
                      <a:pt x="8734" y="0"/>
                      <a:pt x="8412" y="100"/>
                      <a:pt x="8171" y="240"/>
                    </a:cubicBezTo>
                    <a:cubicBezTo>
                      <a:pt x="7618" y="565"/>
                      <a:pt x="7333" y="1094"/>
                      <a:pt x="7073" y="1565"/>
                    </a:cubicBezTo>
                    <a:cubicBezTo>
                      <a:pt x="6753" y="2151"/>
                      <a:pt x="6500" y="2624"/>
                      <a:pt x="5853" y="2624"/>
                    </a:cubicBezTo>
                    <a:cubicBezTo>
                      <a:pt x="5827" y="2624"/>
                      <a:pt x="5800" y="2624"/>
                      <a:pt x="5772" y="2622"/>
                    </a:cubicBezTo>
                    <a:cubicBezTo>
                      <a:pt x="5033" y="2565"/>
                      <a:pt x="4935" y="2102"/>
                      <a:pt x="4927" y="1915"/>
                    </a:cubicBezTo>
                    <a:cubicBezTo>
                      <a:pt x="4911" y="1525"/>
                      <a:pt x="5163" y="1167"/>
                      <a:pt x="5480" y="1110"/>
                    </a:cubicBezTo>
                    <a:cubicBezTo>
                      <a:pt x="5525" y="1103"/>
                      <a:pt x="5568" y="1099"/>
                      <a:pt x="5609" y="1099"/>
                    </a:cubicBezTo>
                    <a:cubicBezTo>
                      <a:pt x="5751" y="1099"/>
                      <a:pt x="5864" y="1143"/>
                      <a:pt x="5927" y="1232"/>
                    </a:cubicBezTo>
                    <a:cubicBezTo>
                      <a:pt x="5943" y="1256"/>
                      <a:pt x="5951" y="1289"/>
                      <a:pt x="5959" y="1321"/>
                    </a:cubicBezTo>
                    <a:cubicBezTo>
                      <a:pt x="5903" y="1281"/>
                      <a:pt x="5846" y="1256"/>
                      <a:pt x="5781" y="1248"/>
                    </a:cubicBezTo>
                    <a:cubicBezTo>
                      <a:pt x="5760" y="1245"/>
                      <a:pt x="5739" y="1243"/>
                      <a:pt x="5719" y="1243"/>
                    </a:cubicBezTo>
                    <a:cubicBezTo>
                      <a:pt x="5533" y="1243"/>
                      <a:pt x="5371" y="1375"/>
                      <a:pt x="5342" y="1565"/>
                    </a:cubicBezTo>
                    <a:cubicBezTo>
                      <a:pt x="5285" y="1801"/>
                      <a:pt x="5423" y="2037"/>
                      <a:pt x="5659" y="2094"/>
                    </a:cubicBezTo>
                    <a:cubicBezTo>
                      <a:pt x="5736" y="2119"/>
                      <a:pt x="5813" y="2131"/>
                      <a:pt x="5886" y="2131"/>
                    </a:cubicBezTo>
                    <a:cubicBezTo>
                      <a:pt x="6167" y="2131"/>
                      <a:pt x="6408" y="1952"/>
                      <a:pt x="6537" y="1630"/>
                    </a:cubicBezTo>
                    <a:cubicBezTo>
                      <a:pt x="6740" y="1134"/>
                      <a:pt x="6626" y="435"/>
                      <a:pt x="6098" y="159"/>
                    </a:cubicBezTo>
                    <a:cubicBezTo>
                      <a:pt x="5883" y="47"/>
                      <a:pt x="5650" y="0"/>
                      <a:pt x="5422" y="0"/>
                    </a:cubicBezTo>
                    <a:cubicBezTo>
                      <a:pt x="5088" y="0"/>
                      <a:pt x="4765" y="100"/>
                      <a:pt x="4529" y="240"/>
                    </a:cubicBezTo>
                    <a:cubicBezTo>
                      <a:pt x="3976" y="565"/>
                      <a:pt x="3683" y="1094"/>
                      <a:pt x="3431" y="1565"/>
                    </a:cubicBezTo>
                    <a:cubicBezTo>
                      <a:pt x="3111" y="2151"/>
                      <a:pt x="2858" y="2624"/>
                      <a:pt x="2204" y="2624"/>
                    </a:cubicBezTo>
                    <a:cubicBezTo>
                      <a:pt x="2178" y="2624"/>
                      <a:pt x="2150" y="2624"/>
                      <a:pt x="2122" y="2622"/>
                    </a:cubicBezTo>
                    <a:cubicBezTo>
                      <a:pt x="1391" y="2565"/>
                      <a:pt x="1293" y="2102"/>
                      <a:pt x="1285" y="1915"/>
                    </a:cubicBezTo>
                    <a:cubicBezTo>
                      <a:pt x="1269" y="1525"/>
                      <a:pt x="1521" y="1167"/>
                      <a:pt x="1838" y="1110"/>
                    </a:cubicBezTo>
                    <a:cubicBezTo>
                      <a:pt x="1883" y="1103"/>
                      <a:pt x="1926" y="1099"/>
                      <a:pt x="1967" y="1099"/>
                    </a:cubicBezTo>
                    <a:cubicBezTo>
                      <a:pt x="2109" y="1099"/>
                      <a:pt x="2220" y="1143"/>
                      <a:pt x="2277" y="1232"/>
                    </a:cubicBezTo>
                    <a:cubicBezTo>
                      <a:pt x="2293" y="1256"/>
                      <a:pt x="2309" y="1289"/>
                      <a:pt x="2317" y="1321"/>
                    </a:cubicBezTo>
                    <a:cubicBezTo>
                      <a:pt x="2261" y="1281"/>
                      <a:pt x="2196" y="1256"/>
                      <a:pt x="2130" y="1248"/>
                    </a:cubicBezTo>
                    <a:cubicBezTo>
                      <a:pt x="2111" y="1245"/>
                      <a:pt x="2091" y="1243"/>
                      <a:pt x="2071" y="1243"/>
                    </a:cubicBezTo>
                    <a:cubicBezTo>
                      <a:pt x="1890" y="1243"/>
                      <a:pt x="1728" y="1375"/>
                      <a:pt x="1691" y="1565"/>
                    </a:cubicBezTo>
                    <a:cubicBezTo>
                      <a:pt x="1635" y="1801"/>
                      <a:pt x="1781" y="2037"/>
                      <a:pt x="2017" y="2094"/>
                    </a:cubicBezTo>
                    <a:cubicBezTo>
                      <a:pt x="2093" y="2119"/>
                      <a:pt x="2168" y="2131"/>
                      <a:pt x="2240" y="2131"/>
                    </a:cubicBezTo>
                    <a:cubicBezTo>
                      <a:pt x="2517" y="2131"/>
                      <a:pt x="2758" y="1952"/>
                      <a:pt x="2887" y="1630"/>
                    </a:cubicBezTo>
                    <a:cubicBezTo>
                      <a:pt x="3090" y="1134"/>
                      <a:pt x="2984" y="435"/>
                      <a:pt x="2448" y="159"/>
                    </a:cubicBezTo>
                    <a:cubicBezTo>
                      <a:pt x="2233" y="47"/>
                      <a:pt x="2001" y="0"/>
                      <a:pt x="1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5126" name="Shape 5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7" name="Google Shape;5127;p32"/>
          <p:cNvGrpSpPr/>
          <p:nvPr/>
        </p:nvGrpSpPr>
        <p:grpSpPr>
          <a:xfrm>
            <a:off x="-3116791" y="45724"/>
            <a:ext cx="15377583" cy="5052053"/>
            <a:chOff x="-3116791" y="45724"/>
            <a:chExt cx="15377583" cy="5052053"/>
          </a:xfrm>
        </p:grpSpPr>
        <p:grpSp>
          <p:nvGrpSpPr>
            <p:cNvPr id="5128" name="Google Shape;5128;p32"/>
            <p:cNvGrpSpPr/>
            <p:nvPr/>
          </p:nvGrpSpPr>
          <p:grpSpPr>
            <a:xfrm>
              <a:off x="-3116791" y="45724"/>
              <a:ext cx="15377583" cy="363228"/>
              <a:chOff x="1" y="45723"/>
              <a:chExt cx="15377583" cy="363228"/>
            </a:xfrm>
          </p:grpSpPr>
          <p:grpSp>
            <p:nvGrpSpPr>
              <p:cNvPr id="5129" name="Google Shape;5129;p32"/>
              <p:cNvGrpSpPr/>
              <p:nvPr/>
            </p:nvGrpSpPr>
            <p:grpSpPr>
              <a:xfrm>
                <a:off x="1" y="45723"/>
                <a:ext cx="7732083" cy="363228"/>
                <a:chOff x="-91500" y="45720"/>
                <a:chExt cx="9327000" cy="493784"/>
              </a:xfrm>
            </p:grpSpPr>
            <p:cxnSp>
              <p:nvCxnSpPr>
                <p:cNvPr id="5130" name="Google Shape;5130;p32"/>
                <p:cNvCxnSpPr/>
                <p:nvPr/>
              </p:nvCxnSpPr>
              <p:spPr>
                <a:xfrm>
                  <a:off x="-91500" y="539504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131" name="Google Shape;5131;p32"/>
                <p:cNvCxnSpPr/>
                <p:nvPr/>
              </p:nvCxnSpPr>
              <p:spPr>
                <a:xfrm>
                  <a:off x="-91500" y="45720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132" name="Google Shape;5132;p32"/>
                <p:cNvCxnSpPr/>
                <p:nvPr/>
              </p:nvCxnSpPr>
              <p:spPr>
                <a:xfrm>
                  <a:off x="-91500" y="100586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133" name="Google Shape;5133;p32"/>
                <p:cNvCxnSpPr/>
                <p:nvPr/>
              </p:nvCxnSpPr>
              <p:spPr>
                <a:xfrm>
                  <a:off x="-91500" y="484638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grpSp>
              <p:nvGrpSpPr>
                <p:cNvPr id="5134" name="Google Shape;5134;p32"/>
                <p:cNvGrpSpPr/>
                <p:nvPr/>
              </p:nvGrpSpPr>
              <p:grpSpPr>
                <a:xfrm>
                  <a:off x="-59751" y="132592"/>
                  <a:ext cx="9263503" cy="320040"/>
                  <a:chOff x="-59247" y="109732"/>
                  <a:chExt cx="9263503" cy="320040"/>
                </a:xfrm>
              </p:grpSpPr>
              <p:grpSp>
                <p:nvGrpSpPr>
                  <p:cNvPr id="5135" name="Google Shape;5135;p32"/>
                  <p:cNvGrpSpPr/>
                  <p:nvPr/>
                </p:nvGrpSpPr>
                <p:grpSpPr>
                  <a:xfrm>
                    <a:off x="-59247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5136" name="Google Shape;5136;p32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37" name="Google Shape;5137;p32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38" name="Google Shape;5138;p32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39" name="Google Shape;5139;p32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0" name="Google Shape;5140;p32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1" name="Google Shape;5141;p32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2" name="Google Shape;5142;p32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3" name="Google Shape;5143;p32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4" name="Google Shape;5144;p32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5" name="Google Shape;5145;p32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6" name="Google Shape;5146;p32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7" name="Google Shape;5147;p32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8" name="Google Shape;5148;p32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49" name="Google Shape;5149;p32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0" name="Google Shape;5150;p32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1" name="Google Shape;5151;p32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2" name="Google Shape;5152;p32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3" name="Google Shape;5153;p32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4" name="Google Shape;5154;p32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5" name="Google Shape;5155;p32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6" name="Google Shape;5156;p32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7" name="Google Shape;5157;p32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8" name="Google Shape;5158;p32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59" name="Google Shape;5159;p32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60" name="Google Shape;5160;p32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61" name="Google Shape;5161;p32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62" name="Google Shape;5162;p32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163" name="Google Shape;5163;p32"/>
                  <p:cNvGrpSpPr/>
                  <p:nvPr/>
                </p:nvGrpSpPr>
                <p:grpSpPr>
                  <a:xfrm>
                    <a:off x="4553060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5164" name="Google Shape;5164;p32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65" name="Google Shape;5165;p32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66" name="Google Shape;5166;p32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67" name="Google Shape;5167;p32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68" name="Google Shape;5168;p32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69" name="Google Shape;5169;p32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0" name="Google Shape;5170;p32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1" name="Google Shape;5171;p32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2" name="Google Shape;5172;p32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3" name="Google Shape;5173;p32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4" name="Google Shape;5174;p32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5" name="Google Shape;5175;p32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6" name="Google Shape;5176;p32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7" name="Google Shape;5177;p32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8" name="Google Shape;5178;p32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79" name="Google Shape;5179;p32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0" name="Google Shape;5180;p32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1" name="Google Shape;5181;p32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2" name="Google Shape;5182;p32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3" name="Google Shape;5183;p32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4" name="Google Shape;5184;p32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5" name="Google Shape;5185;p32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6" name="Google Shape;5186;p32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7" name="Google Shape;5187;p32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8" name="Google Shape;5188;p32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89" name="Google Shape;5189;p32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90" name="Google Shape;5190;p32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5191" name="Google Shape;5191;p32"/>
              <p:cNvGrpSpPr/>
              <p:nvPr/>
            </p:nvGrpSpPr>
            <p:grpSpPr>
              <a:xfrm>
                <a:off x="7645501" y="45723"/>
                <a:ext cx="7732083" cy="363228"/>
                <a:chOff x="-91500" y="45720"/>
                <a:chExt cx="9327000" cy="493784"/>
              </a:xfrm>
            </p:grpSpPr>
            <p:cxnSp>
              <p:nvCxnSpPr>
                <p:cNvPr id="5192" name="Google Shape;5192;p32"/>
                <p:cNvCxnSpPr/>
                <p:nvPr/>
              </p:nvCxnSpPr>
              <p:spPr>
                <a:xfrm>
                  <a:off x="-91500" y="539504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193" name="Google Shape;5193;p32"/>
                <p:cNvCxnSpPr/>
                <p:nvPr/>
              </p:nvCxnSpPr>
              <p:spPr>
                <a:xfrm>
                  <a:off x="-91500" y="45720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194" name="Google Shape;5194;p32"/>
                <p:cNvCxnSpPr/>
                <p:nvPr/>
              </p:nvCxnSpPr>
              <p:spPr>
                <a:xfrm>
                  <a:off x="-91500" y="100586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195" name="Google Shape;5195;p32"/>
                <p:cNvCxnSpPr/>
                <p:nvPr/>
              </p:nvCxnSpPr>
              <p:spPr>
                <a:xfrm>
                  <a:off x="-91500" y="484638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grpSp>
              <p:nvGrpSpPr>
                <p:cNvPr id="5196" name="Google Shape;5196;p32"/>
                <p:cNvGrpSpPr/>
                <p:nvPr/>
              </p:nvGrpSpPr>
              <p:grpSpPr>
                <a:xfrm>
                  <a:off x="-59751" y="132592"/>
                  <a:ext cx="9263503" cy="320040"/>
                  <a:chOff x="-59247" y="109732"/>
                  <a:chExt cx="9263503" cy="320040"/>
                </a:xfrm>
              </p:grpSpPr>
              <p:grpSp>
                <p:nvGrpSpPr>
                  <p:cNvPr id="5197" name="Google Shape;5197;p32"/>
                  <p:cNvGrpSpPr/>
                  <p:nvPr/>
                </p:nvGrpSpPr>
                <p:grpSpPr>
                  <a:xfrm>
                    <a:off x="-59247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5198" name="Google Shape;5198;p32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99" name="Google Shape;5199;p32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0" name="Google Shape;5200;p32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1" name="Google Shape;5201;p32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2" name="Google Shape;5202;p32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3" name="Google Shape;5203;p32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4" name="Google Shape;5204;p32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5" name="Google Shape;5205;p32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6" name="Google Shape;5206;p32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7" name="Google Shape;5207;p32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8" name="Google Shape;5208;p32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9" name="Google Shape;5209;p32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0" name="Google Shape;5210;p32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1" name="Google Shape;5211;p32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2" name="Google Shape;5212;p32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3" name="Google Shape;5213;p32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4" name="Google Shape;5214;p32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5" name="Google Shape;5215;p32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6" name="Google Shape;5216;p32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7" name="Google Shape;5217;p32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8" name="Google Shape;5218;p32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9" name="Google Shape;5219;p32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20" name="Google Shape;5220;p32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21" name="Google Shape;5221;p32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22" name="Google Shape;5222;p32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23" name="Google Shape;5223;p32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24" name="Google Shape;5224;p32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25" name="Google Shape;5225;p32"/>
                  <p:cNvGrpSpPr/>
                  <p:nvPr/>
                </p:nvGrpSpPr>
                <p:grpSpPr>
                  <a:xfrm>
                    <a:off x="4553060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5226" name="Google Shape;5226;p32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27" name="Google Shape;5227;p32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28" name="Google Shape;5228;p32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29" name="Google Shape;5229;p32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0" name="Google Shape;5230;p32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1" name="Google Shape;5231;p32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2" name="Google Shape;5232;p32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3" name="Google Shape;5233;p32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4" name="Google Shape;5234;p32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5" name="Google Shape;5235;p32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6" name="Google Shape;5236;p32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7" name="Google Shape;5237;p32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8" name="Google Shape;5238;p32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9" name="Google Shape;5239;p32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0" name="Google Shape;5240;p32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1" name="Google Shape;5241;p32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2" name="Google Shape;5242;p32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3" name="Google Shape;5243;p32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4" name="Google Shape;5244;p32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5" name="Google Shape;5245;p32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6" name="Google Shape;5246;p32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7" name="Google Shape;5247;p32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8" name="Google Shape;5248;p32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9" name="Google Shape;5249;p32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50" name="Google Shape;5250;p32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51" name="Google Shape;5251;p32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52" name="Google Shape;5252;p32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grpSp>
          <p:nvGrpSpPr>
            <p:cNvPr id="5253" name="Google Shape;5253;p32"/>
            <p:cNvGrpSpPr/>
            <p:nvPr/>
          </p:nvGrpSpPr>
          <p:grpSpPr>
            <a:xfrm>
              <a:off x="-3116791" y="4734549"/>
              <a:ext cx="15377583" cy="363228"/>
              <a:chOff x="1" y="45723"/>
              <a:chExt cx="15377583" cy="363228"/>
            </a:xfrm>
          </p:grpSpPr>
          <p:grpSp>
            <p:nvGrpSpPr>
              <p:cNvPr id="5254" name="Google Shape;5254;p32"/>
              <p:cNvGrpSpPr/>
              <p:nvPr/>
            </p:nvGrpSpPr>
            <p:grpSpPr>
              <a:xfrm>
                <a:off x="1" y="45723"/>
                <a:ext cx="7732083" cy="363228"/>
                <a:chOff x="-91500" y="45720"/>
                <a:chExt cx="9327000" cy="493784"/>
              </a:xfrm>
            </p:grpSpPr>
            <p:cxnSp>
              <p:nvCxnSpPr>
                <p:cNvPr id="5255" name="Google Shape;5255;p32"/>
                <p:cNvCxnSpPr/>
                <p:nvPr/>
              </p:nvCxnSpPr>
              <p:spPr>
                <a:xfrm>
                  <a:off x="-91500" y="539504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256" name="Google Shape;5256;p32"/>
                <p:cNvCxnSpPr/>
                <p:nvPr/>
              </p:nvCxnSpPr>
              <p:spPr>
                <a:xfrm>
                  <a:off x="-91500" y="45720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257" name="Google Shape;5257;p32"/>
                <p:cNvCxnSpPr/>
                <p:nvPr/>
              </p:nvCxnSpPr>
              <p:spPr>
                <a:xfrm>
                  <a:off x="-91500" y="100586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258" name="Google Shape;5258;p32"/>
                <p:cNvCxnSpPr/>
                <p:nvPr/>
              </p:nvCxnSpPr>
              <p:spPr>
                <a:xfrm>
                  <a:off x="-91500" y="484638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grpSp>
              <p:nvGrpSpPr>
                <p:cNvPr id="5259" name="Google Shape;5259;p32"/>
                <p:cNvGrpSpPr/>
                <p:nvPr/>
              </p:nvGrpSpPr>
              <p:grpSpPr>
                <a:xfrm>
                  <a:off x="-59751" y="132592"/>
                  <a:ext cx="9263503" cy="320040"/>
                  <a:chOff x="-59247" y="109732"/>
                  <a:chExt cx="9263503" cy="320040"/>
                </a:xfrm>
              </p:grpSpPr>
              <p:grpSp>
                <p:nvGrpSpPr>
                  <p:cNvPr id="5260" name="Google Shape;5260;p32"/>
                  <p:cNvGrpSpPr/>
                  <p:nvPr/>
                </p:nvGrpSpPr>
                <p:grpSpPr>
                  <a:xfrm>
                    <a:off x="-59247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5261" name="Google Shape;5261;p32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2" name="Google Shape;5262;p32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3" name="Google Shape;5263;p32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4" name="Google Shape;5264;p32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5" name="Google Shape;5265;p32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6" name="Google Shape;5266;p32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7" name="Google Shape;5267;p32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8" name="Google Shape;5268;p32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9" name="Google Shape;5269;p32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0" name="Google Shape;5270;p32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1" name="Google Shape;5271;p32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2" name="Google Shape;5272;p32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3" name="Google Shape;5273;p32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4" name="Google Shape;5274;p32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5" name="Google Shape;5275;p32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6" name="Google Shape;5276;p32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7" name="Google Shape;5277;p32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8" name="Google Shape;5278;p32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79" name="Google Shape;5279;p32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80" name="Google Shape;5280;p32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81" name="Google Shape;5281;p32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82" name="Google Shape;5282;p32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83" name="Google Shape;5283;p32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84" name="Google Shape;5284;p32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85" name="Google Shape;5285;p32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86" name="Google Shape;5286;p32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87" name="Google Shape;5287;p32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88" name="Google Shape;5288;p32"/>
                  <p:cNvGrpSpPr/>
                  <p:nvPr/>
                </p:nvGrpSpPr>
                <p:grpSpPr>
                  <a:xfrm>
                    <a:off x="4553060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5289" name="Google Shape;5289;p32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0" name="Google Shape;5290;p32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1" name="Google Shape;5291;p32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2" name="Google Shape;5292;p32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3" name="Google Shape;5293;p32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4" name="Google Shape;5294;p32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5" name="Google Shape;5295;p32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6" name="Google Shape;5296;p32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7" name="Google Shape;5297;p32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8" name="Google Shape;5298;p32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9" name="Google Shape;5299;p32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0" name="Google Shape;5300;p32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1" name="Google Shape;5301;p32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2" name="Google Shape;5302;p32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3" name="Google Shape;5303;p32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4" name="Google Shape;5304;p32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5" name="Google Shape;5305;p32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6" name="Google Shape;5306;p32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7" name="Google Shape;5307;p32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8" name="Google Shape;5308;p32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9" name="Google Shape;5309;p32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0" name="Google Shape;5310;p32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1" name="Google Shape;5311;p32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2" name="Google Shape;5312;p32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3" name="Google Shape;5313;p32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4" name="Google Shape;5314;p32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5" name="Google Shape;5315;p32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5316" name="Google Shape;5316;p32"/>
              <p:cNvGrpSpPr/>
              <p:nvPr/>
            </p:nvGrpSpPr>
            <p:grpSpPr>
              <a:xfrm>
                <a:off x="7645501" y="45723"/>
                <a:ext cx="7732083" cy="363228"/>
                <a:chOff x="-91500" y="45720"/>
                <a:chExt cx="9327000" cy="493784"/>
              </a:xfrm>
            </p:grpSpPr>
            <p:cxnSp>
              <p:nvCxnSpPr>
                <p:cNvPr id="5317" name="Google Shape;5317;p32"/>
                <p:cNvCxnSpPr/>
                <p:nvPr/>
              </p:nvCxnSpPr>
              <p:spPr>
                <a:xfrm>
                  <a:off x="-91500" y="539504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318" name="Google Shape;5318;p32"/>
                <p:cNvCxnSpPr/>
                <p:nvPr/>
              </p:nvCxnSpPr>
              <p:spPr>
                <a:xfrm>
                  <a:off x="-91500" y="45720"/>
                  <a:ext cx="9327000" cy="0"/>
                </a:xfrm>
                <a:prstGeom prst="straightConnector1">
                  <a:avLst/>
                </a:prstGeom>
                <a:noFill/>
                <a:ln cap="rnd" cmpd="sng" w="38100">
                  <a:solidFill>
                    <a:schemeClr val="accent1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319" name="Google Shape;5319;p32"/>
                <p:cNvCxnSpPr/>
                <p:nvPr/>
              </p:nvCxnSpPr>
              <p:spPr>
                <a:xfrm>
                  <a:off x="-91500" y="100586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5320" name="Google Shape;5320;p32"/>
                <p:cNvCxnSpPr/>
                <p:nvPr/>
              </p:nvCxnSpPr>
              <p:spPr>
                <a:xfrm>
                  <a:off x="-91500" y="484638"/>
                  <a:ext cx="9327000" cy="0"/>
                </a:xfrm>
                <a:prstGeom prst="straightConnector1">
                  <a:avLst/>
                </a:prstGeom>
                <a:noFill/>
                <a:ln cap="rnd" cmpd="sng" w="19050">
                  <a:solidFill>
                    <a:schemeClr val="dk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grpSp>
              <p:nvGrpSpPr>
                <p:cNvPr id="5321" name="Google Shape;5321;p32"/>
                <p:cNvGrpSpPr/>
                <p:nvPr/>
              </p:nvGrpSpPr>
              <p:grpSpPr>
                <a:xfrm>
                  <a:off x="-59751" y="132592"/>
                  <a:ext cx="9263503" cy="320040"/>
                  <a:chOff x="-59247" y="109732"/>
                  <a:chExt cx="9263503" cy="320040"/>
                </a:xfrm>
              </p:grpSpPr>
              <p:grpSp>
                <p:nvGrpSpPr>
                  <p:cNvPr id="5322" name="Google Shape;5322;p32"/>
                  <p:cNvGrpSpPr/>
                  <p:nvPr/>
                </p:nvGrpSpPr>
                <p:grpSpPr>
                  <a:xfrm>
                    <a:off x="-59247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5323" name="Google Shape;5323;p32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24" name="Google Shape;5324;p32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25" name="Google Shape;5325;p32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26" name="Google Shape;5326;p32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27" name="Google Shape;5327;p32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28" name="Google Shape;5328;p32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29" name="Google Shape;5329;p32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0" name="Google Shape;5330;p32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1" name="Google Shape;5331;p32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2" name="Google Shape;5332;p32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3" name="Google Shape;5333;p32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4" name="Google Shape;5334;p32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5" name="Google Shape;5335;p32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6" name="Google Shape;5336;p32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7" name="Google Shape;5337;p32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8" name="Google Shape;5338;p32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39" name="Google Shape;5339;p32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0" name="Google Shape;5340;p32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1" name="Google Shape;5341;p32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2" name="Google Shape;5342;p32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3" name="Google Shape;5343;p32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4" name="Google Shape;5344;p32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5" name="Google Shape;5345;p32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6" name="Google Shape;5346;p32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7" name="Google Shape;5347;p32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8" name="Google Shape;5348;p32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49" name="Google Shape;5349;p32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350" name="Google Shape;5350;p32"/>
                  <p:cNvGrpSpPr/>
                  <p:nvPr/>
                </p:nvGrpSpPr>
                <p:grpSpPr>
                  <a:xfrm>
                    <a:off x="4553060" y="109732"/>
                    <a:ext cx="4651196" cy="320040"/>
                    <a:chOff x="-79225" y="95700"/>
                    <a:chExt cx="4651196" cy="320040"/>
                  </a:xfrm>
                </p:grpSpPr>
                <p:sp>
                  <p:nvSpPr>
                    <p:cNvPr id="5351" name="Google Shape;5351;p32"/>
                    <p:cNvSpPr/>
                    <p:nvPr/>
                  </p:nvSpPr>
                  <p:spPr>
                    <a:xfrm>
                      <a:off x="2703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52" name="Google Shape;5352;p32"/>
                    <p:cNvSpPr/>
                    <p:nvPr/>
                  </p:nvSpPr>
                  <p:spPr>
                    <a:xfrm>
                      <a:off x="605670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90" y="1"/>
                            <a:pt x="1" y="212"/>
                            <a:pt x="123" y="334"/>
                          </a:cubicBezTo>
                          <a:cubicBezTo>
                            <a:pt x="163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53" name="Google Shape;5353;p32"/>
                    <p:cNvSpPr/>
                    <p:nvPr/>
                  </p:nvSpPr>
                  <p:spPr>
                    <a:xfrm>
                      <a:off x="960765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10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10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54" name="Google Shape;5354;p32"/>
                    <p:cNvSpPr/>
                    <p:nvPr/>
                  </p:nvSpPr>
                  <p:spPr>
                    <a:xfrm>
                      <a:off x="131031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55" name="Google Shape;5355;p32"/>
                    <p:cNvSpPr/>
                    <p:nvPr/>
                  </p:nvSpPr>
                  <p:spPr>
                    <a:xfrm>
                      <a:off x="165918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56" name="Google Shape;5356;p32"/>
                    <p:cNvSpPr/>
                    <p:nvPr/>
                  </p:nvSpPr>
                  <p:spPr>
                    <a:xfrm>
                      <a:off x="200873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2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2" y="391"/>
                            <a:pt x="195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57" name="Google Shape;5357;p32"/>
                    <p:cNvSpPr/>
                    <p:nvPr/>
                  </p:nvSpPr>
                  <p:spPr>
                    <a:xfrm>
                      <a:off x="235750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9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9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58" name="Google Shape;5358;p32"/>
                    <p:cNvSpPr/>
                    <p:nvPr/>
                  </p:nvSpPr>
                  <p:spPr>
                    <a:xfrm>
                      <a:off x="2700729" y="95700"/>
                      <a:ext cx="44362" cy="39640"/>
                    </a:xfrm>
                    <a:custGeom>
                      <a:rect b="b" l="l" r="r" t="t"/>
                      <a:pathLst>
                        <a:path extrusionOk="0" h="393" w="456">
                          <a:moveTo>
                            <a:pt x="261" y="1"/>
                          </a:moveTo>
                          <a:cubicBezTo>
                            <a:pt x="82" y="1"/>
                            <a:pt x="1" y="212"/>
                            <a:pt x="123" y="334"/>
                          </a:cubicBezTo>
                          <a:cubicBezTo>
                            <a:pt x="162" y="374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6"/>
                            <a:pt x="456" y="196"/>
                          </a:cubicBezTo>
                          <a:cubicBezTo>
                            <a:pt x="456" y="90"/>
                            <a:pt x="366" y="1"/>
                            <a:pt x="261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59" name="Google Shape;5359;p32"/>
                    <p:cNvSpPr/>
                    <p:nvPr/>
                  </p:nvSpPr>
                  <p:spPr>
                    <a:xfrm>
                      <a:off x="3055824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1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1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0" name="Google Shape;5360;p32"/>
                    <p:cNvSpPr/>
                    <p:nvPr/>
                  </p:nvSpPr>
                  <p:spPr>
                    <a:xfrm>
                      <a:off x="3405374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82" y="1"/>
                            <a:pt x="1" y="90"/>
                            <a:pt x="1" y="196"/>
                          </a:cubicBezTo>
                          <a:cubicBezTo>
                            <a:pt x="1" y="302"/>
                            <a:pt x="82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1" name="Google Shape;5361;p32"/>
                    <p:cNvSpPr/>
                    <p:nvPr/>
                  </p:nvSpPr>
                  <p:spPr>
                    <a:xfrm>
                      <a:off x="3754145" y="95700"/>
                      <a:ext cx="38136" cy="39539"/>
                    </a:xfrm>
                    <a:custGeom>
                      <a:rect b="b" l="l" r="r" t="t"/>
                      <a:pathLst>
                        <a:path extrusionOk="0" h="392" w="392">
                          <a:moveTo>
                            <a:pt x="196" y="1"/>
                          </a:moveTo>
                          <a:cubicBezTo>
                            <a:pt x="90" y="1"/>
                            <a:pt x="1" y="90"/>
                            <a:pt x="1" y="196"/>
                          </a:cubicBezTo>
                          <a:cubicBezTo>
                            <a:pt x="1" y="302"/>
                            <a:pt x="90" y="391"/>
                            <a:pt x="196" y="391"/>
                          </a:cubicBezTo>
                          <a:cubicBezTo>
                            <a:pt x="302" y="391"/>
                            <a:pt x="391" y="302"/>
                            <a:pt x="391" y="196"/>
                          </a:cubicBezTo>
                          <a:cubicBezTo>
                            <a:pt x="391" y="90"/>
                            <a:pt x="302" y="1"/>
                            <a:pt x="196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2" name="Google Shape;5362;p32"/>
                    <p:cNvSpPr/>
                    <p:nvPr/>
                  </p:nvSpPr>
                  <p:spPr>
                    <a:xfrm>
                      <a:off x="4103792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81" y="1"/>
                            <a:pt x="0" y="90"/>
                            <a:pt x="0" y="196"/>
                          </a:cubicBezTo>
                          <a:cubicBezTo>
                            <a:pt x="0" y="302"/>
                            <a:pt x="81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3" name="Google Shape;5363;p32"/>
                    <p:cNvSpPr/>
                    <p:nvPr/>
                  </p:nvSpPr>
                  <p:spPr>
                    <a:xfrm>
                      <a:off x="4452563" y="95700"/>
                      <a:ext cx="38038" cy="39539"/>
                    </a:xfrm>
                    <a:custGeom>
                      <a:rect b="b" l="l" r="r" t="t"/>
                      <a:pathLst>
                        <a:path extrusionOk="0" h="392" w="391">
                          <a:moveTo>
                            <a:pt x="195" y="1"/>
                          </a:moveTo>
                          <a:cubicBezTo>
                            <a:pt x="90" y="1"/>
                            <a:pt x="0" y="90"/>
                            <a:pt x="0" y="196"/>
                          </a:cubicBezTo>
                          <a:cubicBezTo>
                            <a:pt x="0" y="302"/>
                            <a:pt x="90" y="391"/>
                            <a:pt x="195" y="391"/>
                          </a:cubicBezTo>
                          <a:cubicBezTo>
                            <a:pt x="301" y="391"/>
                            <a:pt x="390" y="302"/>
                            <a:pt x="390" y="196"/>
                          </a:cubicBezTo>
                          <a:cubicBezTo>
                            <a:pt x="390" y="90"/>
                            <a:pt x="301" y="1"/>
                            <a:pt x="195" y="1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4" name="Google Shape;5364;p32"/>
                    <p:cNvSpPr/>
                    <p:nvPr/>
                  </p:nvSpPr>
                  <p:spPr>
                    <a:xfrm>
                      <a:off x="31624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5" name="Google Shape;5365;p32"/>
                    <p:cNvSpPr/>
                    <p:nvPr/>
                  </p:nvSpPr>
                  <p:spPr>
                    <a:xfrm>
                      <a:off x="-50720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6" name="Google Shape;5366;p32"/>
                    <p:cNvSpPr/>
                    <p:nvPr/>
                  </p:nvSpPr>
                  <p:spPr>
                    <a:xfrm>
                      <a:off x="663458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7" name="Google Shape;5367;p32"/>
                    <p:cNvSpPr/>
                    <p:nvPr/>
                  </p:nvSpPr>
                  <p:spPr>
                    <a:xfrm>
                      <a:off x="102166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8" name="Google Shape;5368;p32"/>
                    <p:cNvSpPr/>
                    <p:nvPr/>
                  </p:nvSpPr>
                  <p:spPr>
                    <a:xfrm>
                      <a:off x="1363335" y="376201"/>
                      <a:ext cx="45238" cy="39539"/>
                    </a:xfrm>
                    <a:custGeom>
                      <a:rect b="b" l="l" r="r" t="t"/>
                      <a:pathLst>
                        <a:path extrusionOk="0" h="392" w="465">
                          <a:moveTo>
                            <a:pt x="269" y="0"/>
                          </a:moveTo>
                          <a:cubicBezTo>
                            <a:pt x="90" y="0"/>
                            <a:pt x="1" y="212"/>
                            <a:pt x="131" y="334"/>
                          </a:cubicBezTo>
                          <a:cubicBezTo>
                            <a:pt x="171" y="373"/>
                            <a:pt x="220" y="392"/>
                            <a:pt x="269" y="392"/>
                          </a:cubicBezTo>
                          <a:cubicBezTo>
                            <a:pt x="369" y="392"/>
                            <a:pt x="464" y="315"/>
                            <a:pt x="464" y="195"/>
                          </a:cubicBezTo>
                          <a:cubicBezTo>
                            <a:pt x="464" y="90"/>
                            <a:pt x="375" y="0"/>
                            <a:pt x="269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69" name="Google Shape;5369;p32"/>
                    <p:cNvSpPr/>
                    <p:nvPr/>
                  </p:nvSpPr>
                  <p:spPr>
                    <a:xfrm>
                      <a:off x="172718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70" name="Google Shape;5370;p32"/>
                    <p:cNvSpPr/>
                    <p:nvPr/>
                  </p:nvSpPr>
                  <p:spPr>
                    <a:xfrm>
                      <a:off x="2077514" y="376201"/>
                      <a:ext cx="44362" cy="39539"/>
                    </a:xfrm>
                    <a:custGeom>
                      <a:rect b="b" l="l" r="r" t="t"/>
                      <a:pathLst>
                        <a:path extrusionOk="0" h="392" w="456">
                          <a:moveTo>
                            <a:pt x="261" y="0"/>
                          </a:moveTo>
                          <a:cubicBezTo>
                            <a:pt x="90" y="0"/>
                            <a:pt x="1" y="212"/>
                            <a:pt x="123" y="334"/>
                          </a:cubicBezTo>
                          <a:cubicBezTo>
                            <a:pt x="162" y="373"/>
                            <a:pt x="212" y="392"/>
                            <a:pt x="261" y="392"/>
                          </a:cubicBezTo>
                          <a:cubicBezTo>
                            <a:pt x="360" y="392"/>
                            <a:pt x="456" y="315"/>
                            <a:pt x="456" y="195"/>
                          </a:cubicBezTo>
                          <a:cubicBezTo>
                            <a:pt x="456" y="90"/>
                            <a:pt x="375" y="0"/>
                            <a:pt x="261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71" name="Google Shape;5371;p32"/>
                    <p:cNvSpPr/>
                    <p:nvPr/>
                  </p:nvSpPr>
                  <p:spPr>
                    <a:xfrm>
                      <a:off x="244136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9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9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72" name="Google Shape;5372;p32"/>
                    <p:cNvSpPr/>
                    <p:nvPr/>
                  </p:nvSpPr>
                  <p:spPr>
                    <a:xfrm>
                      <a:off x="2794805" y="376201"/>
                      <a:ext cx="38136" cy="39438"/>
                    </a:xfrm>
                    <a:custGeom>
                      <a:rect b="b" l="l" r="r" t="t"/>
                      <a:pathLst>
                        <a:path extrusionOk="0" h="391" w="392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2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2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73" name="Google Shape;5373;p32"/>
                    <p:cNvSpPr/>
                    <p:nvPr/>
                  </p:nvSpPr>
                  <p:spPr>
                    <a:xfrm>
                      <a:off x="3143674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89" y="0"/>
                            <a:pt x="0" y="90"/>
                            <a:pt x="0" y="195"/>
                          </a:cubicBezTo>
                          <a:cubicBezTo>
                            <a:pt x="0" y="301"/>
                            <a:pt x="89" y="390"/>
                            <a:pt x="195" y="390"/>
                          </a:cubicBezTo>
                          <a:cubicBezTo>
                            <a:pt x="301" y="390"/>
                            <a:pt x="390" y="301"/>
                            <a:pt x="390" y="195"/>
                          </a:cubicBezTo>
                          <a:cubicBezTo>
                            <a:pt x="390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74" name="Google Shape;5374;p32"/>
                    <p:cNvSpPr/>
                    <p:nvPr/>
                  </p:nvSpPr>
                  <p:spPr>
                    <a:xfrm>
                      <a:off x="349954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5" y="0"/>
                          </a:moveTo>
                          <a:cubicBezTo>
                            <a:pt x="90" y="0"/>
                            <a:pt x="0" y="90"/>
                            <a:pt x="0" y="195"/>
                          </a:cubicBezTo>
                          <a:cubicBezTo>
                            <a:pt x="0" y="301"/>
                            <a:pt x="90" y="390"/>
                            <a:pt x="195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5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75" name="Google Shape;5375;p32"/>
                    <p:cNvSpPr/>
                    <p:nvPr/>
                  </p:nvSpPr>
                  <p:spPr>
                    <a:xfrm>
                      <a:off x="3849096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82" y="0"/>
                            <a:pt x="1" y="90"/>
                            <a:pt x="1" y="195"/>
                          </a:cubicBezTo>
                          <a:cubicBezTo>
                            <a:pt x="1" y="301"/>
                            <a:pt x="82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76" name="Google Shape;5376;p32"/>
                    <p:cNvSpPr/>
                    <p:nvPr/>
                  </p:nvSpPr>
                  <p:spPr>
                    <a:xfrm>
                      <a:off x="4197867" y="376201"/>
                      <a:ext cx="38038" cy="39438"/>
                    </a:xfrm>
                    <a:custGeom>
                      <a:rect b="b" l="l" r="r" t="t"/>
                      <a:pathLst>
                        <a:path extrusionOk="0" h="391" w="391">
                          <a:moveTo>
                            <a:pt x="196" y="0"/>
                          </a:moveTo>
                          <a:cubicBezTo>
                            <a:pt x="90" y="0"/>
                            <a:pt x="1" y="90"/>
                            <a:pt x="1" y="195"/>
                          </a:cubicBezTo>
                          <a:cubicBezTo>
                            <a:pt x="1" y="301"/>
                            <a:pt x="90" y="390"/>
                            <a:pt x="196" y="390"/>
                          </a:cubicBezTo>
                          <a:cubicBezTo>
                            <a:pt x="301" y="390"/>
                            <a:pt x="391" y="301"/>
                            <a:pt x="391" y="195"/>
                          </a:cubicBezTo>
                          <a:cubicBezTo>
                            <a:pt x="391" y="90"/>
                            <a:pt x="301" y="0"/>
                            <a:pt x="196" y="0"/>
                          </a:cubicBezTo>
                          <a:close/>
                        </a:path>
                      </a:pathLst>
                    </a:cu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77" name="Google Shape;5377;p32"/>
                    <p:cNvSpPr/>
                    <p:nvPr/>
                  </p:nvSpPr>
                  <p:spPr>
                    <a:xfrm>
                      <a:off x="-79225" y="117487"/>
                      <a:ext cx="4651196" cy="290996"/>
                    </a:xfrm>
                    <a:custGeom>
                      <a:rect b="b" l="l" r="r" t="t"/>
                      <a:pathLst>
                        <a:path extrusionOk="0" h="2885" w="47810">
                          <a:moveTo>
                            <a:pt x="1774" y="0"/>
                          </a:moveTo>
                          <a:cubicBezTo>
                            <a:pt x="1442" y="0"/>
                            <a:pt x="1120" y="100"/>
                            <a:pt x="879" y="240"/>
                          </a:cubicBezTo>
                          <a:cubicBezTo>
                            <a:pt x="513" y="476"/>
                            <a:pt x="204" y="801"/>
                            <a:pt x="1" y="1183"/>
                          </a:cubicBezTo>
                          <a:lnTo>
                            <a:pt x="1" y="1590"/>
                          </a:lnTo>
                          <a:cubicBezTo>
                            <a:pt x="244" y="1151"/>
                            <a:pt x="505" y="695"/>
                            <a:pt x="984" y="419"/>
                          </a:cubicBezTo>
                          <a:cubicBezTo>
                            <a:pt x="1200" y="296"/>
                            <a:pt x="1488" y="206"/>
                            <a:pt x="1784" y="206"/>
                          </a:cubicBezTo>
                          <a:cubicBezTo>
                            <a:pt x="1978" y="206"/>
                            <a:pt x="2175" y="245"/>
                            <a:pt x="2358" y="338"/>
                          </a:cubicBezTo>
                          <a:cubicBezTo>
                            <a:pt x="2773" y="557"/>
                            <a:pt x="2870" y="1143"/>
                            <a:pt x="2700" y="1549"/>
                          </a:cubicBezTo>
                          <a:cubicBezTo>
                            <a:pt x="2651" y="1673"/>
                            <a:pt x="2510" y="1925"/>
                            <a:pt x="2235" y="1925"/>
                          </a:cubicBezTo>
                          <a:cubicBezTo>
                            <a:pt x="2186" y="1925"/>
                            <a:pt x="2132" y="1917"/>
                            <a:pt x="2074" y="1899"/>
                          </a:cubicBezTo>
                          <a:cubicBezTo>
                            <a:pt x="1944" y="1874"/>
                            <a:pt x="1854" y="1744"/>
                            <a:pt x="1887" y="1606"/>
                          </a:cubicBezTo>
                          <a:cubicBezTo>
                            <a:pt x="1901" y="1518"/>
                            <a:pt x="1983" y="1449"/>
                            <a:pt x="2077" y="1449"/>
                          </a:cubicBezTo>
                          <a:cubicBezTo>
                            <a:pt x="2086" y="1449"/>
                            <a:pt x="2096" y="1450"/>
                            <a:pt x="2106" y="1451"/>
                          </a:cubicBezTo>
                          <a:cubicBezTo>
                            <a:pt x="2252" y="1468"/>
                            <a:pt x="2261" y="1573"/>
                            <a:pt x="2261" y="1606"/>
                          </a:cubicBezTo>
                          <a:cubicBezTo>
                            <a:pt x="2252" y="1647"/>
                            <a:pt x="2285" y="1687"/>
                            <a:pt x="2326" y="1703"/>
                          </a:cubicBezTo>
                          <a:cubicBezTo>
                            <a:pt x="2338" y="1708"/>
                            <a:pt x="2350" y="1710"/>
                            <a:pt x="2362" y="1710"/>
                          </a:cubicBezTo>
                          <a:cubicBezTo>
                            <a:pt x="2395" y="1710"/>
                            <a:pt x="2423" y="1693"/>
                            <a:pt x="2448" y="1663"/>
                          </a:cubicBezTo>
                          <a:cubicBezTo>
                            <a:pt x="2553" y="1500"/>
                            <a:pt x="2553" y="1281"/>
                            <a:pt x="2448" y="1118"/>
                          </a:cubicBezTo>
                          <a:cubicBezTo>
                            <a:pt x="2344" y="976"/>
                            <a:pt x="2178" y="900"/>
                            <a:pt x="1967" y="900"/>
                          </a:cubicBezTo>
                          <a:cubicBezTo>
                            <a:pt x="1913" y="900"/>
                            <a:pt x="1857" y="905"/>
                            <a:pt x="1797" y="915"/>
                          </a:cubicBezTo>
                          <a:cubicBezTo>
                            <a:pt x="1383" y="980"/>
                            <a:pt x="1057" y="1435"/>
                            <a:pt x="1074" y="1923"/>
                          </a:cubicBezTo>
                          <a:cubicBezTo>
                            <a:pt x="1098" y="2443"/>
                            <a:pt x="1480" y="2785"/>
                            <a:pt x="2106" y="2833"/>
                          </a:cubicBezTo>
                          <a:cubicBezTo>
                            <a:pt x="2139" y="2835"/>
                            <a:pt x="2172" y="2836"/>
                            <a:pt x="2203" y="2836"/>
                          </a:cubicBezTo>
                          <a:cubicBezTo>
                            <a:pt x="2976" y="2836"/>
                            <a:pt x="3282" y="2272"/>
                            <a:pt x="3610" y="1671"/>
                          </a:cubicBezTo>
                          <a:cubicBezTo>
                            <a:pt x="3862" y="1208"/>
                            <a:pt x="4122" y="720"/>
                            <a:pt x="4626" y="427"/>
                          </a:cubicBezTo>
                          <a:cubicBezTo>
                            <a:pt x="4835" y="306"/>
                            <a:pt x="5119" y="219"/>
                            <a:pt x="5412" y="219"/>
                          </a:cubicBezTo>
                          <a:cubicBezTo>
                            <a:pt x="5610" y="219"/>
                            <a:pt x="5813" y="259"/>
                            <a:pt x="6000" y="354"/>
                          </a:cubicBezTo>
                          <a:cubicBezTo>
                            <a:pt x="6415" y="565"/>
                            <a:pt x="6512" y="1151"/>
                            <a:pt x="6342" y="1565"/>
                          </a:cubicBezTo>
                          <a:cubicBezTo>
                            <a:pt x="6286" y="1689"/>
                            <a:pt x="6150" y="1942"/>
                            <a:pt x="5877" y="1942"/>
                          </a:cubicBezTo>
                          <a:cubicBezTo>
                            <a:pt x="5827" y="1942"/>
                            <a:pt x="5774" y="1933"/>
                            <a:pt x="5716" y="1915"/>
                          </a:cubicBezTo>
                          <a:cubicBezTo>
                            <a:pt x="5585" y="1882"/>
                            <a:pt x="5496" y="1752"/>
                            <a:pt x="5529" y="1614"/>
                          </a:cubicBezTo>
                          <a:cubicBezTo>
                            <a:pt x="5543" y="1526"/>
                            <a:pt x="5625" y="1457"/>
                            <a:pt x="5712" y="1457"/>
                          </a:cubicBezTo>
                          <a:cubicBezTo>
                            <a:pt x="5722" y="1457"/>
                            <a:pt x="5731" y="1458"/>
                            <a:pt x="5740" y="1460"/>
                          </a:cubicBezTo>
                          <a:cubicBezTo>
                            <a:pt x="5894" y="1476"/>
                            <a:pt x="5903" y="1582"/>
                            <a:pt x="5894" y="1614"/>
                          </a:cubicBezTo>
                          <a:cubicBezTo>
                            <a:pt x="5894" y="1680"/>
                            <a:pt x="5948" y="1724"/>
                            <a:pt x="6002" y="1724"/>
                          </a:cubicBezTo>
                          <a:cubicBezTo>
                            <a:pt x="6035" y="1724"/>
                            <a:pt x="6068" y="1708"/>
                            <a:pt x="6090" y="1671"/>
                          </a:cubicBezTo>
                          <a:cubicBezTo>
                            <a:pt x="6195" y="1508"/>
                            <a:pt x="6195" y="1289"/>
                            <a:pt x="6090" y="1126"/>
                          </a:cubicBezTo>
                          <a:cubicBezTo>
                            <a:pt x="5993" y="985"/>
                            <a:pt x="5827" y="905"/>
                            <a:pt x="5621" y="905"/>
                          </a:cubicBezTo>
                          <a:cubicBezTo>
                            <a:pt x="5566" y="905"/>
                            <a:pt x="5508" y="911"/>
                            <a:pt x="5447" y="923"/>
                          </a:cubicBezTo>
                          <a:cubicBezTo>
                            <a:pt x="5025" y="988"/>
                            <a:pt x="4699" y="1443"/>
                            <a:pt x="4724" y="1931"/>
                          </a:cubicBezTo>
                          <a:cubicBezTo>
                            <a:pt x="4740" y="2451"/>
                            <a:pt x="5130" y="2793"/>
                            <a:pt x="5756" y="2842"/>
                          </a:cubicBezTo>
                          <a:cubicBezTo>
                            <a:pt x="5789" y="2843"/>
                            <a:pt x="5820" y="2844"/>
                            <a:pt x="5851" y="2844"/>
                          </a:cubicBezTo>
                          <a:cubicBezTo>
                            <a:pt x="6618" y="2844"/>
                            <a:pt x="6924" y="2273"/>
                            <a:pt x="7252" y="1679"/>
                          </a:cubicBezTo>
                          <a:cubicBezTo>
                            <a:pt x="7504" y="1216"/>
                            <a:pt x="7764" y="728"/>
                            <a:pt x="8268" y="435"/>
                          </a:cubicBezTo>
                          <a:cubicBezTo>
                            <a:pt x="8484" y="312"/>
                            <a:pt x="8772" y="222"/>
                            <a:pt x="9068" y="222"/>
                          </a:cubicBezTo>
                          <a:cubicBezTo>
                            <a:pt x="9262" y="222"/>
                            <a:pt x="9459" y="261"/>
                            <a:pt x="9642" y="354"/>
                          </a:cubicBezTo>
                          <a:cubicBezTo>
                            <a:pt x="10057" y="573"/>
                            <a:pt x="10154" y="1159"/>
                            <a:pt x="9984" y="1565"/>
                          </a:cubicBezTo>
                          <a:cubicBezTo>
                            <a:pt x="9935" y="1690"/>
                            <a:pt x="9793" y="1949"/>
                            <a:pt x="9516" y="1949"/>
                          </a:cubicBezTo>
                          <a:cubicBezTo>
                            <a:pt x="9468" y="1949"/>
                            <a:pt x="9415" y="1941"/>
                            <a:pt x="9358" y="1923"/>
                          </a:cubicBezTo>
                          <a:cubicBezTo>
                            <a:pt x="9227" y="1890"/>
                            <a:pt x="9146" y="1760"/>
                            <a:pt x="9171" y="1622"/>
                          </a:cubicBezTo>
                          <a:cubicBezTo>
                            <a:pt x="9185" y="1534"/>
                            <a:pt x="9267" y="1465"/>
                            <a:pt x="9361" y="1465"/>
                          </a:cubicBezTo>
                          <a:cubicBezTo>
                            <a:pt x="9370" y="1465"/>
                            <a:pt x="9380" y="1466"/>
                            <a:pt x="9390" y="1468"/>
                          </a:cubicBezTo>
                          <a:cubicBezTo>
                            <a:pt x="9536" y="1484"/>
                            <a:pt x="9545" y="1590"/>
                            <a:pt x="9545" y="1622"/>
                          </a:cubicBezTo>
                          <a:cubicBezTo>
                            <a:pt x="9539" y="1688"/>
                            <a:pt x="9591" y="1728"/>
                            <a:pt x="9644" y="1728"/>
                          </a:cubicBezTo>
                          <a:cubicBezTo>
                            <a:pt x="9677" y="1728"/>
                            <a:pt x="9710" y="1713"/>
                            <a:pt x="9732" y="1679"/>
                          </a:cubicBezTo>
                          <a:cubicBezTo>
                            <a:pt x="9837" y="1508"/>
                            <a:pt x="9837" y="1297"/>
                            <a:pt x="9732" y="1126"/>
                          </a:cubicBezTo>
                          <a:cubicBezTo>
                            <a:pt x="9633" y="989"/>
                            <a:pt x="9461" y="909"/>
                            <a:pt x="9248" y="909"/>
                          </a:cubicBezTo>
                          <a:cubicBezTo>
                            <a:pt x="9197" y="909"/>
                            <a:pt x="9144" y="914"/>
                            <a:pt x="9089" y="923"/>
                          </a:cubicBezTo>
                          <a:cubicBezTo>
                            <a:pt x="8667" y="996"/>
                            <a:pt x="8341" y="1451"/>
                            <a:pt x="8366" y="1939"/>
                          </a:cubicBezTo>
                          <a:cubicBezTo>
                            <a:pt x="8390" y="2460"/>
                            <a:pt x="8772" y="2793"/>
                            <a:pt x="9398" y="2850"/>
                          </a:cubicBezTo>
                          <a:cubicBezTo>
                            <a:pt x="9426" y="2851"/>
                            <a:pt x="9453" y="2852"/>
                            <a:pt x="9479" y="2852"/>
                          </a:cubicBezTo>
                          <a:cubicBezTo>
                            <a:pt x="10257" y="2852"/>
                            <a:pt x="10572" y="2285"/>
                            <a:pt x="10894" y="1687"/>
                          </a:cubicBezTo>
                          <a:cubicBezTo>
                            <a:pt x="11146" y="1216"/>
                            <a:pt x="11406" y="736"/>
                            <a:pt x="11910" y="443"/>
                          </a:cubicBezTo>
                          <a:cubicBezTo>
                            <a:pt x="12126" y="321"/>
                            <a:pt x="12417" y="230"/>
                            <a:pt x="12714" y="230"/>
                          </a:cubicBezTo>
                          <a:cubicBezTo>
                            <a:pt x="12908" y="230"/>
                            <a:pt x="13104" y="269"/>
                            <a:pt x="13284" y="362"/>
                          </a:cubicBezTo>
                          <a:cubicBezTo>
                            <a:pt x="13699" y="582"/>
                            <a:pt x="13796" y="1167"/>
                            <a:pt x="13626" y="1573"/>
                          </a:cubicBezTo>
                          <a:cubicBezTo>
                            <a:pt x="13577" y="1697"/>
                            <a:pt x="13442" y="1950"/>
                            <a:pt x="13169" y="1950"/>
                          </a:cubicBezTo>
                          <a:cubicBezTo>
                            <a:pt x="13120" y="1950"/>
                            <a:pt x="13066" y="1942"/>
                            <a:pt x="13008" y="1923"/>
                          </a:cubicBezTo>
                          <a:cubicBezTo>
                            <a:pt x="12869" y="1899"/>
                            <a:pt x="12788" y="1769"/>
                            <a:pt x="12821" y="1630"/>
                          </a:cubicBezTo>
                          <a:cubicBezTo>
                            <a:pt x="12835" y="1542"/>
                            <a:pt x="12910" y="1474"/>
                            <a:pt x="13003" y="1474"/>
                          </a:cubicBezTo>
                          <a:cubicBezTo>
                            <a:pt x="13012" y="1474"/>
                            <a:pt x="13022" y="1474"/>
                            <a:pt x="13032" y="1476"/>
                          </a:cubicBezTo>
                          <a:cubicBezTo>
                            <a:pt x="13178" y="1492"/>
                            <a:pt x="13187" y="1598"/>
                            <a:pt x="13187" y="1630"/>
                          </a:cubicBezTo>
                          <a:cubicBezTo>
                            <a:pt x="13181" y="1696"/>
                            <a:pt x="13236" y="1736"/>
                            <a:pt x="13290" y="1736"/>
                          </a:cubicBezTo>
                          <a:cubicBezTo>
                            <a:pt x="13322" y="1736"/>
                            <a:pt x="13355" y="1721"/>
                            <a:pt x="13374" y="1687"/>
                          </a:cubicBezTo>
                          <a:cubicBezTo>
                            <a:pt x="13479" y="1516"/>
                            <a:pt x="13479" y="1305"/>
                            <a:pt x="13374" y="1134"/>
                          </a:cubicBezTo>
                          <a:cubicBezTo>
                            <a:pt x="13276" y="992"/>
                            <a:pt x="13107" y="916"/>
                            <a:pt x="12898" y="916"/>
                          </a:cubicBezTo>
                          <a:cubicBezTo>
                            <a:pt x="12845" y="916"/>
                            <a:pt x="12789" y="921"/>
                            <a:pt x="12731" y="931"/>
                          </a:cubicBezTo>
                          <a:cubicBezTo>
                            <a:pt x="12317" y="1004"/>
                            <a:pt x="11991" y="1451"/>
                            <a:pt x="12008" y="1939"/>
                          </a:cubicBezTo>
                          <a:cubicBezTo>
                            <a:pt x="12032" y="2460"/>
                            <a:pt x="12414" y="2801"/>
                            <a:pt x="13040" y="2858"/>
                          </a:cubicBezTo>
                          <a:cubicBezTo>
                            <a:pt x="13068" y="2859"/>
                            <a:pt x="13095" y="2860"/>
                            <a:pt x="13122" y="2860"/>
                          </a:cubicBezTo>
                          <a:cubicBezTo>
                            <a:pt x="13907" y="2860"/>
                            <a:pt x="14214" y="2293"/>
                            <a:pt x="14536" y="1695"/>
                          </a:cubicBezTo>
                          <a:cubicBezTo>
                            <a:pt x="14796" y="1224"/>
                            <a:pt x="15056" y="744"/>
                            <a:pt x="15552" y="452"/>
                          </a:cubicBezTo>
                          <a:cubicBezTo>
                            <a:pt x="15768" y="329"/>
                            <a:pt x="16059" y="238"/>
                            <a:pt x="16356" y="238"/>
                          </a:cubicBezTo>
                          <a:cubicBezTo>
                            <a:pt x="16550" y="238"/>
                            <a:pt x="16746" y="277"/>
                            <a:pt x="16926" y="370"/>
                          </a:cubicBezTo>
                          <a:cubicBezTo>
                            <a:pt x="17349" y="582"/>
                            <a:pt x="17438" y="1167"/>
                            <a:pt x="17276" y="1582"/>
                          </a:cubicBezTo>
                          <a:cubicBezTo>
                            <a:pt x="17221" y="1706"/>
                            <a:pt x="17084" y="1958"/>
                            <a:pt x="16811" y="1958"/>
                          </a:cubicBezTo>
                          <a:cubicBezTo>
                            <a:pt x="16762" y="1958"/>
                            <a:pt x="16708" y="1950"/>
                            <a:pt x="16650" y="1931"/>
                          </a:cubicBezTo>
                          <a:cubicBezTo>
                            <a:pt x="16511" y="1907"/>
                            <a:pt x="16430" y="1769"/>
                            <a:pt x="16463" y="1638"/>
                          </a:cubicBezTo>
                          <a:cubicBezTo>
                            <a:pt x="16478" y="1539"/>
                            <a:pt x="16566" y="1475"/>
                            <a:pt x="16658" y="1475"/>
                          </a:cubicBezTo>
                          <a:cubicBezTo>
                            <a:pt x="16663" y="1475"/>
                            <a:pt x="16669" y="1475"/>
                            <a:pt x="16674" y="1476"/>
                          </a:cubicBezTo>
                          <a:cubicBezTo>
                            <a:pt x="16820" y="1500"/>
                            <a:pt x="16829" y="1606"/>
                            <a:pt x="16829" y="1630"/>
                          </a:cubicBezTo>
                          <a:cubicBezTo>
                            <a:pt x="16823" y="1702"/>
                            <a:pt x="16879" y="1744"/>
                            <a:pt x="16933" y="1744"/>
                          </a:cubicBezTo>
                          <a:cubicBezTo>
                            <a:pt x="16965" y="1744"/>
                            <a:pt x="16997" y="1729"/>
                            <a:pt x="17015" y="1695"/>
                          </a:cubicBezTo>
                          <a:cubicBezTo>
                            <a:pt x="17129" y="1525"/>
                            <a:pt x="17129" y="1313"/>
                            <a:pt x="17015" y="1143"/>
                          </a:cubicBezTo>
                          <a:cubicBezTo>
                            <a:pt x="16918" y="1000"/>
                            <a:pt x="16754" y="925"/>
                            <a:pt x="16543" y="925"/>
                          </a:cubicBezTo>
                          <a:cubicBezTo>
                            <a:pt x="16489" y="925"/>
                            <a:pt x="16433" y="929"/>
                            <a:pt x="16373" y="939"/>
                          </a:cubicBezTo>
                          <a:cubicBezTo>
                            <a:pt x="15959" y="1012"/>
                            <a:pt x="15633" y="1460"/>
                            <a:pt x="15650" y="1947"/>
                          </a:cubicBezTo>
                          <a:cubicBezTo>
                            <a:pt x="15674" y="2468"/>
                            <a:pt x="16056" y="2809"/>
                            <a:pt x="16682" y="2866"/>
                          </a:cubicBezTo>
                          <a:cubicBezTo>
                            <a:pt x="16710" y="2867"/>
                            <a:pt x="16737" y="2868"/>
                            <a:pt x="16764" y="2868"/>
                          </a:cubicBezTo>
                          <a:cubicBezTo>
                            <a:pt x="17549" y="2868"/>
                            <a:pt x="17856" y="2301"/>
                            <a:pt x="18186" y="1695"/>
                          </a:cubicBezTo>
                          <a:cubicBezTo>
                            <a:pt x="18438" y="1232"/>
                            <a:pt x="18698" y="752"/>
                            <a:pt x="19202" y="460"/>
                          </a:cubicBezTo>
                          <a:cubicBezTo>
                            <a:pt x="19414" y="337"/>
                            <a:pt x="19702" y="247"/>
                            <a:pt x="20000" y="247"/>
                          </a:cubicBezTo>
                          <a:cubicBezTo>
                            <a:pt x="20195" y="247"/>
                            <a:pt x="20393" y="285"/>
                            <a:pt x="20576" y="378"/>
                          </a:cubicBezTo>
                          <a:cubicBezTo>
                            <a:pt x="20991" y="590"/>
                            <a:pt x="21080" y="1175"/>
                            <a:pt x="20918" y="1590"/>
                          </a:cubicBezTo>
                          <a:cubicBezTo>
                            <a:pt x="20863" y="1714"/>
                            <a:pt x="20726" y="1966"/>
                            <a:pt x="20453" y="1966"/>
                          </a:cubicBezTo>
                          <a:cubicBezTo>
                            <a:pt x="20404" y="1966"/>
                            <a:pt x="20350" y="1958"/>
                            <a:pt x="20292" y="1939"/>
                          </a:cubicBezTo>
                          <a:cubicBezTo>
                            <a:pt x="20162" y="1915"/>
                            <a:pt x="20072" y="1777"/>
                            <a:pt x="20105" y="1647"/>
                          </a:cubicBezTo>
                          <a:cubicBezTo>
                            <a:pt x="20120" y="1547"/>
                            <a:pt x="20208" y="1483"/>
                            <a:pt x="20300" y="1483"/>
                          </a:cubicBezTo>
                          <a:cubicBezTo>
                            <a:pt x="20305" y="1483"/>
                            <a:pt x="20311" y="1484"/>
                            <a:pt x="20316" y="1484"/>
                          </a:cubicBezTo>
                          <a:cubicBezTo>
                            <a:pt x="20471" y="1508"/>
                            <a:pt x="20479" y="1614"/>
                            <a:pt x="20471" y="1638"/>
                          </a:cubicBezTo>
                          <a:cubicBezTo>
                            <a:pt x="20471" y="1710"/>
                            <a:pt x="20525" y="1752"/>
                            <a:pt x="20579" y="1752"/>
                          </a:cubicBezTo>
                          <a:cubicBezTo>
                            <a:pt x="20612" y="1752"/>
                            <a:pt x="20644" y="1737"/>
                            <a:pt x="20666" y="1703"/>
                          </a:cubicBezTo>
                          <a:cubicBezTo>
                            <a:pt x="20771" y="1533"/>
                            <a:pt x="20771" y="1321"/>
                            <a:pt x="20666" y="1151"/>
                          </a:cubicBezTo>
                          <a:cubicBezTo>
                            <a:pt x="20568" y="1008"/>
                            <a:pt x="20399" y="933"/>
                            <a:pt x="20190" y="933"/>
                          </a:cubicBezTo>
                          <a:cubicBezTo>
                            <a:pt x="20137" y="933"/>
                            <a:pt x="20081" y="938"/>
                            <a:pt x="20023" y="947"/>
                          </a:cubicBezTo>
                          <a:cubicBezTo>
                            <a:pt x="19601" y="1021"/>
                            <a:pt x="19275" y="1468"/>
                            <a:pt x="19300" y="1955"/>
                          </a:cubicBezTo>
                          <a:cubicBezTo>
                            <a:pt x="19316" y="2476"/>
                            <a:pt x="19706" y="2817"/>
                            <a:pt x="20332" y="2874"/>
                          </a:cubicBezTo>
                          <a:cubicBezTo>
                            <a:pt x="20360" y="2875"/>
                            <a:pt x="20387" y="2876"/>
                            <a:pt x="20413" y="2876"/>
                          </a:cubicBezTo>
                          <a:cubicBezTo>
                            <a:pt x="21191" y="2876"/>
                            <a:pt x="21498" y="2309"/>
                            <a:pt x="21828" y="1703"/>
                          </a:cubicBezTo>
                          <a:cubicBezTo>
                            <a:pt x="22080" y="1240"/>
                            <a:pt x="22340" y="760"/>
                            <a:pt x="22844" y="460"/>
                          </a:cubicBezTo>
                          <a:cubicBezTo>
                            <a:pt x="23053" y="338"/>
                            <a:pt x="23337" y="252"/>
                            <a:pt x="23630" y="252"/>
                          </a:cubicBezTo>
                          <a:cubicBezTo>
                            <a:pt x="23829" y="252"/>
                            <a:pt x="24031" y="291"/>
                            <a:pt x="24218" y="387"/>
                          </a:cubicBezTo>
                          <a:cubicBezTo>
                            <a:pt x="24633" y="598"/>
                            <a:pt x="24722" y="1183"/>
                            <a:pt x="24560" y="1598"/>
                          </a:cubicBezTo>
                          <a:cubicBezTo>
                            <a:pt x="24511" y="1722"/>
                            <a:pt x="24370" y="1974"/>
                            <a:pt x="24095" y="1974"/>
                          </a:cubicBezTo>
                          <a:cubicBezTo>
                            <a:pt x="24046" y="1974"/>
                            <a:pt x="23992" y="1966"/>
                            <a:pt x="23934" y="1947"/>
                          </a:cubicBezTo>
                          <a:cubicBezTo>
                            <a:pt x="23804" y="1923"/>
                            <a:pt x="23722" y="1785"/>
                            <a:pt x="23747" y="1655"/>
                          </a:cubicBezTo>
                          <a:cubicBezTo>
                            <a:pt x="23761" y="1559"/>
                            <a:pt x="23843" y="1490"/>
                            <a:pt x="23937" y="1490"/>
                          </a:cubicBezTo>
                          <a:cubicBezTo>
                            <a:pt x="23946" y="1490"/>
                            <a:pt x="23956" y="1491"/>
                            <a:pt x="23966" y="1492"/>
                          </a:cubicBezTo>
                          <a:cubicBezTo>
                            <a:pt x="24112" y="1516"/>
                            <a:pt x="24121" y="1622"/>
                            <a:pt x="24121" y="1647"/>
                          </a:cubicBezTo>
                          <a:cubicBezTo>
                            <a:pt x="24112" y="1695"/>
                            <a:pt x="24145" y="1736"/>
                            <a:pt x="24186" y="1752"/>
                          </a:cubicBezTo>
                          <a:cubicBezTo>
                            <a:pt x="24194" y="1754"/>
                            <a:pt x="24202" y="1754"/>
                            <a:pt x="24210" y="1754"/>
                          </a:cubicBezTo>
                          <a:cubicBezTo>
                            <a:pt x="24250" y="1754"/>
                            <a:pt x="24287" y="1737"/>
                            <a:pt x="24308" y="1703"/>
                          </a:cubicBezTo>
                          <a:cubicBezTo>
                            <a:pt x="24413" y="1541"/>
                            <a:pt x="24413" y="1321"/>
                            <a:pt x="24308" y="1159"/>
                          </a:cubicBezTo>
                          <a:cubicBezTo>
                            <a:pt x="24210" y="1016"/>
                            <a:pt x="24041" y="941"/>
                            <a:pt x="23832" y="941"/>
                          </a:cubicBezTo>
                          <a:cubicBezTo>
                            <a:pt x="23779" y="941"/>
                            <a:pt x="23723" y="946"/>
                            <a:pt x="23665" y="956"/>
                          </a:cubicBezTo>
                          <a:cubicBezTo>
                            <a:pt x="23243" y="1021"/>
                            <a:pt x="22917" y="1476"/>
                            <a:pt x="22942" y="1964"/>
                          </a:cubicBezTo>
                          <a:cubicBezTo>
                            <a:pt x="22958" y="2484"/>
                            <a:pt x="23348" y="2817"/>
                            <a:pt x="23974" y="2874"/>
                          </a:cubicBezTo>
                          <a:cubicBezTo>
                            <a:pt x="24002" y="2875"/>
                            <a:pt x="24029" y="2876"/>
                            <a:pt x="24055" y="2876"/>
                          </a:cubicBezTo>
                          <a:cubicBezTo>
                            <a:pt x="24833" y="2876"/>
                            <a:pt x="25140" y="2309"/>
                            <a:pt x="25470" y="1712"/>
                          </a:cubicBezTo>
                          <a:cubicBezTo>
                            <a:pt x="25722" y="1248"/>
                            <a:pt x="25982" y="760"/>
                            <a:pt x="26486" y="468"/>
                          </a:cubicBezTo>
                          <a:cubicBezTo>
                            <a:pt x="26703" y="345"/>
                            <a:pt x="26993" y="255"/>
                            <a:pt x="27290" y="255"/>
                          </a:cubicBezTo>
                          <a:cubicBezTo>
                            <a:pt x="27484" y="255"/>
                            <a:pt x="27680" y="293"/>
                            <a:pt x="27860" y="387"/>
                          </a:cubicBezTo>
                          <a:cubicBezTo>
                            <a:pt x="28275" y="606"/>
                            <a:pt x="28372" y="1191"/>
                            <a:pt x="28202" y="1598"/>
                          </a:cubicBezTo>
                          <a:cubicBezTo>
                            <a:pt x="28153" y="1722"/>
                            <a:pt x="28017" y="1982"/>
                            <a:pt x="27742" y="1982"/>
                          </a:cubicBezTo>
                          <a:cubicBezTo>
                            <a:pt x="27694" y="1982"/>
                            <a:pt x="27641" y="1974"/>
                            <a:pt x="27584" y="1955"/>
                          </a:cubicBezTo>
                          <a:cubicBezTo>
                            <a:pt x="27446" y="1923"/>
                            <a:pt x="27364" y="1793"/>
                            <a:pt x="27397" y="1655"/>
                          </a:cubicBezTo>
                          <a:cubicBezTo>
                            <a:pt x="27412" y="1566"/>
                            <a:pt x="27486" y="1498"/>
                            <a:pt x="27579" y="1498"/>
                          </a:cubicBezTo>
                          <a:cubicBezTo>
                            <a:pt x="27588" y="1498"/>
                            <a:pt x="27598" y="1499"/>
                            <a:pt x="27608" y="1500"/>
                          </a:cubicBezTo>
                          <a:cubicBezTo>
                            <a:pt x="27754" y="1516"/>
                            <a:pt x="27763" y="1622"/>
                            <a:pt x="27763" y="1655"/>
                          </a:cubicBezTo>
                          <a:cubicBezTo>
                            <a:pt x="27763" y="1695"/>
                            <a:pt x="27787" y="1744"/>
                            <a:pt x="27836" y="1752"/>
                          </a:cubicBezTo>
                          <a:cubicBezTo>
                            <a:pt x="27846" y="1756"/>
                            <a:pt x="27857" y="1758"/>
                            <a:pt x="27868" y="1758"/>
                          </a:cubicBezTo>
                          <a:cubicBezTo>
                            <a:pt x="27900" y="1758"/>
                            <a:pt x="27932" y="1742"/>
                            <a:pt x="27950" y="1712"/>
                          </a:cubicBezTo>
                          <a:cubicBezTo>
                            <a:pt x="28055" y="1541"/>
                            <a:pt x="28055" y="1330"/>
                            <a:pt x="27950" y="1159"/>
                          </a:cubicBezTo>
                          <a:cubicBezTo>
                            <a:pt x="27852" y="1016"/>
                            <a:pt x="27683" y="941"/>
                            <a:pt x="27474" y="941"/>
                          </a:cubicBezTo>
                          <a:cubicBezTo>
                            <a:pt x="27421" y="941"/>
                            <a:pt x="27365" y="946"/>
                            <a:pt x="27307" y="956"/>
                          </a:cubicBezTo>
                          <a:cubicBezTo>
                            <a:pt x="26893" y="1029"/>
                            <a:pt x="26568" y="1476"/>
                            <a:pt x="26584" y="1964"/>
                          </a:cubicBezTo>
                          <a:cubicBezTo>
                            <a:pt x="26608" y="2484"/>
                            <a:pt x="26990" y="2825"/>
                            <a:pt x="27616" y="2882"/>
                          </a:cubicBezTo>
                          <a:cubicBezTo>
                            <a:pt x="27644" y="2884"/>
                            <a:pt x="27671" y="2884"/>
                            <a:pt x="27698" y="2884"/>
                          </a:cubicBezTo>
                          <a:cubicBezTo>
                            <a:pt x="28483" y="2884"/>
                            <a:pt x="28790" y="2317"/>
                            <a:pt x="29112" y="1712"/>
                          </a:cubicBezTo>
                          <a:cubicBezTo>
                            <a:pt x="29364" y="1248"/>
                            <a:pt x="29632" y="769"/>
                            <a:pt x="30128" y="468"/>
                          </a:cubicBezTo>
                          <a:cubicBezTo>
                            <a:pt x="30342" y="347"/>
                            <a:pt x="30627" y="260"/>
                            <a:pt x="30920" y="260"/>
                          </a:cubicBezTo>
                          <a:cubicBezTo>
                            <a:pt x="31118" y="260"/>
                            <a:pt x="31319" y="300"/>
                            <a:pt x="31502" y="395"/>
                          </a:cubicBezTo>
                          <a:cubicBezTo>
                            <a:pt x="31917" y="606"/>
                            <a:pt x="32014" y="1191"/>
                            <a:pt x="31852" y="1606"/>
                          </a:cubicBezTo>
                          <a:cubicBezTo>
                            <a:pt x="31797" y="1730"/>
                            <a:pt x="31660" y="1982"/>
                            <a:pt x="31387" y="1982"/>
                          </a:cubicBezTo>
                          <a:cubicBezTo>
                            <a:pt x="31338" y="1982"/>
                            <a:pt x="31284" y="1974"/>
                            <a:pt x="31226" y="1955"/>
                          </a:cubicBezTo>
                          <a:cubicBezTo>
                            <a:pt x="31088" y="1931"/>
                            <a:pt x="31006" y="1793"/>
                            <a:pt x="31039" y="1663"/>
                          </a:cubicBezTo>
                          <a:cubicBezTo>
                            <a:pt x="31054" y="1567"/>
                            <a:pt x="31135" y="1498"/>
                            <a:pt x="31223" y="1498"/>
                          </a:cubicBezTo>
                          <a:cubicBezTo>
                            <a:pt x="31232" y="1498"/>
                            <a:pt x="31241" y="1499"/>
                            <a:pt x="31250" y="1500"/>
                          </a:cubicBezTo>
                          <a:cubicBezTo>
                            <a:pt x="31396" y="1525"/>
                            <a:pt x="31405" y="1630"/>
                            <a:pt x="31405" y="1655"/>
                          </a:cubicBezTo>
                          <a:cubicBezTo>
                            <a:pt x="31405" y="1703"/>
                            <a:pt x="31437" y="1744"/>
                            <a:pt x="31478" y="1760"/>
                          </a:cubicBezTo>
                          <a:cubicBezTo>
                            <a:pt x="31486" y="1762"/>
                            <a:pt x="31494" y="1762"/>
                            <a:pt x="31502" y="1762"/>
                          </a:cubicBezTo>
                          <a:cubicBezTo>
                            <a:pt x="31542" y="1762"/>
                            <a:pt x="31578" y="1745"/>
                            <a:pt x="31592" y="1712"/>
                          </a:cubicBezTo>
                          <a:cubicBezTo>
                            <a:pt x="31705" y="1549"/>
                            <a:pt x="31705" y="1330"/>
                            <a:pt x="31592" y="1167"/>
                          </a:cubicBezTo>
                          <a:cubicBezTo>
                            <a:pt x="31494" y="1024"/>
                            <a:pt x="31330" y="949"/>
                            <a:pt x="31119" y="949"/>
                          </a:cubicBezTo>
                          <a:cubicBezTo>
                            <a:pt x="31065" y="949"/>
                            <a:pt x="31009" y="954"/>
                            <a:pt x="30949" y="964"/>
                          </a:cubicBezTo>
                          <a:cubicBezTo>
                            <a:pt x="30535" y="1029"/>
                            <a:pt x="30210" y="1484"/>
                            <a:pt x="30226" y="1972"/>
                          </a:cubicBezTo>
                          <a:cubicBezTo>
                            <a:pt x="30250" y="2492"/>
                            <a:pt x="30632" y="2825"/>
                            <a:pt x="31258" y="2882"/>
                          </a:cubicBezTo>
                          <a:cubicBezTo>
                            <a:pt x="31286" y="2884"/>
                            <a:pt x="31313" y="2884"/>
                            <a:pt x="31340" y="2884"/>
                          </a:cubicBezTo>
                          <a:cubicBezTo>
                            <a:pt x="32125" y="2884"/>
                            <a:pt x="32432" y="2317"/>
                            <a:pt x="32762" y="1720"/>
                          </a:cubicBezTo>
                          <a:cubicBezTo>
                            <a:pt x="33014" y="1256"/>
                            <a:pt x="33274" y="769"/>
                            <a:pt x="33778" y="476"/>
                          </a:cubicBezTo>
                          <a:cubicBezTo>
                            <a:pt x="33990" y="353"/>
                            <a:pt x="34278" y="263"/>
                            <a:pt x="34576" y="263"/>
                          </a:cubicBezTo>
                          <a:cubicBezTo>
                            <a:pt x="34771" y="263"/>
                            <a:pt x="34969" y="301"/>
                            <a:pt x="35152" y="395"/>
                          </a:cubicBezTo>
                          <a:cubicBezTo>
                            <a:pt x="35567" y="614"/>
                            <a:pt x="35656" y="1199"/>
                            <a:pt x="35494" y="1606"/>
                          </a:cubicBezTo>
                          <a:cubicBezTo>
                            <a:pt x="35438" y="1730"/>
                            <a:pt x="35301" y="1990"/>
                            <a:pt x="35026" y="1990"/>
                          </a:cubicBezTo>
                          <a:cubicBezTo>
                            <a:pt x="34978" y="1990"/>
                            <a:pt x="34925" y="1982"/>
                            <a:pt x="34868" y="1964"/>
                          </a:cubicBezTo>
                          <a:cubicBezTo>
                            <a:pt x="34738" y="1931"/>
                            <a:pt x="34648" y="1801"/>
                            <a:pt x="34681" y="1663"/>
                          </a:cubicBezTo>
                          <a:cubicBezTo>
                            <a:pt x="34696" y="1574"/>
                            <a:pt x="34777" y="1506"/>
                            <a:pt x="34865" y="1506"/>
                          </a:cubicBezTo>
                          <a:cubicBezTo>
                            <a:pt x="34874" y="1506"/>
                            <a:pt x="34883" y="1507"/>
                            <a:pt x="34892" y="1508"/>
                          </a:cubicBezTo>
                          <a:cubicBezTo>
                            <a:pt x="35047" y="1525"/>
                            <a:pt x="35055" y="1630"/>
                            <a:pt x="35047" y="1663"/>
                          </a:cubicBezTo>
                          <a:cubicBezTo>
                            <a:pt x="35047" y="1703"/>
                            <a:pt x="35079" y="1752"/>
                            <a:pt x="35120" y="1760"/>
                          </a:cubicBezTo>
                          <a:cubicBezTo>
                            <a:pt x="35135" y="1767"/>
                            <a:pt x="35151" y="1771"/>
                            <a:pt x="35167" y="1771"/>
                          </a:cubicBezTo>
                          <a:cubicBezTo>
                            <a:pt x="35224" y="1771"/>
                            <a:pt x="35272" y="1727"/>
                            <a:pt x="35266" y="1663"/>
                          </a:cubicBezTo>
                          <a:cubicBezTo>
                            <a:pt x="35372" y="1500"/>
                            <a:pt x="35372" y="1281"/>
                            <a:pt x="35266" y="1118"/>
                          </a:cubicBezTo>
                          <a:cubicBezTo>
                            <a:pt x="35169" y="976"/>
                            <a:pt x="34999" y="900"/>
                            <a:pt x="34790" y="900"/>
                          </a:cubicBezTo>
                          <a:cubicBezTo>
                            <a:pt x="34737" y="900"/>
                            <a:pt x="34682" y="905"/>
                            <a:pt x="34624" y="915"/>
                          </a:cubicBezTo>
                          <a:cubicBezTo>
                            <a:pt x="34201" y="980"/>
                            <a:pt x="33884" y="1435"/>
                            <a:pt x="33900" y="1923"/>
                          </a:cubicBezTo>
                          <a:cubicBezTo>
                            <a:pt x="33925" y="2443"/>
                            <a:pt x="34307" y="2785"/>
                            <a:pt x="34933" y="2833"/>
                          </a:cubicBezTo>
                          <a:cubicBezTo>
                            <a:pt x="34961" y="2835"/>
                            <a:pt x="34988" y="2835"/>
                            <a:pt x="35015" y="2835"/>
                          </a:cubicBezTo>
                          <a:cubicBezTo>
                            <a:pt x="35791" y="2835"/>
                            <a:pt x="36099" y="2276"/>
                            <a:pt x="36429" y="1671"/>
                          </a:cubicBezTo>
                          <a:cubicBezTo>
                            <a:pt x="36681" y="1208"/>
                            <a:pt x="36949" y="720"/>
                            <a:pt x="37445" y="427"/>
                          </a:cubicBezTo>
                          <a:cubicBezTo>
                            <a:pt x="37658" y="306"/>
                            <a:pt x="37944" y="219"/>
                            <a:pt x="38236" y="219"/>
                          </a:cubicBezTo>
                          <a:cubicBezTo>
                            <a:pt x="38434" y="219"/>
                            <a:pt x="38635" y="259"/>
                            <a:pt x="38819" y="354"/>
                          </a:cubicBezTo>
                          <a:cubicBezTo>
                            <a:pt x="39233" y="565"/>
                            <a:pt x="39331" y="1151"/>
                            <a:pt x="39160" y="1565"/>
                          </a:cubicBezTo>
                          <a:cubicBezTo>
                            <a:pt x="39112" y="1689"/>
                            <a:pt x="38976" y="1942"/>
                            <a:pt x="38703" y="1942"/>
                          </a:cubicBezTo>
                          <a:cubicBezTo>
                            <a:pt x="38654" y="1942"/>
                            <a:pt x="38601" y="1933"/>
                            <a:pt x="38542" y="1915"/>
                          </a:cubicBezTo>
                          <a:cubicBezTo>
                            <a:pt x="38404" y="1882"/>
                            <a:pt x="38323" y="1752"/>
                            <a:pt x="38355" y="1614"/>
                          </a:cubicBezTo>
                          <a:cubicBezTo>
                            <a:pt x="38370" y="1526"/>
                            <a:pt x="38445" y="1457"/>
                            <a:pt x="38537" y="1457"/>
                          </a:cubicBezTo>
                          <a:cubicBezTo>
                            <a:pt x="38547" y="1457"/>
                            <a:pt x="38557" y="1458"/>
                            <a:pt x="38567" y="1460"/>
                          </a:cubicBezTo>
                          <a:cubicBezTo>
                            <a:pt x="38713" y="1476"/>
                            <a:pt x="38721" y="1582"/>
                            <a:pt x="38721" y="1614"/>
                          </a:cubicBezTo>
                          <a:cubicBezTo>
                            <a:pt x="38721" y="1663"/>
                            <a:pt x="38745" y="1703"/>
                            <a:pt x="38794" y="1712"/>
                          </a:cubicBezTo>
                          <a:cubicBezTo>
                            <a:pt x="38805" y="1716"/>
                            <a:pt x="38816" y="1718"/>
                            <a:pt x="38827" y="1718"/>
                          </a:cubicBezTo>
                          <a:cubicBezTo>
                            <a:pt x="38858" y="1718"/>
                            <a:pt x="38890" y="1701"/>
                            <a:pt x="38908" y="1671"/>
                          </a:cubicBezTo>
                          <a:cubicBezTo>
                            <a:pt x="39014" y="1500"/>
                            <a:pt x="39014" y="1289"/>
                            <a:pt x="38908" y="1118"/>
                          </a:cubicBezTo>
                          <a:cubicBezTo>
                            <a:pt x="38811" y="976"/>
                            <a:pt x="38641" y="900"/>
                            <a:pt x="38432" y="900"/>
                          </a:cubicBezTo>
                          <a:cubicBezTo>
                            <a:pt x="38379" y="900"/>
                            <a:pt x="38324" y="905"/>
                            <a:pt x="38266" y="915"/>
                          </a:cubicBezTo>
                          <a:cubicBezTo>
                            <a:pt x="37851" y="988"/>
                            <a:pt x="37526" y="1435"/>
                            <a:pt x="37542" y="1923"/>
                          </a:cubicBezTo>
                          <a:cubicBezTo>
                            <a:pt x="37567" y="2443"/>
                            <a:pt x="37949" y="2785"/>
                            <a:pt x="38575" y="2842"/>
                          </a:cubicBezTo>
                          <a:cubicBezTo>
                            <a:pt x="38602" y="2843"/>
                            <a:pt x="38629" y="2844"/>
                            <a:pt x="38656" y="2844"/>
                          </a:cubicBezTo>
                          <a:cubicBezTo>
                            <a:pt x="39434" y="2844"/>
                            <a:pt x="39748" y="2276"/>
                            <a:pt x="40071" y="1671"/>
                          </a:cubicBezTo>
                          <a:cubicBezTo>
                            <a:pt x="40323" y="1208"/>
                            <a:pt x="40591" y="728"/>
                            <a:pt x="41087" y="435"/>
                          </a:cubicBezTo>
                          <a:cubicBezTo>
                            <a:pt x="41303" y="312"/>
                            <a:pt x="41594" y="222"/>
                            <a:pt x="41890" y="222"/>
                          </a:cubicBezTo>
                          <a:cubicBezTo>
                            <a:pt x="42084" y="222"/>
                            <a:pt x="42281" y="261"/>
                            <a:pt x="42461" y="354"/>
                          </a:cubicBezTo>
                          <a:cubicBezTo>
                            <a:pt x="42875" y="565"/>
                            <a:pt x="42973" y="1151"/>
                            <a:pt x="42810" y="1565"/>
                          </a:cubicBezTo>
                          <a:cubicBezTo>
                            <a:pt x="42755" y="1689"/>
                            <a:pt x="42618" y="1942"/>
                            <a:pt x="42345" y="1942"/>
                          </a:cubicBezTo>
                          <a:cubicBezTo>
                            <a:pt x="42296" y="1942"/>
                            <a:pt x="42243" y="1933"/>
                            <a:pt x="42184" y="1915"/>
                          </a:cubicBezTo>
                          <a:cubicBezTo>
                            <a:pt x="42046" y="1890"/>
                            <a:pt x="41965" y="1752"/>
                            <a:pt x="41997" y="1622"/>
                          </a:cubicBezTo>
                          <a:cubicBezTo>
                            <a:pt x="42013" y="1522"/>
                            <a:pt x="42093" y="1459"/>
                            <a:pt x="42191" y="1459"/>
                          </a:cubicBezTo>
                          <a:cubicBezTo>
                            <a:pt x="42197" y="1459"/>
                            <a:pt x="42203" y="1459"/>
                            <a:pt x="42209" y="1460"/>
                          </a:cubicBezTo>
                          <a:cubicBezTo>
                            <a:pt x="42363" y="1484"/>
                            <a:pt x="42363" y="1590"/>
                            <a:pt x="42363" y="1614"/>
                          </a:cubicBezTo>
                          <a:cubicBezTo>
                            <a:pt x="42363" y="1663"/>
                            <a:pt x="42396" y="1703"/>
                            <a:pt x="42436" y="1720"/>
                          </a:cubicBezTo>
                          <a:cubicBezTo>
                            <a:pt x="42447" y="1723"/>
                            <a:pt x="42457" y="1725"/>
                            <a:pt x="42467" y="1725"/>
                          </a:cubicBezTo>
                          <a:cubicBezTo>
                            <a:pt x="42505" y="1725"/>
                            <a:pt x="42539" y="1703"/>
                            <a:pt x="42558" y="1671"/>
                          </a:cubicBezTo>
                          <a:cubicBezTo>
                            <a:pt x="42664" y="1508"/>
                            <a:pt x="42664" y="1289"/>
                            <a:pt x="42558" y="1126"/>
                          </a:cubicBezTo>
                          <a:cubicBezTo>
                            <a:pt x="42461" y="984"/>
                            <a:pt x="42291" y="908"/>
                            <a:pt x="42078" y="908"/>
                          </a:cubicBezTo>
                          <a:cubicBezTo>
                            <a:pt x="42024" y="908"/>
                            <a:pt x="41967" y="913"/>
                            <a:pt x="41908" y="923"/>
                          </a:cubicBezTo>
                          <a:cubicBezTo>
                            <a:pt x="41493" y="988"/>
                            <a:pt x="41168" y="1443"/>
                            <a:pt x="41184" y="1931"/>
                          </a:cubicBezTo>
                          <a:cubicBezTo>
                            <a:pt x="41209" y="2451"/>
                            <a:pt x="41591" y="2793"/>
                            <a:pt x="42225" y="2842"/>
                          </a:cubicBezTo>
                          <a:lnTo>
                            <a:pt x="42306" y="2842"/>
                          </a:lnTo>
                          <a:cubicBezTo>
                            <a:pt x="43087" y="2842"/>
                            <a:pt x="43396" y="2281"/>
                            <a:pt x="43721" y="1679"/>
                          </a:cubicBezTo>
                          <a:cubicBezTo>
                            <a:pt x="43973" y="1208"/>
                            <a:pt x="44233" y="728"/>
                            <a:pt x="44737" y="435"/>
                          </a:cubicBezTo>
                          <a:cubicBezTo>
                            <a:pt x="44948" y="312"/>
                            <a:pt x="45237" y="222"/>
                            <a:pt x="45534" y="222"/>
                          </a:cubicBezTo>
                          <a:cubicBezTo>
                            <a:pt x="45729" y="222"/>
                            <a:pt x="45928" y="261"/>
                            <a:pt x="46111" y="354"/>
                          </a:cubicBezTo>
                          <a:cubicBezTo>
                            <a:pt x="46525" y="573"/>
                            <a:pt x="46615" y="1159"/>
                            <a:pt x="46452" y="1565"/>
                          </a:cubicBezTo>
                          <a:cubicBezTo>
                            <a:pt x="46404" y="1689"/>
                            <a:pt x="46262" y="1942"/>
                            <a:pt x="45988" y="1942"/>
                          </a:cubicBezTo>
                          <a:cubicBezTo>
                            <a:pt x="45938" y="1942"/>
                            <a:pt x="45885" y="1933"/>
                            <a:pt x="45826" y="1915"/>
                          </a:cubicBezTo>
                          <a:cubicBezTo>
                            <a:pt x="45696" y="1890"/>
                            <a:pt x="45607" y="1760"/>
                            <a:pt x="45639" y="1622"/>
                          </a:cubicBezTo>
                          <a:cubicBezTo>
                            <a:pt x="45654" y="1534"/>
                            <a:pt x="45735" y="1465"/>
                            <a:pt x="45823" y="1465"/>
                          </a:cubicBezTo>
                          <a:cubicBezTo>
                            <a:pt x="45832" y="1465"/>
                            <a:pt x="45841" y="1466"/>
                            <a:pt x="45851" y="1468"/>
                          </a:cubicBezTo>
                          <a:cubicBezTo>
                            <a:pt x="46005" y="1484"/>
                            <a:pt x="46013" y="1590"/>
                            <a:pt x="46013" y="1622"/>
                          </a:cubicBezTo>
                          <a:cubicBezTo>
                            <a:pt x="46005" y="1663"/>
                            <a:pt x="46038" y="1703"/>
                            <a:pt x="46078" y="1720"/>
                          </a:cubicBezTo>
                          <a:cubicBezTo>
                            <a:pt x="46090" y="1724"/>
                            <a:pt x="46103" y="1726"/>
                            <a:pt x="46114" y="1726"/>
                          </a:cubicBezTo>
                          <a:cubicBezTo>
                            <a:pt x="46150" y="1726"/>
                            <a:pt x="46182" y="1708"/>
                            <a:pt x="46200" y="1671"/>
                          </a:cubicBezTo>
                          <a:cubicBezTo>
                            <a:pt x="46306" y="1508"/>
                            <a:pt x="46306" y="1297"/>
                            <a:pt x="46200" y="1126"/>
                          </a:cubicBezTo>
                          <a:cubicBezTo>
                            <a:pt x="46103" y="984"/>
                            <a:pt x="45933" y="908"/>
                            <a:pt x="45724" y="908"/>
                          </a:cubicBezTo>
                          <a:cubicBezTo>
                            <a:pt x="45671" y="908"/>
                            <a:pt x="45616" y="913"/>
                            <a:pt x="45558" y="923"/>
                          </a:cubicBezTo>
                          <a:cubicBezTo>
                            <a:pt x="45135" y="988"/>
                            <a:pt x="44810" y="1443"/>
                            <a:pt x="44834" y="1931"/>
                          </a:cubicBezTo>
                          <a:cubicBezTo>
                            <a:pt x="44851" y="2451"/>
                            <a:pt x="45241" y="2793"/>
                            <a:pt x="45867" y="2850"/>
                          </a:cubicBezTo>
                          <a:cubicBezTo>
                            <a:pt x="45895" y="2851"/>
                            <a:pt x="45922" y="2852"/>
                            <a:pt x="45948" y="2852"/>
                          </a:cubicBezTo>
                          <a:cubicBezTo>
                            <a:pt x="46725" y="2852"/>
                            <a:pt x="47033" y="2284"/>
                            <a:pt x="47363" y="1679"/>
                          </a:cubicBezTo>
                          <a:cubicBezTo>
                            <a:pt x="47493" y="1427"/>
                            <a:pt x="47639" y="1183"/>
                            <a:pt x="47810" y="956"/>
                          </a:cubicBezTo>
                          <a:lnTo>
                            <a:pt x="47810" y="630"/>
                          </a:lnTo>
                          <a:cubicBezTo>
                            <a:pt x="47558" y="915"/>
                            <a:pt x="47346" y="1232"/>
                            <a:pt x="47184" y="1565"/>
                          </a:cubicBezTo>
                          <a:cubicBezTo>
                            <a:pt x="46861" y="2156"/>
                            <a:pt x="46599" y="2632"/>
                            <a:pt x="45941" y="2632"/>
                          </a:cubicBezTo>
                          <a:cubicBezTo>
                            <a:pt x="45919" y="2632"/>
                            <a:pt x="45897" y="2631"/>
                            <a:pt x="45875" y="2630"/>
                          </a:cubicBezTo>
                          <a:cubicBezTo>
                            <a:pt x="45143" y="2565"/>
                            <a:pt x="45046" y="2110"/>
                            <a:pt x="45038" y="1915"/>
                          </a:cubicBezTo>
                          <a:cubicBezTo>
                            <a:pt x="45021" y="1533"/>
                            <a:pt x="45273" y="1167"/>
                            <a:pt x="45590" y="1118"/>
                          </a:cubicBezTo>
                          <a:cubicBezTo>
                            <a:pt x="45636" y="1111"/>
                            <a:pt x="45679" y="1107"/>
                            <a:pt x="45719" y="1107"/>
                          </a:cubicBezTo>
                          <a:cubicBezTo>
                            <a:pt x="45862" y="1107"/>
                            <a:pt x="45973" y="1152"/>
                            <a:pt x="46029" y="1240"/>
                          </a:cubicBezTo>
                          <a:cubicBezTo>
                            <a:pt x="46046" y="1264"/>
                            <a:pt x="46062" y="1289"/>
                            <a:pt x="46070" y="1321"/>
                          </a:cubicBezTo>
                          <a:cubicBezTo>
                            <a:pt x="46013" y="1289"/>
                            <a:pt x="45948" y="1264"/>
                            <a:pt x="45883" y="1256"/>
                          </a:cubicBezTo>
                          <a:cubicBezTo>
                            <a:pt x="45862" y="1253"/>
                            <a:pt x="45842" y="1252"/>
                            <a:pt x="45822" y="1252"/>
                          </a:cubicBezTo>
                          <a:cubicBezTo>
                            <a:pt x="45635" y="1252"/>
                            <a:pt x="45473" y="1383"/>
                            <a:pt x="45444" y="1573"/>
                          </a:cubicBezTo>
                          <a:cubicBezTo>
                            <a:pt x="45387" y="1809"/>
                            <a:pt x="45534" y="2045"/>
                            <a:pt x="45769" y="2102"/>
                          </a:cubicBezTo>
                          <a:cubicBezTo>
                            <a:pt x="45845" y="2127"/>
                            <a:pt x="45920" y="2140"/>
                            <a:pt x="45993" y="2140"/>
                          </a:cubicBezTo>
                          <a:cubicBezTo>
                            <a:pt x="46269" y="2140"/>
                            <a:pt x="46510" y="1960"/>
                            <a:pt x="46639" y="1638"/>
                          </a:cubicBezTo>
                          <a:cubicBezTo>
                            <a:pt x="46842" y="1143"/>
                            <a:pt x="46737" y="443"/>
                            <a:pt x="46200" y="167"/>
                          </a:cubicBezTo>
                          <a:cubicBezTo>
                            <a:pt x="45985" y="58"/>
                            <a:pt x="45752" y="12"/>
                            <a:pt x="45524" y="12"/>
                          </a:cubicBezTo>
                          <a:cubicBezTo>
                            <a:pt x="45193" y="12"/>
                            <a:pt x="44872" y="109"/>
                            <a:pt x="44631" y="248"/>
                          </a:cubicBezTo>
                          <a:cubicBezTo>
                            <a:pt x="44078" y="573"/>
                            <a:pt x="43794" y="1102"/>
                            <a:pt x="43534" y="1573"/>
                          </a:cubicBezTo>
                          <a:cubicBezTo>
                            <a:pt x="43213" y="2159"/>
                            <a:pt x="42961" y="2633"/>
                            <a:pt x="42314" y="2633"/>
                          </a:cubicBezTo>
                          <a:cubicBezTo>
                            <a:pt x="42288" y="2633"/>
                            <a:pt x="42261" y="2632"/>
                            <a:pt x="42233" y="2630"/>
                          </a:cubicBezTo>
                          <a:cubicBezTo>
                            <a:pt x="41493" y="2573"/>
                            <a:pt x="41396" y="2110"/>
                            <a:pt x="41388" y="1923"/>
                          </a:cubicBezTo>
                          <a:cubicBezTo>
                            <a:pt x="41371" y="1541"/>
                            <a:pt x="41623" y="1175"/>
                            <a:pt x="41940" y="1118"/>
                          </a:cubicBezTo>
                          <a:cubicBezTo>
                            <a:pt x="41986" y="1111"/>
                            <a:pt x="42029" y="1107"/>
                            <a:pt x="42069" y="1107"/>
                          </a:cubicBezTo>
                          <a:cubicBezTo>
                            <a:pt x="42212" y="1107"/>
                            <a:pt x="42324" y="1152"/>
                            <a:pt x="42387" y="1240"/>
                          </a:cubicBezTo>
                          <a:cubicBezTo>
                            <a:pt x="42404" y="1264"/>
                            <a:pt x="42412" y="1297"/>
                            <a:pt x="42420" y="1330"/>
                          </a:cubicBezTo>
                          <a:cubicBezTo>
                            <a:pt x="42363" y="1289"/>
                            <a:pt x="42306" y="1264"/>
                            <a:pt x="42241" y="1256"/>
                          </a:cubicBezTo>
                          <a:cubicBezTo>
                            <a:pt x="42221" y="1253"/>
                            <a:pt x="42202" y="1252"/>
                            <a:pt x="42182" y="1252"/>
                          </a:cubicBezTo>
                          <a:cubicBezTo>
                            <a:pt x="41995" y="1252"/>
                            <a:pt x="41831" y="1389"/>
                            <a:pt x="41794" y="1573"/>
                          </a:cubicBezTo>
                          <a:cubicBezTo>
                            <a:pt x="41745" y="1809"/>
                            <a:pt x="41883" y="2045"/>
                            <a:pt x="42119" y="2110"/>
                          </a:cubicBezTo>
                          <a:cubicBezTo>
                            <a:pt x="42194" y="2133"/>
                            <a:pt x="42267" y="2144"/>
                            <a:pt x="42337" y="2144"/>
                          </a:cubicBezTo>
                          <a:cubicBezTo>
                            <a:pt x="42622" y="2144"/>
                            <a:pt x="42867" y="1964"/>
                            <a:pt x="42997" y="1638"/>
                          </a:cubicBezTo>
                          <a:cubicBezTo>
                            <a:pt x="43200" y="1151"/>
                            <a:pt x="43087" y="443"/>
                            <a:pt x="42558" y="175"/>
                          </a:cubicBezTo>
                          <a:cubicBezTo>
                            <a:pt x="42341" y="63"/>
                            <a:pt x="42107" y="16"/>
                            <a:pt x="41879" y="16"/>
                          </a:cubicBezTo>
                          <a:cubicBezTo>
                            <a:pt x="41546" y="16"/>
                            <a:pt x="41226" y="116"/>
                            <a:pt x="40989" y="256"/>
                          </a:cubicBezTo>
                          <a:cubicBezTo>
                            <a:pt x="40436" y="582"/>
                            <a:pt x="40144" y="1110"/>
                            <a:pt x="39892" y="1573"/>
                          </a:cubicBezTo>
                          <a:cubicBezTo>
                            <a:pt x="39571" y="2159"/>
                            <a:pt x="39319" y="2633"/>
                            <a:pt x="38665" y="2633"/>
                          </a:cubicBezTo>
                          <a:cubicBezTo>
                            <a:pt x="38638" y="2633"/>
                            <a:pt x="38611" y="2632"/>
                            <a:pt x="38583" y="2630"/>
                          </a:cubicBezTo>
                          <a:cubicBezTo>
                            <a:pt x="37851" y="2573"/>
                            <a:pt x="37754" y="2118"/>
                            <a:pt x="37746" y="1923"/>
                          </a:cubicBezTo>
                          <a:cubicBezTo>
                            <a:pt x="37729" y="1541"/>
                            <a:pt x="37981" y="1175"/>
                            <a:pt x="38298" y="1126"/>
                          </a:cubicBezTo>
                          <a:cubicBezTo>
                            <a:pt x="38347" y="1117"/>
                            <a:pt x="38393" y="1112"/>
                            <a:pt x="38436" y="1112"/>
                          </a:cubicBezTo>
                          <a:cubicBezTo>
                            <a:pt x="38574" y="1112"/>
                            <a:pt x="38682" y="1160"/>
                            <a:pt x="38737" y="1240"/>
                          </a:cubicBezTo>
                          <a:cubicBezTo>
                            <a:pt x="38754" y="1273"/>
                            <a:pt x="38770" y="1297"/>
                            <a:pt x="38778" y="1330"/>
                          </a:cubicBezTo>
                          <a:cubicBezTo>
                            <a:pt x="38721" y="1289"/>
                            <a:pt x="38656" y="1273"/>
                            <a:pt x="38591" y="1264"/>
                          </a:cubicBezTo>
                          <a:cubicBezTo>
                            <a:pt x="38570" y="1261"/>
                            <a:pt x="38550" y="1260"/>
                            <a:pt x="38530" y="1260"/>
                          </a:cubicBezTo>
                          <a:cubicBezTo>
                            <a:pt x="38343" y="1260"/>
                            <a:pt x="38181" y="1391"/>
                            <a:pt x="38152" y="1582"/>
                          </a:cubicBezTo>
                          <a:cubicBezTo>
                            <a:pt x="38095" y="1817"/>
                            <a:pt x="38241" y="2053"/>
                            <a:pt x="38477" y="2110"/>
                          </a:cubicBezTo>
                          <a:cubicBezTo>
                            <a:pt x="38553" y="2135"/>
                            <a:pt x="38628" y="2148"/>
                            <a:pt x="38701" y="2148"/>
                          </a:cubicBezTo>
                          <a:cubicBezTo>
                            <a:pt x="38977" y="2148"/>
                            <a:pt x="39218" y="1969"/>
                            <a:pt x="39347" y="1647"/>
                          </a:cubicBezTo>
                          <a:cubicBezTo>
                            <a:pt x="39550" y="1151"/>
                            <a:pt x="39445" y="452"/>
                            <a:pt x="38908" y="175"/>
                          </a:cubicBezTo>
                          <a:cubicBezTo>
                            <a:pt x="38694" y="63"/>
                            <a:pt x="38462" y="16"/>
                            <a:pt x="38235" y="16"/>
                          </a:cubicBezTo>
                          <a:cubicBezTo>
                            <a:pt x="37903" y="16"/>
                            <a:pt x="37581" y="116"/>
                            <a:pt x="37339" y="256"/>
                          </a:cubicBezTo>
                          <a:cubicBezTo>
                            <a:pt x="36786" y="582"/>
                            <a:pt x="36502" y="1110"/>
                            <a:pt x="36242" y="1582"/>
                          </a:cubicBezTo>
                          <a:cubicBezTo>
                            <a:pt x="35921" y="2167"/>
                            <a:pt x="35669" y="2641"/>
                            <a:pt x="35022" y="2641"/>
                          </a:cubicBezTo>
                          <a:cubicBezTo>
                            <a:pt x="34995" y="2641"/>
                            <a:pt x="34969" y="2640"/>
                            <a:pt x="34941" y="2638"/>
                          </a:cubicBezTo>
                          <a:cubicBezTo>
                            <a:pt x="34201" y="2581"/>
                            <a:pt x="34104" y="2118"/>
                            <a:pt x="34095" y="1923"/>
                          </a:cubicBezTo>
                          <a:cubicBezTo>
                            <a:pt x="34079" y="1541"/>
                            <a:pt x="34331" y="1175"/>
                            <a:pt x="34648" y="1126"/>
                          </a:cubicBezTo>
                          <a:cubicBezTo>
                            <a:pt x="34693" y="1119"/>
                            <a:pt x="34737" y="1115"/>
                            <a:pt x="34777" y="1115"/>
                          </a:cubicBezTo>
                          <a:cubicBezTo>
                            <a:pt x="34920" y="1115"/>
                            <a:pt x="35032" y="1160"/>
                            <a:pt x="35095" y="1248"/>
                          </a:cubicBezTo>
                          <a:cubicBezTo>
                            <a:pt x="35112" y="1273"/>
                            <a:pt x="35120" y="1305"/>
                            <a:pt x="35128" y="1330"/>
                          </a:cubicBezTo>
                          <a:cubicBezTo>
                            <a:pt x="35071" y="1297"/>
                            <a:pt x="35014" y="1273"/>
                            <a:pt x="34949" y="1264"/>
                          </a:cubicBezTo>
                          <a:cubicBezTo>
                            <a:pt x="34928" y="1261"/>
                            <a:pt x="34907" y="1260"/>
                            <a:pt x="34887" y="1260"/>
                          </a:cubicBezTo>
                          <a:cubicBezTo>
                            <a:pt x="34707" y="1260"/>
                            <a:pt x="34546" y="1383"/>
                            <a:pt x="34502" y="1565"/>
                          </a:cubicBezTo>
                          <a:cubicBezTo>
                            <a:pt x="34453" y="1801"/>
                            <a:pt x="34591" y="2037"/>
                            <a:pt x="34827" y="2094"/>
                          </a:cubicBezTo>
                          <a:cubicBezTo>
                            <a:pt x="34905" y="2119"/>
                            <a:pt x="34981" y="2131"/>
                            <a:pt x="35055" y="2131"/>
                          </a:cubicBezTo>
                          <a:cubicBezTo>
                            <a:pt x="35335" y="2131"/>
                            <a:pt x="35576" y="1952"/>
                            <a:pt x="35705" y="1630"/>
                          </a:cubicBezTo>
                          <a:cubicBezTo>
                            <a:pt x="35908" y="1134"/>
                            <a:pt x="35795" y="435"/>
                            <a:pt x="35266" y="159"/>
                          </a:cubicBezTo>
                          <a:cubicBezTo>
                            <a:pt x="35048" y="47"/>
                            <a:pt x="34815" y="0"/>
                            <a:pt x="34587" y="0"/>
                          </a:cubicBezTo>
                          <a:cubicBezTo>
                            <a:pt x="34254" y="0"/>
                            <a:pt x="33934" y="100"/>
                            <a:pt x="33697" y="240"/>
                          </a:cubicBezTo>
                          <a:cubicBezTo>
                            <a:pt x="33144" y="565"/>
                            <a:pt x="32852" y="1094"/>
                            <a:pt x="32600" y="1565"/>
                          </a:cubicBezTo>
                          <a:cubicBezTo>
                            <a:pt x="32279" y="2151"/>
                            <a:pt x="32027" y="2624"/>
                            <a:pt x="31373" y="2624"/>
                          </a:cubicBezTo>
                          <a:cubicBezTo>
                            <a:pt x="31346" y="2624"/>
                            <a:pt x="31319" y="2624"/>
                            <a:pt x="31291" y="2622"/>
                          </a:cubicBezTo>
                          <a:cubicBezTo>
                            <a:pt x="30559" y="2565"/>
                            <a:pt x="30462" y="2102"/>
                            <a:pt x="30453" y="1915"/>
                          </a:cubicBezTo>
                          <a:cubicBezTo>
                            <a:pt x="30437" y="1525"/>
                            <a:pt x="30689" y="1167"/>
                            <a:pt x="31006" y="1110"/>
                          </a:cubicBezTo>
                          <a:cubicBezTo>
                            <a:pt x="31051" y="1103"/>
                            <a:pt x="31095" y="1099"/>
                            <a:pt x="31135" y="1099"/>
                          </a:cubicBezTo>
                          <a:cubicBezTo>
                            <a:pt x="31277" y="1099"/>
                            <a:pt x="31388" y="1143"/>
                            <a:pt x="31445" y="1232"/>
                          </a:cubicBezTo>
                          <a:cubicBezTo>
                            <a:pt x="31462" y="1256"/>
                            <a:pt x="31478" y="1289"/>
                            <a:pt x="31486" y="1321"/>
                          </a:cubicBezTo>
                          <a:cubicBezTo>
                            <a:pt x="31429" y="1281"/>
                            <a:pt x="31364" y="1256"/>
                            <a:pt x="31299" y="1248"/>
                          </a:cubicBezTo>
                          <a:cubicBezTo>
                            <a:pt x="31279" y="1245"/>
                            <a:pt x="31259" y="1243"/>
                            <a:pt x="31240" y="1243"/>
                          </a:cubicBezTo>
                          <a:cubicBezTo>
                            <a:pt x="31059" y="1243"/>
                            <a:pt x="30897" y="1375"/>
                            <a:pt x="30860" y="1565"/>
                          </a:cubicBezTo>
                          <a:cubicBezTo>
                            <a:pt x="30803" y="1801"/>
                            <a:pt x="30949" y="2037"/>
                            <a:pt x="31185" y="2094"/>
                          </a:cubicBezTo>
                          <a:cubicBezTo>
                            <a:pt x="31261" y="2119"/>
                            <a:pt x="31336" y="2131"/>
                            <a:pt x="31409" y="2131"/>
                          </a:cubicBezTo>
                          <a:cubicBezTo>
                            <a:pt x="31685" y="2131"/>
                            <a:pt x="31926" y="1952"/>
                            <a:pt x="32055" y="1630"/>
                          </a:cubicBezTo>
                          <a:cubicBezTo>
                            <a:pt x="32258" y="1134"/>
                            <a:pt x="32153" y="435"/>
                            <a:pt x="31616" y="159"/>
                          </a:cubicBezTo>
                          <a:cubicBezTo>
                            <a:pt x="31402" y="47"/>
                            <a:pt x="31170" y="0"/>
                            <a:pt x="30943" y="0"/>
                          </a:cubicBezTo>
                          <a:cubicBezTo>
                            <a:pt x="30610" y="0"/>
                            <a:pt x="30289" y="100"/>
                            <a:pt x="30047" y="240"/>
                          </a:cubicBezTo>
                          <a:cubicBezTo>
                            <a:pt x="29494" y="565"/>
                            <a:pt x="29210" y="1094"/>
                            <a:pt x="28950" y="1565"/>
                          </a:cubicBezTo>
                          <a:cubicBezTo>
                            <a:pt x="28629" y="2151"/>
                            <a:pt x="28376" y="2624"/>
                            <a:pt x="27730" y="2624"/>
                          </a:cubicBezTo>
                          <a:cubicBezTo>
                            <a:pt x="27703" y="2624"/>
                            <a:pt x="27676" y="2624"/>
                            <a:pt x="27649" y="2622"/>
                          </a:cubicBezTo>
                          <a:cubicBezTo>
                            <a:pt x="26909" y="2565"/>
                            <a:pt x="26811" y="2102"/>
                            <a:pt x="26803" y="1915"/>
                          </a:cubicBezTo>
                          <a:cubicBezTo>
                            <a:pt x="26787" y="1525"/>
                            <a:pt x="27039" y="1167"/>
                            <a:pt x="27356" y="1110"/>
                          </a:cubicBezTo>
                          <a:cubicBezTo>
                            <a:pt x="27401" y="1103"/>
                            <a:pt x="27444" y="1099"/>
                            <a:pt x="27485" y="1099"/>
                          </a:cubicBezTo>
                          <a:cubicBezTo>
                            <a:pt x="27628" y="1099"/>
                            <a:pt x="27740" y="1143"/>
                            <a:pt x="27803" y="1232"/>
                          </a:cubicBezTo>
                          <a:cubicBezTo>
                            <a:pt x="27820" y="1256"/>
                            <a:pt x="27828" y="1289"/>
                            <a:pt x="27836" y="1321"/>
                          </a:cubicBezTo>
                          <a:cubicBezTo>
                            <a:pt x="27779" y="1281"/>
                            <a:pt x="27722" y="1256"/>
                            <a:pt x="27657" y="1248"/>
                          </a:cubicBezTo>
                          <a:cubicBezTo>
                            <a:pt x="27636" y="1245"/>
                            <a:pt x="27616" y="1243"/>
                            <a:pt x="27595" y="1243"/>
                          </a:cubicBezTo>
                          <a:cubicBezTo>
                            <a:pt x="27409" y="1243"/>
                            <a:pt x="27247" y="1375"/>
                            <a:pt x="27218" y="1565"/>
                          </a:cubicBezTo>
                          <a:cubicBezTo>
                            <a:pt x="27161" y="1801"/>
                            <a:pt x="27299" y="2037"/>
                            <a:pt x="27535" y="2094"/>
                          </a:cubicBezTo>
                          <a:cubicBezTo>
                            <a:pt x="27613" y="2119"/>
                            <a:pt x="27689" y="2131"/>
                            <a:pt x="27763" y="2131"/>
                          </a:cubicBezTo>
                          <a:cubicBezTo>
                            <a:pt x="28043" y="2131"/>
                            <a:pt x="28284" y="1952"/>
                            <a:pt x="28413" y="1630"/>
                          </a:cubicBezTo>
                          <a:cubicBezTo>
                            <a:pt x="28616" y="1134"/>
                            <a:pt x="28502" y="435"/>
                            <a:pt x="27974" y="159"/>
                          </a:cubicBezTo>
                          <a:cubicBezTo>
                            <a:pt x="27756" y="47"/>
                            <a:pt x="27523" y="0"/>
                            <a:pt x="27295" y="0"/>
                          </a:cubicBezTo>
                          <a:cubicBezTo>
                            <a:pt x="26962" y="0"/>
                            <a:pt x="26642" y="100"/>
                            <a:pt x="26405" y="240"/>
                          </a:cubicBezTo>
                          <a:cubicBezTo>
                            <a:pt x="25852" y="565"/>
                            <a:pt x="25560" y="1094"/>
                            <a:pt x="25308" y="1565"/>
                          </a:cubicBezTo>
                          <a:cubicBezTo>
                            <a:pt x="24987" y="2151"/>
                            <a:pt x="24735" y="2624"/>
                            <a:pt x="24080" y="2624"/>
                          </a:cubicBezTo>
                          <a:cubicBezTo>
                            <a:pt x="24054" y="2624"/>
                            <a:pt x="24027" y="2624"/>
                            <a:pt x="23999" y="2622"/>
                          </a:cubicBezTo>
                          <a:cubicBezTo>
                            <a:pt x="23267" y="2565"/>
                            <a:pt x="23169" y="2102"/>
                            <a:pt x="23161" y="1915"/>
                          </a:cubicBezTo>
                          <a:cubicBezTo>
                            <a:pt x="23145" y="1525"/>
                            <a:pt x="23397" y="1167"/>
                            <a:pt x="23714" y="1110"/>
                          </a:cubicBezTo>
                          <a:cubicBezTo>
                            <a:pt x="23759" y="1103"/>
                            <a:pt x="23802" y="1099"/>
                            <a:pt x="23843" y="1099"/>
                          </a:cubicBezTo>
                          <a:cubicBezTo>
                            <a:pt x="23985" y="1099"/>
                            <a:pt x="24096" y="1143"/>
                            <a:pt x="24153" y="1232"/>
                          </a:cubicBezTo>
                          <a:cubicBezTo>
                            <a:pt x="24169" y="1256"/>
                            <a:pt x="24186" y="1289"/>
                            <a:pt x="24194" y="1321"/>
                          </a:cubicBezTo>
                          <a:cubicBezTo>
                            <a:pt x="24137" y="1281"/>
                            <a:pt x="24072" y="1256"/>
                            <a:pt x="24007" y="1248"/>
                          </a:cubicBezTo>
                          <a:cubicBezTo>
                            <a:pt x="23987" y="1245"/>
                            <a:pt x="23967" y="1243"/>
                            <a:pt x="23947" y="1243"/>
                          </a:cubicBezTo>
                          <a:cubicBezTo>
                            <a:pt x="23767" y="1243"/>
                            <a:pt x="23604" y="1375"/>
                            <a:pt x="23568" y="1565"/>
                          </a:cubicBezTo>
                          <a:cubicBezTo>
                            <a:pt x="23511" y="1801"/>
                            <a:pt x="23657" y="2037"/>
                            <a:pt x="23893" y="2094"/>
                          </a:cubicBezTo>
                          <a:cubicBezTo>
                            <a:pt x="23969" y="2119"/>
                            <a:pt x="24044" y="2131"/>
                            <a:pt x="24117" y="2131"/>
                          </a:cubicBezTo>
                          <a:cubicBezTo>
                            <a:pt x="24393" y="2131"/>
                            <a:pt x="24634" y="1952"/>
                            <a:pt x="24763" y="1630"/>
                          </a:cubicBezTo>
                          <a:cubicBezTo>
                            <a:pt x="24966" y="1134"/>
                            <a:pt x="24860" y="435"/>
                            <a:pt x="24324" y="159"/>
                          </a:cubicBezTo>
                          <a:cubicBezTo>
                            <a:pt x="24109" y="47"/>
                            <a:pt x="23878" y="0"/>
                            <a:pt x="23651" y="0"/>
                          </a:cubicBezTo>
                          <a:cubicBezTo>
                            <a:pt x="23318" y="0"/>
                            <a:pt x="22996" y="100"/>
                            <a:pt x="22755" y="240"/>
                          </a:cubicBezTo>
                          <a:cubicBezTo>
                            <a:pt x="22202" y="565"/>
                            <a:pt x="21918" y="1094"/>
                            <a:pt x="21657" y="1565"/>
                          </a:cubicBezTo>
                          <a:cubicBezTo>
                            <a:pt x="21337" y="2151"/>
                            <a:pt x="21084" y="2624"/>
                            <a:pt x="20438" y="2624"/>
                          </a:cubicBezTo>
                          <a:cubicBezTo>
                            <a:pt x="20411" y="2624"/>
                            <a:pt x="20384" y="2624"/>
                            <a:pt x="20357" y="2622"/>
                          </a:cubicBezTo>
                          <a:cubicBezTo>
                            <a:pt x="19617" y="2565"/>
                            <a:pt x="19519" y="2102"/>
                            <a:pt x="19511" y="1915"/>
                          </a:cubicBezTo>
                          <a:cubicBezTo>
                            <a:pt x="19495" y="1525"/>
                            <a:pt x="19747" y="1167"/>
                            <a:pt x="20064" y="1110"/>
                          </a:cubicBezTo>
                          <a:cubicBezTo>
                            <a:pt x="20109" y="1103"/>
                            <a:pt x="20152" y="1099"/>
                            <a:pt x="20193" y="1099"/>
                          </a:cubicBezTo>
                          <a:cubicBezTo>
                            <a:pt x="20336" y="1099"/>
                            <a:pt x="20448" y="1143"/>
                            <a:pt x="20511" y="1232"/>
                          </a:cubicBezTo>
                          <a:cubicBezTo>
                            <a:pt x="20527" y="1256"/>
                            <a:pt x="20536" y="1289"/>
                            <a:pt x="20544" y="1321"/>
                          </a:cubicBezTo>
                          <a:cubicBezTo>
                            <a:pt x="20487" y="1281"/>
                            <a:pt x="20430" y="1256"/>
                            <a:pt x="20365" y="1248"/>
                          </a:cubicBezTo>
                          <a:cubicBezTo>
                            <a:pt x="20344" y="1245"/>
                            <a:pt x="20324" y="1243"/>
                            <a:pt x="20303" y="1243"/>
                          </a:cubicBezTo>
                          <a:cubicBezTo>
                            <a:pt x="20117" y="1243"/>
                            <a:pt x="19955" y="1375"/>
                            <a:pt x="19926" y="1565"/>
                          </a:cubicBezTo>
                          <a:cubicBezTo>
                            <a:pt x="19869" y="1801"/>
                            <a:pt x="20007" y="2037"/>
                            <a:pt x="20243" y="2094"/>
                          </a:cubicBezTo>
                          <a:cubicBezTo>
                            <a:pt x="20321" y="2119"/>
                            <a:pt x="20397" y="2131"/>
                            <a:pt x="20471" y="2131"/>
                          </a:cubicBezTo>
                          <a:cubicBezTo>
                            <a:pt x="20751" y="2131"/>
                            <a:pt x="20992" y="1952"/>
                            <a:pt x="21121" y="1630"/>
                          </a:cubicBezTo>
                          <a:cubicBezTo>
                            <a:pt x="21324" y="1134"/>
                            <a:pt x="21210" y="435"/>
                            <a:pt x="20682" y="159"/>
                          </a:cubicBezTo>
                          <a:cubicBezTo>
                            <a:pt x="20467" y="48"/>
                            <a:pt x="20237" y="3"/>
                            <a:pt x="20013" y="3"/>
                          </a:cubicBezTo>
                          <a:cubicBezTo>
                            <a:pt x="19678" y="3"/>
                            <a:pt x="19356" y="104"/>
                            <a:pt x="19113" y="240"/>
                          </a:cubicBezTo>
                          <a:cubicBezTo>
                            <a:pt x="18552" y="565"/>
                            <a:pt x="18267" y="1094"/>
                            <a:pt x="18015" y="1565"/>
                          </a:cubicBezTo>
                          <a:cubicBezTo>
                            <a:pt x="17695" y="2151"/>
                            <a:pt x="17435" y="2624"/>
                            <a:pt x="16787" y="2624"/>
                          </a:cubicBezTo>
                          <a:cubicBezTo>
                            <a:pt x="16761" y="2624"/>
                            <a:pt x="16734" y="2624"/>
                            <a:pt x="16707" y="2622"/>
                          </a:cubicBezTo>
                          <a:cubicBezTo>
                            <a:pt x="15975" y="2565"/>
                            <a:pt x="15869" y="2102"/>
                            <a:pt x="15869" y="1915"/>
                          </a:cubicBezTo>
                          <a:cubicBezTo>
                            <a:pt x="15853" y="1525"/>
                            <a:pt x="16105" y="1167"/>
                            <a:pt x="16422" y="1110"/>
                          </a:cubicBezTo>
                          <a:cubicBezTo>
                            <a:pt x="16467" y="1103"/>
                            <a:pt x="16510" y="1099"/>
                            <a:pt x="16551" y="1099"/>
                          </a:cubicBezTo>
                          <a:cubicBezTo>
                            <a:pt x="16693" y="1099"/>
                            <a:pt x="16804" y="1143"/>
                            <a:pt x="16861" y="1232"/>
                          </a:cubicBezTo>
                          <a:cubicBezTo>
                            <a:pt x="16877" y="1256"/>
                            <a:pt x="16894" y="1289"/>
                            <a:pt x="16902" y="1321"/>
                          </a:cubicBezTo>
                          <a:cubicBezTo>
                            <a:pt x="16845" y="1281"/>
                            <a:pt x="16780" y="1256"/>
                            <a:pt x="16715" y="1248"/>
                          </a:cubicBezTo>
                          <a:cubicBezTo>
                            <a:pt x="16694" y="1245"/>
                            <a:pt x="16674" y="1243"/>
                            <a:pt x="16653" y="1243"/>
                          </a:cubicBezTo>
                          <a:cubicBezTo>
                            <a:pt x="16468" y="1243"/>
                            <a:pt x="16312" y="1375"/>
                            <a:pt x="16276" y="1565"/>
                          </a:cubicBezTo>
                          <a:cubicBezTo>
                            <a:pt x="16219" y="1801"/>
                            <a:pt x="16365" y="2037"/>
                            <a:pt x="16601" y="2094"/>
                          </a:cubicBezTo>
                          <a:cubicBezTo>
                            <a:pt x="16677" y="2119"/>
                            <a:pt x="16752" y="2131"/>
                            <a:pt x="16825" y="2131"/>
                          </a:cubicBezTo>
                          <a:cubicBezTo>
                            <a:pt x="17101" y="2131"/>
                            <a:pt x="17342" y="1952"/>
                            <a:pt x="17471" y="1630"/>
                          </a:cubicBezTo>
                          <a:cubicBezTo>
                            <a:pt x="17674" y="1134"/>
                            <a:pt x="17568" y="435"/>
                            <a:pt x="17032" y="159"/>
                          </a:cubicBezTo>
                          <a:cubicBezTo>
                            <a:pt x="16817" y="47"/>
                            <a:pt x="16586" y="0"/>
                            <a:pt x="16359" y="0"/>
                          </a:cubicBezTo>
                          <a:cubicBezTo>
                            <a:pt x="16026" y="0"/>
                            <a:pt x="15704" y="100"/>
                            <a:pt x="15463" y="240"/>
                          </a:cubicBezTo>
                          <a:cubicBezTo>
                            <a:pt x="14910" y="565"/>
                            <a:pt x="14625" y="1094"/>
                            <a:pt x="14365" y="1565"/>
                          </a:cubicBezTo>
                          <a:cubicBezTo>
                            <a:pt x="14045" y="2151"/>
                            <a:pt x="13792" y="2624"/>
                            <a:pt x="13145" y="2624"/>
                          </a:cubicBezTo>
                          <a:cubicBezTo>
                            <a:pt x="13119" y="2624"/>
                            <a:pt x="13092" y="2624"/>
                            <a:pt x="13065" y="2622"/>
                          </a:cubicBezTo>
                          <a:cubicBezTo>
                            <a:pt x="12325" y="2565"/>
                            <a:pt x="12227" y="2102"/>
                            <a:pt x="12219" y="1915"/>
                          </a:cubicBezTo>
                          <a:cubicBezTo>
                            <a:pt x="12203" y="1525"/>
                            <a:pt x="12455" y="1167"/>
                            <a:pt x="12772" y="1110"/>
                          </a:cubicBezTo>
                          <a:cubicBezTo>
                            <a:pt x="12817" y="1103"/>
                            <a:pt x="12860" y="1099"/>
                            <a:pt x="12901" y="1099"/>
                          </a:cubicBezTo>
                          <a:cubicBezTo>
                            <a:pt x="13043" y="1099"/>
                            <a:pt x="13156" y="1143"/>
                            <a:pt x="13219" y="1232"/>
                          </a:cubicBezTo>
                          <a:cubicBezTo>
                            <a:pt x="13235" y="1256"/>
                            <a:pt x="13243" y="1289"/>
                            <a:pt x="13252" y="1321"/>
                          </a:cubicBezTo>
                          <a:cubicBezTo>
                            <a:pt x="13195" y="1281"/>
                            <a:pt x="13138" y="1256"/>
                            <a:pt x="13073" y="1248"/>
                          </a:cubicBezTo>
                          <a:cubicBezTo>
                            <a:pt x="13052" y="1245"/>
                            <a:pt x="13031" y="1243"/>
                            <a:pt x="13011" y="1243"/>
                          </a:cubicBezTo>
                          <a:cubicBezTo>
                            <a:pt x="12825" y="1243"/>
                            <a:pt x="12663" y="1375"/>
                            <a:pt x="12634" y="1565"/>
                          </a:cubicBezTo>
                          <a:cubicBezTo>
                            <a:pt x="12577" y="1801"/>
                            <a:pt x="12715" y="2037"/>
                            <a:pt x="12951" y="2094"/>
                          </a:cubicBezTo>
                          <a:cubicBezTo>
                            <a:pt x="13029" y="2119"/>
                            <a:pt x="13105" y="2131"/>
                            <a:pt x="13179" y="2131"/>
                          </a:cubicBezTo>
                          <a:cubicBezTo>
                            <a:pt x="13459" y="2131"/>
                            <a:pt x="13700" y="1952"/>
                            <a:pt x="13829" y="1630"/>
                          </a:cubicBezTo>
                          <a:cubicBezTo>
                            <a:pt x="14032" y="1134"/>
                            <a:pt x="13918" y="435"/>
                            <a:pt x="13390" y="159"/>
                          </a:cubicBezTo>
                          <a:cubicBezTo>
                            <a:pt x="13172" y="47"/>
                            <a:pt x="12938" y="0"/>
                            <a:pt x="12711" y="0"/>
                          </a:cubicBezTo>
                          <a:cubicBezTo>
                            <a:pt x="12377" y="0"/>
                            <a:pt x="12057" y="100"/>
                            <a:pt x="11821" y="240"/>
                          </a:cubicBezTo>
                          <a:cubicBezTo>
                            <a:pt x="11268" y="565"/>
                            <a:pt x="10975" y="1094"/>
                            <a:pt x="10723" y="1565"/>
                          </a:cubicBezTo>
                          <a:cubicBezTo>
                            <a:pt x="10403" y="2151"/>
                            <a:pt x="10150" y="2624"/>
                            <a:pt x="9496" y="2624"/>
                          </a:cubicBezTo>
                          <a:cubicBezTo>
                            <a:pt x="9470" y="2624"/>
                            <a:pt x="9442" y="2624"/>
                            <a:pt x="9414" y="2622"/>
                          </a:cubicBezTo>
                          <a:cubicBezTo>
                            <a:pt x="8683" y="2565"/>
                            <a:pt x="8585" y="2102"/>
                            <a:pt x="8577" y="1915"/>
                          </a:cubicBezTo>
                          <a:cubicBezTo>
                            <a:pt x="8561" y="1525"/>
                            <a:pt x="8813" y="1167"/>
                            <a:pt x="9130" y="1110"/>
                          </a:cubicBezTo>
                          <a:cubicBezTo>
                            <a:pt x="9175" y="1103"/>
                            <a:pt x="9218" y="1099"/>
                            <a:pt x="9259" y="1099"/>
                          </a:cubicBezTo>
                          <a:cubicBezTo>
                            <a:pt x="9401" y="1099"/>
                            <a:pt x="9512" y="1143"/>
                            <a:pt x="9569" y="1232"/>
                          </a:cubicBezTo>
                          <a:cubicBezTo>
                            <a:pt x="9585" y="1256"/>
                            <a:pt x="9601" y="1289"/>
                            <a:pt x="9610" y="1321"/>
                          </a:cubicBezTo>
                          <a:cubicBezTo>
                            <a:pt x="9553" y="1281"/>
                            <a:pt x="9488" y="1256"/>
                            <a:pt x="9423" y="1248"/>
                          </a:cubicBezTo>
                          <a:cubicBezTo>
                            <a:pt x="9403" y="1245"/>
                            <a:pt x="9383" y="1243"/>
                            <a:pt x="9363" y="1243"/>
                          </a:cubicBezTo>
                          <a:cubicBezTo>
                            <a:pt x="9183" y="1243"/>
                            <a:pt x="9020" y="1375"/>
                            <a:pt x="8984" y="1565"/>
                          </a:cubicBezTo>
                          <a:cubicBezTo>
                            <a:pt x="8927" y="1801"/>
                            <a:pt x="9073" y="2037"/>
                            <a:pt x="9309" y="2094"/>
                          </a:cubicBezTo>
                          <a:cubicBezTo>
                            <a:pt x="9387" y="2119"/>
                            <a:pt x="9463" y="2131"/>
                            <a:pt x="9536" y="2131"/>
                          </a:cubicBezTo>
                          <a:cubicBezTo>
                            <a:pt x="9814" y="2131"/>
                            <a:pt x="10050" y="1952"/>
                            <a:pt x="10179" y="1630"/>
                          </a:cubicBezTo>
                          <a:cubicBezTo>
                            <a:pt x="10382" y="1134"/>
                            <a:pt x="10276" y="435"/>
                            <a:pt x="9740" y="159"/>
                          </a:cubicBezTo>
                          <a:cubicBezTo>
                            <a:pt x="9525" y="47"/>
                            <a:pt x="9293" y="0"/>
                            <a:pt x="9067" y="0"/>
                          </a:cubicBezTo>
                          <a:cubicBezTo>
                            <a:pt x="8734" y="0"/>
                            <a:pt x="8412" y="100"/>
                            <a:pt x="8171" y="240"/>
                          </a:cubicBezTo>
                          <a:cubicBezTo>
                            <a:pt x="7618" y="565"/>
                            <a:pt x="7333" y="1094"/>
                            <a:pt x="7073" y="1565"/>
                          </a:cubicBezTo>
                          <a:cubicBezTo>
                            <a:pt x="6753" y="2151"/>
                            <a:pt x="6500" y="2624"/>
                            <a:pt x="5853" y="2624"/>
                          </a:cubicBezTo>
                          <a:cubicBezTo>
                            <a:pt x="5827" y="2624"/>
                            <a:pt x="5800" y="2624"/>
                            <a:pt x="5772" y="2622"/>
                          </a:cubicBezTo>
                          <a:cubicBezTo>
                            <a:pt x="5033" y="2565"/>
                            <a:pt x="4935" y="2102"/>
                            <a:pt x="4927" y="1915"/>
                          </a:cubicBezTo>
                          <a:cubicBezTo>
                            <a:pt x="4911" y="1525"/>
                            <a:pt x="5163" y="1167"/>
                            <a:pt x="5480" y="1110"/>
                          </a:cubicBezTo>
                          <a:cubicBezTo>
                            <a:pt x="5525" y="1103"/>
                            <a:pt x="5568" y="1099"/>
                            <a:pt x="5609" y="1099"/>
                          </a:cubicBezTo>
                          <a:cubicBezTo>
                            <a:pt x="5751" y="1099"/>
                            <a:pt x="5864" y="1143"/>
                            <a:pt x="5927" y="1232"/>
                          </a:cubicBezTo>
                          <a:cubicBezTo>
                            <a:pt x="5943" y="1256"/>
                            <a:pt x="5951" y="1289"/>
                            <a:pt x="5959" y="1321"/>
                          </a:cubicBezTo>
                          <a:cubicBezTo>
                            <a:pt x="5903" y="1281"/>
                            <a:pt x="5846" y="1256"/>
                            <a:pt x="5781" y="1248"/>
                          </a:cubicBezTo>
                          <a:cubicBezTo>
                            <a:pt x="5760" y="1245"/>
                            <a:pt x="5739" y="1243"/>
                            <a:pt x="5719" y="1243"/>
                          </a:cubicBezTo>
                          <a:cubicBezTo>
                            <a:pt x="5533" y="1243"/>
                            <a:pt x="5371" y="1375"/>
                            <a:pt x="5342" y="1565"/>
                          </a:cubicBezTo>
                          <a:cubicBezTo>
                            <a:pt x="5285" y="1801"/>
                            <a:pt x="5423" y="2037"/>
                            <a:pt x="5659" y="2094"/>
                          </a:cubicBezTo>
                          <a:cubicBezTo>
                            <a:pt x="5736" y="2119"/>
                            <a:pt x="5813" y="2131"/>
                            <a:pt x="5886" y="2131"/>
                          </a:cubicBezTo>
                          <a:cubicBezTo>
                            <a:pt x="6167" y="2131"/>
                            <a:pt x="6408" y="1952"/>
                            <a:pt x="6537" y="1630"/>
                          </a:cubicBezTo>
                          <a:cubicBezTo>
                            <a:pt x="6740" y="1134"/>
                            <a:pt x="6626" y="435"/>
                            <a:pt x="6098" y="159"/>
                          </a:cubicBezTo>
                          <a:cubicBezTo>
                            <a:pt x="5883" y="47"/>
                            <a:pt x="5650" y="0"/>
                            <a:pt x="5422" y="0"/>
                          </a:cubicBezTo>
                          <a:cubicBezTo>
                            <a:pt x="5088" y="0"/>
                            <a:pt x="4765" y="100"/>
                            <a:pt x="4529" y="240"/>
                          </a:cubicBezTo>
                          <a:cubicBezTo>
                            <a:pt x="3976" y="565"/>
                            <a:pt x="3683" y="1094"/>
                            <a:pt x="3431" y="1565"/>
                          </a:cubicBezTo>
                          <a:cubicBezTo>
                            <a:pt x="3111" y="2151"/>
                            <a:pt x="2858" y="2624"/>
                            <a:pt x="2204" y="2624"/>
                          </a:cubicBezTo>
                          <a:cubicBezTo>
                            <a:pt x="2178" y="2624"/>
                            <a:pt x="2150" y="2624"/>
                            <a:pt x="2122" y="2622"/>
                          </a:cubicBezTo>
                          <a:cubicBezTo>
                            <a:pt x="1391" y="2565"/>
                            <a:pt x="1293" y="2102"/>
                            <a:pt x="1285" y="1915"/>
                          </a:cubicBezTo>
                          <a:cubicBezTo>
                            <a:pt x="1269" y="1525"/>
                            <a:pt x="1521" y="1167"/>
                            <a:pt x="1838" y="1110"/>
                          </a:cubicBezTo>
                          <a:cubicBezTo>
                            <a:pt x="1883" y="1103"/>
                            <a:pt x="1926" y="1099"/>
                            <a:pt x="1967" y="1099"/>
                          </a:cubicBezTo>
                          <a:cubicBezTo>
                            <a:pt x="2109" y="1099"/>
                            <a:pt x="2220" y="1143"/>
                            <a:pt x="2277" y="1232"/>
                          </a:cubicBezTo>
                          <a:cubicBezTo>
                            <a:pt x="2293" y="1256"/>
                            <a:pt x="2309" y="1289"/>
                            <a:pt x="2317" y="1321"/>
                          </a:cubicBezTo>
                          <a:cubicBezTo>
                            <a:pt x="2261" y="1281"/>
                            <a:pt x="2196" y="1256"/>
                            <a:pt x="2130" y="1248"/>
                          </a:cubicBezTo>
                          <a:cubicBezTo>
                            <a:pt x="2111" y="1245"/>
                            <a:pt x="2091" y="1243"/>
                            <a:pt x="2071" y="1243"/>
                          </a:cubicBezTo>
                          <a:cubicBezTo>
                            <a:pt x="1890" y="1243"/>
                            <a:pt x="1728" y="1375"/>
                            <a:pt x="1691" y="1565"/>
                          </a:cubicBezTo>
                          <a:cubicBezTo>
                            <a:pt x="1635" y="1801"/>
                            <a:pt x="1781" y="2037"/>
                            <a:pt x="2017" y="2094"/>
                          </a:cubicBezTo>
                          <a:cubicBezTo>
                            <a:pt x="2093" y="2119"/>
                            <a:pt x="2168" y="2131"/>
                            <a:pt x="2240" y="2131"/>
                          </a:cubicBezTo>
                          <a:cubicBezTo>
                            <a:pt x="2517" y="2131"/>
                            <a:pt x="2758" y="1952"/>
                            <a:pt x="2887" y="1630"/>
                          </a:cubicBezTo>
                          <a:cubicBezTo>
                            <a:pt x="3090" y="1134"/>
                            <a:pt x="2984" y="435"/>
                            <a:pt x="2448" y="159"/>
                          </a:cubicBezTo>
                          <a:cubicBezTo>
                            <a:pt x="2233" y="47"/>
                            <a:pt x="2001" y="0"/>
                            <a:pt x="1774" y="0"/>
                          </a:cubicBezTo>
                          <a:close/>
                        </a:path>
                      </a:pathLst>
                    </a:custGeom>
                    <a:solidFill>
                      <a:schemeClr val="lt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5378" name="Shape 5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9" name="Google Shape;5379;p33"/>
          <p:cNvSpPr/>
          <p:nvPr/>
        </p:nvSpPr>
        <p:spPr>
          <a:xfrm>
            <a:off x="654698" y="209316"/>
            <a:ext cx="7834505" cy="434921"/>
          </a:xfrm>
          <a:custGeom>
            <a:rect b="b" l="l" r="r" t="t"/>
            <a:pathLst>
              <a:path extrusionOk="0" h="2885" w="47810">
                <a:moveTo>
                  <a:pt x="1774" y="0"/>
                </a:moveTo>
                <a:cubicBezTo>
                  <a:pt x="1442" y="0"/>
                  <a:pt x="1120" y="100"/>
                  <a:pt x="879" y="240"/>
                </a:cubicBezTo>
                <a:cubicBezTo>
                  <a:pt x="513" y="476"/>
                  <a:pt x="204" y="801"/>
                  <a:pt x="1" y="1183"/>
                </a:cubicBezTo>
                <a:lnTo>
                  <a:pt x="1" y="1590"/>
                </a:lnTo>
                <a:cubicBezTo>
                  <a:pt x="244" y="1151"/>
                  <a:pt x="505" y="695"/>
                  <a:pt x="984" y="419"/>
                </a:cubicBezTo>
                <a:cubicBezTo>
                  <a:pt x="1200" y="296"/>
                  <a:pt x="1488" y="206"/>
                  <a:pt x="1784" y="206"/>
                </a:cubicBezTo>
                <a:cubicBezTo>
                  <a:pt x="1978" y="206"/>
                  <a:pt x="2175" y="245"/>
                  <a:pt x="2358" y="338"/>
                </a:cubicBezTo>
                <a:cubicBezTo>
                  <a:pt x="2773" y="557"/>
                  <a:pt x="2870" y="1143"/>
                  <a:pt x="2700" y="1549"/>
                </a:cubicBezTo>
                <a:cubicBezTo>
                  <a:pt x="2651" y="1673"/>
                  <a:pt x="2510" y="1925"/>
                  <a:pt x="2235" y="1925"/>
                </a:cubicBezTo>
                <a:cubicBezTo>
                  <a:pt x="2186" y="1925"/>
                  <a:pt x="2132" y="1917"/>
                  <a:pt x="2074" y="1899"/>
                </a:cubicBezTo>
                <a:cubicBezTo>
                  <a:pt x="1944" y="1874"/>
                  <a:pt x="1854" y="1744"/>
                  <a:pt x="1887" y="1606"/>
                </a:cubicBezTo>
                <a:cubicBezTo>
                  <a:pt x="1901" y="1518"/>
                  <a:pt x="1983" y="1449"/>
                  <a:pt x="2077" y="1449"/>
                </a:cubicBezTo>
                <a:cubicBezTo>
                  <a:pt x="2086" y="1449"/>
                  <a:pt x="2096" y="1450"/>
                  <a:pt x="2106" y="1451"/>
                </a:cubicBezTo>
                <a:cubicBezTo>
                  <a:pt x="2252" y="1468"/>
                  <a:pt x="2261" y="1573"/>
                  <a:pt x="2261" y="1606"/>
                </a:cubicBezTo>
                <a:cubicBezTo>
                  <a:pt x="2252" y="1647"/>
                  <a:pt x="2285" y="1687"/>
                  <a:pt x="2326" y="1703"/>
                </a:cubicBezTo>
                <a:cubicBezTo>
                  <a:pt x="2338" y="1708"/>
                  <a:pt x="2350" y="1710"/>
                  <a:pt x="2362" y="1710"/>
                </a:cubicBezTo>
                <a:cubicBezTo>
                  <a:pt x="2395" y="1710"/>
                  <a:pt x="2423" y="1693"/>
                  <a:pt x="2448" y="1663"/>
                </a:cubicBezTo>
                <a:cubicBezTo>
                  <a:pt x="2553" y="1500"/>
                  <a:pt x="2553" y="1281"/>
                  <a:pt x="2448" y="1118"/>
                </a:cubicBezTo>
                <a:cubicBezTo>
                  <a:pt x="2344" y="976"/>
                  <a:pt x="2178" y="900"/>
                  <a:pt x="1967" y="900"/>
                </a:cubicBezTo>
                <a:cubicBezTo>
                  <a:pt x="1913" y="900"/>
                  <a:pt x="1857" y="905"/>
                  <a:pt x="1797" y="915"/>
                </a:cubicBezTo>
                <a:cubicBezTo>
                  <a:pt x="1383" y="980"/>
                  <a:pt x="1057" y="1435"/>
                  <a:pt x="1074" y="1923"/>
                </a:cubicBezTo>
                <a:cubicBezTo>
                  <a:pt x="1098" y="2443"/>
                  <a:pt x="1480" y="2785"/>
                  <a:pt x="2106" y="2833"/>
                </a:cubicBezTo>
                <a:cubicBezTo>
                  <a:pt x="2139" y="2835"/>
                  <a:pt x="2172" y="2836"/>
                  <a:pt x="2203" y="2836"/>
                </a:cubicBezTo>
                <a:cubicBezTo>
                  <a:pt x="2976" y="2836"/>
                  <a:pt x="3282" y="2272"/>
                  <a:pt x="3610" y="1671"/>
                </a:cubicBezTo>
                <a:cubicBezTo>
                  <a:pt x="3862" y="1208"/>
                  <a:pt x="4122" y="720"/>
                  <a:pt x="4626" y="427"/>
                </a:cubicBezTo>
                <a:cubicBezTo>
                  <a:pt x="4835" y="306"/>
                  <a:pt x="5119" y="219"/>
                  <a:pt x="5412" y="219"/>
                </a:cubicBezTo>
                <a:cubicBezTo>
                  <a:pt x="5610" y="219"/>
                  <a:pt x="5813" y="259"/>
                  <a:pt x="6000" y="354"/>
                </a:cubicBezTo>
                <a:cubicBezTo>
                  <a:pt x="6415" y="565"/>
                  <a:pt x="6512" y="1151"/>
                  <a:pt x="6342" y="1565"/>
                </a:cubicBezTo>
                <a:cubicBezTo>
                  <a:pt x="6286" y="1689"/>
                  <a:pt x="6150" y="1942"/>
                  <a:pt x="5877" y="1942"/>
                </a:cubicBezTo>
                <a:cubicBezTo>
                  <a:pt x="5827" y="1942"/>
                  <a:pt x="5774" y="1933"/>
                  <a:pt x="5716" y="1915"/>
                </a:cubicBezTo>
                <a:cubicBezTo>
                  <a:pt x="5585" y="1882"/>
                  <a:pt x="5496" y="1752"/>
                  <a:pt x="5529" y="1614"/>
                </a:cubicBezTo>
                <a:cubicBezTo>
                  <a:pt x="5543" y="1526"/>
                  <a:pt x="5625" y="1457"/>
                  <a:pt x="5712" y="1457"/>
                </a:cubicBezTo>
                <a:cubicBezTo>
                  <a:pt x="5722" y="1457"/>
                  <a:pt x="5731" y="1458"/>
                  <a:pt x="5740" y="1460"/>
                </a:cubicBezTo>
                <a:cubicBezTo>
                  <a:pt x="5894" y="1476"/>
                  <a:pt x="5903" y="1582"/>
                  <a:pt x="5894" y="1614"/>
                </a:cubicBezTo>
                <a:cubicBezTo>
                  <a:pt x="5894" y="1680"/>
                  <a:pt x="5948" y="1724"/>
                  <a:pt x="6002" y="1724"/>
                </a:cubicBezTo>
                <a:cubicBezTo>
                  <a:pt x="6035" y="1724"/>
                  <a:pt x="6068" y="1708"/>
                  <a:pt x="6090" y="1671"/>
                </a:cubicBezTo>
                <a:cubicBezTo>
                  <a:pt x="6195" y="1508"/>
                  <a:pt x="6195" y="1289"/>
                  <a:pt x="6090" y="1126"/>
                </a:cubicBezTo>
                <a:cubicBezTo>
                  <a:pt x="5993" y="985"/>
                  <a:pt x="5827" y="905"/>
                  <a:pt x="5621" y="905"/>
                </a:cubicBezTo>
                <a:cubicBezTo>
                  <a:pt x="5566" y="905"/>
                  <a:pt x="5508" y="911"/>
                  <a:pt x="5447" y="923"/>
                </a:cubicBezTo>
                <a:cubicBezTo>
                  <a:pt x="5025" y="988"/>
                  <a:pt x="4699" y="1443"/>
                  <a:pt x="4724" y="1931"/>
                </a:cubicBezTo>
                <a:cubicBezTo>
                  <a:pt x="4740" y="2451"/>
                  <a:pt x="5130" y="2793"/>
                  <a:pt x="5756" y="2842"/>
                </a:cubicBezTo>
                <a:cubicBezTo>
                  <a:pt x="5789" y="2843"/>
                  <a:pt x="5820" y="2844"/>
                  <a:pt x="5851" y="2844"/>
                </a:cubicBezTo>
                <a:cubicBezTo>
                  <a:pt x="6618" y="2844"/>
                  <a:pt x="6924" y="2273"/>
                  <a:pt x="7252" y="1679"/>
                </a:cubicBezTo>
                <a:cubicBezTo>
                  <a:pt x="7504" y="1216"/>
                  <a:pt x="7764" y="728"/>
                  <a:pt x="8268" y="435"/>
                </a:cubicBezTo>
                <a:cubicBezTo>
                  <a:pt x="8484" y="312"/>
                  <a:pt x="8772" y="222"/>
                  <a:pt x="9068" y="222"/>
                </a:cubicBezTo>
                <a:cubicBezTo>
                  <a:pt x="9262" y="222"/>
                  <a:pt x="9459" y="261"/>
                  <a:pt x="9642" y="354"/>
                </a:cubicBezTo>
                <a:cubicBezTo>
                  <a:pt x="10057" y="573"/>
                  <a:pt x="10154" y="1159"/>
                  <a:pt x="9984" y="1565"/>
                </a:cubicBezTo>
                <a:cubicBezTo>
                  <a:pt x="9935" y="1690"/>
                  <a:pt x="9793" y="1949"/>
                  <a:pt x="9516" y="1949"/>
                </a:cubicBezTo>
                <a:cubicBezTo>
                  <a:pt x="9468" y="1949"/>
                  <a:pt x="9415" y="1941"/>
                  <a:pt x="9358" y="1923"/>
                </a:cubicBezTo>
                <a:cubicBezTo>
                  <a:pt x="9227" y="1890"/>
                  <a:pt x="9146" y="1760"/>
                  <a:pt x="9171" y="1622"/>
                </a:cubicBezTo>
                <a:cubicBezTo>
                  <a:pt x="9185" y="1534"/>
                  <a:pt x="9267" y="1465"/>
                  <a:pt x="9361" y="1465"/>
                </a:cubicBezTo>
                <a:cubicBezTo>
                  <a:pt x="9370" y="1465"/>
                  <a:pt x="9380" y="1466"/>
                  <a:pt x="9390" y="1468"/>
                </a:cubicBezTo>
                <a:cubicBezTo>
                  <a:pt x="9536" y="1484"/>
                  <a:pt x="9545" y="1590"/>
                  <a:pt x="9545" y="1622"/>
                </a:cubicBezTo>
                <a:cubicBezTo>
                  <a:pt x="9539" y="1688"/>
                  <a:pt x="9591" y="1728"/>
                  <a:pt x="9644" y="1728"/>
                </a:cubicBezTo>
                <a:cubicBezTo>
                  <a:pt x="9677" y="1728"/>
                  <a:pt x="9710" y="1713"/>
                  <a:pt x="9732" y="1679"/>
                </a:cubicBezTo>
                <a:cubicBezTo>
                  <a:pt x="9837" y="1508"/>
                  <a:pt x="9837" y="1297"/>
                  <a:pt x="9732" y="1126"/>
                </a:cubicBezTo>
                <a:cubicBezTo>
                  <a:pt x="9633" y="989"/>
                  <a:pt x="9461" y="909"/>
                  <a:pt x="9248" y="909"/>
                </a:cubicBezTo>
                <a:cubicBezTo>
                  <a:pt x="9197" y="909"/>
                  <a:pt x="9144" y="914"/>
                  <a:pt x="9089" y="923"/>
                </a:cubicBezTo>
                <a:cubicBezTo>
                  <a:pt x="8667" y="996"/>
                  <a:pt x="8341" y="1451"/>
                  <a:pt x="8366" y="1939"/>
                </a:cubicBezTo>
                <a:cubicBezTo>
                  <a:pt x="8390" y="2460"/>
                  <a:pt x="8772" y="2793"/>
                  <a:pt x="9398" y="2850"/>
                </a:cubicBezTo>
                <a:cubicBezTo>
                  <a:pt x="9426" y="2851"/>
                  <a:pt x="9453" y="2852"/>
                  <a:pt x="9479" y="2852"/>
                </a:cubicBezTo>
                <a:cubicBezTo>
                  <a:pt x="10257" y="2852"/>
                  <a:pt x="10572" y="2285"/>
                  <a:pt x="10894" y="1687"/>
                </a:cubicBezTo>
                <a:cubicBezTo>
                  <a:pt x="11146" y="1216"/>
                  <a:pt x="11406" y="736"/>
                  <a:pt x="11910" y="443"/>
                </a:cubicBezTo>
                <a:cubicBezTo>
                  <a:pt x="12126" y="321"/>
                  <a:pt x="12417" y="230"/>
                  <a:pt x="12714" y="230"/>
                </a:cubicBezTo>
                <a:cubicBezTo>
                  <a:pt x="12908" y="230"/>
                  <a:pt x="13104" y="269"/>
                  <a:pt x="13284" y="362"/>
                </a:cubicBezTo>
                <a:cubicBezTo>
                  <a:pt x="13699" y="582"/>
                  <a:pt x="13796" y="1167"/>
                  <a:pt x="13626" y="1573"/>
                </a:cubicBezTo>
                <a:cubicBezTo>
                  <a:pt x="13577" y="1697"/>
                  <a:pt x="13442" y="1950"/>
                  <a:pt x="13169" y="1950"/>
                </a:cubicBezTo>
                <a:cubicBezTo>
                  <a:pt x="13120" y="1950"/>
                  <a:pt x="13066" y="1942"/>
                  <a:pt x="13008" y="1923"/>
                </a:cubicBezTo>
                <a:cubicBezTo>
                  <a:pt x="12869" y="1899"/>
                  <a:pt x="12788" y="1769"/>
                  <a:pt x="12821" y="1630"/>
                </a:cubicBezTo>
                <a:cubicBezTo>
                  <a:pt x="12835" y="1542"/>
                  <a:pt x="12910" y="1474"/>
                  <a:pt x="13003" y="1474"/>
                </a:cubicBezTo>
                <a:cubicBezTo>
                  <a:pt x="13012" y="1474"/>
                  <a:pt x="13022" y="1474"/>
                  <a:pt x="13032" y="1476"/>
                </a:cubicBezTo>
                <a:cubicBezTo>
                  <a:pt x="13178" y="1492"/>
                  <a:pt x="13187" y="1598"/>
                  <a:pt x="13187" y="1630"/>
                </a:cubicBezTo>
                <a:cubicBezTo>
                  <a:pt x="13181" y="1696"/>
                  <a:pt x="13236" y="1736"/>
                  <a:pt x="13290" y="1736"/>
                </a:cubicBezTo>
                <a:cubicBezTo>
                  <a:pt x="13322" y="1736"/>
                  <a:pt x="13355" y="1721"/>
                  <a:pt x="13374" y="1687"/>
                </a:cubicBezTo>
                <a:cubicBezTo>
                  <a:pt x="13479" y="1516"/>
                  <a:pt x="13479" y="1305"/>
                  <a:pt x="13374" y="1134"/>
                </a:cubicBezTo>
                <a:cubicBezTo>
                  <a:pt x="13276" y="992"/>
                  <a:pt x="13107" y="916"/>
                  <a:pt x="12898" y="916"/>
                </a:cubicBezTo>
                <a:cubicBezTo>
                  <a:pt x="12845" y="916"/>
                  <a:pt x="12789" y="921"/>
                  <a:pt x="12731" y="931"/>
                </a:cubicBezTo>
                <a:cubicBezTo>
                  <a:pt x="12317" y="1004"/>
                  <a:pt x="11991" y="1451"/>
                  <a:pt x="12008" y="1939"/>
                </a:cubicBezTo>
                <a:cubicBezTo>
                  <a:pt x="12032" y="2460"/>
                  <a:pt x="12414" y="2801"/>
                  <a:pt x="13040" y="2858"/>
                </a:cubicBezTo>
                <a:cubicBezTo>
                  <a:pt x="13068" y="2859"/>
                  <a:pt x="13095" y="2860"/>
                  <a:pt x="13122" y="2860"/>
                </a:cubicBezTo>
                <a:cubicBezTo>
                  <a:pt x="13907" y="2860"/>
                  <a:pt x="14214" y="2293"/>
                  <a:pt x="14536" y="1695"/>
                </a:cubicBezTo>
                <a:cubicBezTo>
                  <a:pt x="14796" y="1224"/>
                  <a:pt x="15056" y="744"/>
                  <a:pt x="15552" y="452"/>
                </a:cubicBezTo>
                <a:cubicBezTo>
                  <a:pt x="15768" y="329"/>
                  <a:pt x="16059" y="238"/>
                  <a:pt x="16356" y="238"/>
                </a:cubicBezTo>
                <a:cubicBezTo>
                  <a:pt x="16550" y="238"/>
                  <a:pt x="16746" y="277"/>
                  <a:pt x="16926" y="370"/>
                </a:cubicBezTo>
                <a:cubicBezTo>
                  <a:pt x="17349" y="582"/>
                  <a:pt x="17438" y="1167"/>
                  <a:pt x="17276" y="1582"/>
                </a:cubicBezTo>
                <a:cubicBezTo>
                  <a:pt x="17221" y="1706"/>
                  <a:pt x="17084" y="1958"/>
                  <a:pt x="16811" y="1958"/>
                </a:cubicBezTo>
                <a:cubicBezTo>
                  <a:pt x="16762" y="1958"/>
                  <a:pt x="16708" y="1950"/>
                  <a:pt x="16650" y="1931"/>
                </a:cubicBezTo>
                <a:cubicBezTo>
                  <a:pt x="16511" y="1907"/>
                  <a:pt x="16430" y="1769"/>
                  <a:pt x="16463" y="1638"/>
                </a:cubicBezTo>
                <a:cubicBezTo>
                  <a:pt x="16478" y="1539"/>
                  <a:pt x="16566" y="1475"/>
                  <a:pt x="16658" y="1475"/>
                </a:cubicBezTo>
                <a:cubicBezTo>
                  <a:pt x="16663" y="1475"/>
                  <a:pt x="16669" y="1475"/>
                  <a:pt x="16674" y="1476"/>
                </a:cubicBezTo>
                <a:cubicBezTo>
                  <a:pt x="16820" y="1500"/>
                  <a:pt x="16829" y="1606"/>
                  <a:pt x="16829" y="1630"/>
                </a:cubicBezTo>
                <a:cubicBezTo>
                  <a:pt x="16823" y="1702"/>
                  <a:pt x="16879" y="1744"/>
                  <a:pt x="16933" y="1744"/>
                </a:cubicBezTo>
                <a:cubicBezTo>
                  <a:pt x="16965" y="1744"/>
                  <a:pt x="16997" y="1729"/>
                  <a:pt x="17015" y="1695"/>
                </a:cubicBezTo>
                <a:cubicBezTo>
                  <a:pt x="17129" y="1525"/>
                  <a:pt x="17129" y="1313"/>
                  <a:pt x="17015" y="1143"/>
                </a:cubicBezTo>
                <a:cubicBezTo>
                  <a:pt x="16918" y="1000"/>
                  <a:pt x="16754" y="925"/>
                  <a:pt x="16543" y="925"/>
                </a:cubicBezTo>
                <a:cubicBezTo>
                  <a:pt x="16489" y="925"/>
                  <a:pt x="16433" y="929"/>
                  <a:pt x="16373" y="939"/>
                </a:cubicBezTo>
                <a:cubicBezTo>
                  <a:pt x="15959" y="1012"/>
                  <a:pt x="15633" y="1460"/>
                  <a:pt x="15650" y="1947"/>
                </a:cubicBezTo>
                <a:cubicBezTo>
                  <a:pt x="15674" y="2468"/>
                  <a:pt x="16056" y="2809"/>
                  <a:pt x="16682" y="2866"/>
                </a:cubicBezTo>
                <a:cubicBezTo>
                  <a:pt x="16710" y="2867"/>
                  <a:pt x="16737" y="2868"/>
                  <a:pt x="16764" y="2868"/>
                </a:cubicBezTo>
                <a:cubicBezTo>
                  <a:pt x="17549" y="2868"/>
                  <a:pt x="17856" y="2301"/>
                  <a:pt x="18186" y="1695"/>
                </a:cubicBezTo>
                <a:cubicBezTo>
                  <a:pt x="18438" y="1232"/>
                  <a:pt x="18698" y="752"/>
                  <a:pt x="19202" y="460"/>
                </a:cubicBezTo>
                <a:cubicBezTo>
                  <a:pt x="19414" y="337"/>
                  <a:pt x="19702" y="247"/>
                  <a:pt x="20000" y="247"/>
                </a:cubicBezTo>
                <a:cubicBezTo>
                  <a:pt x="20195" y="247"/>
                  <a:pt x="20393" y="285"/>
                  <a:pt x="20576" y="378"/>
                </a:cubicBezTo>
                <a:cubicBezTo>
                  <a:pt x="20991" y="590"/>
                  <a:pt x="21080" y="1175"/>
                  <a:pt x="20918" y="1590"/>
                </a:cubicBezTo>
                <a:cubicBezTo>
                  <a:pt x="20863" y="1714"/>
                  <a:pt x="20726" y="1966"/>
                  <a:pt x="20453" y="1966"/>
                </a:cubicBezTo>
                <a:cubicBezTo>
                  <a:pt x="20404" y="1966"/>
                  <a:pt x="20350" y="1958"/>
                  <a:pt x="20292" y="1939"/>
                </a:cubicBezTo>
                <a:cubicBezTo>
                  <a:pt x="20162" y="1915"/>
                  <a:pt x="20072" y="1777"/>
                  <a:pt x="20105" y="1647"/>
                </a:cubicBezTo>
                <a:cubicBezTo>
                  <a:pt x="20120" y="1547"/>
                  <a:pt x="20208" y="1483"/>
                  <a:pt x="20300" y="1483"/>
                </a:cubicBezTo>
                <a:cubicBezTo>
                  <a:pt x="20305" y="1483"/>
                  <a:pt x="20311" y="1484"/>
                  <a:pt x="20316" y="1484"/>
                </a:cubicBezTo>
                <a:cubicBezTo>
                  <a:pt x="20471" y="1508"/>
                  <a:pt x="20479" y="1614"/>
                  <a:pt x="20471" y="1638"/>
                </a:cubicBezTo>
                <a:cubicBezTo>
                  <a:pt x="20471" y="1710"/>
                  <a:pt x="20525" y="1752"/>
                  <a:pt x="20579" y="1752"/>
                </a:cubicBezTo>
                <a:cubicBezTo>
                  <a:pt x="20612" y="1752"/>
                  <a:pt x="20644" y="1737"/>
                  <a:pt x="20666" y="1703"/>
                </a:cubicBezTo>
                <a:cubicBezTo>
                  <a:pt x="20771" y="1533"/>
                  <a:pt x="20771" y="1321"/>
                  <a:pt x="20666" y="1151"/>
                </a:cubicBezTo>
                <a:cubicBezTo>
                  <a:pt x="20568" y="1008"/>
                  <a:pt x="20399" y="933"/>
                  <a:pt x="20190" y="933"/>
                </a:cubicBezTo>
                <a:cubicBezTo>
                  <a:pt x="20137" y="933"/>
                  <a:pt x="20081" y="938"/>
                  <a:pt x="20023" y="947"/>
                </a:cubicBezTo>
                <a:cubicBezTo>
                  <a:pt x="19601" y="1021"/>
                  <a:pt x="19275" y="1468"/>
                  <a:pt x="19300" y="1955"/>
                </a:cubicBezTo>
                <a:cubicBezTo>
                  <a:pt x="19316" y="2476"/>
                  <a:pt x="19706" y="2817"/>
                  <a:pt x="20332" y="2874"/>
                </a:cubicBezTo>
                <a:cubicBezTo>
                  <a:pt x="20360" y="2875"/>
                  <a:pt x="20387" y="2876"/>
                  <a:pt x="20413" y="2876"/>
                </a:cubicBezTo>
                <a:cubicBezTo>
                  <a:pt x="21191" y="2876"/>
                  <a:pt x="21498" y="2309"/>
                  <a:pt x="21828" y="1703"/>
                </a:cubicBezTo>
                <a:cubicBezTo>
                  <a:pt x="22080" y="1240"/>
                  <a:pt x="22340" y="760"/>
                  <a:pt x="22844" y="460"/>
                </a:cubicBezTo>
                <a:cubicBezTo>
                  <a:pt x="23053" y="338"/>
                  <a:pt x="23337" y="252"/>
                  <a:pt x="23630" y="252"/>
                </a:cubicBezTo>
                <a:cubicBezTo>
                  <a:pt x="23829" y="252"/>
                  <a:pt x="24031" y="291"/>
                  <a:pt x="24218" y="387"/>
                </a:cubicBezTo>
                <a:cubicBezTo>
                  <a:pt x="24633" y="598"/>
                  <a:pt x="24722" y="1183"/>
                  <a:pt x="24560" y="1598"/>
                </a:cubicBezTo>
                <a:cubicBezTo>
                  <a:pt x="24511" y="1722"/>
                  <a:pt x="24370" y="1974"/>
                  <a:pt x="24095" y="1974"/>
                </a:cubicBezTo>
                <a:cubicBezTo>
                  <a:pt x="24046" y="1974"/>
                  <a:pt x="23992" y="1966"/>
                  <a:pt x="23934" y="1947"/>
                </a:cubicBezTo>
                <a:cubicBezTo>
                  <a:pt x="23804" y="1923"/>
                  <a:pt x="23722" y="1785"/>
                  <a:pt x="23747" y="1655"/>
                </a:cubicBezTo>
                <a:cubicBezTo>
                  <a:pt x="23761" y="1559"/>
                  <a:pt x="23843" y="1490"/>
                  <a:pt x="23937" y="1490"/>
                </a:cubicBezTo>
                <a:cubicBezTo>
                  <a:pt x="23946" y="1490"/>
                  <a:pt x="23956" y="1491"/>
                  <a:pt x="23966" y="1492"/>
                </a:cubicBezTo>
                <a:cubicBezTo>
                  <a:pt x="24112" y="1516"/>
                  <a:pt x="24121" y="1622"/>
                  <a:pt x="24121" y="1647"/>
                </a:cubicBezTo>
                <a:cubicBezTo>
                  <a:pt x="24112" y="1695"/>
                  <a:pt x="24145" y="1736"/>
                  <a:pt x="24186" y="1752"/>
                </a:cubicBezTo>
                <a:cubicBezTo>
                  <a:pt x="24194" y="1754"/>
                  <a:pt x="24202" y="1754"/>
                  <a:pt x="24210" y="1754"/>
                </a:cubicBezTo>
                <a:cubicBezTo>
                  <a:pt x="24250" y="1754"/>
                  <a:pt x="24287" y="1737"/>
                  <a:pt x="24308" y="1703"/>
                </a:cubicBezTo>
                <a:cubicBezTo>
                  <a:pt x="24413" y="1541"/>
                  <a:pt x="24413" y="1321"/>
                  <a:pt x="24308" y="1159"/>
                </a:cubicBezTo>
                <a:cubicBezTo>
                  <a:pt x="24210" y="1016"/>
                  <a:pt x="24041" y="941"/>
                  <a:pt x="23832" y="941"/>
                </a:cubicBezTo>
                <a:cubicBezTo>
                  <a:pt x="23779" y="941"/>
                  <a:pt x="23723" y="946"/>
                  <a:pt x="23665" y="956"/>
                </a:cubicBezTo>
                <a:cubicBezTo>
                  <a:pt x="23243" y="1021"/>
                  <a:pt x="22917" y="1476"/>
                  <a:pt x="22942" y="1964"/>
                </a:cubicBezTo>
                <a:cubicBezTo>
                  <a:pt x="22958" y="2484"/>
                  <a:pt x="23348" y="2817"/>
                  <a:pt x="23974" y="2874"/>
                </a:cubicBezTo>
                <a:cubicBezTo>
                  <a:pt x="24002" y="2875"/>
                  <a:pt x="24029" y="2876"/>
                  <a:pt x="24055" y="2876"/>
                </a:cubicBezTo>
                <a:cubicBezTo>
                  <a:pt x="24833" y="2876"/>
                  <a:pt x="25140" y="2309"/>
                  <a:pt x="25470" y="1712"/>
                </a:cubicBezTo>
                <a:cubicBezTo>
                  <a:pt x="25722" y="1248"/>
                  <a:pt x="25982" y="760"/>
                  <a:pt x="26486" y="468"/>
                </a:cubicBezTo>
                <a:cubicBezTo>
                  <a:pt x="26703" y="345"/>
                  <a:pt x="26993" y="255"/>
                  <a:pt x="27290" y="255"/>
                </a:cubicBezTo>
                <a:cubicBezTo>
                  <a:pt x="27484" y="255"/>
                  <a:pt x="27680" y="293"/>
                  <a:pt x="27860" y="387"/>
                </a:cubicBezTo>
                <a:cubicBezTo>
                  <a:pt x="28275" y="606"/>
                  <a:pt x="28372" y="1191"/>
                  <a:pt x="28202" y="1598"/>
                </a:cubicBezTo>
                <a:cubicBezTo>
                  <a:pt x="28153" y="1722"/>
                  <a:pt x="28017" y="1982"/>
                  <a:pt x="27742" y="1982"/>
                </a:cubicBezTo>
                <a:cubicBezTo>
                  <a:pt x="27694" y="1982"/>
                  <a:pt x="27641" y="1974"/>
                  <a:pt x="27584" y="1955"/>
                </a:cubicBezTo>
                <a:cubicBezTo>
                  <a:pt x="27446" y="1923"/>
                  <a:pt x="27364" y="1793"/>
                  <a:pt x="27397" y="1655"/>
                </a:cubicBezTo>
                <a:cubicBezTo>
                  <a:pt x="27412" y="1566"/>
                  <a:pt x="27486" y="1498"/>
                  <a:pt x="27579" y="1498"/>
                </a:cubicBezTo>
                <a:cubicBezTo>
                  <a:pt x="27588" y="1498"/>
                  <a:pt x="27598" y="1499"/>
                  <a:pt x="27608" y="1500"/>
                </a:cubicBezTo>
                <a:cubicBezTo>
                  <a:pt x="27754" y="1516"/>
                  <a:pt x="27763" y="1622"/>
                  <a:pt x="27763" y="1655"/>
                </a:cubicBezTo>
                <a:cubicBezTo>
                  <a:pt x="27763" y="1695"/>
                  <a:pt x="27787" y="1744"/>
                  <a:pt x="27836" y="1752"/>
                </a:cubicBezTo>
                <a:cubicBezTo>
                  <a:pt x="27846" y="1756"/>
                  <a:pt x="27857" y="1758"/>
                  <a:pt x="27868" y="1758"/>
                </a:cubicBezTo>
                <a:cubicBezTo>
                  <a:pt x="27900" y="1758"/>
                  <a:pt x="27932" y="1742"/>
                  <a:pt x="27950" y="1712"/>
                </a:cubicBezTo>
                <a:cubicBezTo>
                  <a:pt x="28055" y="1541"/>
                  <a:pt x="28055" y="1330"/>
                  <a:pt x="27950" y="1159"/>
                </a:cubicBezTo>
                <a:cubicBezTo>
                  <a:pt x="27852" y="1016"/>
                  <a:pt x="27683" y="941"/>
                  <a:pt x="27474" y="941"/>
                </a:cubicBezTo>
                <a:cubicBezTo>
                  <a:pt x="27421" y="941"/>
                  <a:pt x="27365" y="946"/>
                  <a:pt x="27307" y="956"/>
                </a:cubicBezTo>
                <a:cubicBezTo>
                  <a:pt x="26893" y="1029"/>
                  <a:pt x="26568" y="1476"/>
                  <a:pt x="26584" y="1964"/>
                </a:cubicBezTo>
                <a:cubicBezTo>
                  <a:pt x="26608" y="2484"/>
                  <a:pt x="26990" y="2825"/>
                  <a:pt x="27616" y="2882"/>
                </a:cubicBezTo>
                <a:cubicBezTo>
                  <a:pt x="27644" y="2884"/>
                  <a:pt x="27671" y="2884"/>
                  <a:pt x="27698" y="2884"/>
                </a:cubicBezTo>
                <a:cubicBezTo>
                  <a:pt x="28483" y="2884"/>
                  <a:pt x="28790" y="2317"/>
                  <a:pt x="29112" y="1712"/>
                </a:cubicBezTo>
                <a:cubicBezTo>
                  <a:pt x="29364" y="1248"/>
                  <a:pt x="29632" y="769"/>
                  <a:pt x="30128" y="468"/>
                </a:cubicBezTo>
                <a:cubicBezTo>
                  <a:pt x="30342" y="347"/>
                  <a:pt x="30627" y="260"/>
                  <a:pt x="30920" y="260"/>
                </a:cubicBezTo>
                <a:cubicBezTo>
                  <a:pt x="31118" y="260"/>
                  <a:pt x="31319" y="300"/>
                  <a:pt x="31502" y="395"/>
                </a:cubicBezTo>
                <a:cubicBezTo>
                  <a:pt x="31917" y="606"/>
                  <a:pt x="32014" y="1191"/>
                  <a:pt x="31852" y="1606"/>
                </a:cubicBezTo>
                <a:cubicBezTo>
                  <a:pt x="31797" y="1730"/>
                  <a:pt x="31660" y="1982"/>
                  <a:pt x="31387" y="1982"/>
                </a:cubicBezTo>
                <a:cubicBezTo>
                  <a:pt x="31338" y="1982"/>
                  <a:pt x="31284" y="1974"/>
                  <a:pt x="31226" y="1955"/>
                </a:cubicBezTo>
                <a:cubicBezTo>
                  <a:pt x="31088" y="1931"/>
                  <a:pt x="31006" y="1793"/>
                  <a:pt x="31039" y="1663"/>
                </a:cubicBezTo>
                <a:cubicBezTo>
                  <a:pt x="31054" y="1567"/>
                  <a:pt x="31135" y="1498"/>
                  <a:pt x="31223" y="1498"/>
                </a:cubicBezTo>
                <a:cubicBezTo>
                  <a:pt x="31232" y="1498"/>
                  <a:pt x="31241" y="1499"/>
                  <a:pt x="31250" y="1500"/>
                </a:cubicBezTo>
                <a:cubicBezTo>
                  <a:pt x="31396" y="1525"/>
                  <a:pt x="31405" y="1630"/>
                  <a:pt x="31405" y="1655"/>
                </a:cubicBezTo>
                <a:cubicBezTo>
                  <a:pt x="31405" y="1703"/>
                  <a:pt x="31437" y="1744"/>
                  <a:pt x="31478" y="1760"/>
                </a:cubicBezTo>
                <a:cubicBezTo>
                  <a:pt x="31486" y="1762"/>
                  <a:pt x="31494" y="1762"/>
                  <a:pt x="31502" y="1762"/>
                </a:cubicBezTo>
                <a:cubicBezTo>
                  <a:pt x="31542" y="1762"/>
                  <a:pt x="31578" y="1745"/>
                  <a:pt x="31592" y="1712"/>
                </a:cubicBezTo>
                <a:cubicBezTo>
                  <a:pt x="31705" y="1549"/>
                  <a:pt x="31705" y="1330"/>
                  <a:pt x="31592" y="1167"/>
                </a:cubicBezTo>
                <a:cubicBezTo>
                  <a:pt x="31494" y="1024"/>
                  <a:pt x="31330" y="949"/>
                  <a:pt x="31119" y="949"/>
                </a:cubicBezTo>
                <a:cubicBezTo>
                  <a:pt x="31065" y="949"/>
                  <a:pt x="31009" y="954"/>
                  <a:pt x="30949" y="964"/>
                </a:cubicBezTo>
                <a:cubicBezTo>
                  <a:pt x="30535" y="1029"/>
                  <a:pt x="30210" y="1484"/>
                  <a:pt x="30226" y="1972"/>
                </a:cubicBezTo>
                <a:cubicBezTo>
                  <a:pt x="30250" y="2492"/>
                  <a:pt x="30632" y="2825"/>
                  <a:pt x="31258" y="2882"/>
                </a:cubicBezTo>
                <a:cubicBezTo>
                  <a:pt x="31286" y="2884"/>
                  <a:pt x="31313" y="2884"/>
                  <a:pt x="31340" y="2884"/>
                </a:cubicBezTo>
                <a:cubicBezTo>
                  <a:pt x="32125" y="2884"/>
                  <a:pt x="32432" y="2317"/>
                  <a:pt x="32762" y="1720"/>
                </a:cubicBezTo>
                <a:cubicBezTo>
                  <a:pt x="33014" y="1256"/>
                  <a:pt x="33274" y="769"/>
                  <a:pt x="33778" y="476"/>
                </a:cubicBezTo>
                <a:cubicBezTo>
                  <a:pt x="33990" y="353"/>
                  <a:pt x="34278" y="263"/>
                  <a:pt x="34576" y="263"/>
                </a:cubicBezTo>
                <a:cubicBezTo>
                  <a:pt x="34771" y="263"/>
                  <a:pt x="34969" y="301"/>
                  <a:pt x="35152" y="395"/>
                </a:cubicBezTo>
                <a:cubicBezTo>
                  <a:pt x="35567" y="614"/>
                  <a:pt x="35656" y="1199"/>
                  <a:pt x="35494" y="1606"/>
                </a:cubicBezTo>
                <a:cubicBezTo>
                  <a:pt x="35438" y="1730"/>
                  <a:pt x="35301" y="1990"/>
                  <a:pt x="35026" y="1990"/>
                </a:cubicBezTo>
                <a:cubicBezTo>
                  <a:pt x="34978" y="1990"/>
                  <a:pt x="34925" y="1982"/>
                  <a:pt x="34868" y="1964"/>
                </a:cubicBezTo>
                <a:cubicBezTo>
                  <a:pt x="34738" y="1931"/>
                  <a:pt x="34648" y="1801"/>
                  <a:pt x="34681" y="1663"/>
                </a:cubicBezTo>
                <a:cubicBezTo>
                  <a:pt x="34696" y="1574"/>
                  <a:pt x="34777" y="1506"/>
                  <a:pt x="34865" y="1506"/>
                </a:cubicBezTo>
                <a:cubicBezTo>
                  <a:pt x="34874" y="1506"/>
                  <a:pt x="34883" y="1507"/>
                  <a:pt x="34892" y="1508"/>
                </a:cubicBezTo>
                <a:cubicBezTo>
                  <a:pt x="35047" y="1525"/>
                  <a:pt x="35055" y="1630"/>
                  <a:pt x="35047" y="1663"/>
                </a:cubicBezTo>
                <a:cubicBezTo>
                  <a:pt x="35047" y="1703"/>
                  <a:pt x="35079" y="1752"/>
                  <a:pt x="35120" y="1760"/>
                </a:cubicBezTo>
                <a:cubicBezTo>
                  <a:pt x="35135" y="1767"/>
                  <a:pt x="35151" y="1771"/>
                  <a:pt x="35167" y="1771"/>
                </a:cubicBezTo>
                <a:cubicBezTo>
                  <a:pt x="35224" y="1771"/>
                  <a:pt x="35272" y="1727"/>
                  <a:pt x="35266" y="1663"/>
                </a:cubicBezTo>
                <a:cubicBezTo>
                  <a:pt x="35372" y="1500"/>
                  <a:pt x="35372" y="1281"/>
                  <a:pt x="35266" y="1118"/>
                </a:cubicBezTo>
                <a:cubicBezTo>
                  <a:pt x="35169" y="976"/>
                  <a:pt x="34999" y="900"/>
                  <a:pt x="34790" y="900"/>
                </a:cubicBezTo>
                <a:cubicBezTo>
                  <a:pt x="34737" y="900"/>
                  <a:pt x="34682" y="905"/>
                  <a:pt x="34624" y="915"/>
                </a:cubicBezTo>
                <a:cubicBezTo>
                  <a:pt x="34201" y="980"/>
                  <a:pt x="33884" y="1435"/>
                  <a:pt x="33900" y="1923"/>
                </a:cubicBezTo>
                <a:cubicBezTo>
                  <a:pt x="33925" y="2443"/>
                  <a:pt x="34307" y="2785"/>
                  <a:pt x="34933" y="2833"/>
                </a:cubicBezTo>
                <a:cubicBezTo>
                  <a:pt x="34961" y="2835"/>
                  <a:pt x="34988" y="2835"/>
                  <a:pt x="35015" y="2835"/>
                </a:cubicBezTo>
                <a:cubicBezTo>
                  <a:pt x="35791" y="2835"/>
                  <a:pt x="36099" y="2276"/>
                  <a:pt x="36429" y="1671"/>
                </a:cubicBezTo>
                <a:cubicBezTo>
                  <a:pt x="36681" y="1208"/>
                  <a:pt x="36949" y="720"/>
                  <a:pt x="37445" y="427"/>
                </a:cubicBezTo>
                <a:cubicBezTo>
                  <a:pt x="37658" y="306"/>
                  <a:pt x="37944" y="219"/>
                  <a:pt x="38236" y="219"/>
                </a:cubicBezTo>
                <a:cubicBezTo>
                  <a:pt x="38434" y="219"/>
                  <a:pt x="38635" y="259"/>
                  <a:pt x="38819" y="354"/>
                </a:cubicBezTo>
                <a:cubicBezTo>
                  <a:pt x="39233" y="565"/>
                  <a:pt x="39331" y="1151"/>
                  <a:pt x="39160" y="1565"/>
                </a:cubicBezTo>
                <a:cubicBezTo>
                  <a:pt x="39112" y="1689"/>
                  <a:pt x="38976" y="1942"/>
                  <a:pt x="38703" y="1942"/>
                </a:cubicBezTo>
                <a:cubicBezTo>
                  <a:pt x="38654" y="1942"/>
                  <a:pt x="38601" y="1933"/>
                  <a:pt x="38542" y="1915"/>
                </a:cubicBezTo>
                <a:cubicBezTo>
                  <a:pt x="38404" y="1882"/>
                  <a:pt x="38323" y="1752"/>
                  <a:pt x="38355" y="1614"/>
                </a:cubicBezTo>
                <a:cubicBezTo>
                  <a:pt x="38370" y="1526"/>
                  <a:pt x="38445" y="1457"/>
                  <a:pt x="38537" y="1457"/>
                </a:cubicBezTo>
                <a:cubicBezTo>
                  <a:pt x="38547" y="1457"/>
                  <a:pt x="38557" y="1458"/>
                  <a:pt x="38567" y="1460"/>
                </a:cubicBezTo>
                <a:cubicBezTo>
                  <a:pt x="38713" y="1476"/>
                  <a:pt x="38721" y="1582"/>
                  <a:pt x="38721" y="1614"/>
                </a:cubicBezTo>
                <a:cubicBezTo>
                  <a:pt x="38721" y="1663"/>
                  <a:pt x="38745" y="1703"/>
                  <a:pt x="38794" y="1712"/>
                </a:cubicBezTo>
                <a:cubicBezTo>
                  <a:pt x="38805" y="1716"/>
                  <a:pt x="38816" y="1718"/>
                  <a:pt x="38827" y="1718"/>
                </a:cubicBezTo>
                <a:cubicBezTo>
                  <a:pt x="38858" y="1718"/>
                  <a:pt x="38890" y="1701"/>
                  <a:pt x="38908" y="1671"/>
                </a:cubicBezTo>
                <a:cubicBezTo>
                  <a:pt x="39014" y="1500"/>
                  <a:pt x="39014" y="1289"/>
                  <a:pt x="38908" y="1118"/>
                </a:cubicBezTo>
                <a:cubicBezTo>
                  <a:pt x="38811" y="976"/>
                  <a:pt x="38641" y="900"/>
                  <a:pt x="38432" y="900"/>
                </a:cubicBezTo>
                <a:cubicBezTo>
                  <a:pt x="38379" y="900"/>
                  <a:pt x="38324" y="905"/>
                  <a:pt x="38266" y="915"/>
                </a:cubicBezTo>
                <a:cubicBezTo>
                  <a:pt x="37851" y="988"/>
                  <a:pt x="37526" y="1435"/>
                  <a:pt x="37542" y="1923"/>
                </a:cubicBezTo>
                <a:cubicBezTo>
                  <a:pt x="37567" y="2443"/>
                  <a:pt x="37949" y="2785"/>
                  <a:pt x="38575" y="2842"/>
                </a:cubicBezTo>
                <a:cubicBezTo>
                  <a:pt x="38602" y="2843"/>
                  <a:pt x="38629" y="2844"/>
                  <a:pt x="38656" y="2844"/>
                </a:cubicBezTo>
                <a:cubicBezTo>
                  <a:pt x="39434" y="2844"/>
                  <a:pt x="39748" y="2276"/>
                  <a:pt x="40071" y="1671"/>
                </a:cubicBezTo>
                <a:cubicBezTo>
                  <a:pt x="40323" y="1208"/>
                  <a:pt x="40591" y="728"/>
                  <a:pt x="41087" y="435"/>
                </a:cubicBezTo>
                <a:cubicBezTo>
                  <a:pt x="41303" y="312"/>
                  <a:pt x="41594" y="222"/>
                  <a:pt x="41890" y="222"/>
                </a:cubicBezTo>
                <a:cubicBezTo>
                  <a:pt x="42084" y="222"/>
                  <a:pt x="42281" y="261"/>
                  <a:pt x="42461" y="354"/>
                </a:cubicBezTo>
                <a:cubicBezTo>
                  <a:pt x="42875" y="565"/>
                  <a:pt x="42973" y="1151"/>
                  <a:pt x="42810" y="1565"/>
                </a:cubicBezTo>
                <a:cubicBezTo>
                  <a:pt x="42755" y="1689"/>
                  <a:pt x="42618" y="1942"/>
                  <a:pt x="42345" y="1942"/>
                </a:cubicBezTo>
                <a:cubicBezTo>
                  <a:pt x="42296" y="1942"/>
                  <a:pt x="42243" y="1933"/>
                  <a:pt x="42184" y="1915"/>
                </a:cubicBezTo>
                <a:cubicBezTo>
                  <a:pt x="42046" y="1890"/>
                  <a:pt x="41965" y="1752"/>
                  <a:pt x="41997" y="1622"/>
                </a:cubicBezTo>
                <a:cubicBezTo>
                  <a:pt x="42013" y="1522"/>
                  <a:pt x="42093" y="1459"/>
                  <a:pt x="42191" y="1459"/>
                </a:cubicBezTo>
                <a:cubicBezTo>
                  <a:pt x="42197" y="1459"/>
                  <a:pt x="42203" y="1459"/>
                  <a:pt x="42209" y="1460"/>
                </a:cubicBezTo>
                <a:cubicBezTo>
                  <a:pt x="42363" y="1484"/>
                  <a:pt x="42363" y="1590"/>
                  <a:pt x="42363" y="1614"/>
                </a:cubicBezTo>
                <a:cubicBezTo>
                  <a:pt x="42363" y="1663"/>
                  <a:pt x="42396" y="1703"/>
                  <a:pt x="42436" y="1720"/>
                </a:cubicBezTo>
                <a:cubicBezTo>
                  <a:pt x="42447" y="1723"/>
                  <a:pt x="42457" y="1725"/>
                  <a:pt x="42467" y="1725"/>
                </a:cubicBezTo>
                <a:cubicBezTo>
                  <a:pt x="42505" y="1725"/>
                  <a:pt x="42539" y="1703"/>
                  <a:pt x="42558" y="1671"/>
                </a:cubicBezTo>
                <a:cubicBezTo>
                  <a:pt x="42664" y="1508"/>
                  <a:pt x="42664" y="1289"/>
                  <a:pt x="42558" y="1126"/>
                </a:cubicBezTo>
                <a:cubicBezTo>
                  <a:pt x="42461" y="984"/>
                  <a:pt x="42291" y="908"/>
                  <a:pt x="42078" y="908"/>
                </a:cubicBezTo>
                <a:cubicBezTo>
                  <a:pt x="42024" y="908"/>
                  <a:pt x="41967" y="913"/>
                  <a:pt x="41908" y="923"/>
                </a:cubicBezTo>
                <a:cubicBezTo>
                  <a:pt x="41493" y="988"/>
                  <a:pt x="41168" y="1443"/>
                  <a:pt x="41184" y="1931"/>
                </a:cubicBezTo>
                <a:cubicBezTo>
                  <a:pt x="41209" y="2451"/>
                  <a:pt x="41591" y="2793"/>
                  <a:pt x="42225" y="2842"/>
                </a:cubicBezTo>
                <a:lnTo>
                  <a:pt x="42306" y="2842"/>
                </a:lnTo>
                <a:cubicBezTo>
                  <a:pt x="43087" y="2842"/>
                  <a:pt x="43396" y="2281"/>
                  <a:pt x="43721" y="1679"/>
                </a:cubicBezTo>
                <a:cubicBezTo>
                  <a:pt x="43973" y="1208"/>
                  <a:pt x="44233" y="728"/>
                  <a:pt x="44737" y="435"/>
                </a:cubicBezTo>
                <a:cubicBezTo>
                  <a:pt x="44948" y="312"/>
                  <a:pt x="45237" y="222"/>
                  <a:pt x="45534" y="222"/>
                </a:cubicBezTo>
                <a:cubicBezTo>
                  <a:pt x="45729" y="222"/>
                  <a:pt x="45928" y="261"/>
                  <a:pt x="46111" y="354"/>
                </a:cubicBezTo>
                <a:cubicBezTo>
                  <a:pt x="46525" y="573"/>
                  <a:pt x="46615" y="1159"/>
                  <a:pt x="46452" y="1565"/>
                </a:cubicBezTo>
                <a:cubicBezTo>
                  <a:pt x="46404" y="1689"/>
                  <a:pt x="46262" y="1942"/>
                  <a:pt x="45988" y="1942"/>
                </a:cubicBezTo>
                <a:cubicBezTo>
                  <a:pt x="45938" y="1942"/>
                  <a:pt x="45885" y="1933"/>
                  <a:pt x="45826" y="1915"/>
                </a:cubicBezTo>
                <a:cubicBezTo>
                  <a:pt x="45696" y="1890"/>
                  <a:pt x="45607" y="1760"/>
                  <a:pt x="45639" y="1622"/>
                </a:cubicBezTo>
                <a:cubicBezTo>
                  <a:pt x="45654" y="1534"/>
                  <a:pt x="45735" y="1465"/>
                  <a:pt x="45823" y="1465"/>
                </a:cubicBezTo>
                <a:cubicBezTo>
                  <a:pt x="45832" y="1465"/>
                  <a:pt x="45841" y="1466"/>
                  <a:pt x="45851" y="1468"/>
                </a:cubicBezTo>
                <a:cubicBezTo>
                  <a:pt x="46005" y="1484"/>
                  <a:pt x="46013" y="1590"/>
                  <a:pt x="46013" y="1622"/>
                </a:cubicBezTo>
                <a:cubicBezTo>
                  <a:pt x="46005" y="1663"/>
                  <a:pt x="46038" y="1703"/>
                  <a:pt x="46078" y="1720"/>
                </a:cubicBezTo>
                <a:cubicBezTo>
                  <a:pt x="46090" y="1724"/>
                  <a:pt x="46103" y="1726"/>
                  <a:pt x="46114" y="1726"/>
                </a:cubicBezTo>
                <a:cubicBezTo>
                  <a:pt x="46150" y="1726"/>
                  <a:pt x="46182" y="1708"/>
                  <a:pt x="46200" y="1671"/>
                </a:cubicBezTo>
                <a:cubicBezTo>
                  <a:pt x="46306" y="1508"/>
                  <a:pt x="46306" y="1297"/>
                  <a:pt x="46200" y="1126"/>
                </a:cubicBezTo>
                <a:cubicBezTo>
                  <a:pt x="46103" y="984"/>
                  <a:pt x="45933" y="908"/>
                  <a:pt x="45724" y="908"/>
                </a:cubicBezTo>
                <a:cubicBezTo>
                  <a:pt x="45671" y="908"/>
                  <a:pt x="45616" y="913"/>
                  <a:pt x="45558" y="923"/>
                </a:cubicBezTo>
                <a:cubicBezTo>
                  <a:pt x="45135" y="988"/>
                  <a:pt x="44810" y="1443"/>
                  <a:pt x="44834" y="1931"/>
                </a:cubicBezTo>
                <a:cubicBezTo>
                  <a:pt x="44851" y="2451"/>
                  <a:pt x="45241" y="2793"/>
                  <a:pt x="45867" y="2850"/>
                </a:cubicBezTo>
                <a:cubicBezTo>
                  <a:pt x="45895" y="2851"/>
                  <a:pt x="45922" y="2852"/>
                  <a:pt x="45948" y="2852"/>
                </a:cubicBezTo>
                <a:cubicBezTo>
                  <a:pt x="46725" y="2852"/>
                  <a:pt x="47033" y="2284"/>
                  <a:pt x="47363" y="1679"/>
                </a:cubicBezTo>
                <a:cubicBezTo>
                  <a:pt x="47493" y="1427"/>
                  <a:pt x="47639" y="1183"/>
                  <a:pt x="47810" y="956"/>
                </a:cubicBezTo>
                <a:lnTo>
                  <a:pt x="47810" y="630"/>
                </a:lnTo>
                <a:cubicBezTo>
                  <a:pt x="47558" y="915"/>
                  <a:pt x="47346" y="1232"/>
                  <a:pt x="47184" y="1565"/>
                </a:cubicBezTo>
                <a:cubicBezTo>
                  <a:pt x="46861" y="2156"/>
                  <a:pt x="46599" y="2632"/>
                  <a:pt x="45941" y="2632"/>
                </a:cubicBezTo>
                <a:cubicBezTo>
                  <a:pt x="45919" y="2632"/>
                  <a:pt x="45897" y="2631"/>
                  <a:pt x="45875" y="2630"/>
                </a:cubicBezTo>
                <a:cubicBezTo>
                  <a:pt x="45143" y="2565"/>
                  <a:pt x="45046" y="2110"/>
                  <a:pt x="45038" y="1915"/>
                </a:cubicBezTo>
                <a:cubicBezTo>
                  <a:pt x="45021" y="1533"/>
                  <a:pt x="45273" y="1167"/>
                  <a:pt x="45590" y="1118"/>
                </a:cubicBezTo>
                <a:cubicBezTo>
                  <a:pt x="45636" y="1111"/>
                  <a:pt x="45679" y="1107"/>
                  <a:pt x="45719" y="1107"/>
                </a:cubicBezTo>
                <a:cubicBezTo>
                  <a:pt x="45862" y="1107"/>
                  <a:pt x="45973" y="1152"/>
                  <a:pt x="46029" y="1240"/>
                </a:cubicBezTo>
                <a:cubicBezTo>
                  <a:pt x="46046" y="1264"/>
                  <a:pt x="46062" y="1289"/>
                  <a:pt x="46070" y="1321"/>
                </a:cubicBezTo>
                <a:cubicBezTo>
                  <a:pt x="46013" y="1289"/>
                  <a:pt x="45948" y="1264"/>
                  <a:pt x="45883" y="1256"/>
                </a:cubicBezTo>
                <a:cubicBezTo>
                  <a:pt x="45862" y="1253"/>
                  <a:pt x="45842" y="1252"/>
                  <a:pt x="45822" y="1252"/>
                </a:cubicBezTo>
                <a:cubicBezTo>
                  <a:pt x="45635" y="1252"/>
                  <a:pt x="45473" y="1383"/>
                  <a:pt x="45444" y="1573"/>
                </a:cubicBezTo>
                <a:cubicBezTo>
                  <a:pt x="45387" y="1809"/>
                  <a:pt x="45534" y="2045"/>
                  <a:pt x="45769" y="2102"/>
                </a:cubicBezTo>
                <a:cubicBezTo>
                  <a:pt x="45845" y="2127"/>
                  <a:pt x="45920" y="2140"/>
                  <a:pt x="45993" y="2140"/>
                </a:cubicBezTo>
                <a:cubicBezTo>
                  <a:pt x="46269" y="2140"/>
                  <a:pt x="46510" y="1960"/>
                  <a:pt x="46639" y="1638"/>
                </a:cubicBezTo>
                <a:cubicBezTo>
                  <a:pt x="46842" y="1143"/>
                  <a:pt x="46737" y="443"/>
                  <a:pt x="46200" y="167"/>
                </a:cubicBezTo>
                <a:cubicBezTo>
                  <a:pt x="45985" y="58"/>
                  <a:pt x="45752" y="12"/>
                  <a:pt x="45524" y="12"/>
                </a:cubicBezTo>
                <a:cubicBezTo>
                  <a:pt x="45193" y="12"/>
                  <a:pt x="44872" y="109"/>
                  <a:pt x="44631" y="248"/>
                </a:cubicBezTo>
                <a:cubicBezTo>
                  <a:pt x="44078" y="573"/>
                  <a:pt x="43794" y="1102"/>
                  <a:pt x="43534" y="1573"/>
                </a:cubicBezTo>
                <a:cubicBezTo>
                  <a:pt x="43213" y="2159"/>
                  <a:pt x="42961" y="2633"/>
                  <a:pt x="42314" y="2633"/>
                </a:cubicBezTo>
                <a:cubicBezTo>
                  <a:pt x="42288" y="2633"/>
                  <a:pt x="42261" y="2632"/>
                  <a:pt x="42233" y="2630"/>
                </a:cubicBezTo>
                <a:cubicBezTo>
                  <a:pt x="41493" y="2573"/>
                  <a:pt x="41396" y="2110"/>
                  <a:pt x="41388" y="1923"/>
                </a:cubicBezTo>
                <a:cubicBezTo>
                  <a:pt x="41371" y="1541"/>
                  <a:pt x="41623" y="1175"/>
                  <a:pt x="41940" y="1118"/>
                </a:cubicBezTo>
                <a:cubicBezTo>
                  <a:pt x="41986" y="1111"/>
                  <a:pt x="42029" y="1107"/>
                  <a:pt x="42069" y="1107"/>
                </a:cubicBezTo>
                <a:cubicBezTo>
                  <a:pt x="42212" y="1107"/>
                  <a:pt x="42324" y="1152"/>
                  <a:pt x="42387" y="1240"/>
                </a:cubicBezTo>
                <a:cubicBezTo>
                  <a:pt x="42404" y="1264"/>
                  <a:pt x="42412" y="1297"/>
                  <a:pt x="42420" y="1330"/>
                </a:cubicBezTo>
                <a:cubicBezTo>
                  <a:pt x="42363" y="1289"/>
                  <a:pt x="42306" y="1264"/>
                  <a:pt x="42241" y="1256"/>
                </a:cubicBezTo>
                <a:cubicBezTo>
                  <a:pt x="42221" y="1253"/>
                  <a:pt x="42202" y="1252"/>
                  <a:pt x="42182" y="1252"/>
                </a:cubicBezTo>
                <a:cubicBezTo>
                  <a:pt x="41995" y="1252"/>
                  <a:pt x="41831" y="1389"/>
                  <a:pt x="41794" y="1573"/>
                </a:cubicBezTo>
                <a:cubicBezTo>
                  <a:pt x="41745" y="1809"/>
                  <a:pt x="41883" y="2045"/>
                  <a:pt x="42119" y="2110"/>
                </a:cubicBezTo>
                <a:cubicBezTo>
                  <a:pt x="42194" y="2133"/>
                  <a:pt x="42267" y="2144"/>
                  <a:pt x="42337" y="2144"/>
                </a:cubicBezTo>
                <a:cubicBezTo>
                  <a:pt x="42622" y="2144"/>
                  <a:pt x="42867" y="1964"/>
                  <a:pt x="42997" y="1638"/>
                </a:cubicBezTo>
                <a:cubicBezTo>
                  <a:pt x="43200" y="1151"/>
                  <a:pt x="43087" y="443"/>
                  <a:pt x="42558" y="175"/>
                </a:cubicBezTo>
                <a:cubicBezTo>
                  <a:pt x="42341" y="63"/>
                  <a:pt x="42107" y="16"/>
                  <a:pt x="41879" y="16"/>
                </a:cubicBezTo>
                <a:cubicBezTo>
                  <a:pt x="41546" y="16"/>
                  <a:pt x="41226" y="116"/>
                  <a:pt x="40989" y="256"/>
                </a:cubicBezTo>
                <a:cubicBezTo>
                  <a:pt x="40436" y="582"/>
                  <a:pt x="40144" y="1110"/>
                  <a:pt x="39892" y="1573"/>
                </a:cubicBezTo>
                <a:cubicBezTo>
                  <a:pt x="39571" y="2159"/>
                  <a:pt x="39319" y="2633"/>
                  <a:pt x="38665" y="2633"/>
                </a:cubicBezTo>
                <a:cubicBezTo>
                  <a:pt x="38638" y="2633"/>
                  <a:pt x="38611" y="2632"/>
                  <a:pt x="38583" y="2630"/>
                </a:cubicBezTo>
                <a:cubicBezTo>
                  <a:pt x="37851" y="2573"/>
                  <a:pt x="37754" y="2118"/>
                  <a:pt x="37746" y="1923"/>
                </a:cubicBezTo>
                <a:cubicBezTo>
                  <a:pt x="37729" y="1541"/>
                  <a:pt x="37981" y="1175"/>
                  <a:pt x="38298" y="1126"/>
                </a:cubicBezTo>
                <a:cubicBezTo>
                  <a:pt x="38347" y="1117"/>
                  <a:pt x="38393" y="1112"/>
                  <a:pt x="38436" y="1112"/>
                </a:cubicBezTo>
                <a:cubicBezTo>
                  <a:pt x="38574" y="1112"/>
                  <a:pt x="38682" y="1160"/>
                  <a:pt x="38737" y="1240"/>
                </a:cubicBezTo>
                <a:cubicBezTo>
                  <a:pt x="38754" y="1273"/>
                  <a:pt x="38770" y="1297"/>
                  <a:pt x="38778" y="1330"/>
                </a:cubicBezTo>
                <a:cubicBezTo>
                  <a:pt x="38721" y="1289"/>
                  <a:pt x="38656" y="1273"/>
                  <a:pt x="38591" y="1264"/>
                </a:cubicBezTo>
                <a:cubicBezTo>
                  <a:pt x="38570" y="1261"/>
                  <a:pt x="38550" y="1260"/>
                  <a:pt x="38530" y="1260"/>
                </a:cubicBezTo>
                <a:cubicBezTo>
                  <a:pt x="38343" y="1260"/>
                  <a:pt x="38181" y="1391"/>
                  <a:pt x="38152" y="1582"/>
                </a:cubicBezTo>
                <a:cubicBezTo>
                  <a:pt x="38095" y="1817"/>
                  <a:pt x="38241" y="2053"/>
                  <a:pt x="38477" y="2110"/>
                </a:cubicBezTo>
                <a:cubicBezTo>
                  <a:pt x="38553" y="2135"/>
                  <a:pt x="38628" y="2148"/>
                  <a:pt x="38701" y="2148"/>
                </a:cubicBezTo>
                <a:cubicBezTo>
                  <a:pt x="38977" y="2148"/>
                  <a:pt x="39218" y="1969"/>
                  <a:pt x="39347" y="1647"/>
                </a:cubicBezTo>
                <a:cubicBezTo>
                  <a:pt x="39550" y="1151"/>
                  <a:pt x="39445" y="452"/>
                  <a:pt x="38908" y="175"/>
                </a:cubicBezTo>
                <a:cubicBezTo>
                  <a:pt x="38694" y="63"/>
                  <a:pt x="38462" y="16"/>
                  <a:pt x="38235" y="16"/>
                </a:cubicBezTo>
                <a:cubicBezTo>
                  <a:pt x="37903" y="16"/>
                  <a:pt x="37581" y="116"/>
                  <a:pt x="37339" y="256"/>
                </a:cubicBezTo>
                <a:cubicBezTo>
                  <a:pt x="36786" y="582"/>
                  <a:pt x="36502" y="1110"/>
                  <a:pt x="36242" y="1582"/>
                </a:cubicBezTo>
                <a:cubicBezTo>
                  <a:pt x="35921" y="2167"/>
                  <a:pt x="35669" y="2641"/>
                  <a:pt x="35022" y="2641"/>
                </a:cubicBezTo>
                <a:cubicBezTo>
                  <a:pt x="34995" y="2641"/>
                  <a:pt x="34969" y="2640"/>
                  <a:pt x="34941" y="2638"/>
                </a:cubicBezTo>
                <a:cubicBezTo>
                  <a:pt x="34201" y="2581"/>
                  <a:pt x="34104" y="2118"/>
                  <a:pt x="34095" y="1923"/>
                </a:cubicBezTo>
                <a:cubicBezTo>
                  <a:pt x="34079" y="1541"/>
                  <a:pt x="34331" y="1175"/>
                  <a:pt x="34648" y="1126"/>
                </a:cubicBezTo>
                <a:cubicBezTo>
                  <a:pt x="34693" y="1119"/>
                  <a:pt x="34737" y="1115"/>
                  <a:pt x="34777" y="1115"/>
                </a:cubicBezTo>
                <a:cubicBezTo>
                  <a:pt x="34920" y="1115"/>
                  <a:pt x="35032" y="1160"/>
                  <a:pt x="35095" y="1248"/>
                </a:cubicBezTo>
                <a:cubicBezTo>
                  <a:pt x="35112" y="1273"/>
                  <a:pt x="35120" y="1305"/>
                  <a:pt x="35128" y="1330"/>
                </a:cubicBezTo>
                <a:cubicBezTo>
                  <a:pt x="35071" y="1297"/>
                  <a:pt x="35014" y="1273"/>
                  <a:pt x="34949" y="1264"/>
                </a:cubicBezTo>
                <a:cubicBezTo>
                  <a:pt x="34928" y="1261"/>
                  <a:pt x="34907" y="1260"/>
                  <a:pt x="34887" y="1260"/>
                </a:cubicBezTo>
                <a:cubicBezTo>
                  <a:pt x="34707" y="1260"/>
                  <a:pt x="34546" y="1383"/>
                  <a:pt x="34502" y="1565"/>
                </a:cubicBezTo>
                <a:cubicBezTo>
                  <a:pt x="34453" y="1801"/>
                  <a:pt x="34591" y="2037"/>
                  <a:pt x="34827" y="2094"/>
                </a:cubicBezTo>
                <a:cubicBezTo>
                  <a:pt x="34905" y="2119"/>
                  <a:pt x="34981" y="2131"/>
                  <a:pt x="35055" y="2131"/>
                </a:cubicBezTo>
                <a:cubicBezTo>
                  <a:pt x="35335" y="2131"/>
                  <a:pt x="35576" y="1952"/>
                  <a:pt x="35705" y="1630"/>
                </a:cubicBezTo>
                <a:cubicBezTo>
                  <a:pt x="35908" y="1134"/>
                  <a:pt x="35795" y="435"/>
                  <a:pt x="35266" y="159"/>
                </a:cubicBezTo>
                <a:cubicBezTo>
                  <a:pt x="35048" y="47"/>
                  <a:pt x="34815" y="0"/>
                  <a:pt x="34587" y="0"/>
                </a:cubicBezTo>
                <a:cubicBezTo>
                  <a:pt x="34254" y="0"/>
                  <a:pt x="33934" y="100"/>
                  <a:pt x="33697" y="240"/>
                </a:cubicBezTo>
                <a:cubicBezTo>
                  <a:pt x="33144" y="565"/>
                  <a:pt x="32852" y="1094"/>
                  <a:pt x="32600" y="1565"/>
                </a:cubicBezTo>
                <a:cubicBezTo>
                  <a:pt x="32279" y="2151"/>
                  <a:pt x="32027" y="2624"/>
                  <a:pt x="31373" y="2624"/>
                </a:cubicBezTo>
                <a:cubicBezTo>
                  <a:pt x="31346" y="2624"/>
                  <a:pt x="31319" y="2624"/>
                  <a:pt x="31291" y="2622"/>
                </a:cubicBezTo>
                <a:cubicBezTo>
                  <a:pt x="30559" y="2565"/>
                  <a:pt x="30462" y="2102"/>
                  <a:pt x="30453" y="1915"/>
                </a:cubicBezTo>
                <a:cubicBezTo>
                  <a:pt x="30437" y="1525"/>
                  <a:pt x="30689" y="1167"/>
                  <a:pt x="31006" y="1110"/>
                </a:cubicBezTo>
                <a:cubicBezTo>
                  <a:pt x="31051" y="1103"/>
                  <a:pt x="31095" y="1099"/>
                  <a:pt x="31135" y="1099"/>
                </a:cubicBezTo>
                <a:cubicBezTo>
                  <a:pt x="31277" y="1099"/>
                  <a:pt x="31388" y="1143"/>
                  <a:pt x="31445" y="1232"/>
                </a:cubicBezTo>
                <a:cubicBezTo>
                  <a:pt x="31462" y="1256"/>
                  <a:pt x="31478" y="1289"/>
                  <a:pt x="31486" y="1321"/>
                </a:cubicBezTo>
                <a:cubicBezTo>
                  <a:pt x="31429" y="1281"/>
                  <a:pt x="31364" y="1256"/>
                  <a:pt x="31299" y="1248"/>
                </a:cubicBezTo>
                <a:cubicBezTo>
                  <a:pt x="31279" y="1245"/>
                  <a:pt x="31259" y="1243"/>
                  <a:pt x="31240" y="1243"/>
                </a:cubicBezTo>
                <a:cubicBezTo>
                  <a:pt x="31059" y="1243"/>
                  <a:pt x="30897" y="1375"/>
                  <a:pt x="30860" y="1565"/>
                </a:cubicBezTo>
                <a:cubicBezTo>
                  <a:pt x="30803" y="1801"/>
                  <a:pt x="30949" y="2037"/>
                  <a:pt x="31185" y="2094"/>
                </a:cubicBezTo>
                <a:cubicBezTo>
                  <a:pt x="31261" y="2119"/>
                  <a:pt x="31336" y="2131"/>
                  <a:pt x="31409" y="2131"/>
                </a:cubicBezTo>
                <a:cubicBezTo>
                  <a:pt x="31685" y="2131"/>
                  <a:pt x="31926" y="1952"/>
                  <a:pt x="32055" y="1630"/>
                </a:cubicBezTo>
                <a:cubicBezTo>
                  <a:pt x="32258" y="1134"/>
                  <a:pt x="32153" y="435"/>
                  <a:pt x="31616" y="159"/>
                </a:cubicBezTo>
                <a:cubicBezTo>
                  <a:pt x="31402" y="47"/>
                  <a:pt x="31170" y="0"/>
                  <a:pt x="30943" y="0"/>
                </a:cubicBezTo>
                <a:cubicBezTo>
                  <a:pt x="30610" y="0"/>
                  <a:pt x="30289" y="100"/>
                  <a:pt x="30047" y="240"/>
                </a:cubicBezTo>
                <a:cubicBezTo>
                  <a:pt x="29494" y="565"/>
                  <a:pt x="29210" y="1094"/>
                  <a:pt x="28950" y="1565"/>
                </a:cubicBezTo>
                <a:cubicBezTo>
                  <a:pt x="28629" y="2151"/>
                  <a:pt x="28376" y="2624"/>
                  <a:pt x="27730" y="2624"/>
                </a:cubicBezTo>
                <a:cubicBezTo>
                  <a:pt x="27703" y="2624"/>
                  <a:pt x="27676" y="2624"/>
                  <a:pt x="27649" y="2622"/>
                </a:cubicBezTo>
                <a:cubicBezTo>
                  <a:pt x="26909" y="2565"/>
                  <a:pt x="26811" y="2102"/>
                  <a:pt x="26803" y="1915"/>
                </a:cubicBezTo>
                <a:cubicBezTo>
                  <a:pt x="26787" y="1525"/>
                  <a:pt x="27039" y="1167"/>
                  <a:pt x="27356" y="1110"/>
                </a:cubicBezTo>
                <a:cubicBezTo>
                  <a:pt x="27401" y="1103"/>
                  <a:pt x="27444" y="1099"/>
                  <a:pt x="27485" y="1099"/>
                </a:cubicBezTo>
                <a:cubicBezTo>
                  <a:pt x="27628" y="1099"/>
                  <a:pt x="27740" y="1143"/>
                  <a:pt x="27803" y="1232"/>
                </a:cubicBezTo>
                <a:cubicBezTo>
                  <a:pt x="27820" y="1256"/>
                  <a:pt x="27828" y="1289"/>
                  <a:pt x="27836" y="1321"/>
                </a:cubicBezTo>
                <a:cubicBezTo>
                  <a:pt x="27779" y="1281"/>
                  <a:pt x="27722" y="1256"/>
                  <a:pt x="27657" y="1248"/>
                </a:cubicBezTo>
                <a:cubicBezTo>
                  <a:pt x="27636" y="1245"/>
                  <a:pt x="27616" y="1243"/>
                  <a:pt x="27595" y="1243"/>
                </a:cubicBezTo>
                <a:cubicBezTo>
                  <a:pt x="27409" y="1243"/>
                  <a:pt x="27247" y="1375"/>
                  <a:pt x="27218" y="1565"/>
                </a:cubicBezTo>
                <a:cubicBezTo>
                  <a:pt x="27161" y="1801"/>
                  <a:pt x="27299" y="2037"/>
                  <a:pt x="27535" y="2094"/>
                </a:cubicBezTo>
                <a:cubicBezTo>
                  <a:pt x="27613" y="2119"/>
                  <a:pt x="27689" y="2131"/>
                  <a:pt x="27763" y="2131"/>
                </a:cubicBezTo>
                <a:cubicBezTo>
                  <a:pt x="28043" y="2131"/>
                  <a:pt x="28284" y="1952"/>
                  <a:pt x="28413" y="1630"/>
                </a:cubicBezTo>
                <a:cubicBezTo>
                  <a:pt x="28616" y="1134"/>
                  <a:pt x="28502" y="435"/>
                  <a:pt x="27974" y="159"/>
                </a:cubicBezTo>
                <a:cubicBezTo>
                  <a:pt x="27756" y="47"/>
                  <a:pt x="27523" y="0"/>
                  <a:pt x="27295" y="0"/>
                </a:cubicBezTo>
                <a:cubicBezTo>
                  <a:pt x="26962" y="0"/>
                  <a:pt x="26642" y="100"/>
                  <a:pt x="26405" y="240"/>
                </a:cubicBezTo>
                <a:cubicBezTo>
                  <a:pt x="25852" y="565"/>
                  <a:pt x="25560" y="1094"/>
                  <a:pt x="25308" y="1565"/>
                </a:cubicBezTo>
                <a:cubicBezTo>
                  <a:pt x="24987" y="2151"/>
                  <a:pt x="24735" y="2624"/>
                  <a:pt x="24080" y="2624"/>
                </a:cubicBezTo>
                <a:cubicBezTo>
                  <a:pt x="24054" y="2624"/>
                  <a:pt x="24027" y="2624"/>
                  <a:pt x="23999" y="2622"/>
                </a:cubicBezTo>
                <a:cubicBezTo>
                  <a:pt x="23267" y="2565"/>
                  <a:pt x="23169" y="2102"/>
                  <a:pt x="23161" y="1915"/>
                </a:cubicBezTo>
                <a:cubicBezTo>
                  <a:pt x="23145" y="1525"/>
                  <a:pt x="23397" y="1167"/>
                  <a:pt x="23714" y="1110"/>
                </a:cubicBezTo>
                <a:cubicBezTo>
                  <a:pt x="23759" y="1103"/>
                  <a:pt x="23802" y="1099"/>
                  <a:pt x="23843" y="1099"/>
                </a:cubicBezTo>
                <a:cubicBezTo>
                  <a:pt x="23985" y="1099"/>
                  <a:pt x="24096" y="1143"/>
                  <a:pt x="24153" y="1232"/>
                </a:cubicBezTo>
                <a:cubicBezTo>
                  <a:pt x="24169" y="1256"/>
                  <a:pt x="24186" y="1289"/>
                  <a:pt x="24194" y="1321"/>
                </a:cubicBezTo>
                <a:cubicBezTo>
                  <a:pt x="24137" y="1281"/>
                  <a:pt x="24072" y="1256"/>
                  <a:pt x="24007" y="1248"/>
                </a:cubicBezTo>
                <a:cubicBezTo>
                  <a:pt x="23987" y="1245"/>
                  <a:pt x="23967" y="1243"/>
                  <a:pt x="23947" y="1243"/>
                </a:cubicBezTo>
                <a:cubicBezTo>
                  <a:pt x="23767" y="1243"/>
                  <a:pt x="23604" y="1375"/>
                  <a:pt x="23568" y="1565"/>
                </a:cubicBezTo>
                <a:cubicBezTo>
                  <a:pt x="23511" y="1801"/>
                  <a:pt x="23657" y="2037"/>
                  <a:pt x="23893" y="2094"/>
                </a:cubicBezTo>
                <a:cubicBezTo>
                  <a:pt x="23969" y="2119"/>
                  <a:pt x="24044" y="2131"/>
                  <a:pt x="24117" y="2131"/>
                </a:cubicBezTo>
                <a:cubicBezTo>
                  <a:pt x="24393" y="2131"/>
                  <a:pt x="24634" y="1952"/>
                  <a:pt x="24763" y="1630"/>
                </a:cubicBezTo>
                <a:cubicBezTo>
                  <a:pt x="24966" y="1134"/>
                  <a:pt x="24860" y="435"/>
                  <a:pt x="24324" y="159"/>
                </a:cubicBezTo>
                <a:cubicBezTo>
                  <a:pt x="24109" y="47"/>
                  <a:pt x="23878" y="0"/>
                  <a:pt x="23651" y="0"/>
                </a:cubicBezTo>
                <a:cubicBezTo>
                  <a:pt x="23318" y="0"/>
                  <a:pt x="22996" y="100"/>
                  <a:pt x="22755" y="240"/>
                </a:cubicBezTo>
                <a:cubicBezTo>
                  <a:pt x="22202" y="565"/>
                  <a:pt x="21918" y="1094"/>
                  <a:pt x="21657" y="1565"/>
                </a:cubicBezTo>
                <a:cubicBezTo>
                  <a:pt x="21337" y="2151"/>
                  <a:pt x="21084" y="2624"/>
                  <a:pt x="20438" y="2624"/>
                </a:cubicBezTo>
                <a:cubicBezTo>
                  <a:pt x="20411" y="2624"/>
                  <a:pt x="20384" y="2624"/>
                  <a:pt x="20357" y="2622"/>
                </a:cubicBezTo>
                <a:cubicBezTo>
                  <a:pt x="19617" y="2565"/>
                  <a:pt x="19519" y="2102"/>
                  <a:pt x="19511" y="1915"/>
                </a:cubicBezTo>
                <a:cubicBezTo>
                  <a:pt x="19495" y="1525"/>
                  <a:pt x="19747" y="1167"/>
                  <a:pt x="20064" y="1110"/>
                </a:cubicBezTo>
                <a:cubicBezTo>
                  <a:pt x="20109" y="1103"/>
                  <a:pt x="20152" y="1099"/>
                  <a:pt x="20193" y="1099"/>
                </a:cubicBezTo>
                <a:cubicBezTo>
                  <a:pt x="20336" y="1099"/>
                  <a:pt x="20448" y="1143"/>
                  <a:pt x="20511" y="1232"/>
                </a:cubicBezTo>
                <a:cubicBezTo>
                  <a:pt x="20527" y="1256"/>
                  <a:pt x="20536" y="1289"/>
                  <a:pt x="20544" y="1321"/>
                </a:cubicBezTo>
                <a:cubicBezTo>
                  <a:pt x="20487" y="1281"/>
                  <a:pt x="20430" y="1256"/>
                  <a:pt x="20365" y="1248"/>
                </a:cubicBezTo>
                <a:cubicBezTo>
                  <a:pt x="20344" y="1245"/>
                  <a:pt x="20324" y="1243"/>
                  <a:pt x="20303" y="1243"/>
                </a:cubicBezTo>
                <a:cubicBezTo>
                  <a:pt x="20117" y="1243"/>
                  <a:pt x="19955" y="1375"/>
                  <a:pt x="19926" y="1565"/>
                </a:cubicBezTo>
                <a:cubicBezTo>
                  <a:pt x="19869" y="1801"/>
                  <a:pt x="20007" y="2037"/>
                  <a:pt x="20243" y="2094"/>
                </a:cubicBezTo>
                <a:cubicBezTo>
                  <a:pt x="20321" y="2119"/>
                  <a:pt x="20397" y="2131"/>
                  <a:pt x="20471" y="2131"/>
                </a:cubicBezTo>
                <a:cubicBezTo>
                  <a:pt x="20751" y="2131"/>
                  <a:pt x="20992" y="1952"/>
                  <a:pt x="21121" y="1630"/>
                </a:cubicBezTo>
                <a:cubicBezTo>
                  <a:pt x="21324" y="1134"/>
                  <a:pt x="21210" y="435"/>
                  <a:pt x="20682" y="159"/>
                </a:cubicBezTo>
                <a:cubicBezTo>
                  <a:pt x="20467" y="48"/>
                  <a:pt x="20237" y="3"/>
                  <a:pt x="20013" y="3"/>
                </a:cubicBezTo>
                <a:cubicBezTo>
                  <a:pt x="19678" y="3"/>
                  <a:pt x="19356" y="104"/>
                  <a:pt x="19113" y="240"/>
                </a:cubicBezTo>
                <a:cubicBezTo>
                  <a:pt x="18552" y="565"/>
                  <a:pt x="18267" y="1094"/>
                  <a:pt x="18015" y="1565"/>
                </a:cubicBezTo>
                <a:cubicBezTo>
                  <a:pt x="17695" y="2151"/>
                  <a:pt x="17435" y="2624"/>
                  <a:pt x="16787" y="2624"/>
                </a:cubicBezTo>
                <a:cubicBezTo>
                  <a:pt x="16761" y="2624"/>
                  <a:pt x="16734" y="2624"/>
                  <a:pt x="16707" y="2622"/>
                </a:cubicBezTo>
                <a:cubicBezTo>
                  <a:pt x="15975" y="2565"/>
                  <a:pt x="15869" y="2102"/>
                  <a:pt x="15869" y="1915"/>
                </a:cubicBezTo>
                <a:cubicBezTo>
                  <a:pt x="15853" y="1525"/>
                  <a:pt x="16105" y="1167"/>
                  <a:pt x="16422" y="1110"/>
                </a:cubicBezTo>
                <a:cubicBezTo>
                  <a:pt x="16467" y="1103"/>
                  <a:pt x="16510" y="1099"/>
                  <a:pt x="16551" y="1099"/>
                </a:cubicBezTo>
                <a:cubicBezTo>
                  <a:pt x="16693" y="1099"/>
                  <a:pt x="16804" y="1143"/>
                  <a:pt x="16861" y="1232"/>
                </a:cubicBezTo>
                <a:cubicBezTo>
                  <a:pt x="16877" y="1256"/>
                  <a:pt x="16894" y="1289"/>
                  <a:pt x="16902" y="1321"/>
                </a:cubicBezTo>
                <a:cubicBezTo>
                  <a:pt x="16845" y="1281"/>
                  <a:pt x="16780" y="1256"/>
                  <a:pt x="16715" y="1248"/>
                </a:cubicBezTo>
                <a:cubicBezTo>
                  <a:pt x="16694" y="1245"/>
                  <a:pt x="16674" y="1243"/>
                  <a:pt x="16653" y="1243"/>
                </a:cubicBezTo>
                <a:cubicBezTo>
                  <a:pt x="16468" y="1243"/>
                  <a:pt x="16312" y="1375"/>
                  <a:pt x="16276" y="1565"/>
                </a:cubicBezTo>
                <a:cubicBezTo>
                  <a:pt x="16219" y="1801"/>
                  <a:pt x="16365" y="2037"/>
                  <a:pt x="16601" y="2094"/>
                </a:cubicBezTo>
                <a:cubicBezTo>
                  <a:pt x="16677" y="2119"/>
                  <a:pt x="16752" y="2131"/>
                  <a:pt x="16825" y="2131"/>
                </a:cubicBezTo>
                <a:cubicBezTo>
                  <a:pt x="17101" y="2131"/>
                  <a:pt x="17342" y="1952"/>
                  <a:pt x="17471" y="1630"/>
                </a:cubicBezTo>
                <a:cubicBezTo>
                  <a:pt x="17674" y="1134"/>
                  <a:pt x="17568" y="435"/>
                  <a:pt x="17032" y="159"/>
                </a:cubicBezTo>
                <a:cubicBezTo>
                  <a:pt x="16817" y="47"/>
                  <a:pt x="16586" y="0"/>
                  <a:pt x="16359" y="0"/>
                </a:cubicBezTo>
                <a:cubicBezTo>
                  <a:pt x="16026" y="0"/>
                  <a:pt x="15704" y="100"/>
                  <a:pt x="15463" y="240"/>
                </a:cubicBezTo>
                <a:cubicBezTo>
                  <a:pt x="14910" y="565"/>
                  <a:pt x="14625" y="1094"/>
                  <a:pt x="14365" y="1565"/>
                </a:cubicBezTo>
                <a:cubicBezTo>
                  <a:pt x="14045" y="2151"/>
                  <a:pt x="13792" y="2624"/>
                  <a:pt x="13145" y="2624"/>
                </a:cubicBezTo>
                <a:cubicBezTo>
                  <a:pt x="13119" y="2624"/>
                  <a:pt x="13092" y="2624"/>
                  <a:pt x="13065" y="2622"/>
                </a:cubicBezTo>
                <a:cubicBezTo>
                  <a:pt x="12325" y="2565"/>
                  <a:pt x="12227" y="2102"/>
                  <a:pt x="12219" y="1915"/>
                </a:cubicBezTo>
                <a:cubicBezTo>
                  <a:pt x="12203" y="1525"/>
                  <a:pt x="12455" y="1167"/>
                  <a:pt x="12772" y="1110"/>
                </a:cubicBezTo>
                <a:cubicBezTo>
                  <a:pt x="12817" y="1103"/>
                  <a:pt x="12860" y="1099"/>
                  <a:pt x="12901" y="1099"/>
                </a:cubicBezTo>
                <a:cubicBezTo>
                  <a:pt x="13043" y="1099"/>
                  <a:pt x="13156" y="1143"/>
                  <a:pt x="13219" y="1232"/>
                </a:cubicBezTo>
                <a:cubicBezTo>
                  <a:pt x="13235" y="1256"/>
                  <a:pt x="13243" y="1289"/>
                  <a:pt x="13252" y="1321"/>
                </a:cubicBezTo>
                <a:cubicBezTo>
                  <a:pt x="13195" y="1281"/>
                  <a:pt x="13138" y="1256"/>
                  <a:pt x="13073" y="1248"/>
                </a:cubicBezTo>
                <a:cubicBezTo>
                  <a:pt x="13052" y="1245"/>
                  <a:pt x="13031" y="1243"/>
                  <a:pt x="13011" y="1243"/>
                </a:cubicBezTo>
                <a:cubicBezTo>
                  <a:pt x="12825" y="1243"/>
                  <a:pt x="12663" y="1375"/>
                  <a:pt x="12634" y="1565"/>
                </a:cubicBezTo>
                <a:cubicBezTo>
                  <a:pt x="12577" y="1801"/>
                  <a:pt x="12715" y="2037"/>
                  <a:pt x="12951" y="2094"/>
                </a:cubicBezTo>
                <a:cubicBezTo>
                  <a:pt x="13029" y="2119"/>
                  <a:pt x="13105" y="2131"/>
                  <a:pt x="13179" y="2131"/>
                </a:cubicBezTo>
                <a:cubicBezTo>
                  <a:pt x="13459" y="2131"/>
                  <a:pt x="13700" y="1952"/>
                  <a:pt x="13829" y="1630"/>
                </a:cubicBezTo>
                <a:cubicBezTo>
                  <a:pt x="14032" y="1134"/>
                  <a:pt x="13918" y="435"/>
                  <a:pt x="13390" y="159"/>
                </a:cubicBezTo>
                <a:cubicBezTo>
                  <a:pt x="13172" y="47"/>
                  <a:pt x="12938" y="0"/>
                  <a:pt x="12711" y="0"/>
                </a:cubicBezTo>
                <a:cubicBezTo>
                  <a:pt x="12377" y="0"/>
                  <a:pt x="12057" y="100"/>
                  <a:pt x="11821" y="240"/>
                </a:cubicBezTo>
                <a:cubicBezTo>
                  <a:pt x="11268" y="565"/>
                  <a:pt x="10975" y="1094"/>
                  <a:pt x="10723" y="1565"/>
                </a:cubicBezTo>
                <a:cubicBezTo>
                  <a:pt x="10403" y="2151"/>
                  <a:pt x="10150" y="2624"/>
                  <a:pt x="9496" y="2624"/>
                </a:cubicBezTo>
                <a:cubicBezTo>
                  <a:pt x="9470" y="2624"/>
                  <a:pt x="9442" y="2624"/>
                  <a:pt x="9414" y="2622"/>
                </a:cubicBezTo>
                <a:cubicBezTo>
                  <a:pt x="8683" y="2565"/>
                  <a:pt x="8585" y="2102"/>
                  <a:pt x="8577" y="1915"/>
                </a:cubicBezTo>
                <a:cubicBezTo>
                  <a:pt x="8561" y="1525"/>
                  <a:pt x="8813" y="1167"/>
                  <a:pt x="9130" y="1110"/>
                </a:cubicBezTo>
                <a:cubicBezTo>
                  <a:pt x="9175" y="1103"/>
                  <a:pt x="9218" y="1099"/>
                  <a:pt x="9259" y="1099"/>
                </a:cubicBezTo>
                <a:cubicBezTo>
                  <a:pt x="9401" y="1099"/>
                  <a:pt x="9512" y="1143"/>
                  <a:pt x="9569" y="1232"/>
                </a:cubicBezTo>
                <a:cubicBezTo>
                  <a:pt x="9585" y="1256"/>
                  <a:pt x="9601" y="1289"/>
                  <a:pt x="9610" y="1321"/>
                </a:cubicBezTo>
                <a:cubicBezTo>
                  <a:pt x="9553" y="1281"/>
                  <a:pt x="9488" y="1256"/>
                  <a:pt x="9423" y="1248"/>
                </a:cubicBezTo>
                <a:cubicBezTo>
                  <a:pt x="9403" y="1245"/>
                  <a:pt x="9383" y="1243"/>
                  <a:pt x="9363" y="1243"/>
                </a:cubicBezTo>
                <a:cubicBezTo>
                  <a:pt x="9183" y="1243"/>
                  <a:pt x="9020" y="1375"/>
                  <a:pt x="8984" y="1565"/>
                </a:cubicBezTo>
                <a:cubicBezTo>
                  <a:pt x="8927" y="1801"/>
                  <a:pt x="9073" y="2037"/>
                  <a:pt x="9309" y="2094"/>
                </a:cubicBezTo>
                <a:cubicBezTo>
                  <a:pt x="9387" y="2119"/>
                  <a:pt x="9463" y="2131"/>
                  <a:pt x="9536" y="2131"/>
                </a:cubicBezTo>
                <a:cubicBezTo>
                  <a:pt x="9814" y="2131"/>
                  <a:pt x="10050" y="1952"/>
                  <a:pt x="10179" y="1630"/>
                </a:cubicBezTo>
                <a:cubicBezTo>
                  <a:pt x="10382" y="1134"/>
                  <a:pt x="10276" y="435"/>
                  <a:pt x="9740" y="159"/>
                </a:cubicBezTo>
                <a:cubicBezTo>
                  <a:pt x="9525" y="47"/>
                  <a:pt x="9293" y="0"/>
                  <a:pt x="9067" y="0"/>
                </a:cubicBezTo>
                <a:cubicBezTo>
                  <a:pt x="8734" y="0"/>
                  <a:pt x="8412" y="100"/>
                  <a:pt x="8171" y="240"/>
                </a:cubicBezTo>
                <a:cubicBezTo>
                  <a:pt x="7618" y="565"/>
                  <a:pt x="7333" y="1094"/>
                  <a:pt x="7073" y="1565"/>
                </a:cubicBezTo>
                <a:cubicBezTo>
                  <a:pt x="6753" y="2151"/>
                  <a:pt x="6500" y="2624"/>
                  <a:pt x="5853" y="2624"/>
                </a:cubicBezTo>
                <a:cubicBezTo>
                  <a:pt x="5827" y="2624"/>
                  <a:pt x="5800" y="2624"/>
                  <a:pt x="5772" y="2622"/>
                </a:cubicBezTo>
                <a:cubicBezTo>
                  <a:pt x="5033" y="2565"/>
                  <a:pt x="4935" y="2102"/>
                  <a:pt x="4927" y="1915"/>
                </a:cubicBezTo>
                <a:cubicBezTo>
                  <a:pt x="4911" y="1525"/>
                  <a:pt x="5163" y="1167"/>
                  <a:pt x="5480" y="1110"/>
                </a:cubicBezTo>
                <a:cubicBezTo>
                  <a:pt x="5525" y="1103"/>
                  <a:pt x="5568" y="1099"/>
                  <a:pt x="5609" y="1099"/>
                </a:cubicBezTo>
                <a:cubicBezTo>
                  <a:pt x="5751" y="1099"/>
                  <a:pt x="5864" y="1143"/>
                  <a:pt x="5927" y="1232"/>
                </a:cubicBezTo>
                <a:cubicBezTo>
                  <a:pt x="5943" y="1256"/>
                  <a:pt x="5951" y="1289"/>
                  <a:pt x="5959" y="1321"/>
                </a:cubicBezTo>
                <a:cubicBezTo>
                  <a:pt x="5903" y="1281"/>
                  <a:pt x="5846" y="1256"/>
                  <a:pt x="5781" y="1248"/>
                </a:cubicBezTo>
                <a:cubicBezTo>
                  <a:pt x="5760" y="1245"/>
                  <a:pt x="5739" y="1243"/>
                  <a:pt x="5719" y="1243"/>
                </a:cubicBezTo>
                <a:cubicBezTo>
                  <a:pt x="5533" y="1243"/>
                  <a:pt x="5371" y="1375"/>
                  <a:pt x="5342" y="1565"/>
                </a:cubicBezTo>
                <a:cubicBezTo>
                  <a:pt x="5285" y="1801"/>
                  <a:pt x="5423" y="2037"/>
                  <a:pt x="5659" y="2094"/>
                </a:cubicBezTo>
                <a:cubicBezTo>
                  <a:pt x="5736" y="2119"/>
                  <a:pt x="5813" y="2131"/>
                  <a:pt x="5886" y="2131"/>
                </a:cubicBezTo>
                <a:cubicBezTo>
                  <a:pt x="6167" y="2131"/>
                  <a:pt x="6408" y="1952"/>
                  <a:pt x="6537" y="1630"/>
                </a:cubicBezTo>
                <a:cubicBezTo>
                  <a:pt x="6740" y="1134"/>
                  <a:pt x="6626" y="435"/>
                  <a:pt x="6098" y="159"/>
                </a:cubicBezTo>
                <a:cubicBezTo>
                  <a:pt x="5883" y="47"/>
                  <a:pt x="5650" y="0"/>
                  <a:pt x="5422" y="0"/>
                </a:cubicBezTo>
                <a:cubicBezTo>
                  <a:pt x="5088" y="0"/>
                  <a:pt x="4765" y="100"/>
                  <a:pt x="4529" y="240"/>
                </a:cubicBezTo>
                <a:cubicBezTo>
                  <a:pt x="3976" y="565"/>
                  <a:pt x="3683" y="1094"/>
                  <a:pt x="3431" y="1565"/>
                </a:cubicBezTo>
                <a:cubicBezTo>
                  <a:pt x="3111" y="2151"/>
                  <a:pt x="2858" y="2624"/>
                  <a:pt x="2204" y="2624"/>
                </a:cubicBezTo>
                <a:cubicBezTo>
                  <a:pt x="2178" y="2624"/>
                  <a:pt x="2150" y="2624"/>
                  <a:pt x="2122" y="2622"/>
                </a:cubicBezTo>
                <a:cubicBezTo>
                  <a:pt x="1391" y="2565"/>
                  <a:pt x="1293" y="2102"/>
                  <a:pt x="1285" y="1915"/>
                </a:cubicBezTo>
                <a:cubicBezTo>
                  <a:pt x="1269" y="1525"/>
                  <a:pt x="1521" y="1167"/>
                  <a:pt x="1838" y="1110"/>
                </a:cubicBezTo>
                <a:cubicBezTo>
                  <a:pt x="1883" y="1103"/>
                  <a:pt x="1926" y="1099"/>
                  <a:pt x="1967" y="1099"/>
                </a:cubicBezTo>
                <a:cubicBezTo>
                  <a:pt x="2109" y="1099"/>
                  <a:pt x="2220" y="1143"/>
                  <a:pt x="2277" y="1232"/>
                </a:cubicBezTo>
                <a:cubicBezTo>
                  <a:pt x="2293" y="1256"/>
                  <a:pt x="2309" y="1289"/>
                  <a:pt x="2317" y="1321"/>
                </a:cubicBezTo>
                <a:cubicBezTo>
                  <a:pt x="2261" y="1281"/>
                  <a:pt x="2196" y="1256"/>
                  <a:pt x="2130" y="1248"/>
                </a:cubicBezTo>
                <a:cubicBezTo>
                  <a:pt x="2111" y="1245"/>
                  <a:pt x="2091" y="1243"/>
                  <a:pt x="2071" y="1243"/>
                </a:cubicBezTo>
                <a:cubicBezTo>
                  <a:pt x="1890" y="1243"/>
                  <a:pt x="1728" y="1375"/>
                  <a:pt x="1691" y="1565"/>
                </a:cubicBezTo>
                <a:cubicBezTo>
                  <a:pt x="1635" y="1801"/>
                  <a:pt x="1781" y="2037"/>
                  <a:pt x="2017" y="2094"/>
                </a:cubicBezTo>
                <a:cubicBezTo>
                  <a:pt x="2093" y="2119"/>
                  <a:pt x="2168" y="2131"/>
                  <a:pt x="2240" y="2131"/>
                </a:cubicBezTo>
                <a:cubicBezTo>
                  <a:pt x="2517" y="2131"/>
                  <a:pt x="2758" y="1952"/>
                  <a:pt x="2887" y="1630"/>
                </a:cubicBezTo>
                <a:cubicBezTo>
                  <a:pt x="3090" y="1134"/>
                  <a:pt x="2984" y="435"/>
                  <a:pt x="2448" y="159"/>
                </a:cubicBezTo>
                <a:cubicBezTo>
                  <a:pt x="2233" y="47"/>
                  <a:pt x="2001" y="0"/>
                  <a:pt x="17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0" name="Google Shape;5380;p33"/>
          <p:cNvSpPr/>
          <p:nvPr/>
        </p:nvSpPr>
        <p:spPr>
          <a:xfrm>
            <a:off x="654748" y="4448466"/>
            <a:ext cx="7834505" cy="434921"/>
          </a:xfrm>
          <a:custGeom>
            <a:rect b="b" l="l" r="r" t="t"/>
            <a:pathLst>
              <a:path extrusionOk="0" h="2885" w="47810">
                <a:moveTo>
                  <a:pt x="1774" y="0"/>
                </a:moveTo>
                <a:cubicBezTo>
                  <a:pt x="1442" y="0"/>
                  <a:pt x="1120" y="100"/>
                  <a:pt x="879" y="240"/>
                </a:cubicBezTo>
                <a:cubicBezTo>
                  <a:pt x="513" y="476"/>
                  <a:pt x="204" y="801"/>
                  <a:pt x="1" y="1183"/>
                </a:cubicBezTo>
                <a:lnTo>
                  <a:pt x="1" y="1590"/>
                </a:lnTo>
                <a:cubicBezTo>
                  <a:pt x="244" y="1151"/>
                  <a:pt x="505" y="695"/>
                  <a:pt x="984" y="419"/>
                </a:cubicBezTo>
                <a:cubicBezTo>
                  <a:pt x="1200" y="296"/>
                  <a:pt x="1488" y="206"/>
                  <a:pt x="1784" y="206"/>
                </a:cubicBezTo>
                <a:cubicBezTo>
                  <a:pt x="1978" y="206"/>
                  <a:pt x="2175" y="245"/>
                  <a:pt x="2358" y="338"/>
                </a:cubicBezTo>
                <a:cubicBezTo>
                  <a:pt x="2773" y="557"/>
                  <a:pt x="2870" y="1143"/>
                  <a:pt x="2700" y="1549"/>
                </a:cubicBezTo>
                <a:cubicBezTo>
                  <a:pt x="2651" y="1673"/>
                  <a:pt x="2510" y="1925"/>
                  <a:pt x="2235" y="1925"/>
                </a:cubicBezTo>
                <a:cubicBezTo>
                  <a:pt x="2186" y="1925"/>
                  <a:pt x="2132" y="1917"/>
                  <a:pt x="2074" y="1899"/>
                </a:cubicBezTo>
                <a:cubicBezTo>
                  <a:pt x="1944" y="1874"/>
                  <a:pt x="1854" y="1744"/>
                  <a:pt x="1887" y="1606"/>
                </a:cubicBezTo>
                <a:cubicBezTo>
                  <a:pt x="1901" y="1518"/>
                  <a:pt x="1983" y="1449"/>
                  <a:pt x="2077" y="1449"/>
                </a:cubicBezTo>
                <a:cubicBezTo>
                  <a:pt x="2086" y="1449"/>
                  <a:pt x="2096" y="1450"/>
                  <a:pt x="2106" y="1451"/>
                </a:cubicBezTo>
                <a:cubicBezTo>
                  <a:pt x="2252" y="1468"/>
                  <a:pt x="2261" y="1573"/>
                  <a:pt x="2261" y="1606"/>
                </a:cubicBezTo>
                <a:cubicBezTo>
                  <a:pt x="2252" y="1647"/>
                  <a:pt x="2285" y="1687"/>
                  <a:pt x="2326" y="1703"/>
                </a:cubicBezTo>
                <a:cubicBezTo>
                  <a:pt x="2338" y="1708"/>
                  <a:pt x="2350" y="1710"/>
                  <a:pt x="2362" y="1710"/>
                </a:cubicBezTo>
                <a:cubicBezTo>
                  <a:pt x="2395" y="1710"/>
                  <a:pt x="2423" y="1693"/>
                  <a:pt x="2448" y="1663"/>
                </a:cubicBezTo>
                <a:cubicBezTo>
                  <a:pt x="2553" y="1500"/>
                  <a:pt x="2553" y="1281"/>
                  <a:pt x="2448" y="1118"/>
                </a:cubicBezTo>
                <a:cubicBezTo>
                  <a:pt x="2344" y="976"/>
                  <a:pt x="2178" y="900"/>
                  <a:pt x="1967" y="900"/>
                </a:cubicBezTo>
                <a:cubicBezTo>
                  <a:pt x="1913" y="900"/>
                  <a:pt x="1857" y="905"/>
                  <a:pt x="1797" y="915"/>
                </a:cubicBezTo>
                <a:cubicBezTo>
                  <a:pt x="1383" y="980"/>
                  <a:pt x="1057" y="1435"/>
                  <a:pt x="1074" y="1923"/>
                </a:cubicBezTo>
                <a:cubicBezTo>
                  <a:pt x="1098" y="2443"/>
                  <a:pt x="1480" y="2785"/>
                  <a:pt x="2106" y="2833"/>
                </a:cubicBezTo>
                <a:cubicBezTo>
                  <a:pt x="2139" y="2835"/>
                  <a:pt x="2172" y="2836"/>
                  <a:pt x="2203" y="2836"/>
                </a:cubicBezTo>
                <a:cubicBezTo>
                  <a:pt x="2976" y="2836"/>
                  <a:pt x="3282" y="2272"/>
                  <a:pt x="3610" y="1671"/>
                </a:cubicBezTo>
                <a:cubicBezTo>
                  <a:pt x="3862" y="1208"/>
                  <a:pt x="4122" y="720"/>
                  <a:pt x="4626" y="427"/>
                </a:cubicBezTo>
                <a:cubicBezTo>
                  <a:pt x="4835" y="306"/>
                  <a:pt x="5119" y="219"/>
                  <a:pt x="5412" y="219"/>
                </a:cubicBezTo>
                <a:cubicBezTo>
                  <a:pt x="5610" y="219"/>
                  <a:pt x="5813" y="259"/>
                  <a:pt x="6000" y="354"/>
                </a:cubicBezTo>
                <a:cubicBezTo>
                  <a:pt x="6415" y="565"/>
                  <a:pt x="6512" y="1151"/>
                  <a:pt x="6342" y="1565"/>
                </a:cubicBezTo>
                <a:cubicBezTo>
                  <a:pt x="6286" y="1689"/>
                  <a:pt x="6150" y="1942"/>
                  <a:pt x="5877" y="1942"/>
                </a:cubicBezTo>
                <a:cubicBezTo>
                  <a:pt x="5827" y="1942"/>
                  <a:pt x="5774" y="1933"/>
                  <a:pt x="5716" y="1915"/>
                </a:cubicBezTo>
                <a:cubicBezTo>
                  <a:pt x="5585" y="1882"/>
                  <a:pt x="5496" y="1752"/>
                  <a:pt x="5529" y="1614"/>
                </a:cubicBezTo>
                <a:cubicBezTo>
                  <a:pt x="5543" y="1526"/>
                  <a:pt x="5625" y="1457"/>
                  <a:pt x="5712" y="1457"/>
                </a:cubicBezTo>
                <a:cubicBezTo>
                  <a:pt x="5722" y="1457"/>
                  <a:pt x="5731" y="1458"/>
                  <a:pt x="5740" y="1460"/>
                </a:cubicBezTo>
                <a:cubicBezTo>
                  <a:pt x="5894" y="1476"/>
                  <a:pt x="5903" y="1582"/>
                  <a:pt x="5894" y="1614"/>
                </a:cubicBezTo>
                <a:cubicBezTo>
                  <a:pt x="5894" y="1680"/>
                  <a:pt x="5948" y="1724"/>
                  <a:pt x="6002" y="1724"/>
                </a:cubicBezTo>
                <a:cubicBezTo>
                  <a:pt x="6035" y="1724"/>
                  <a:pt x="6068" y="1708"/>
                  <a:pt x="6090" y="1671"/>
                </a:cubicBezTo>
                <a:cubicBezTo>
                  <a:pt x="6195" y="1508"/>
                  <a:pt x="6195" y="1289"/>
                  <a:pt x="6090" y="1126"/>
                </a:cubicBezTo>
                <a:cubicBezTo>
                  <a:pt x="5993" y="985"/>
                  <a:pt x="5827" y="905"/>
                  <a:pt x="5621" y="905"/>
                </a:cubicBezTo>
                <a:cubicBezTo>
                  <a:pt x="5566" y="905"/>
                  <a:pt x="5508" y="911"/>
                  <a:pt x="5447" y="923"/>
                </a:cubicBezTo>
                <a:cubicBezTo>
                  <a:pt x="5025" y="988"/>
                  <a:pt x="4699" y="1443"/>
                  <a:pt x="4724" y="1931"/>
                </a:cubicBezTo>
                <a:cubicBezTo>
                  <a:pt x="4740" y="2451"/>
                  <a:pt x="5130" y="2793"/>
                  <a:pt x="5756" y="2842"/>
                </a:cubicBezTo>
                <a:cubicBezTo>
                  <a:pt x="5789" y="2843"/>
                  <a:pt x="5820" y="2844"/>
                  <a:pt x="5851" y="2844"/>
                </a:cubicBezTo>
                <a:cubicBezTo>
                  <a:pt x="6618" y="2844"/>
                  <a:pt x="6924" y="2273"/>
                  <a:pt x="7252" y="1679"/>
                </a:cubicBezTo>
                <a:cubicBezTo>
                  <a:pt x="7504" y="1216"/>
                  <a:pt x="7764" y="728"/>
                  <a:pt x="8268" y="435"/>
                </a:cubicBezTo>
                <a:cubicBezTo>
                  <a:pt x="8484" y="312"/>
                  <a:pt x="8772" y="222"/>
                  <a:pt x="9068" y="222"/>
                </a:cubicBezTo>
                <a:cubicBezTo>
                  <a:pt x="9262" y="222"/>
                  <a:pt x="9459" y="261"/>
                  <a:pt x="9642" y="354"/>
                </a:cubicBezTo>
                <a:cubicBezTo>
                  <a:pt x="10057" y="573"/>
                  <a:pt x="10154" y="1159"/>
                  <a:pt x="9984" y="1565"/>
                </a:cubicBezTo>
                <a:cubicBezTo>
                  <a:pt x="9935" y="1690"/>
                  <a:pt x="9793" y="1949"/>
                  <a:pt x="9516" y="1949"/>
                </a:cubicBezTo>
                <a:cubicBezTo>
                  <a:pt x="9468" y="1949"/>
                  <a:pt x="9415" y="1941"/>
                  <a:pt x="9358" y="1923"/>
                </a:cubicBezTo>
                <a:cubicBezTo>
                  <a:pt x="9227" y="1890"/>
                  <a:pt x="9146" y="1760"/>
                  <a:pt x="9171" y="1622"/>
                </a:cubicBezTo>
                <a:cubicBezTo>
                  <a:pt x="9185" y="1534"/>
                  <a:pt x="9267" y="1465"/>
                  <a:pt x="9361" y="1465"/>
                </a:cubicBezTo>
                <a:cubicBezTo>
                  <a:pt x="9370" y="1465"/>
                  <a:pt x="9380" y="1466"/>
                  <a:pt x="9390" y="1468"/>
                </a:cubicBezTo>
                <a:cubicBezTo>
                  <a:pt x="9536" y="1484"/>
                  <a:pt x="9545" y="1590"/>
                  <a:pt x="9545" y="1622"/>
                </a:cubicBezTo>
                <a:cubicBezTo>
                  <a:pt x="9539" y="1688"/>
                  <a:pt x="9591" y="1728"/>
                  <a:pt x="9644" y="1728"/>
                </a:cubicBezTo>
                <a:cubicBezTo>
                  <a:pt x="9677" y="1728"/>
                  <a:pt x="9710" y="1713"/>
                  <a:pt x="9732" y="1679"/>
                </a:cubicBezTo>
                <a:cubicBezTo>
                  <a:pt x="9837" y="1508"/>
                  <a:pt x="9837" y="1297"/>
                  <a:pt x="9732" y="1126"/>
                </a:cubicBezTo>
                <a:cubicBezTo>
                  <a:pt x="9633" y="989"/>
                  <a:pt x="9461" y="909"/>
                  <a:pt x="9248" y="909"/>
                </a:cubicBezTo>
                <a:cubicBezTo>
                  <a:pt x="9197" y="909"/>
                  <a:pt x="9144" y="914"/>
                  <a:pt x="9089" y="923"/>
                </a:cubicBezTo>
                <a:cubicBezTo>
                  <a:pt x="8667" y="996"/>
                  <a:pt x="8341" y="1451"/>
                  <a:pt x="8366" y="1939"/>
                </a:cubicBezTo>
                <a:cubicBezTo>
                  <a:pt x="8390" y="2460"/>
                  <a:pt x="8772" y="2793"/>
                  <a:pt x="9398" y="2850"/>
                </a:cubicBezTo>
                <a:cubicBezTo>
                  <a:pt x="9426" y="2851"/>
                  <a:pt x="9453" y="2852"/>
                  <a:pt x="9479" y="2852"/>
                </a:cubicBezTo>
                <a:cubicBezTo>
                  <a:pt x="10257" y="2852"/>
                  <a:pt x="10572" y="2285"/>
                  <a:pt x="10894" y="1687"/>
                </a:cubicBezTo>
                <a:cubicBezTo>
                  <a:pt x="11146" y="1216"/>
                  <a:pt x="11406" y="736"/>
                  <a:pt x="11910" y="443"/>
                </a:cubicBezTo>
                <a:cubicBezTo>
                  <a:pt x="12126" y="321"/>
                  <a:pt x="12417" y="230"/>
                  <a:pt x="12714" y="230"/>
                </a:cubicBezTo>
                <a:cubicBezTo>
                  <a:pt x="12908" y="230"/>
                  <a:pt x="13104" y="269"/>
                  <a:pt x="13284" y="362"/>
                </a:cubicBezTo>
                <a:cubicBezTo>
                  <a:pt x="13699" y="582"/>
                  <a:pt x="13796" y="1167"/>
                  <a:pt x="13626" y="1573"/>
                </a:cubicBezTo>
                <a:cubicBezTo>
                  <a:pt x="13577" y="1697"/>
                  <a:pt x="13442" y="1950"/>
                  <a:pt x="13169" y="1950"/>
                </a:cubicBezTo>
                <a:cubicBezTo>
                  <a:pt x="13120" y="1950"/>
                  <a:pt x="13066" y="1942"/>
                  <a:pt x="13008" y="1923"/>
                </a:cubicBezTo>
                <a:cubicBezTo>
                  <a:pt x="12869" y="1899"/>
                  <a:pt x="12788" y="1769"/>
                  <a:pt x="12821" y="1630"/>
                </a:cubicBezTo>
                <a:cubicBezTo>
                  <a:pt x="12835" y="1542"/>
                  <a:pt x="12910" y="1474"/>
                  <a:pt x="13003" y="1474"/>
                </a:cubicBezTo>
                <a:cubicBezTo>
                  <a:pt x="13012" y="1474"/>
                  <a:pt x="13022" y="1474"/>
                  <a:pt x="13032" y="1476"/>
                </a:cubicBezTo>
                <a:cubicBezTo>
                  <a:pt x="13178" y="1492"/>
                  <a:pt x="13187" y="1598"/>
                  <a:pt x="13187" y="1630"/>
                </a:cubicBezTo>
                <a:cubicBezTo>
                  <a:pt x="13181" y="1696"/>
                  <a:pt x="13236" y="1736"/>
                  <a:pt x="13290" y="1736"/>
                </a:cubicBezTo>
                <a:cubicBezTo>
                  <a:pt x="13322" y="1736"/>
                  <a:pt x="13355" y="1721"/>
                  <a:pt x="13374" y="1687"/>
                </a:cubicBezTo>
                <a:cubicBezTo>
                  <a:pt x="13479" y="1516"/>
                  <a:pt x="13479" y="1305"/>
                  <a:pt x="13374" y="1134"/>
                </a:cubicBezTo>
                <a:cubicBezTo>
                  <a:pt x="13276" y="992"/>
                  <a:pt x="13107" y="916"/>
                  <a:pt x="12898" y="916"/>
                </a:cubicBezTo>
                <a:cubicBezTo>
                  <a:pt x="12845" y="916"/>
                  <a:pt x="12789" y="921"/>
                  <a:pt x="12731" y="931"/>
                </a:cubicBezTo>
                <a:cubicBezTo>
                  <a:pt x="12317" y="1004"/>
                  <a:pt x="11991" y="1451"/>
                  <a:pt x="12008" y="1939"/>
                </a:cubicBezTo>
                <a:cubicBezTo>
                  <a:pt x="12032" y="2460"/>
                  <a:pt x="12414" y="2801"/>
                  <a:pt x="13040" y="2858"/>
                </a:cubicBezTo>
                <a:cubicBezTo>
                  <a:pt x="13068" y="2859"/>
                  <a:pt x="13095" y="2860"/>
                  <a:pt x="13122" y="2860"/>
                </a:cubicBezTo>
                <a:cubicBezTo>
                  <a:pt x="13907" y="2860"/>
                  <a:pt x="14214" y="2293"/>
                  <a:pt x="14536" y="1695"/>
                </a:cubicBezTo>
                <a:cubicBezTo>
                  <a:pt x="14796" y="1224"/>
                  <a:pt x="15056" y="744"/>
                  <a:pt x="15552" y="452"/>
                </a:cubicBezTo>
                <a:cubicBezTo>
                  <a:pt x="15768" y="329"/>
                  <a:pt x="16059" y="238"/>
                  <a:pt x="16356" y="238"/>
                </a:cubicBezTo>
                <a:cubicBezTo>
                  <a:pt x="16550" y="238"/>
                  <a:pt x="16746" y="277"/>
                  <a:pt x="16926" y="370"/>
                </a:cubicBezTo>
                <a:cubicBezTo>
                  <a:pt x="17349" y="582"/>
                  <a:pt x="17438" y="1167"/>
                  <a:pt x="17276" y="1582"/>
                </a:cubicBezTo>
                <a:cubicBezTo>
                  <a:pt x="17221" y="1706"/>
                  <a:pt x="17084" y="1958"/>
                  <a:pt x="16811" y="1958"/>
                </a:cubicBezTo>
                <a:cubicBezTo>
                  <a:pt x="16762" y="1958"/>
                  <a:pt x="16708" y="1950"/>
                  <a:pt x="16650" y="1931"/>
                </a:cubicBezTo>
                <a:cubicBezTo>
                  <a:pt x="16511" y="1907"/>
                  <a:pt x="16430" y="1769"/>
                  <a:pt x="16463" y="1638"/>
                </a:cubicBezTo>
                <a:cubicBezTo>
                  <a:pt x="16478" y="1539"/>
                  <a:pt x="16566" y="1475"/>
                  <a:pt x="16658" y="1475"/>
                </a:cubicBezTo>
                <a:cubicBezTo>
                  <a:pt x="16663" y="1475"/>
                  <a:pt x="16669" y="1475"/>
                  <a:pt x="16674" y="1476"/>
                </a:cubicBezTo>
                <a:cubicBezTo>
                  <a:pt x="16820" y="1500"/>
                  <a:pt x="16829" y="1606"/>
                  <a:pt x="16829" y="1630"/>
                </a:cubicBezTo>
                <a:cubicBezTo>
                  <a:pt x="16823" y="1702"/>
                  <a:pt x="16879" y="1744"/>
                  <a:pt x="16933" y="1744"/>
                </a:cubicBezTo>
                <a:cubicBezTo>
                  <a:pt x="16965" y="1744"/>
                  <a:pt x="16997" y="1729"/>
                  <a:pt x="17015" y="1695"/>
                </a:cubicBezTo>
                <a:cubicBezTo>
                  <a:pt x="17129" y="1525"/>
                  <a:pt x="17129" y="1313"/>
                  <a:pt x="17015" y="1143"/>
                </a:cubicBezTo>
                <a:cubicBezTo>
                  <a:pt x="16918" y="1000"/>
                  <a:pt x="16754" y="925"/>
                  <a:pt x="16543" y="925"/>
                </a:cubicBezTo>
                <a:cubicBezTo>
                  <a:pt x="16489" y="925"/>
                  <a:pt x="16433" y="929"/>
                  <a:pt x="16373" y="939"/>
                </a:cubicBezTo>
                <a:cubicBezTo>
                  <a:pt x="15959" y="1012"/>
                  <a:pt x="15633" y="1460"/>
                  <a:pt x="15650" y="1947"/>
                </a:cubicBezTo>
                <a:cubicBezTo>
                  <a:pt x="15674" y="2468"/>
                  <a:pt x="16056" y="2809"/>
                  <a:pt x="16682" y="2866"/>
                </a:cubicBezTo>
                <a:cubicBezTo>
                  <a:pt x="16710" y="2867"/>
                  <a:pt x="16737" y="2868"/>
                  <a:pt x="16764" y="2868"/>
                </a:cubicBezTo>
                <a:cubicBezTo>
                  <a:pt x="17549" y="2868"/>
                  <a:pt x="17856" y="2301"/>
                  <a:pt x="18186" y="1695"/>
                </a:cubicBezTo>
                <a:cubicBezTo>
                  <a:pt x="18438" y="1232"/>
                  <a:pt x="18698" y="752"/>
                  <a:pt x="19202" y="460"/>
                </a:cubicBezTo>
                <a:cubicBezTo>
                  <a:pt x="19414" y="337"/>
                  <a:pt x="19702" y="247"/>
                  <a:pt x="20000" y="247"/>
                </a:cubicBezTo>
                <a:cubicBezTo>
                  <a:pt x="20195" y="247"/>
                  <a:pt x="20393" y="285"/>
                  <a:pt x="20576" y="378"/>
                </a:cubicBezTo>
                <a:cubicBezTo>
                  <a:pt x="20991" y="590"/>
                  <a:pt x="21080" y="1175"/>
                  <a:pt x="20918" y="1590"/>
                </a:cubicBezTo>
                <a:cubicBezTo>
                  <a:pt x="20863" y="1714"/>
                  <a:pt x="20726" y="1966"/>
                  <a:pt x="20453" y="1966"/>
                </a:cubicBezTo>
                <a:cubicBezTo>
                  <a:pt x="20404" y="1966"/>
                  <a:pt x="20350" y="1958"/>
                  <a:pt x="20292" y="1939"/>
                </a:cubicBezTo>
                <a:cubicBezTo>
                  <a:pt x="20162" y="1915"/>
                  <a:pt x="20072" y="1777"/>
                  <a:pt x="20105" y="1647"/>
                </a:cubicBezTo>
                <a:cubicBezTo>
                  <a:pt x="20120" y="1547"/>
                  <a:pt x="20208" y="1483"/>
                  <a:pt x="20300" y="1483"/>
                </a:cubicBezTo>
                <a:cubicBezTo>
                  <a:pt x="20305" y="1483"/>
                  <a:pt x="20311" y="1484"/>
                  <a:pt x="20316" y="1484"/>
                </a:cubicBezTo>
                <a:cubicBezTo>
                  <a:pt x="20471" y="1508"/>
                  <a:pt x="20479" y="1614"/>
                  <a:pt x="20471" y="1638"/>
                </a:cubicBezTo>
                <a:cubicBezTo>
                  <a:pt x="20471" y="1710"/>
                  <a:pt x="20525" y="1752"/>
                  <a:pt x="20579" y="1752"/>
                </a:cubicBezTo>
                <a:cubicBezTo>
                  <a:pt x="20612" y="1752"/>
                  <a:pt x="20644" y="1737"/>
                  <a:pt x="20666" y="1703"/>
                </a:cubicBezTo>
                <a:cubicBezTo>
                  <a:pt x="20771" y="1533"/>
                  <a:pt x="20771" y="1321"/>
                  <a:pt x="20666" y="1151"/>
                </a:cubicBezTo>
                <a:cubicBezTo>
                  <a:pt x="20568" y="1008"/>
                  <a:pt x="20399" y="933"/>
                  <a:pt x="20190" y="933"/>
                </a:cubicBezTo>
                <a:cubicBezTo>
                  <a:pt x="20137" y="933"/>
                  <a:pt x="20081" y="938"/>
                  <a:pt x="20023" y="947"/>
                </a:cubicBezTo>
                <a:cubicBezTo>
                  <a:pt x="19601" y="1021"/>
                  <a:pt x="19275" y="1468"/>
                  <a:pt x="19300" y="1955"/>
                </a:cubicBezTo>
                <a:cubicBezTo>
                  <a:pt x="19316" y="2476"/>
                  <a:pt x="19706" y="2817"/>
                  <a:pt x="20332" y="2874"/>
                </a:cubicBezTo>
                <a:cubicBezTo>
                  <a:pt x="20360" y="2875"/>
                  <a:pt x="20387" y="2876"/>
                  <a:pt x="20413" y="2876"/>
                </a:cubicBezTo>
                <a:cubicBezTo>
                  <a:pt x="21191" y="2876"/>
                  <a:pt x="21498" y="2309"/>
                  <a:pt x="21828" y="1703"/>
                </a:cubicBezTo>
                <a:cubicBezTo>
                  <a:pt x="22080" y="1240"/>
                  <a:pt x="22340" y="760"/>
                  <a:pt x="22844" y="460"/>
                </a:cubicBezTo>
                <a:cubicBezTo>
                  <a:pt x="23053" y="338"/>
                  <a:pt x="23337" y="252"/>
                  <a:pt x="23630" y="252"/>
                </a:cubicBezTo>
                <a:cubicBezTo>
                  <a:pt x="23829" y="252"/>
                  <a:pt x="24031" y="291"/>
                  <a:pt x="24218" y="387"/>
                </a:cubicBezTo>
                <a:cubicBezTo>
                  <a:pt x="24633" y="598"/>
                  <a:pt x="24722" y="1183"/>
                  <a:pt x="24560" y="1598"/>
                </a:cubicBezTo>
                <a:cubicBezTo>
                  <a:pt x="24511" y="1722"/>
                  <a:pt x="24370" y="1974"/>
                  <a:pt x="24095" y="1974"/>
                </a:cubicBezTo>
                <a:cubicBezTo>
                  <a:pt x="24046" y="1974"/>
                  <a:pt x="23992" y="1966"/>
                  <a:pt x="23934" y="1947"/>
                </a:cubicBezTo>
                <a:cubicBezTo>
                  <a:pt x="23804" y="1923"/>
                  <a:pt x="23722" y="1785"/>
                  <a:pt x="23747" y="1655"/>
                </a:cubicBezTo>
                <a:cubicBezTo>
                  <a:pt x="23761" y="1559"/>
                  <a:pt x="23843" y="1490"/>
                  <a:pt x="23937" y="1490"/>
                </a:cubicBezTo>
                <a:cubicBezTo>
                  <a:pt x="23946" y="1490"/>
                  <a:pt x="23956" y="1491"/>
                  <a:pt x="23966" y="1492"/>
                </a:cubicBezTo>
                <a:cubicBezTo>
                  <a:pt x="24112" y="1516"/>
                  <a:pt x="24121" y="1622"/>
                  <a:pt x="24121" y="1647"/>
                </a:cubicBezTo>
                <a:cubicBezTo>
                  <a:pt x="24112" y="1695"/>
                  <a:pt x="24145" y="1736"/>
                  <a:pt x="24186" y="1752"/>
                </a:cubicBezTo>
                <a:cubicBezTo>
                  <a:pt x="24194" y="1754"/>
                  <a:pt x="24202" y="1754"/>
                  <a:pt x="24210" y="1754"/>
                </a:cubicBezTo>
                <a:cubicBezTo>
                  <a:pt x="24250" y="1754"/>
                  <a:pt x="24287" y="1737"/>
                  <a:pt x="24308" y="1703"/>
                </a:cubicBezTo>
                <a:cubicBezTo>
                  <a:pt x="24413" y="1541"/>
                  <a:pt x="24413" y="1321"/>
                  <a:pt x="24308" y="1159"/>
                </a:cubicBezTo>
                <a:cubicBezTo>
                  <a:pt x="24210" y="1016"/>
                  <a:pt x="24041" y="941"/>
                  <a:pt x="23832" y="941"/>
                </a:cubicBezTo>
                <a:cubicBezTo>
                  <a:pt x="23779" y="941"/>
                  <a:pt x="23723" y="946"/>
                  <a:pt x="23665" y="956"/>
                </a:cubicBezTo>
                <a:cubicBezTo>
                  <a:pt x="23243" y="1021"/>
                  <a:pt x="22917" y="1476"/>
                  <a:pt x="22942" y="1964"/>
                </a:cubicBezTo>
                <a:cubicBezTo>
                  <a:pt x="22958" y="2484"/>
                  <a:pt x="23348" y="2817"/>
                  <a:pt x="23974" y="2874"/>
                </a:cubicBezTo>
                <a:cubicBezTo>
                  <a:pt x="24002" y="2875"/>
                  <a:pt x="24029" y="2876"/>
                  <a:pt x="24055" y="2876"/>
                </a:cubicBezTo>
                <a:cubicBezTo>
                  <a:pt x="24833" y="2876"/>
                  <a:pt x="25140" y="2309"/>
                  <a:pt x="25470" y="1712"/>
                </a:cubicBezTo>
                <a:cubicBezTo>
                  <a:pt x="25722" y="1248"/>
                  <a:pt x="25982" y="760"/>
                  <a:pt x="26486" y="468"/>
                </a:cubicBezTo>
                <a:cubicBezTo>
                  <a:pt x="26703" y="345"/>
                  <a:pt x="26993" y="255"/>
                  <a:pt x="27290" y="255"/>
                </a:cubicBezTo>
                <a:cubicBezTo>
                  <a:pt x="27484" y="255"/>
                  <a:pt x="27680" y="293"/>
                  <a:pt x="27860" y="387"/>
                </a:cubicBezTo>
                <a:cubicBezTo>
                  <a:pt x="28275" y="606"/>
                  <a:pt x="28372" y="1191"/>
                  <a:pt x="28202" y="1598"/>
                </a:cubicBezTo>
                <a:cubicBezTo>
                  <a:pt x="28153" y="1722"/>
                  <a:pt x="28017" y="1982"/>
                  <a:pt x="27742" y="1982"/>
                </a:cubicBezTo>
                <a:cubicBezTo>
                  <a:pt x="27694" y="1982"/>
                  <a:pt x="27641" y="1974"/>
                  <a:pt x="27584" y="1955"/>
                </a:cubicBezTo>
                <a:cubicBezTo>
                  <a:pt x="27446" y="1923"/>
                  <a:pt x="27364" y="1793"/>
                  <a:pt x="27397" y="1655"/>
                </a:cubicBezTo>
                <a:cubicBezTo>
                  <a:pt x="27412" y="1566"/>
                  <a:pt x="27486" y="1498"/>
                  <a:pt x="27579" y="1498"/>
                </a:cubicBezTo>
                <a:cubicBezTo>
                  <a:pt x="27588" y="1498"/>
                  <a:pt x="27598" y="1499"/>
                  <a:pt x="27608" y="1500"/>
                </a:cubicBezTo>
                <a:cubicBezTo>
                  <a:pt x="27754" y="1516"/>
                  <a:pt x="27763" y="1622"/>
                  <a:pt x="27763" y="1655"/>
                </a:cubicBezTo>
                <a:cubicBezTo>
                  <a:pt x="27763" y="1695"/>
                  <a:pt x="27787" y="1744"/>
                  <a:pt x="27836" y="1752"/>
                </a:cubicBezTo>
                <a:cubicBezTo>
                  <a:pt x="27846" y="1756"/>
                  <a:pt x="27857" y="1758"/>
                  <a:pt x="27868" y="1758"/>
                </a:cubicBezTo>
                <a:cubicBezTo>
                  <a:pt x="27900" y="1758"/>
                  <a:pt x="27932" y="1742"/>
                  <a:pt x="27950" y="1712"/>
                </a:cubicBezTo>
                <a:cubicBezTo>
                  <a:pt x="28055" y="1541"/>
                  <a:pt x="28055" y="1330"/>
                  <a:pt x="27950" y="1159"/>
                </a:cubicBezTo>
                <a:cubicBezTo>
                  <a:pt x="27852" y="1016"/>
                  <a:pt x="27683" y="941"/>
                  <a:pt x="27474" y="941"/>
                </a:cubicBezTo>
                <a:cubicBezTo>
                  <a:pt x="27421" y="941"/>
                  <a:pt x="27365" y="946"/>
                  <a:pt x="27307" y="956"/>
                </a:cubicBezTo>
                <a:cubicBezTo>
                  <a:pt x="26893" y="1029"/>
                  <a:pt x="26568" y="1476"/>
                  <a:pt x="26584" y="1964"/>
                </a:cubicBezTo>
                <a:cubicBezTo>
                  <a:pt x="26608" y="2484"/>
                  <a:pt x="26990" y="2825"/>
                  <a:pt x="27616" y="2882"/>
                </a:cubicBezTo>
                <a:cubicBezTo>
                  <a:pt x="27644" y="2884"/>
                  <a:pt x="27671" y="2884"/>
                  <a:pt x="27698" y="2884"/>
                </a:cubicBezTo>
                <a:cubicBezTo>
                  <a:pt x="28483" y="2884"/>
                  <a:pt x="28790" y="2317"/>
                  <a:pt x="29112" y="1712"/>
                </a:cubicBezTo>
                <a:cubicBezTo>
                  <a:pt x="29364" y="1248"/>
                  <a:pt x="29632" y="769"/>
                  <a:pt x="30128" y="468"/>
                </a:cubicBezTo>
                <a:cubicBezTo>
                  <a:pt x="30342" y="347"/>
                  <a:pt x="30627" y="260"/>
                  <a:pt x="30920" y="260"/>
                </a:cubicBezTo>
                <a:cubicBezTo>
                  <a:pt x="31118" y="260"/>
                  <a:pt x="31319" y="300"/>
                  <a:pt x="31502" y="395"/>
                </a:cubicBezTo>
                <a:cubicBezTo>
                  <a:pt x="31917" y="606"/>
                  <a:pt x="32014" y="1191"/>
                  <a:pt x="31852" y="1606"/>
                </a:cubicBezTo>
                <a:cubicBezTo>
                  <a:pt x="31797" y="1730"/>
                  <a:pt x="31660" y="1982"/>
                  <a:pt x="31387" y="1982"/>
                </a:cubicBezTo>
                <a:cubicBezTo>
                  <a:pt x="31338" y="1982"/>
                  <a:pt x="31284" y="1974"/>
                  <a:pt x="31226" y="1955"/>
                </a:cubicBezTo>
                <a:cubicBezTo>
                  <a:pt x="31088" y="1931"/>
                  <a:pt x="31006" y="1793"/>
                  <a:pt x="31039" y="1663"/>
                </a:cubicBezTo>
                <a:cubicBezTo>
                  <a:pt x="31054" y="1567"/>
                  <a:pt x="31135" y="1498"/>
                  <a:pt x="31223" y="1498"/>
                </a:cubicBezTo>
                <a:cubicBezTo>
                  <a:pt x="31232" y="1498"/>
                  <a:pt x="31241" y="1499"/>
                  <a:pt x="31250" y="1500"/>
                </a:cubicBezTo>
                <a:cubicBezTo>
                  <a:pt x="31396" y="1525"/>
                  <a:pt x="31405" y="1630"/>
                  <a:pt x="31405" y="1655"/>
                </a:cubicBezTo>
                <a:cubicBezTo>
                  <a:pt x="31405" y="1703"/>
                  <a:pt x="31437" y="1744"/>
                  <a:pt x="31478" y="1760"/>
                </a:cubicBezTo>
                <a:cubicBezTo>
                  <a:pt x="31486" y="1762"/>
                  <a:pt x="31494" y="1762"/>
                  <a:pt x="31502" y="1762"/>
                </a:cubicBezTo>
                <a:cubicBezTo>
                  <a:pt x="31542" y="1762"/>
                  <a:pt x="31578" y="1745"/>
                  <a:pt x="31592" y="1712"/>
                </a:cubicBezTo>
                <a:cubicBezTo>
                  <a:pt x="31705" y="1549"/>
                  <a:pt x="31705" y="1330"/>
                  <a:pt x="31592" y="1167"/>
                </a:cubicBezTo>
                <a:cubicBezTo>
                  <a:pt x="31494" y="1024"/>
                  <a:pt x="31330" y="949"/>
                  <a:pt x="31119" y="949"/>
                </a:cubicBezTo>
                <a:cubicBezTo>
                  <a:pt x="31065" y="949"/>
                  <a:pt x="31009" y="954"/>
                  <a:pt x="30949" y="964"/>
                </a:cubicBezTo>
                <a:cubicBezTo>
                  <a:pt x="30535" y="1029"/>
                  <a:pt x="30210" y="1484"/>
                  <a:pt x="30226" y="1972"/>
                </a:cubicBezTo>
                <a:cubicBezTo>
                  <a:pt x="30250" y="2492"/>
                  <a:pt x="30632" y="2825"/>
                  <a:pt x="31258" y="2882"/>
                </a:cubicBezTo>
                <a:cubicBezTo>
                  <a:pt x="31286" y="2884"/>
                  <a:pt x="31313" y="2884"/>
                  <a:pt x="31340" y="2884"/>
                </a:cubicBezTo>
                <a:cubicBezTo>
                  <a:pt x="32125" y="2884"/>
                  <a:pt x="32432" y="2317"/>
                  <a:pt x="32762" y="1720"/>
                </a:cubicBezTo>
                <a:cubicBezTo>
                  <a:pt x="33014" y="1256"/>
                  <a:pt x="33274" y="769"/>
                  <a:pt x="33778" y="476"/>
                </a:cubicBezTo>
                <a:cubicBezTo>
                  <a:pt x="33990" y="353"/>
                  <a:pt x="34278" y="263"/>
                  <a:pt x="34576" y="263"/>
                </a:cubicBezTo>
                <a:cubicBezTo>
                  <a:pt x="34771" y="263"/>
                  <a:pt x="34969" y="301"/>
                  <a:pt x="35152" y="395"/>
                </a:cubicBezTo>
                <a:cubicBezTo>
                  <a:pt x="35567" y="614"/>
                  <a:pt x="35656" y="1199"/>
                  <a:pt x="35494" y="1606"/>
                </a:cubicBezTo>
                <a:cubicBezTo>
                  <a:pt x="35438" y="1730"/>
                  <a:pt x="35301" y="1990"/>
                  <a:pt x="35026" y="1990"/>
                </a:cubicBezTo>
                <a:cubicBezTo>
                  <a:pt x="34978" y="1990"/>
                  <a:pt x="34925" y="1982"/>
                  <a:pt x="34868" y="1964"/>
                </a:cubicBezTo>
                <a:cubicBezTo>
                  <a:pt x="34738" y="1931"/>
                  <a:pt x="34648" y="1801"/>
                  <a:pt x="34681" y="1663"/>
                </a:cubicBezTo>
                <a:cubicBezTo>
                  <a:pt x="34696" y="1574"/>
                  <a:pt x="34777" y="1506"/>
                  <a:pt x="34865" y="1506"/>
                </a:cubicBezTo>
                <a:cubicBezTo>
                  <a:pt x="34874" y="1506"/>
                  <a:pt x="34883" y="1507"/>
                  <a:pt x="34892" y="1508"/>
                </a:cubicBezTo>
                <a:cubicBezTo>
                  <a:pt x="35047" y="1525"/>
                  <a:pt x="35055" y="1630"/>
                  <a:pt x="35047" y="1663"/>
                </a:cubicBezTo>
                <a:cubicBezTo>
                  <a:pt x="35047" y="1703"/>
                  <a:pt x="35079" y="1752"/>
                  <a:pt x="35120" y="1760"/>
                </a:cubicBezTo>
                <a:cubicBezTo>
                  <a:pt x="35135" y="1767"/>
                  <a:pt x="35151" y="1771"/>
                  <a:pt x="35167" y="1771"/>
                </a:cubicBezTo>
                <a:cubicBezTo>
                  <a:pt x="35224" y="1771"/>
                  <a:pt x="35272" y="1727"/>
                  <a:pt x="35266" y="1663"/>
                </a:cubicBezTo>
                <a:cubicBezTo>
                  <a:pt x="35372" y="1500"/>
                  <a:pt x="35372" y="1281"/>
                  <a:pt x="35266" y="1118"/>
                </a:cubicBezTo>
                <a:cubicBezTo>
                  <a:pt x="35169" y="976"/>
                  <a:pt x="34999" y="900"/>
                  <a:pt x="34790" y="900"/>
                </a:cubicBezTo>
                <a:cubicBezTo>
                  <a:pt x="34737" y="900"/>
                  <a:pt x="34682" y="905"/>
                  <a:pt x="34624" y="915"/>
                </a:cubicBezTo>
                <a:cubicBezTo>
                  <a:pt x="34201" y="980"/>
                  <a:pt x="33884" y="1435"/>
                  <a:pt x="33900" y="1923"/>
                </a:cubicBezTo>
                <a:cubicBezTo>
                  <a:pt x="33925" y="2443"/>
                  <a:pt x="34307" y="2785"/>
                  <a:pt x="34933" y="2833"/>
                </a:cubicBezTo>
                <a:cubicBezTo>
                  <a:pt x="34961" y="2835"/>
                  <a:pt x="34988" y="2835"/>
                  <a:pt x="35015" y="2835"/>
                </a:cubicBezTo>
                <a:cubicBezTo>
                  <a:pt x="35791" y="2835"/>
                  <a:pt x="36099" y="2276"/>
                  <a:pt x="36429" y="1671"/>
                </a:cubicBezTo>
                <a:cubicBezTo>
                  <a:pt x="36681" y="1208"/>
                  <a:pt x="36949" y="720"/>
                  <a:pt x="37445" y="427"/>
                </a:cubicBezTo>
                <a:cubicBezTo>
                  <a:pt x="37658" y="306"/>
                  <a:pt x="37944" y="219"/>
                  <a:pt x="38236" y="219"/>
                </a:cubicBezTo>
                <a:cubicBezTo>
                  <a:pt x="38434" y="219"/>
                  <a:pt x="38635" y="259"/>
                  <a:pt x="38819" y="354"/>
                </a:cubicBezTo>
                <a:cubicBezTo>
                  <a:pt x="39233" y="565"/>
                  <a:pt x="39331" y="1151"/>
                  <a:pt x="39160" y="1565"/>
                </a:cubicBezTo>
                <a:cubicBezTo>
                  <a:pt x="39112" y="1689"/>
                  <a:pt x="38976" y="1942"/>
                  <a:pt x="38703" y="1942"/>
                </a:cubicBezTo>
                <a:cubicBezTo>
                  <a:pt x="38654" y="1942"/>
                  <a:pt x="38601" y="1933"/>
                  <a:pt x="38542" y="1915"/>
                </a:cubicBezTo>
                <a:cubicBezTo>
                  <a:pt x="38404" y="1882"/>
                  <a:pt x="38323" y="1752"/>
                  <a:pt x="38355" y="1614"/>
                </a:cubicBezTo>
                <a:cubicBezTo>
                  <a:pt x="38370" y="1526"/>
                  <a:pt x="38445" y="1457"/>
                  <a:pt x="38537" y="1457"/>
                </a:cubicBezTo>
                <a:cubicBezTo>
                  <a:pt x="38547" y="1457"/>
                  <a:pt x="38557" y="1458"/>
                  <a:pt x="38567" y="1460"/>
                </a:cubicBezTo>
                <a:cubicBezTo>
                  <a:pt x="38713" y="1476"/>
                  <a:pt x="38721" y="1582"/>
                  <a:pt x="38721" y="1614"/>
                </a:cubicBezTo>
                <a:cubicBezTo>
                  <a:pt x="38721" y="1663"/>
                  <a:pt x="38745" y="1703"/>
                  <a:pt x="38794" y="1712"/>
                </a:cubicBezTo>
                <a:cubicBezTo>
                  <a:pt x="38805" y="1716"/>
                  <a:pt x="38816" y="1718"/>
                  <a:pt x="38827" y="1718"/>
                </a:cubicBezTo>
                <a:cubicBezTo>
                  <a:pt x="38858" y="1718"/>
                  <a:pt x="38890" y="1701"/>
                  <a:pt x="38908" y="1671"/>
                </a:cubicBezTo>
                <a:cubicBezTo>
                  <a:pt x="39014" y="1500"/>
                  <a:pt x="39014" y="1289"/>
                  <a:pt x="38908" y="1118"/>
                </a:cubicBezTo>
                <a:cubicBezTo>
                  <a:pt x="38811" y="976"/>
                  <a:pt x="38641" y="900"/>
                  <a:pt x="38432" y="900"/>
                </a:cubicBezTo>
                <a:cubicBezTo>
                  <a:pt x="38379" y="900"/>
                  <a:pt x="38324" y="905"/>
                  <a:pt x="38266" y="915"/>
                </a:cubicBezTo>
                <a:cubicBezTo>
                  <a:pt x="37851" y="988"/>
                  <a:pt x="37526" y="1435"/>
                  <a:pt x="37542" y="1923"/>
                </a:cubicBezTo>
                <a:cubicBezTo>
                  <a:pt x="37567" y="2443"/>
                  <a:pt x="37949" y="2785"/>
                  <a:pt x="38575" y="2842"/>
                </a:cubicBezTo>
                <a:cubicBezTo>
                  <a:pt x="38602" y="2843"/>
                  <a:pt x="38629" y="2844"/>
                  <a:pt x="38656" y="2844"/>
                </a:cubicBezTo>
                <a:cubicBezTo>
                  <a:pt x="39434" y="2844"/>
                  <a:pt x="39748" y="2276"/>
                  <a:pt x="40071" y="1671"/>
                </a:cubicBezTo>
                <a:cubicBezTo>
                  <a:pt x="40323" y="1208"/>
                  <a:pt x="40591" y="728"/>
                  <a:pt x="41087" y="435"/>
                </a:cubicBezTo>
                <a:cubicBezTo>
                  <a:pt x="41303" y="312"/>
                  <a:pt x="41594" y="222"/>
                  <a:pt x="41890" y="222"/>
                </a:cubicBezTo>
                <a:cubicBezTo>
                  <a:pt x="42084" y="222"/>
                  <a:pt x="42281" y="261"/>
                  <a:pt x="42461" y="354"/>
                </a:cubicBezTo>
                <a:cubicBezTo>
                  <a:pt x="42875" y="565"/>
                  <a:pt x="42973" y="1151"/>
                  <a:pt x="42810" y="1565"/>
                </a:cubicBezTo>
                <a:cubicBezTo>
                  <a:pt x="42755" y="1689"/>
                  <a:pt x="42618" y="1942"/>
                  <a:pt x="42345" y="1942"/>
                </a:cubicBezTo>
                <a:cubicBezTo>
                  <a:pt x="42296" y="1942"/>
                  <a:pt x="42243" y="1933"/>
                  <a:pt x="42184" y="1915"/>
                </a:cubicBezTo>
                <a:cubicBezTo>
                  <a:pt x="42046" y="1890"/>
                  <a:pt x="41965" y="1752"/>
                  <a:pt x="41997" y="1622"/>
                </a:cubicBezTo>
                <a:cubicBezTo>
                  <a:pt x="42013" y="1522"/>
                  <a:pt x="42093" y="1459"/>
                  <a:pt x="42191" y="1459"/>
                </a:cubicBezTo>
                <a:cubicBezTo>
                  <a:pt x="42197" y="1459"/>
                  <a:pt x="42203" y="1459"/>
                  <a:pt x="42209" y="1460"/>
                </a:cubicBezTo>
                <a:cubicBezTo>
                  <a:pt x="42363" y="1484"/>
                  <a:pt x="42363" y="1590"/>
                  <a:pt x="42363" y="1614"/>
                </a:cubicBezTo>
                <a:cubicBezTo>
                  <a:pt x="42363" y="1663"/>
                  <a:pt x="42396" y="1703"/>
                  <a:pt x="42436" y="1720"/>
                </a:cubicBezTo>
                <a:cubicBezTo>
                  <a:pt x="42447" y="1723"/>
                  <a:pt x="42457" y="1725"/>
                  <a:pt x="42467" y="1725"/>
                </a:cubicBezTo>
                <a:cubicBezTo>
                  <a:pt x="42505" y="1725"/>
                  <a:pt x="42539" y="1703"/>
                  <a:pt x="42558" y="1671"/>
                </a:cubicBezTo>
                <a:cubicBezTo>
                  <a:pt x="42664" y="1508"/>
                  <a:pt x="42664" y="1289"/>
                  <a:pt x="42558" y="1126"/>
                </a:cubicBezTo>
                <a:cubicBezTo>
                  <a:pt x="42461" y="984"/>
                  <a:pt x="42291" y="908"/>
                  <a:pt x="42078" y="908"/>
                </a:cubicBezTo>
                <a:cubicBezTo>
                  <a:pt x="42024" y="908"/>
                  <a:pt x="41967" y="913"/>
                  <a:pt x="41908" y="923"/>
                </a:cubicBezTo>
                <a:cubicBezTo>
                  <a:pt x="41493" y="988"/>
                  <a:pt x="41168" y="1443"/>
                  <a:pt x="41184" y="1931"/>
                </a:cubicBezTo>
                <a:cubicBezTo>
                  <a:pt x="41209" y="2451"/>
                  <a:pt x="41591" y="2793"/>
                  <a:pt x="42225" y="2842"/>
                </a:cubicBezTo>
                <a:lnTo>
                  <a:pt x="42306" y="2842"/>
                </a:lnTo>
                <a:cubicBezTo>
                  <a:pt x="43087" y="2842"/>
                  <a:pt x="43396" y="2281"/>
                  <a:pt x="43721" y="1679"/>
                </a:cubicBezTo>
                <a:cubicBezTo>
                  <a:pt x="43973" y="1208"/>
                  <a:pt x="44233" y="728"/>
                  <a:pt x="44737" y="435"/>
                </a:cubicBezTo>
                <a:cubicBezTo>
                  <a:pt x="44948" y="312"/>
                  <a:pt x="45237" y="222"/>
                  <a:pt x="45534" y="222"/>
                </a:cubicBezTo>
                <a:cubicBezTo>
                  <a:pt x="45729" y="222"/>
                  <a:pt x="45928" y="261"/>
                  <a:pt x="46111" y="354"/>
                </a:cubicBezTo>
                <a:cubicBezTo>
                  <a:pt x="46525" y="573"/>
                  <a:pt x="46615" y="1159"/>
                  <a:pt x="46452" y="1565"/>
                </a:cubicBezTo>
                <a:cubicBezTo>
                  <a:pt x="46404" y="1689"/>
                  <a:pt x="46262" y="1942"/>
                  <a:pt x="45988" y="1942"/>
                </a:cubicBezTo>
                <a:cubicBezTo>
                  <a:pt x="45938" y="1942"/>
                  <a:pt x="45885" y="1933"/>
                  <a:pt x="45826" y="1915"/>
                </a:cubicBezTo>
                <a:cubicBezTo>
                  <a:pt x="45696" y="1890"/>
                  <a:pt x="45607" y="1760"/>
                  <a:pt x="45639" y="1622"/>
                </a:cubicBezTo>
                <a:cubicBezTo>
                  <a:pt x="45654" y="1534"/>
                  <a:pt x="45735" y="1465"/>
                  <a:pt x="45823" y="1465"/>
                </a:cubicBezTo>
                <a:cubicBezTo>
                  <a:pt x="45832" y="1465"/>
                  <a:pt x="45841" y="1466"/>
                  <a:pt x="45851" y="1468"/>
                </a:cubicBezTo>
                <a:cubicBezTo>
                  <a:pt x="46005" y="1484"/>
                  <a:pt x="46013" y="1590"/>
                  <a:pt x="46013" y="1622"/>
                </a:cubicBezTo>
                <a:cubicBezTo>
                  <a:pt x="46005" y="1663"/>
                  <a:pt x="46038" y="1703"/>
                  <a:pt x="46078" y="1720"/>
                </a:cubicBezTo>
                <a:cubicBezTo>
                  <a:pt x="46090" y="1724"/>
                  <a:pt x="46103" y="1726"/>
                  <a:pt x="46114" y="1726"/>
                </a:cubicBezTo>
                <a:cubicBezTo>
                  <a:pt x="46150" y="1726"/>
                  <a:pt x="46182" y="1708"/>
                  <a:pt x="46200" y="1671"/>
                </a:cubicBezTo>
                <a:cubicBezTo>
                  <a:pt x="46306" y="1508"/>
                  <a:pt x="46306" y="1297"/>
                  <a:pt x="46200" y="1126"/>
                </a:cubicBezTo>
                <a:cubicBezTo>
                  <a:pt x="46103" y="984"/>
                  <a:pt x="45933" y="908"/>
                  <a:pt x="45724" y="908"/>
                </a:cubicBezTo>
                <a:cubicBezTo>
                  <a:pt x="45671" y="908"/>
                  <a:pt x="45616" y="913"/>
                  <a:pt x="45558" y="923"/>
                </a:cubicBezTo>
                <a:cubicBezTo>
                  <a:pt x="45135" y="988"/>
                  <a:pt x="44810" y="1443"/>
                  <a:pt x="44834" y="1931"/>
                </a:cubicBezTo>
                <a:cubicBezTo>
                  <a:pt x="44851" y="2451"/>
                  <a:pt x="45241" y="2793"/>
                  <a:pt x="45867" y="2850"/>
                </a:cubicBezTo>
                <a:cubicBezTo>
                  <a:pt x="45895" y="2851"/>
                  <a:pt x="45922" y="2852"/>
                  <a:pt x="45948" y="2852"/>
                </a:cubicBezTo>
                <a:cubicBezTo>
                  <a:pt x="46725" y="2852"/>
                  <a:pt x="47033" y="2284"/>
                  <a:pt x="47363" y="1679"/>
                </a:cubicBezTo>
                <a:cubicBezTo>
                  <a:pt x="47493" y="1427"/>
                  <a:pt x="47639" y="1183"/>
                  <a:pt x="47810" y="956"/>
                </a:cubicBezTo>
                <a:lnTo>
                  <a:pt x="47810" y="630"/>
                </a:lnTo>
                <a:cubicBezTo>
                  <a:pt x="47558" y="915"/>
                  <a:pt x="47346" y="1232"/>
                  <a:pt x="47184" y="1565"/>
                </a:cubicBezTo>
                <a:cubicBezTo>
                  <a:pt x="46861" y="2156"/>
                  <a:pt x="46599" y="2632"/>
                  <a:pt x="45941" y="2632"/>
                </a:cubicBezTo>
                <a:cubicBezTo>
                  <a:pt x="45919" y="2632"/>
                  <a:pt x="45897" y="2631"/>
                  <a:pt x="45875" y="2630"/>
                </a:cubicBezTo>
                <a:cubicBezTo>
                  <a:pt x="45143" y="2565"/>
                  <a:pt x="45046" y="2110"/>
                  <a:pt x="45038" y="1915"/>
                </a:cubicBezTo>
                <a:cubicBezTo>
                  <a:pt x="45021" y="1533"/>
                  <a:pt x="45273" y="1167"/>
                  <a:pt x="45590" y="1118"/>
                </a:cubicBezTo>
                <a:cubicBezTo>
                  <a:pt x="45636" y="1111"/>
                  <a:pt x="45679" y="1107"/>
                  <a:pt x="45719" y="1107"/>
                </a:cubicBezTo>
                <a:cubicBezTo>
                  <a:pt x="45862" y="1107"/>
                  <a:pt x="45973" y="1152"/>
                  <a:pt x="46029" y="1240"/>
                </a:cubicBezTo>
                <a:cubicBezTo>
                  <a:pt x="46046" y="1264"/>
                  <a:pt x="46062" y="1289"/>
                  <a:pt x="46070" y="1321"/>
                </a:cubicBezTo>
                <a:cubicBezTo>
                  <a:pt x="46013" y="1289"/>
                  <a:pt x="45948" y="1264"/>
                  <a:pt x="45883" y="1256"/>
                </a:cubicBezTo>
                <a:cubicBezTo>
                  <a:pt x="45862" y="1253"/>
                  <a:pt x="45842" y="1252"/>
                  <a:pt x="45822" y="1252"/>
                </a:cubicBezTo>
                <a:cubicBezTo>
                  <a:pt x="45635" y="1252"/>
                  <a:pt x="45473" y="1383"/>
                  <a:pt x="45444" y="1573"/>
                </a:cubicBezTo>
                <a:cubicBezTo>
                  <a:pt x="45387" y="1809"/>
                  <a:pt x="45534" y="2045"/>
                  <a:pt x="45769" y="2102"/>
                </a:cubicBezTo>
                <a:cubicBezTo>
                  <a:pt x="45845" y="2127"/>
                  <a:pt x="45920" y="2140"/>
                  <a:pt x="45993" y="2140"/>
                </a:cubicBezTo>
                <a:cubicBezTo>
                  <a:pt x="46269" y="2140"/>
                  <a:pt x="46510" y="1960"/>
                  <a:pt x="46639" y="1638"/>
                </a:cubicBezTo>
                <a:cubicBezTo>
                  <a:pt x="46842" y="1143"/>
                  <a:pt x="46737" y="443"/>
                  <a:pt x="46200" y="167"/>
                </a:cubicBezTo>
                <a:cubicBezTo>
                  <a:pt x="45985" y="58"/>
                  <a:pt x="45752" y="12"/>
                  <a:pt x="45524" y="12"/>
                </a:cubicBezTo>
                <a:cubicBezTo>
                  <a:pt x="45193" y="12"/>
                  <a:pt x="44872" y="109"/>
                  <a:pt x="44631" y="248"/>
                </a:cubicBezTo>
                <a:cubicBezTo>
                  <a:pt x="44078" y="573"/>
                  <a:pt x="43794" y="1102"/>
                  <a:pt x="43534" y="1573"/>
                </a:cubicBezTo>
                <a:cubicBezTo>
                  <a:pt x="43213" y="2159"/>
                  <a:pt x="42961" y="2633"/>
                  <a:pt x="42314" y="2633"/>
                </a:cubicBezTo>
                <a:cubicBezTo>
                  <a:pt x="42288" y="2633"/>
                  <a:pt x="42261" y="2632"/>
                  <a:pt x="42233" y="2630"/>
                </a:cubicBezTo>
                <a:cubicBezTo>
                  <a:pt x="41493" y="2573"/>
                  <a:pt x="41396" y="2110"/>
                  <a:pt x="41388" y="1923"/>
                </a:cubicBezTo>
                <a:cubicBezTo>
                  <a:pt x="41371" y="1541"/>
                  <a:pt x="41623" y="1175"/>
                  <a:pt x="41940" y="1118"/>
                </a:cubicBezTo>
                <a:cubicBezTo>
                  <a:pt x="41986" y="1111"/>
                  <a:pt x="42029" y="1107"/>
                  <a:pt x="42069" y="1107"/>
                </a:cubicBezTo>
                <a:cubicBezTo>
                  <a:pt x="42212" y="1107"/>
                  <a:pt x="42324" y="1152"/>
                  <a:pt x="42387" y="1240"/>
                </a:cubicBezTo>
                <a:cubicBezTo>
                  <a:pt x="42404" y="1264"/>
                  <a:pt x="42412" y="1297"/>
                  <a:pt x="42420" y="1330"/>
                </a:cubicBezTo>
                <a:cubicBezTo>
                  <a:pt x="42363" y="1289"/>
                  <a:pt x="42306" y="1264"/>
                  <a:pt x="42241" y="1256"/>
                </a:cubicBezTo>
                <a:cubicBezTo>
                  <a:pt x="42221" y="1253"/>
                  <a:pt x="42202" y="1252"/>
                  <a:pt x="42182" y="1252"/>
                </a:cubicBezTo>
                <a:cubicBezTo>
                  <a:pt x="41995" y="1252"/>
                  <a:pt x="41831" y="1389"/>
                  <a:pt x="41794" y="1573"/>
                </a:cubicBezTo>
                <a:cubicBezTo>
                  <a:pt x="41745" y="1809"/>
                  <a:pt x="41883" y="2045"/>
                  <a:pt x="42119" y="2110"/>
                </a:cubicBezTo>
                <a:cubicBezTo>
                  <a:pt x="42194" y="2133"/>
                  <a:pt x="42267" y="2144"/>
                  <a:pt x="42337" y="2144"/>
                </a:cubicBezTo>
                <a:cubicBezTo>
                  <a:pt x="42622" y="2144"/>
                  <a:pt x="42867" y="1964"/>
                  <a:pt x="42997" y="1638"/>
                </a:cubicBezTo>
                <a:cubicBezTo>
                  <a:pt x="43200" y="1151"/>
                  <a:pt x="43087" y="443"/>
                  <a:pt x="42558" y="175"/>
                </a:cubicBezTo>
                <a:cubicBezTo>
                  <a:pt x="42341" y="63"/>
                  <a:pt x="42107" y="16"/>
                  <a:pt x="41879" y="16"/>
                </a:cubicBezTo>
                <a:cubicBezTo>
                  <a:pt x="41546" y="16"/>
                  <a:pt x="41226" y="116"/>
                  <a:pt x="40989" y="256"/>
                </a:cubicBezTo>
                <a:cubicBezTo>
                  <a:pt x="40436" y="582"/>
                  <a:pt x="40144" y="1110"/>
                  <a:pt x="39892" y="1573"/>
                </a:cubicBezTo>
                <a:cubicBezTo>
                  <a:pt x="39571" y="2159"/>
                  <a:pt x="39319" y="2633"/>
                  <a:pt x="38665" y="2633"/>
                </a:cubicBezTo>
                <a:cubicBezTo>
                  <a:pt x="38638" y="2633"/>
                  <a:pt x="38611" y="2632"/>
                  <a:pt x="38583" y="2630"/>
                </a:cubicBezTo>
                <a:cubicBezTo>
                  <a:pt x="37851" y="2573"/>
                  <a:pt x="37754" y="2118"/>
                  <a:pt x="37746" y="1923"/>
                </a:cubicBezTo>
                <a:cubicBezTo>
                  <a:pt x="37729" y="1541"/>
                  <a:pt x="37981" y="1175"/>
                  <a:pt x="38298" y="1126"/>
                </a:cubicBezTo>
                <a:cubicBezTo>
                  <a:pt x="38347" y="1117"/>
                  <a:pt x="38393" y="1112"/>
                  <a:pt x="38436" y="1112"/>
                </a:cubicBezTo>
                <a:cubicBezTo>
                  <a:pt x="38574" y="1112"/>
                  <a:pt x="38682" y="1160"/>
                  <a:pt x="38737" y="1240"/>
                </a:cubicBezTo>
                <a:cubicBezTo>
                  <a:pt x="38754" y="1273"/>
                  <a:pt x="38770" y="1297"/>
                  <a:pt x="38778" y="1330"/>
                </a:cubicBezTo>
                <a:cubicBezTo>
                  <a:pt x="38721" y="1289"/>
                  <a:pt x="38656" y="1273"/>
                  <a:pt x="38591" y="1264"/>
                </a:cubicBezTo>
                <a:cubicBezTo>
                  <a:pt x="38570" y="1261"/>
                  <a:pt x="38550" y="1260"/>
                  <a:pt x="38530" y="1260"/>
                </a:cubicBezTo>
                <a:cubicBezTo>
                  <a:pt x="38343" y="1260"/>
                  <a:pt x="38181" y="1391"/>
                  <a:pt x="38152" y="1582"/>
                </a:cubicBezTo>
                <a:cubicBezTo>
                  <a:pt x="38095" y="1817"/>
                  <a:pt x="38241" y="2053"/>
                  <a:pt x="38477" y="2110"/>
                </a:cubicBezTo>
                <a:cubicBezTo>
                  <a:pt x="38553" y="2135"/>
                  <a:pt x="38628" y="2148"/>
                  <a:pt x="38701" y="2148"/>
                </a:cubicBezTo>
                <a:cubicBezTo>
                  <a:pt x="38977" y="2148"/>
                  <a:pt x="39218" y="1969"/>
                  <a:pt x="39347" y="1647"/>
                </a:cubicBezTo>
                <a:cubicBezTo>
                  <a:pt x="39550" y="1151"/>
                  <a:pt x="39445" y="452"/>
                  <a:pt x="38908" y="175"/>
                </a:cubicBezTo>
                <a:cubicBezTo>
                  <a:pt x="38694" y="63"/>
                  <a:pt x="38462" y="16"/>
                  <a:pt x="38235" y="16"/>
                </a:cubicBezTo>
                <a:cubicBezTo>
                  <a:pt x="37903" y="16"/>
                  <a:pt x="37581" y="116"/>
                  <a:pt x="37339" y="256"/>
                </a:cubicBezTo>
                <a:cubicBezTo>
                  <a:pt x="36786" y="582"/>
                  <a:pt x="36502" y="1110"/>
                  <a:pt x="36242" y="1582"/>
                </a:cubicBezTo>
                <a:cubicBezTo>
                  <a:pt x="35921" y="2167"/>
                  <a:pt x="35669" y="2641"/>
                  <a:pt x="35022" y="2641"/>
                </a:cubicBezTo>
                <a:cubicBezTo>
                  <a:pt x="34995" y="2641"/>
                  <a:pt x="34969" y="2640"/>
                  <a:pt x="34941" y="2638"/>
                </a:cubicBezTo>
                <a:cubicBezTo>
                  <a:pt x="34201" y="2581"/>
                  <a:pt x="34104" y="2118"/>
                  <a:pt x="34095" y="1923"/>
                </a:cubicBezTo>
                <a:cubicBezTo>
                  <a:pt x="34079" y="1541"/>
                  <a:pt x="34331" y="1175"/>
                  <a:pt x="34648" y="1126"/>
                </a:cubicBezTo>
                <a:cubicBezTo>
                  <a:pt x="34693" y="1119"/>
                  <a:pt x="34737" y="1115"/>
                  <a:pt x="34777" y="1115"/>
                </a:cubicBezTo>
                <a:cubicBezTo>
                  <a:pt x="34920" y="1115"/>
                  <a:pt x="35032" y="1160"/>
                  <a:pt x="35095" y="1248"/>
                </a:cubicBezTo>
                <a:cubicBezTo>
                  <a:pt x="35112" y="1273"/>
                  <a:pt x="35120" y="1305"/>
                  <a:pt x="35128" y="1330"/>
                </a:cubicBezTo>
                <a:cubicBezTo>
                  <a:pt x="35071" y="1297"/>
                  <a:pt x="35014" y="1273"/>
                  <a:pt x="34949" y="1264"/>
                </a:cubicBezTo>
                <a:cubicBezTo>
                  <a:pt x="34928" y="1261"/>
                  <a:pt x="34907" y="1260"/>
                  <a:pt x="34887" y="1260"/>
                </a:cubicBezTo>
                <a:cubicBezTo>
                  <a:pt x="34707" y="1260"/>
                  <a:pt x="34546" y="1383"/>
                  <a:pt x="34502" y="1565"/>
                </a:cubicBezTo>
                <a:cubicBezTo>
                  <a:pt x="34453" y="1801"/>
                  <a:pt x="34591" y="2037"/>
                  <a:pt x="34827" y="2094"/>
                </a:cubicBezTo>
                <a:cubicBezTo>
                  <a:pt x="34905" y="2119"/>
                  <a:pt x="34981" y="2131"/>
                  <a:pt x="35055" y="2131"/>
                </a:cubicBezTo>
                <a:cubicBezTo>
                  <a:pt x="35335" y="2131"/>
                  <a:pt x="35576" y="1952"/>
                  <a:pt x="35705" y="1630"/>
                </a:cubicBezTo>
                <a:cubicBezTo>
                  <a:pt x="35908" y="1134"/>
                  <a:pt x="35795" y="435"/>
                  <a:pt x="35266" y="159"/>
                </a:cubicBezTo>
                <a:cubicBezTo>
                  <a:pt x="35048" y="47"/>
                  <a:pt x="34815" y="0"/>
                  <a:pt x="34587" y="0"/>
                </a:cubicBezTo>
                <a:cubicBezTo>
                  <a:pt x="34254" y="0"/>
                  <a:pt x="33934" y="100"/>
                  <a:pt x="33697" y="240"/>
                </a:cubicBezTo>
                <a:cubicBezTo>
                  <a:pt x="33144" y="565"/>
                  <a:pt x="32852" y="1094"/>
                  <a:pt x="32600" y="1565"/>
                </a:cubicBezTo>
                <a:cubicBezTo>
                  <a:pt x="32279" y="2151"/>
                  <a:pt x="32027" y="2624"/>
                  <a:pt x="31373" y="2624"/>
                </a:cubicBezTo>
                <a:cubicBezTo>
                  <a:pt x="31346" y="2624"/>
                  <a:pt x="31319" y="2624"/>
                  <a:pt x="31291" y="2622"/>
                </a:cubicBezTo>
                <a:cubicBezTo>
                  <a:pt x="30559" y="2565"/>
                  <a:pt x="30462" y="2102"/>
                  <a:pt x="30453" y="1915"/>
                </a:cubicBezTo>
                <a:cubicBezTo>
                  <a:pt x="30437" y="1525"/>
                  <a:pt x="30689" y="1167"/>
                  <a:pt x="31006" y="1110"/>
                </a:cubicBezTo>
                <a:cubicBezTo>
                  <a:pt x="31051" y="1103"/>
                  <a:pt x="31095" y="1099"/>
                  <a:pt x="31135" y="1099"/>
                </a:cubicBezTo>
                <a:cubicBezTo>
                  <a:pt x="31277" y="1099"/>
                  <a:pt x="31388" y="1143"/>
                  <a:pt x="31445" y="1232"/>
                </a:cubicBezTo>
                <a:cubicBezTo>
                  <a:pt x="31462" y="1256"/>
                  <a:pt x="31478" y="1289"/>
                  <a:pt x="31486" y="1321"/>
                </a:cubicBezTo>
                <a:cubicBezTo>
                  <a:pt x="31429" y="1281"/>
                  <a:pt x="31364" y="1256"/>
                  <a:pt x="31299" y="1248"/>
                </a:cubicBezTo>
                <a:cubicBezTo>
                  <a:pt x="31279" y="1245"/>
                  <a:pt x="31259" y="1243"/>
                  <a:pt x="31240" y="1243"/>
                </a:cubicBezTo>
                <a:cubicBezTo>
                  <a:pt x="31059" y="1243"/>
                  <a:pt x="30897" y="1375"/>
                  <a:pt x="30860" y="1565"/>
                </a:cubicBezTo>
                <a:cubicBezTo>
                  <a:pt x="30803" y="1801"/>
                  <a:pt x="30949" y="2037"/>
                  <a:pt x="31185" y="2094"/>
                </a:cubicBezTo>
                <a:cubicBezTo>
                  <a:pt x="31261" y="2119"/>
                  <a:pt x="31336" y="2131"/>
                  <a:pt x="31409" y="2131"/>
                </a:cubicBezTo>
                <a:cubicBezTo>
                  <a:pt x="31685" y="2131"/>
                  <a:pt x="31926" y="1952"/>
                  <a:pt x="32055" y="1630"/>
                </a:cubicBezTo>
                <a:cubicBezTo>
                  <a:pt x="32258" y="1134"/>
                  <a:pt x="32153" y="435"/>
                  <a:pt x="31616" y="159"/>
                </a:cubicBezTo>
                <a:cubicBezTo>
                  <a:pt x="31402" y="47"/>
                  <a:pt x="31170" y="0"/>
                  <a:pt x="30943" y="0"/>
                </a:cubicBezTo>
                <a:cubicBezTo>
                  <a:pt x="30610" y="0"/>
                  <a:pt x="30289" y="100"/>
                  <a:pt x="30047" y="240"/>
                </a:cubicBezTo>
                <a:cubicBezTo>
                  <a:pt x="29494" y="565"/>
                  <a:pt x="29210" y="1094"/>
                  <a:pt x="28950" y="1565"/>
                </a:cubicBezTo>
                <a:cubicBezTo>
                  <a:pt x="28629" y="2151"/>
                  <a:pt x="28376" y="2624"/>
                  <a:pt x="27730" y="2624"/>
                </a:cubicBezTo>
                <a:cubicBezTo>
                  <a:pt x="27703" y="2624"/>
                  <a:pt x="27676" y="2624"/>
                  <a:pt x="27649" y="2622"/>
                </a:cubicBezTo>
                <a:cubicBezTo>
                  <a:pt x="26909" y="2565"/>
                  <a:pt x="26811" y="2102"/>
                  <a:pt x="26803" y="1915"/>
                </a:cubicBezTo>
                <a:cubicBezTo>
                  <a:pt x="26787" y="1525"/>
                  <a:pt x="27039" y="1167"/>
                  <a:pt x="27356" y="1110"/>
                </a:cubicBezTo>
                <a:cubicBezTo>
                  <a:pt x="27401" y="1103"/>
                  <a:pt x="27444" y="1099"/>
                  <a:pt x="27485" y="1099"/>
                </a:cubicBezTo>
                <a:cubicBezTo>
                  <a:pt x="27628" y="1099"/>
                  <a:pt x="27740" y="1143"/>
                  <a:pt x="27803" y="1232"/>
                </a:cubicBezTo>
                <a:cubicBezTo>
                  <a:pt x="27820" y="1256"/>
                  <a:pt x="27828" y="1289"/>
                  <a:pt x="27836" y="1321"/>
                </a:cubicBezTo>
                <a:cubicBezTo>
                  <a:pt x="27779" y="1281"/>
                  <a:pt x="27722" y="1256"/>
                  <a:pt x="27657" y="1248"/>
                </a:cubicBezTo>
                <a:cubicBezTo>
                  <a:pt x="27636" y="1245"/>
                  <a:pt x="27616" y="1243"/>
                  <a:pt x="27595" y="1243"/>
                </a:cubicBezTo>
                <a:cubicBezTo>
                  <a:pt x="27409" y="1243"/>
                  <a:pt x="27247" y="1375"/>
                  <a:pt x="27218" y="1565"/>
                </a:cubicBezTo>
                <a:cubicBezTo>
                  <a:pt x="27161" y="1801"/>
                  <a:pt x="27299" y="2037"/>
                  <a:pt x="27535" y="2094"/>
                </a:cubicBezTo>
                <a:cubicBezTo>
                  <a:pt x="27613" y="2119"/>
                  <a:pt x="27689" y="2131"/>
                  <a:pt x="27763" y="2131"/>
                </a:cubicBezTo>
                <a:cubicBezTo>
                  <a:pt x="28043" y="2131"/>
                  <a:pt x="28284" y="1952"/>
                  <a:pt x="28413" y="1630"/>
                </a:cubicBezTo>
                <a:cubicBezTo>
                  <a:pt x="28616" y="1134"/>
                  <a:pt x="28502" y="435"/>
                  <a:pt x="27974" y="159"/>
                </a:cubicBezTo>
                <a:cubicBezTo>
                  <a:pt x="27756" y="47"/>
                  <a:pt x="27523" y="0"/>
                  <a:pt x="27295" y="0"/>
                </a:cubicBezTo>
                <a:cubicBezTo>
                  <a:pt x="26962" y="0"/>
                  <a:pt x="26642" y="100"/>
                  <a:pt x="26405" y="240"/>
                </a:cubicBezTo>
                <a:cubicBezTo>
                  <a:pt x="25852" y="565"/>
                  <a:pt x="25560" y="1094"/>
                  <a:pt x="25308" y="1565"/>
                </a:cubicBezTo>
                <a:cubicBezTo>
                  <a:pt x="24987" y="2151"/>
                  <a:pt x="24735" y="2624"/>
                  <a:pt x="24080" y="2624"/>
                </a:cubicBezTo>
                <a:cubicBezTo>
                  <a:pt x="24054" y="2624"/>
                  <a:pt x="24027" y="2624"/>
                  <a:pt x="23999" y="2622"/>
                </a:cubicBezTo>
                <a:cubicBezTo>
                  <a:pt x="23267" y="2565"/>
                  <a:pt x="23169" y="2102"/>
                  <a:pt x="23161" y="1915"/>
                </a:cubicBezTo>
                <a:cubicBezTo>
                  <a:pt x="23145" y="1525"/>
                  <a:pt x="23397" y="1167"/>
                  <a:pt x="23714" y="1110"/>
                </a:cubicBezTo>
                <a:cubicBezTo>
                  <a:pt x="23759" y="1103"/>
                  <a:pt x="23802" y="1099"/>
                  <a:pt x="23843" y="1099"/>
                </a:cubicBezTo>
                <a:cubicBezTo>
                  <a:pt x="23985" y="1099"/>
                  <a:pt x="24096" y="1143"/>
                  <a:pt x="24153" y="1232"/>
                </a:cubicBezTo>
                <a:cubicBezTo>
                  <a:pt x="24169" y="1256"/>
                  <a:pt x="24186" y="1289"/>
                  <a:pt x="24194" y="1321"/>
                </a:cubicBezTo>
                <a:cubicBezTo>
                  <a:pt x="24137" y="1281"/>
                  <a:pt x="24072" y="1256"/>
                  <a:pt x="24007" y="1248"/>
                </a:cubicBezTo>
                <a:cubicBezTo>
                  <a:pt x="23987" y="1245"/>
                  <a:pt x="23967" y="1243"/>
                  <a:pt x="23947" y="1243"/>
                </a:cubicBezTo>
                <a:cubicBezTo>
                  <a:pt x="23767" y="1243"/>
                  <a:pt x="23604" y="1375"/>
                  <a:pt x="23568" y="1565"/>
                </a:cubicBezTo>
                <a:cubicBezTo>
                  <a:pt x="23511" y="1801"/>
                  <a:pt x="23657" y="2037"/>
                  <a:pt x="23893" y="2094"/>
                </a:cubicBezTo>
                <a:cubicBezTo>
                  <a:pt x="23969" y="2119"/>
                  <a:pt x="24044" y="2131"/>
                  <a:pt x="24117" y="2131"/>
                </a:cubicBezTo>
                <a:cubicBezTo>
                  <a:pt x="24393" y="2131"/>
                  <a:pt x="24634" y="1952"/>
                  <a:pt x="24763" y="1630"/>
                </a:cubicBezTo>
                <a:cubicBezTo>
                  <a:pt x="24966" y="1134"/>
                  <a:pt x="24860" y="435"/>
                  <a:pt x="24324" y="159"/>
                </a:cubicBezTo>
                <a:cubicBezTo>
                  <a:pt x="24109" y="47"/>
                  <a:pt x="23878" y="0"/>
                  <a:pt x="23651" y="0"/>
                </a:cubicBezTo>
                <a:cubicBezTo>
                  <a:pt x="23318" y="0"/>
                  <a:pt x="22996" y="100"/>
                  <a:pt x="22755" y="240"/>
                </a:cubicBezTo>
                <a:cubicBezTo>
                  <a:pt x="22202" y="565"/>
                  <a:pt x="21918" y="1094"/>
                  <a:pt x="21657" y="1565"/>
                </a:cubicBezTo>
                <a:cubicBezTo>
                  <a:pt x="21337" y="2151"/>
                  <a:pt x="21084" y="2624"/>
                  <a:pt x="20438" y="2624"/>
                </a:cubicBezTo>
                <a:cubicBezTo>
                  <a:pt x="20411" y="2624"/>
                  <a:pt x="20384" y="2624"/>
                  <a:pt x="20357" y="2622"/>
                </a:cubicBezTo>
                <a:cubicBezTo>
                  <a:pt x="19617" y="2565"/>
                  <a:pt x="19519" y="2102"/>
                  <a:pt x="19511" y="1915"/>
                </a:cubicBezTo>
                <a:cubicBezTo>
                  <a:pt x="19495" y="1525"/>
                  <a:pt x="19747" y="1167"/>
                  <a:pt x="20064" y="1110"/>
                </a:cubicBezTo>
                <a:cubicBezTo>
                  <a:pt x="20109" y="1103"/>
                  <a:pt x="20152" y="1099"/>
                  <a:pt x="20193" y="1099"/>
                </a:cubicBezTo>
                <a:cubicBezTo>
                  <a:pt x="20336" y="1099"/>
                  <a:pt x="20448" y="1143"/>
                  <a:pt x="20511" y="1232"/>
                </a:cubicBezTo>
                <a:cubicBezTo>
                  <a:pt x="20527" y="1256"/>
                  <a:pt x="20536" y="1289"/>
                  <a:pt x="20544" y="1321"/>
                </a:cubicBezTo>
                <a:cubicBezTo>
                  <a:pt x="20487" y="1281"/>
                  <a:pt x="20430" y="1256"/>
                  <a:pt x="20365" y="1248"/>
                </a:cubicBezTo>
                <a:cubicBezTo>
                  <a:pt x="20344" y="1245"/>
                  <a:pt x="20324" y="1243"/>
                  <a:pt x="20303" y="1243"/>
                </a:cubicBezTo>
                <a:cubicBezTo>
                  <a:pt x="20117" y="1243"/>
                  <a:pt x="19955" y="1375"/>
                  <a:pt x="19926" y="1565"/>
                </a:cubicBezTo>
                <a:cubicBezTo>
                  <a:pt x="19869" y="1801"/>
                  <a:pt x="20007" y="2037"/>
                  <a:pt x="20243" y="2094"/>
                </a:cubicBezTo>
                <a:cubicBezTo>
                  <a:pt x="20321" y="2119"/>
                  <a:pt x="20397" y="2131"/>
                  <a:pt x="20471" y="2131"/>
                </a:cubicBezTo>
                <a:cubicBezTo>
                  <a:pt x="20751" y="2131"/>
                  <a:pt x="20992" y="1952"/>
                  <a:pt x="21121" y="1630"/>
                </a:cubicBezTo>
                <a:cubicBezTo>
                  <a:pt x="21324" y="1134"/>
                  <a:pt x="21210" y="435"/>
                  <a:pt x="20682" y="159"/>
                </a:cubicBezTo>
                <a:cubicBezTo>
                  <a:pt x="20467" y="48"/>
                  <a:pt x="20237" y="3"/>
                  <a:pt x="20013" y="3"/>
                </a:cubicBezTo>
                <a:cubicBezTo>
                  <a:pt x="19678" y="3"/>
                  <a:pt x="19356" y="104"/>
                  <a:pt x="19113" y="240"/>
                </a:cubicBezTo>
                <a:cubicBezTo>
                  <a:pt x="18552" y="565"/>
                  <a:pt x="18267" y="1094"/>
                  <a:pt x="18015" y="1565"/>
                </a:cubicBezTo>
                <a:cubicBezTo>
                  <a:pt x="17695" y="2151"/>
                  <a:pt x="17435" y="2624"/>
                  <a:pt x="16787" y="2624"/>
                </a:cubicBezTo>
                <a:cubicBezTo>
                  <a:pt x="16761" y="2624"/>
                  <a:pt x="16734" y="2624"/>
                  <a:pt x="16707" y="2622"/>
                </a:cubicBezTo>
                <a:cubicBezTo>
                  <a:pt x="15975" y="2565"/>
                  <a:pt x="15869" y="2102"/>
                  <a:pt x="15869" y="1915"/>
                </a:cubicBezTo>
                <a:cubicBezTo>
                  <a:pt x="15853" y="1525"/>
                  <a:pt x="16105" y="1167"/>
                  <a:pt x="16422" y="1110"/>
                </a:cubicBezTo>
                <a:cubicBezTo>
                  <a:pt x="16467" y="1103"/>
                  <a:pt x="16510" y="1099"/>
                  <a:pt x="16551" y="1099"/>
                </a:cubicBezTo>
                <a:cubicBezTo>
                  <a:pt x="16693" y="1099"/>
                  <a:pt x="16804" y="1143"/>
                  <a:pt x="16861" y="1232"/>
                </a:cubicBezTo>
                <a:cubicBezTo>
                  <a:pt x="16877" y="1256"/>
                  <a:pt x="16894" y="1289"/>
                  <a:pt x="16902" y="1321"/>
                </a:cubicBezTo>
                <a:cubicBezTo>
                  <a:pt x="16845" y="1281"/>
                  <a:pt x="16780" y="1256"/>
                  <a:pt x="16715" y="1248"/>
                </a:cubicBezTo>
                <a:cubicBezTo>
                  <a:pt x="16694" y="1245"/>
                  <a:pt x="16674" y="1243"/>
                  <a:pt x="16653" y="1243"/>
                </a:cubicBezTo>
                <a:cubicBezTo>
                  <a:pt x="16468" y="1243"/>
                  <a:pt x="16312" y="1375"/>
                  <a:pt x="16276" y="1565"/>
                </a:cubicBezTo>
                <a:cubicBezTo>
                  <a:pt x="16219" y="1801"/>
                  <a:pt x="16365" y="2037"/>
                  <a:pt x="16601" y="2094"/>
                </a:cubicBezTo>
                <a:cubicBezTo>
                  <a:pt x="16677" y="2119"/>
                  <a:pt x="16752" y="2131"/>
                  <a:pt x="16825" y="2131"/>
                </a:cubicBezTo>
                <a:cubicBezTo>
                  <a:pt x="17101" y="2131"/>
                  <a:pt x="17342" y="1952"/>
                  <a:pt x="17471" y="1630"/>
                </a:cubicBezTo>
                <a:cubicBezTo>
                  <a:pt x="17674" y="1134"/>
                  <a:pt x="17568" y="435"/>
                  <a:pt x="17032" y="159"/>
                </a:cubicBezTo>
                <a:cubicBezTo>
                  <a:pt x="16817" y="47"/>
                  <a:pt x="16586" y="0"/>
                  <a:pt x="16359" y="0"/>
                </a:cubicBezTo>
                <a:cubicBezTo>
                  <a:pt x="16026" y="0"/>
                  <a:pt x="15704" y="100"/>
                  <a:pt x="15463" y="240"/>
                </a:cubicBezTo>
                <a:cubicBezTo>
                  <a:pt x="14910" y="565"/>
                  <a:pt x="14625" y="1094"/>
                  <a:pt x="14365" y="1565"/>
                </a:cubicBezTo>
                <a:cubicBezTo>
                  <a:pt x="14045" y="2151"/>
                  <a:pt x="13792" y="2624"/>
                  <a:pt x="13145" y="2624"/>
                </a:cubicBezTo>
                <a:cubicBezTo>
                  <a:pt x="13119" y="2624"/>
                  <a:pt x="13092" y="2624"/>
                  <a:pt x="13065" y="2622"/>
                </a:cubicBezTo>
                <a:cubicBezTo>
                  <a:pt x="12325" y="2565"/>
                  <a:pt x="12227" y="2102"/>
                  <a:pt x="12219" y="1915"/>
                </a:cubicBezTo>
                <a:cubicBezTo>
                  <a:pt x="12203" y="1525"/>
                  <a:pt x="12455" y="1167"/>
                  <a:pt x="12772" y="1110"/>
                </a:cubicBezTo>
                <a:cubicBezTo>
                  <a:pt x="12817" y="1103"/>
                  <a:pt x="12860" y="1099"/>
                  <a:pt x="12901" y="1099"/>
                </a:cubicBezTo>
                <a:cubicBezTo>
                  <a:pt x="13043" y="1099"/>
                  <a:pt x="13156" y="1143"/>
                  <a:pt x="13219" y="1232"/>
                </a:cubicBezTo>
                <a:cubicBezTo>
                  <a:pt x="13235" y="1256"/>
                  <a:pt x="13243" y="1289"/>
                  <a:pt x="13252" y="1321"/>
                </a:cubicBezTo>
                <a:cubicBezTo>
                  <a:pt x="13195" y="1281"/>
                  <a:pt x="13138" y="1256"/>
                  <a:pt x="13073" y="1248"/>
                </a:cubicBezTo>
                <a:cubicBezTo>
                  <a:pt x="13052" y="1245"/>
                  <a:pt x="13031" y="1243"/>
                  <a:pt x="13011" y="1243"/>
                </a:cubicBezTo>
                <a:cubicBezTo>
                  <a:pt x="12825" y="1243"/>
                  <a:pt x="12663" y="1375"/>
                  <a:pt x="12634" y="1565"/>
                </a:cubicBezTo>
                <a:cubicBezTo>
                  <a:pt x="12577" y="1801"/>
                  <a:pt x="12715" y="2037"/>
                  <a:pt x="12951" y="2094"/>
                </a:cubicBezTo>
                <a:cubicBezTo>
                  <a:pt x="13029" y="2119"/>
                  <a:pt x="13105" y="2131"/>
                  <a:pt x="13179" y="2131"/>
                </a:cubicBezTo>
                <a:cubicBezTo>
                  <a:pt x="13459" y="2131"/>
                  <a:pt x="13700" y="1952"/>
                  <a:pt x="13829" y="1630"/>
                </a:cubicBezTo>
                <a:cubicBezTo>
                  <a:pt x="14032" y="1134"/>
                  <a:pt x="13918" y="435"/>
                  <a:pt x="13390" y="159"/>
                </a:cubicBezTo>
                <a:cubicBezTo>
                  <a:pt x="13172" y="47"/>
                  <a:pt x="12938" y="0"/>
                  <a:pt x="12711" y="0"/>
                </a:cubicBezTo>
                <a:cubicBezTo>
                  <a:pt x="12377" y="0"/>
                  <a:pt x="12057" y="100"/>
                  <a:pt x="11821" y="240"/>
                </a:cubicBezTo>
                <a:cubicBezTo>
                  <a:pt x="11268" y="565"/>
                  <a:pt x="10975" y="1094"/>
                  <a:pt x="10723" y="1565"/>
                </a:cubicBezTo>
                <a:cubicBezTo>
                  <a:pt x="10403" y="2151"/>
                  <a:pt x="10150" y="2624"/>
                  <a:pt x="9496" y="2624"/>
                </a:cubicBezTo>
                <a:cubicBezTo>
                  <a:pt x="9470" y="2624"/>
                  <a:pt x="9442" y="2624"/>
                  <a:pt x="9414" y="2622"/>
                </a:cubicBezTo>
                <a:cubicBezTo>
                  <a:pt x="8683" y="2565"/>
                  <a:pt x="8585" y="2102"/>
                  <a:pt x="8577" y="1915"/>
                </a:cubicBezTo>
                <a:cubicBezTo>
                  <a:pt x="8561" y="1525"/>
                  <a:pt x="8813" y="1167"/>
                  <a:pt x="9130" y="1110"/>
                </a:cubicBezTo>
                <a:cubicBezTo>
                  <a:pt x="9175" y="1103"/>
                  <a:pt x="9218" y="1099"/>
                  <a:pt x="9259" y="1099"/>
                </a:cubicBezTo>
                <a:cubicBezTo>
                  <a:pt x="9401" y="1099"/>
                  <a:pt x="9512" y="1143"/>
                  <a:pt x="9569" y="1232"/>
                </a:cubicBezTo>
                <a:cubicBezTo>
                  <a:pt x="9585" y="1256"/>
                  <a:pt x="9601" y="1289"/>
                  <a:pt x="9610" y="1321"/>
                </a:cubicBezTo>
                <a:cubicBezTo>
                  <a:pt x="9553" y="1281"/>
                  <a:pt x="9488" y="1256"/>
                  <a:pt x="9423" y="1248"/>
                </a:cubicBezTo>
                <a:cubicBezTo>
                  <a:pt x="9403" y="1245"/>
                  <a:pt x="9383" y="1243"/>
                  <a:pt x="9363" y="1243"/>
                </a:cubicBezTo>
                <a:cubicBezTo>
                  <a:pt x="9183" y="1243"/>
                  <a:pt x="9020" y="1375"/>
                  <a:pt x="8984" y="1565"/>
                </a:cubicBezTo>
                <a:cubicBezTo>
                  <a:pt x="8927" y="1801"/>
                  <a:pt x="9073" y="2037"/>
                  <a:pt x="9309" y="2094"/>
                </a:cubicBezTo>
                <a:cubicBezTo>
                  <a:pt x="9387" y="2119"/>
                  <a:pt x="9463" y="2131"/>
                  <a:pt x="9536" y="2131"/>
                </a:cubicBezTo>
                <a:cubicBezTo>
                  <a:pt x="9814" y="2131"/>
                  <a:pt x="10050" y="1952"/>
                  <a:pt x="10179" y="1630"/>
                </a:cubicBezTo>
                <a:cubicBezTo>
                  <a:pt x="10382" y="1134"/>
                  <a:pt x="10276" y="435"/>
                  <a:pt x="9740" y="159"/>
                </a:cubicBezTo>
                <a:cubicBezTo>
                  <a:pt x="9525" y="47"/>
                  <a:pt x="9293" y="0"/>
                  <a:pt x="9067" y="0"/>
                </a:cubicBezTo>
                <a:cubicBezTo>
                  <a:pt x="8734" y="0"/>
                  <a:pt x="8412" y="100"/>
                  <a:pt x="8171" y="240"/>
                </a:cubicBezTo>
                <a:cubicBezTo>
                  <a:pt x="7618" y="565"/>
                  <a:pt x="7333" y="1094"/>
                  <a:pt x="7073" y="1565"/>
                </a:cubicBezTo>
                <a:cubicBezTo>
                  <a:pt x="6753" y="2151"/>
                  <a:pt x="6500" y="2624"/>
                  <a:pt x="5853" y="2624"/>
                </a:cubicBezTo>
                <a:cubicBezTo>
                  <a:pt x="5827" y="2624"/>
                  <a:pt x="5800" y="2624"/>
                  <a:pt x="5772" y="2622"/>
                </a:cubicBezTo>
                <a:cubicBezTo>
                  <a:pt x="5033" y="2565"/>
                  <a:pt x="4935" y="2102"/>
                  <a:pt x="4927" y="1915"/>
                </a:cubicBezTo>
                <a:cubicBezTo>
                  <a:pt x="4911" y="1525"/>
                  <a:pt x="5163" y="1167"/>
                  <a:pt x="5480" y="1110"/>
                </a:cubicBezTo>
                <a:cubicBezTo>
                  <a:pt x="5525" y="1103"/>
                  <a:pt x="5568" y="1099"/>
                  <a:pt x="5609" y="1099"/>
                </a:cubicBezTo>
                <a:cubicBezTo>
                  <a:pt x="5751" y="1099"/>
                  <a:pt x="5864" y="1143"/>
                  <a:pt x="5927" y="1232"/>
                </a:cubicBezTo>
                <a:cubicBezTo>
                  <a:pt x="5943" y="1256"/>
                  <a:pt x="5951" y="1289"/>
                  <a:pt x="5959" y="1321"/>
                </a:cubicBezTo>
                <a:cubicBezTo>
                  <a:pt x="5903" y="1281"/>
                  <a:pt x="5846" y="1256"/>
                  <a:pt x="5781" y="1248"/>
                </a:cubicBezTo>
                <a:cubicBezTo>
                  <a:pt x="5760" y="1245"/>
                  <a:pt x="5739" y="1243"/>
                  <a:pt x="5719" y="1243"/>
                </a:cubicBezTo>
                <a:cubicBezTo>
                  <a:pt x="5533" y="1243"/>
                  <a:pt x="5371" y="1375"/>
                  <a:pt x="5342" y="1565"/>
                </a:cubicBezTo>
                <a:cubicBezTo>
                  <a:pt x="5285" y="1801"/>
                  <a:pt x="5423" y="2037"/>
                  <a:pt x="5659" y="2094"/>
                </a:cubicBezTo>
                <a:cubicBezTo>
                  <a:pt x="5736" y="2119"/>
                  <a:pt x="5813" y="2131"/>
                  <a:pt x="5886" y="2131"/>
                </a:cubicBezTo>
                <a:cubicBezTo>
                  <a:pt x="6167" y="2131"/>
                  <a:pt x="6408" y="1952"/>
                  <a:pt x="6537" y="1630"/>
                </a:cubicBezTo>
                <a:cubicBezTo>
                  <a:pt x="6740" y="1134"/>
                  <a:pt x="6626" y="435"/>
                  <a:pt x="6098" y="159"/>
                </a:cubicBezTo>
                <a:cubicBezTo>
                  <a:pt x="5883" y="47"/>
                  <a:pt x="5650" y="0"/>
                  <a:pt x="5422" y="0"/>
                </a:cubicBezTo>
                <a:cubicBezTo>
                  <a:pt x="5088" y="0"/>
                  <a:pt x="4765" y="100"/>
                  <a:pt x="4529" y="240"/>
                </a:cubicBezTo>
                <a:cubicBezTo>
                  <a:pt x="3976" y="565"/>
                  <a:pt x="3683" y="1094"/>
                  <a:pt x="3431" y="1565"/>
                </a:cubicBezTo>
                <a:cubicBezTo>
                  <a:pt x="3111" y="2151"/>
                  <a:pt x="2858" y="2624"/>
                  <a:pt x="2204" y="2624"/>
                </a:cubicBezTo>
                <a:cubicBezTo>
                  <a:pt x="2178" y="2624"/>
                  <a:pt x="2150" y="2624"/>
                  <a:pt x="2122" y="2622"/>
                </a:cubicBezTo>
                <a:cubicBezTo>
                  <a:pt x="1391" y="2565"/>
                  <a:pt x="1293" y="2102"/>
                  <a:pt x="1285" y="1915"/>
                </a:cubicBezTo>
                <a:cubicBezTo>
                  <a:pt x="1269" y="1525"/>
                  <a:pt x="1521" y="1167"/>
                  <a:pt x="1838" y="1110"/>
                </a:cubicBezTo>
                <a:cubicBezTo>
                  <a:pt x="1883" y="1103"/>
                  <a:pt x="1926" y="1099"/>
                  <a:pt x="1967" y="1099"/>
                </a:cubicBezTo>
                <a:cubicBezTo>
                  <a:pt x="2109" y="1099"/>
                  <a:pt x="2220" y="1143"/>
                  <a:pt x="2277" y="1232"/>
                </a:cubicBezTo>
                <a:cubicBezTo>
                  <a:pt x="2293" y="1256"/>
                  <a:pt x="2309" y="1289"/>
                  <a:pt x="2317" y="1321"/>
                </a:cubicBezTo>
                <a:cubicBezTo>
                  <a:pt x="2261" y="1281"/>
                  <a:pt x="2196" y="1256"/>
                  <a:pt x="2130" y="1248"/>
                </a:cubicBezTo>
                <a:cubicBezTo>
                  <a:pt x="2111" y="1245"/>
                  <a:pt x="2091" y="1243"/>
                  <a:pt x="2071" y="1243"/>
                </a:cubicBezTo>
                <a:cubicBezTo>
                  <a:pt x="1890" y="1243"/>
                  <a:pt x="1728" y="1375"/>
                  <a:pt x="1691" y="1565"/>
                </a:cubicBezTo>
                <a:cubicBezTo>
                  <a:pt x="1635" y="1801"/>
                  <a:pt x="1781" y="2037"/>
                  <a:pt x="2017" y="2094"/>
                </a:cubicBezTo>
                <a:cubicBezTo>
                  <a:pt x="2093" y="2119"/>
                  <a:pt x="2168" y="2131"/>
                  <a:pt x="2240" y="2131"/>
                </a:cubicBezTo>
                <a:cubicBezTo>
                  <a:pt x="2517" y="2131"/>
                  <a:pt x="2758" y="1952"/>
                  <a:pt x="2887" y="1630"/>
                </a:cubicBezTo>
                <a:cubicBezTo>
                  <a:pt x="3090" y="1134"/>
                  <a:pt x="2984" y="435"/>
                  <a:pt x="2448" y="159"/>
                </a:cubicBezTo>
                <a:cubicBezTo>
                  <a:pt x="2233" y="47"/>
                  <a:pt x="2001" y="0"/>
                  <a:pt x="17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1" name="Google Shape;5381;p33"/>
          <p:cNvSpPr/>
          <p:nvPr/>
        </p:nvSpPr>
        <p:spPr>
          <a:xfrm>
            <a:off x="251225" y="308725"/>
            <a:ext cx="236100" cy="236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2" name="Google Shape;5382;p33"/>
          <p:cNvSpPr/>
          <p:nvPr/>
        </p:nvSpPr>
        <p:spPr>
          <a:xfrm>
            <a:off x="251225" y="4547875"/>
            <a:ext cx="236100" cy="236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3" name="Google Shape;5383;p33"/>
          <p:cNvSpPr/>
          <p:nvPr/>
        </p:nvSpPr>
        <p:spPr>
          <a:xfrm>
            <a:off x="8656575" y="308725"/>
            <a:ext cx="236100" cy="236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4" name="Google Shape;5384;p33"/>
          <p:cNvSpPr/>
          <p:nvPr/>
        </p:nvSpPr>
        <p:spPr>
          <a:xfrm>
            <a:off x="8656575" y="4547875"/>
            <a:ext cx="236100" cy="236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1.xml"/><Relationship Id="rId21" Type="http://schemas.openxmlformats.org/officeDocument/2006/relationships/slideLayout" Target="../slideLayouts/slideLayout20.xml"/><Relationship Id="rId24" Type="http://schemas.openxmlformats.org/officeDocument/2006/relationships/slideLayout" Target="../slideLayouts/slideLayout23.xml"/><Relationship Id="rId23" Type="http://schemas.openxmlformats.org/officeDocument/2006/relationships/slideLayout" Target="../slideLayouts/slideLayout22.xml"/><Relationship Id="rId1" Type="http://schemas.openxmlformats.org/officeDocument/2006/relationships/image" Target="../media/image1.jpg"/><Relationship Id="rId2" Type="http://schemas.openxmlformats.org/officeDocument/2006/relationships/slideLayout" Target="../slideLayouts/slideLayout1.xml"/><Relationship Id="rId3" Type="http://schemas.openxmlformats.org/officeDocument/2006/relationships/slideLayout" Target="../slideLayouts/slideLayout2.xml"/><Relationship Id="rId4" Type="http://schemas.openxmlformats.org/officeDocument/2006/relationships/slideLayout" Target="../slideLayouts/slideLayout3.xml"/><Relationship Id="rId9" Type="http://schemas.openxmlformats.org/officeDocument/2006/relationships/slideLayout" Target="../slideLayouts/slideLayout8.xml"/><Relationship Id="rId26" Type="http://schemas.openxmlformats.org/officeDocument/2006/relationships/slideLayout" Target="../slideLayouts/slideLayout25.xml"/><Relationship Id="rId25" Type="http://schemas.openxmlformats.org/officeDocument/2006/relationships/slideLayout" Target="../slideLayouts/slideLayout24.xml"/><Relationship Id="rId28" Type="http://schemas.openxmlformats.org/officeDocument/2006/relationships/slideLayout" Target="../slideLayouts/slideLayout27.xml"/><Relationship Id="rId27" Type="http://schemas.openxmlformats.org/officeDocument/2006/relationships/slideLayout" Target="../slideLayouts/slideLayout26.xml"/><Relationship Id="rId5" Type="http://schemas.openxmlformats.org/officeDocument/2006/relationships/slideLayout" Target="../slideLayouts/slideLayout4.xml"/><Relationship Id="rId6" Type="http://schemas.openxmlformats.org/officeDocument/2006/relationships/slideLayout" Target="../slideLayouts/slideLayout5.xml"/><Relationship Id="rId29" Type="http://schemas.openxmlformats.org/officeDocument/2006/relationships/slideLayout" Target="../slideLayouts/slideLayout28.xml"/><Relationship Id="rId7" Type="http://schemas.openxmlformats.org/officeDocument/2006/relationships/slideLayout" Target="../slideLayouts/slideLayout6.xml"/><Relationship Id="rId8" Type="http://schemas.openxmlformats.org/officeDocument/2006/relationships/slideLayout" Target="../slideLayouts/slideLayout7.xml"/><Relationship Id="rId31" Type="http://schemas.openxmlformats.org/officeDocument/2006/relationships/slideLayout" Target="../slideLayouts/slideLayout30.xml"/><Relationship Id="rId30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0.xml"/><Relationship Id="rId33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9.xml"/><Relationship Id="rId32" Type="http://schemas.openxmlformats.org/officeDocument/2006/relationships/slideLayout" Target="../slideLayouts/slideLayout31.xml"/><Relationship Id="rId13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1.xml"/><Relationship Id="rId34" Type="http://schemas.openxmlformats.org/officeDocument/2006/relationships/theme" Target="../theme/theme2.xml"/><Relationship Id="rId15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3.xml"/><Relationship Id="rId17" Type="http://schemas.openxmlformats.org/officeDocument/2006/relationships/slideLayout" Target="../slideLayouts/slideLayout16.xml"/><Relationship Id="rId16" Type="http://schemas.openxmlformats.org/officeDocument/2006/relationships/slideLayout" Target="../slideLayouts/slideLayout15.xml"/><Relationship Id="rId19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blipFill>
          <a:blip r:embed="rId1">
            <a:alphaModFix/>
          </a:blip>
          <a:stretch>
            <a:fillRect/>
          </a:stretch>
        </a:blip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Caudex"/>
              <a:buNone/>
              <a:defRPr b="1" sz="3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2"/>
    <p:sldLayoutId id="2147483649" r:id="rId3"/>
    <p:sldLayoutId id="214748365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  <p:sldLayoutId id="2147483660" r:id="rId14"/>
    <p:sldLayoutId id="2147483661" r:id="rId15"/>
    <p:sldLayoutId id="2147483662" r:id="rId16"/>
    <p:sldLayoutId id="2147483663" r:id="rId17"/>
    <p:sldLayoutId id="2147483664" r:id="rId18"/>
    <p:sldLayoutId id="2147483665" r:id="rId19"/>
    <p:sldLayoutId id="2147483666" r:id="rId20"/>
    <p:sldLayoutId id="2147483667" r:id="rId21"/>
    <p:sldLayoutId id="2147483668" r:id="rId22"/>
    <p:sldLayoutId id="2147483669" r:id="rId23"/>
    <p:sldLayoutId id="2147483670" r:id="rId24"/>
    <p:sldLayoutId id="2147483671" r:id="rId25"/>
    <p:sldLayoutId id="2147483672" r:id="rId26"/>
    <p:sldLayoutId id="2147483673" r:id="rId27"/>
    <p:sldLayoutId id="2147483674" r:id="rId28"/>
    <p:sldLayoutId id="2147483675" r:id="rId29"/>
    <p:sldLayoutId id="2147483676" r:id="rId30"/>
    <p:sldLayoutId id="2147483677" r:id="rId31"/>
    <p:sldLayoutId id="2147483678" r:id="rId32"/>
    <p:sldLayoutId id="2147483679" r:id="rId3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1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2.png"/><Relationship Id="rId4" Type="http://schemas.openxmlformats.org/officeDocument/2006/relationships/image" Target="../media/image5.png"/><Relationship Id="rId5" Type="http://schemas.openxmlformats.org/officeDocument/2006/relationships/image" Target="../media/image8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6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9.png"/><Relationship Id="rId4" Type="http://schemas.openxmlformats.org/officeDocument/2006/relationships/image" Target="../media/image4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5.png"/><Relationship Id="rId4" Type="http://schemas.openxmlformats.org/officeDocument/2006/relationships/image" Target="../media/image7.png"/><Relationship Id="rId5" Type="http://schemas.openxmlformats.org/officeDocument/2006/relationships/image" Target="../media/image10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8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4.png"/><Relationship Id="rId4" Type="http://schemas.openxmlformats.org/officeDocument/2006/relationships/image" Target="../media/image6.png"/><Relationship Id="rId5" Type="http://schemas.openxmlformats.org/officeDocument/2006/relationships/image" Target="../media/image1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88" name="Shape 5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9" name="Google Shape;5389;p34"/>
          <p:cNvSpPr txBox="1"/>
          <p:nvPr>
            <p:ph type="ctrTitle"/>
          </p:nvPr>
        </p:nvSpPr>
        <p:spPr>
          <a:xfrm>
            <a:off x="2286000" y="1155582"/>
            <a:ext cx="4572000" cy="201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>
                <a:solidFill>
                  <a:schemeClr val="accent6"/>
                </a:solidFill>
              </a:rPr>
              <a:t>King Midas </a:t>
            </a:r>
            <a:endParaRPr sz="4500">
              <a:solidFill>
                <a:schemeClr val="accent6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>
                <a:solidFill>
                  <a:schemeClr val="accent6"/>
                </a:solidFill>
              </a:rPr>
              <a:t>and the </a:t>
            </a:r>
            <a:endParaRPr sz="4500">
              <a:solidFill>
                <a:schemeClr val="accent6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>
                <a:solidFill>
                  <a:schemeClr val="accent6"/>
                </a:solidFill>
              </a:rPr>
              <a:t>Golden Touch</a:t>
            </a:r>
            <a:r>
              <a:rPr lang="en"/>
              <a:t> </a:t>
            </a:r>
            <a:endParaRPr/>
          </a:p>
        </p:txBody>
      </p:sp>
      <p:sp>
        <p:nvSpPr>
          <p:cNvPr id="5390" name="Google Shape;5390;p34"/>
          <p:cNvSpPr txBox="1"/>
          <p:nvPr>
            <p:ph idx="1" type="subTitle"/>
          </p:nvPr>
        </p:nvSpPr>
        <p:spPr>
          <a:xfrm>
            <a:off x="2286000" y="3530718"/>
            <a:ext cx="45720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A Greek Myth </a:t>
            </a:r>
            <a:endParaRPr>
              <a:solidFill>
                <a:schemeClr val="accent6"/>
              </a:solidFill>
            </a:endParaRPr>
          </a:p>
        </p:txBody>
      </p:sp>
      <p:grpSp>
        <p:nvGrpSpPr>
          <p:cNvPr id="5391" name="Google Shape;5391;p34"/>
          <p:cNvGrpSpPr/>
          <p:nvPr/>
        </p:nvGrpSpPr>
        <p:grpSpPr>
          <a:xfrm>
            <a:off x="3886165" y="3302159"/>
            <a:ext cx="1371670" cy="93781"/>
            <a:chOff x="3878977" y="3282696"/>
            <a:chExt cx="1371670" cy="93781"/>
          </a:xfrm>
        </p:grpSpPr>
        <p:cxnSp>
          <p:nvCxnSpPr>
            <p:cNvPr id="5392" name="Google Shape;5392;p34"/>
            <p:cNvCxnSpPr/>
            <p:nvPr/>
          </p:nvCxnSpPr>
          <p:spPr>
            <a:xfrm>
              <a:off x="3879030" y="3376477"/>
              <a:ext cx="1371600" cy="0"/>
            </a:xfrm>
            <a:prstGeom prst="straightConnector1">
              <a:avLst/>
            </a:prstGeom>
            <a:noFill/>
            <a:ln cap="rnd" cmpd="sng" w="38100">
              <a:solidFill>
                <a:schemeClr val="accent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393" name="Google Shape;5393;p34"/>
            <p:cNvSpPr/>
            <p:nvPr/>
          </p:nvSpPr>
          <p:spPr>
            <a:xfrm>
              <a:off x="3878977" y="3282696"/>
              <a:ext cx="1371670" cy="41143"/>
            </a:xfrm>
            <a:custGeom>
              <a:rect b="b" l="l" r="r" t="t"/>
              <a:pathLst>
                <a:path extrusionOk="0" fill="none" h="9944" w="277105">
                  <a:moveTo>
                    <a:pt x="1" y="1"/>
                  </a:moveTo>
                  <a:cubicBezTo>
                    <a:pt x="6485" y="1"/>
                    <a:pt x="6485" y="9944"/>
                    <a:pt x="13186" y="9944"/>
                  </a:cubicBezTo>
                  <a:cubicBezTo>
                    <a:pt x="19670" y="9944"/>
                    <a:pt x="19670" y="1"/>
                    <a:pt x="26371" y="1"/>
                  </a:cubicBezTo>
                  <a:cubicBezTo>
                    <a:pt x="32856" y="1"/>
                    <a:pt x="32856" y="9944"/>
                    <a:pt x="39556" y="9944"/>
                  </a:cubicBezTo>
                  <a:cubicBezTo>
                    <a:pt x="46041" y="9944"/>
                    <a:pt x="46041" y="1"/>
                    <a:pt x="52741" y="1"/>
                  </a:cubicBezTo>
                  <a:cubicBezTo>
                    <a:pt x="59442" y="1"/>
                    <a:pt x="59226" y="9944"/>
                    <a:pt x="65926" y="9944"/>
                  </a:cubicBezTo>
                  <a:cubicBezTo>
                    <a:pt x="72627" y="9944"/>
                    <a:pt x="72627" y="1"/>
                    <a:pt x="79112" y="1"/>
                  </a:cubicBezTo>
                  <a:cubicBezTo>
                    <a:pt x="85812" y="1"/>
                    <a:pt x="85596" y="9944"/>
                    <a:pt x="92297" y="9944"/>
                  </a:cubicBezTo>
                  <a:cubicBezTo>
                    <a:pt x="98997" y="9944"/>
                    <a:pt x="98997" y="1"/>
                    <a:pt x="105482" y="1"/>
                  </a:cubicBezTo>
                  <a:cubicBezTo>
                    <a:pt x="111966" y="1"/>
                    <a:pt x="112182" y="9944"/>
                    <a:pt x="118667" y="9944"/>
                  </a:cubicBezTo>
                  <a:cubicBezTo>
                    <a:pt x="125368" y="9944"/>
                    <a:pt x="125368" y="1"/>
                    <a:pt x="131852" y="1"/>
                  </a:cubicBezTo>
                  <a:cubicBezTo>
                    <a:pt x="138553" y="1"/>
                    <a:pt x="138553" y="9944"/>
                    <a:pt x="145037" y="9944"/>
                  </a:cubicBezTo>
                  <a:cubicBezTo>
                    <a:pt x="151738" y="9944"/>
                    <a:pt x="151738" y="1"/>
                    <a:pt x="158222" y="1"/>
                  </a:cubicBezTo>
                  <a:cubicBezTo>
                    <a:pt x="164923" y="1"/>
                    <a:pt x="164923" y="9944"/>
                    <a:pt x="171624" y="9944"/>
                  </a:cubicBezTo>
                  <a:cubicBezTo>
                    <a:pt x="178108" y="9944"/>
                    <a:pt x="178108" y="1"/>
                    <a:pt x="184593" y="1"/>
                  </a:cubicBezTo>
                  <a:cubicBezTo>
                    <a:pt x="191293" y="1"/>
                    <a:pt x="191293" y="9944"/>
                    <a:pt x="197778" y="9944"/>
                  </a:cubicBezTo>
                  <a:cubicBezTo>
                    <a:pt x="204478" y="9944"/>
                    <a:pt x="204478" y="1"/>
                    <a:pt x="211179" y="1"/>
                  </a:cubicBezTo>
                  <a:cubicBezTo>
                    <a:pt x="217664" y="1"/>
                    <a:pt x="217664" y="9944"/>
                    <a:pt x="224364" y="9944"/>
                  </a:cubicBezTo>
                  <a:cubicBezTo>
                    <a:pt x="230849" y="9944"/>
                    <a:pt x="230849" y="1"/>
                    <a:pt x="237549" y="1"/>
                  </a:cubicBezTo>
                  <a:cubicBezTo>
                    <a:pt x="244034" y="1"/>
                    <a:pt x="244034" y="9944"/>
                    <a:pt x="250734" y="9944"/>
                  </a:cubicBezTo>
                  <a:cubicBezTo>
                    <a:pt x="257219" y="9944"/>
                    <a:pt x="257219" y="1"/>
                    <a:pt x="263920" y="1"/>
                  </a:cubicBezTo>
                  <a:cubicBezTo>
                    <a:pt x="270620" y="1"/>
                    <a:pt x="270620" y="9944"/>
                    <a:pt x="277105" y="9944"/>
                  </a:cubicBezTo>
                </a:path>
              </a:pathLst>
            </a:custGeom>
            <a:noFill/>
            <a:ln cap="rnd" cmpd="sng" w="19050">
              <a:solidFill>
                <a:schemeClr val="lt2"/>
              </a:solidFill>
              <a:prstDash val="solid"/>
              <a:miter lim="216149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394" name="Google Shape;5394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6229" y="834391"/>
            <a:ext cx="1864766" cy="3474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5" name="Google Shape;5395;p3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7191463" y="834388"/>
            <a:ext cx="1239317" cy="34747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96" name="Google Shape;5396;p34"/>
          <p:cNvGrpSpPr/>
          <p:nvPr/>
        </p:nvGrpSpPr>
        <p:grpSpPr>
          <a:xfrm>
            <a:off x="8433271" y="1155575"/>
            <a:ext cx="274500" cy="483750"/>
            <a:chOff x="8339275" y="1155575"/>
            <a:chExt cx="274500" cy="483750"/>
          </a:xfrm>
        </p:grpSpPr>
        <p:sp>
          <p:nvSpPr>
            <p:cNvPr id="5397" name="Google Shape;5397;p34"/>
            <p:cNvSpPr/>
            <p:nvPr/>
          </p:nvSpPr>
          <p:spPr>
            <a:xfrm>
              <a:off x="8339275" y="1155575"/>
              <a:ext cx="183000" cy="183000"/>
            </a:xfrm>
            <a:prstGeom prst="plaque">
              <a:avLst>
                <a:gd fmla="val 5000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34"/>
            <p:cNvSpPr/>
            <p:nvPr/>
          </p:nvSpPr>
          <p:spPr>
            <a:xfrm>
              <a:off x="8522275" y="1547825"/>
              <a:ext cx="91500" cy="915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34"/>
          <p:cNvGrpSpPr/>
          <p:nvPr/>
        </p:nvGrpSpPr>
        <p:grpSpPr>
          <a:xfrm>
            <a:off x="627225" y="1120575"/>
            <a:ext cx="1600200" cy="2007750"/>
            <a:chOff x="6922075" y="1155575"/>
            <a:chExt cx="1600200" cy="2007750"/>
          </a:xfrm>
        </p:grpSpPr>
        <p:sp>
          <p:nvSpPr>
            <p:cNvPr id="5400" name="Google Shape;5400;p34"/>
            <p:cNvSpPr/>
            <p:nvPr/>
          </p:nvSpPr>
          <p:spPr>
            <a:xfrm>
              <a:off x="8339275" y="1155575"/>
              <a:ext cx="183000" cy="183000"/>
            </a:xfrm>
            <a:prstGeom prst="plaque">
              <a:avLst>
                <a:gd fmla="val 5000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34"/>
            <p:cNvSpPr/>
            <p:nvPr/>
          </p:nvSpPr>
          <p:spPr>
            <a:xfrm>
              <a:off x="6922075" y="3071825"/>
              <a:ext cx="91500" cy="915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05" name="Shape 5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6" name="Google Shape;5406;p35"/>
          <p:cNvSpPr txBox="1"/>
          <p:nvPr>
            <p:ph type="title"/>
          </p:nvPr>
        </p:nvSpPr>
        <p:spPr>
          <a:xfrm>
            <a:off x="67050" y="549325"/>
            <a:ext cx="7923300" cy="11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A cautionary tale: </a:t>
            </a:r>
            <a:r>
              <a:rPr lang="en" sz="3100">
                <a:solidFill>
                  <a:schemeClr val="accent6"/>
                </a:solidFill>
              </a:rPr>
              <a:t>a motivation myth with ironic reversal </a:t>
            </a:r>
            <a:endParaRPr sz="3100">
              <a:solidFill>
                <a:schemeClr val="accent6"/>
              </a:solidFill>
            </a:endParaRPr>
          </a:p>
        </p:txBody>
      </p:sp>
      <p:sp>
        <p:nvSpPr>
          <p:cNvPr id="5407" name="Google Shape;5407;p35"/>
          <p:cNvSpPr txBox="1"/>
          <p:nvPr>
            <p:ph idx="1" type="subTitle"/>
          </p:nvPr>
        </p:nvSpPr>
        <p:spPr>
          <a:xfrm>
            <a:off x="67050" y="1819750"/>
            <a:ext cx="5194500" cy="305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6"/>
                </a:solidFill>
              </a:rPr>
              <a:t>“Moral of the story”</a:t>
            </a:r>
            <a:endParaRPr sz="1700">
              <a:solidFill>
                <a:schemeClr val="accent6"/>
              </a:solidFill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900"/>
              <a:buChar char="●"/>
            </a:pPr>
            <a:r>
              <a:rPr lang="en" sz="1700">
                <a:solidFill>
                  <a:schemeClr val="accent6"/>
                </a:solidFill>
              </a:rPr>
              <a:t>E</a:t>
            </a:r>
            <a:r>
              <a:rPr lang="en" sz="1700">
                <a:solidFill>
                  <a:schemeClr val="accent6"/>
                </a:solidFill>
              </a:rPr>
              <a:t>xcessive</a:t>
            </a:r>
            <a:r>
              <a:rPr lang="en" sz="1700">
                <a:solidFill>
                  <a:schemeClr val="accent6"/>
                </a:solidFill>
              </a:rPr>
              <a:t> pursuit of material wealth can be self destructive and lead to suffering</a:t>
            </a:r>
            <a:endParaRPr sz="1700">
              <a:solidFill>
                <a:schemeClr val="accent6"/>
              </a:solidFill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900"/>
              <a:buChar char="●"/>
            </a:pPr>
            <a:r>
              <a:rPr lang="en" sz="1700">
                <a:solidFill>
                  <a:schemeClr val="accent6"/>
                </a:solidFill>
              </a:rPr>
              <a:t>Greed has negative consequences </a:t>
            </a:r>
            <a:endParaRPr sz="1700">
              <a:solidFill>
                <a:schemeClr val="accent6"/>
              </a:solidFill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900"/>
              <a:buChar char="●"/>
            </a:pPr>
            <a:r>
              <a:rPr lang="en" sz="1700">
                <a:solidFill>
                  <a:schemeClr val="accent6"/>
                </a:solidFill>
              </a:rPr>
              <a:t>True fulfillment is not in material possessions but in intangibles such as relationships</a:t>
            </a:r>
            <a:endParaRPr sz="1700">
              <a:solidFill>
                <a:schemeClr val="accent6"/>
              </a:solidFill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900"/>
              <a:buChar char="●"/>
            </a:pPr>
            <a:r>
              <a:rPr lang="en" sz="1700">
                <a:solidFill>
                  <a:schemeClr val="accent6"/>
                </a:solidFill>
              </a:rPr>
              <a:t>Material achievement should be enjoyed in moderation </a:t>
            </a:r>
            <a:endParaRPr sz="1700">
              <a:solidFill>
                <a:schemeClr val="accent6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8" name="Google Shape;5408;p35"/>
          <p:cNvGrpSpPr/>
          <p:nvPr/>
        </p:nvGrpSpPr>
        <p:grpSpPr>
          <a:xfrm flipH="1">
            <a:off x="8103333" y="812600"/>
            <a:ext cx="503100" cy="483750"/>
            <a:chOff x="8110675" y="1155575"/>
            <a:chExt cx="503100" cy="483750"/>
          </a:xfrm>
        </p:grpSpPr>
        <p:sp>
          <p:nvSpPr>
            <p:cNvPr id="5409" name="Google Shape;5409;p35"/>
            <p:cNvSpPr/>
            <p:nvPr/>
          </p:nvSpPr>
          <p:spPr>
            <a:xfrm>
              <a:off x="8110675" y="1155575"/>
              <a:ext cx="183000" cy="183000"/>
            </a:xfrm>
            <a:prstGeom prst="plaque">
              <a:avLst>
                <a:gd fmla="val 5000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5"/>
            <p:cNvSpPr/>
            <p:nvPr/>
          </p:nvSpPr>
          <p:spPr>
            <a:xfrm>
              <a:off x="8522275" y="1547825"/>
              <a:ext cx="91500" cy="915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411" name="Google Shape;5411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80473" y="1236988"/>
            <a:ext cx="2815416" cy="347471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15" name="Shape 5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" name="Google Shape;5416;p36"/>
          <p:cNvSpPr txBox="1"/>
          <p:nvPr>
            <p:ph type="title"/>
          </p:nvPr>
        </p:nvSpPr>
        <p:spPr>
          <a:xfrm>
            <a:off x="428500" y="-4784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Myth Summary  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17" name="Google Shape;5417;p36"/>
          <p:cNvSpPr txBox="1"/>
          <p:nvPr/>
        </p:nvSpPr>
        <p:spPr>
          <a:xfrm flipH="1">
            <a:off x="892925" y="787913"/>
            <a:ext cx="2411700" cy="1016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228600" spcFirstLastPara="1" rIns="22860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2CC"/>
                </a:solidFill>
                <a:latin typeface="Caudex"/>
                <a:ea typeface="Caudex"/>
                <a:cs typeface="Caudex"/>
                <a:sym typeface="Caudex"/>
              </a:rPr>
              <a:t>King Midas is granted a wish</a:t>
            </a:r>
            <a:endParaRPr b="1" sz="2000">
              <a:solidFill>
                <a:srgbClr val="FFF2CC"/>
              </a:solidFill>
              <a:latin typeface="Caudex"/>
              <a:ea typeface="Caudex"/>
              <a:cs typeface="Caudex"/>
              <a:sym typeface="Caudex"/>
            </a:endParaRPr>
          </a:p>
        </p:txBody>
      </p:sp>
      <p:sp>
        <p:nvSpPr>
          <p:cNvPr id="5418" name="Google Shape;5418;p36"/>
          <p:cNvSpPr txBox="1"/>
          <p:nvPr/>
        </p:nvSpPr>
        <p:spPr>
          <a:xfrm flipH="1">
            <a:off x="745575" y="2202075"/>
            <a:ext cx="3187500" cy="1016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228600" spcFirstLastPara="1" rIns="22860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4CCCC"/>
                </a:solidFill>
                <a:latin typeface="Caudex"/>
                <a:ea typeface="Caudex"/>
                <a:cs typeface="Caudex"/>
                <a:sym typeface="Caudex"/>
              </a:rPr>
              <a:t>King Midas realizes the consequences</a:t>
            </a:r>
            <a:r>
              <a:rPr b="1" lang="en" sz="2000">
                <a:solidFill>
                  <a:schemeClr val="accent6"/>
                </a:solidFill>
                <a:latin typeface="Caudex"/>
                <a:ea typeface="Caudex"/>
                <a:cs typeface="Caudex"/>
                <a:sym typeface="Caudex"/>
              </a:rPr>
              <a:t> </a:t>
            </a:r>
            <a:endParaRPr b="1" sz="2000">
              <a:solidFill>
                <a:schemeClr val="accent6"/>
              </a:solidFill>
              <a:latin typeface="Caudex"/>
              <a:ea typeface="Caudex"/>
              <a:cs typeface="Caudex"/>
              <a:sym typeface="Caudex"/>
            </a:endParaRPr>
          </a:p>
        </p:txBody>
      </p:sp>
      <p:sp>
        <p:nvSpPr>
          <p:cNvPr id="5419" name="Google Shape;5419;p36"/>
          <p:cNvSpPr txBox="1"/>
          <p:nvPr/>
        </p:nvSpPr>
        <p:spPr>
          <a:xfrm flipH="1">
            <a:off x="892894" y="3616229"/>
            <a:ext cx="3635400" cy="1016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228600" spcFirstLastPara="1" rIns="22860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chemeClr val="accent6"/>
                </a:solidFill>
                <a:latin typeface="Caudex"/>
                <a:ea typeface="Caudex"/>
                <a:cs typeface="Caudex"/>
                <a:sym typeface="Caudex"/>
              </a:rPr>
              <a:t>King Midas learns his lesson</a:t>
            </a:r>
            <a:endParaRPr b="1" sz="2000">
              <a:solidFill>
                <a:schemeClr val="accent6"/>
              </a:solidFill>
              <a:latin typeface="Caudex"/>
              <a:ea typeface="Caudex"/>
              <a:cs typeface="Caudex"/>
              <a:sym typeface="Caudex"/>
            </a:endParaRPr>
          </a:p>
        </p:txBody>
      </p:sp>
      <p:cxnSp>
        <p:nvCxnSpPr>
          <p:cNvPr id="5420" name="Google Shape;5420;p36"/>
          <p:cNvCxnSpPr>
            <a:stCxn id="5421" idx="1"/>
            <a:endCxn id="5418" idx="3"/>
          </p:cNvCxnSpPr>
          <p:nvPr/>
        </p:nvCxnSpPr>
        <p:spPr>
          <a:xfrm>
            <a:off x="174675" y="2710275"/>
            <a:ext cx="5709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22" name="Google Shape;5422;p36"/>
          <p:cNvCxnSpPr>
            <a:stCxn id="5418" idx="1"/>
            <a:endCxn id="5423" idx="3"/>
          </p:cNvCxnSpPr>
          <p:nvPr/>
        </p:nvCxnSpPr>
        <p:spPr>
          <a:xfrm flipH="1" rot="10800000">
            <a:off x="3933075" y="2681175"/>
            <a:ext cx="1340400" cy="291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5424" name="Google Shape;5424;p36"/>
          <p:cNvCxnSpPr>
            <a:stCxn id="5417" idx="1"/>
            <a:endCxn id="5425" idx="3"/>
          </p:cNvCxnSpPr>
          <p:nvPr/>
        </p:nvCxnSpPr>
        <p:spPr>
          <a:xfrm flipH="1" rot="10800000">
            <a:off x="3304625" y="1283513"/>
            <a:ext cx="2098200" cy="126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5426" name="Google Shape;5426;p36"/>
          <p:cNvCxnSpPr>
            <a:stCxn id="5419" idx="1"/>
            <a:endCxn id="5427" idx="3"/>
          </p:cNvCxnSpPr>
          <p:nvPr/>
        </p:nvCxnSpPr>
        <p:spPr>
          <a:xfrm>
            <a:off x="4528294" y="4124429"/>
            <a:ext cx="571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5428" name="Google Shape;5428;p36"/>
          <p:cNvCxnSpPr>
            <a:stCxn id="5421" idx="1"/>
            <a:endCxn id="5417" idx="3"/>
          </p:cNvCxnSpPr>
          <p:nvPr/>
        </p:nvCxnSpPr>
        <p:spPr>
          <a:xfrm rot="-5400000">
            <a:off x="14675" y="1603463"/>
            <a:ext cx="1185600" cy="570900"/>
          </a:xfrm>
          <a:prstGeom prst="bentConnector2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29" name="Google Shape;5429;p36"/>
          <p:cNvCxnSpPr>
            <a:stCxn id="5421" idx="1"/>
            <a:endCxn id="5419" idx="3"/>
          </p:cNvCxnSpPr>
          <p:nvPr/>
        </p:nvCxnSpPr>
        <p:spPr>
          <a:xfrm flipH="1" rot="-5400000">
            <a:off x="14644" y="3246179"/>
            <a:ext cx="1185600" cy="570900"/>
          </a:xfrm>
          <a:prstGeom prst="bentConnector2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430" name="Google Shape;5430;p36"/>
          <p:cNvSpPr/>
          <p:nvPr/>
        </p:nvSpPr>
        <p:spPr>
          <a:xfrm>
            <a:off x="5477650" y="657225"/>
            <a:ext cx="3486000" cy="11856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425" name="Google Shape;5425;p36"/>
          <p:cNvSpPr txBox="1"/>
          <p:nvPr/>
        </p:nvSpPr>
        <p:spPr>
          <a:xfrm flipH="1">
            <a:off x="5402950" y="905325"/>
            <a:ext cx="3635400" cy="75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F2CC"/>
              </a:buClr>
              <a:buSzPts val="1400"/>
              <a:buFont typeface="Open Sans"/>
              <a:buChar char="●"/>
            </a:pPr>
            <a:r>
              <a:rPr lang="en">
                <a:solidFill>
                  <a:srgbClr val="FFF2CC"/>
                </a:solidFill>
                <a:latin typeface="Open Sans"/>
                <a:ea typeface="Open Sans"/>
                <a:cs typeface="Open Sans"/>
                <a:sym typeface="Open Sans"/>
              </a:rPr>
              <a:t>Midas returns Silenus( the satyr) to Dionysus who grants him a wish in return  </a:t>
            </a:r>
            <a:endParaRPr>
              <a:solidFill>
                <a:srgbClr val="FFF2CC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F2CC"/>
              </a:buClr>
              <a:buSzPts val="1400"/>
              <a:buFont typeface="Open Sans"/>
              <a:buChar char="●"/>
            </a:pPr>
            <a:r>
              <a:rPr lang="en">
                <a:solidFill>
                  <a:srgbClr val="FFF2CC"/>
                </a:solidFill>
                <a:latin typeface="Open Sans"/>
                <a:ea typeface="Open Sans"/>
                <a:cs typeface="Open Sans"/>
                <a:sym typeface="Open Sans"/>
              </a:rPr>
              <a:t>Midas asks that everything he touches will turn to gold</a:t>
            </a:r>
            <a:endParaRPr>
              <a:solidFill>
                <a:srgbClr val="FFF2CC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431" name="Google Shape;5431;p36"/>
          <p:cNvSpPr/>
          <p:nvPr/>
        </p:nvSpPr>
        <p:spPr>
          <a:xfrm>
            <a:off x="5402950" y="1950200"/>
            <a:ext cx="3560700" cy="14361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423" name="Google Shape;5423;p36"/>
          <p:cNvSpPr txBox="1"/>
          <p:nvPr/>
        </p:nvSpPr>
        <p:spPr>
          <a:xfrm flipH="1">
            <a:off x="5273350" y="2018375"/>
            <a:ext cx="3819900" cy="132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4CCCC"/>
              </a:buClr>
              <a:buSzPts val="1400"/>
              <a:buFont typeface="Open Sans"/>
              <a:buChar char="●"/>
            </a:pPr>
            <a:r>
              <a:rPr lang="en">
                <a:solidFill>
                  <a:srgbClr val="F4CCCC"/>
                </a:solidFill>
                <a:latin typeface="Open Sans"/>
                <a:ea typeface="Open Sans"/>
                <a:cs typeface="Open Sans"/>
                <a:sym typeface="Open Sans"/>
              </a:rPr>
              <a:t>At first Midas is overjoyed with the possibilities </a:t>
            </a:r>
            <a:endParaRPr>
              <a:solidFill>
                <a:srgbClr val="F4CCCC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4CCCC"/>
              </a:buClr>
              <a:buSzPts val="1400"/>
              <a:buFont typeface="Open Sans"/>
              <a:buChar char="●"/>
            </a:pPr>
            <a:r>
              <a:rPr lang="en">
                <a:solidFill>
                  <a:srgbClr val="F4CCCC"/>
                </a:solidFill>
                <a:latin typeface="Open Sans"/>
                <a:ea typeface="Open Sans"/>
                <a:cs typeface="Open Sans"/>
                <a:sym typeface="Open Sans"/>
              </a:rPr>
              <a:t>But when Midas tries to eat, his food turns to gold making his distressed </a:t>
            </a:r>
            <a:endParaRPr>
              <a:solidFill>
                <a:srgbClr val="F4CCCC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4CCCC"/>
              </a:buClr>
              <a:buSzPts val="1400"/>
              <a:buFont typeface="Open Sans"/>
              <a:buChar char="●"/>
            </a:pPr>
            <a:r>
              <a:rPr lang="en">
                <a:solidFill>
                  <a:srgbClr val="F4CCCC"/>
                </a:solidFill>
                <a:latin typeface="Open Sans"/>
                <a:ea typeface="Open Sans"/>
                <a:cs typeface="Open Sans"/>
                <a:sym typeface="Open Sans"/>
              </a:rPr>
              <a:t>Then, he hugs his daughter and she turns into gold </a:t>
            </a:r>
            <a:endParaRPr>
              <a:solidFill>
                <a:srgbClr val="F4CCCC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432" name="Google Shape;5432;p36"/>
          <p:cNvSpPr/>
          <p:nvPr/>
        </p:nvSpPr>
        <p:spPr>
          <a:xfrm>
            <a:off x="5402950" y="3564475"/>
            <a:ext cx="3560700" cy="10683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433" name="Google Shape;5433;p36"/>
          <p:cNvSpPr txBox="1"/>
          <p:nvPr/>
        </p:nvSpPr>
        <p:spPr>
          <a:xfrm flipH="1">
            <a:off x="5365600" y="3590429"/>
            <a:ext cx="3635400" cy="10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Midas asks for the wish to be reversed 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He washes his hands in the river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He becomes more thankful  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37" name="Shape 5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8" name="Google Shape;5438;p37"/>
          <p:cNvSpPr txBox="1"/>
          <p:nvPr>
            <p:ph type="title"/>
          </p:nvPr>
        </p:nvSpPr>
        <p:spPr>
          <a:xfrm>
            <a:off x="713250" y="422425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Characters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39" name="Google Shape;5439;p37"/>
          <p:cNvSpPr txBox="1"/>
          <p:nvPr>
            <p:ph idx="1" type="subTitle"/>
          </p:nvPr>
        </p:nvSpPr>
        <p:spPr>
          <a:xfrm>
            <a:off x="713213" y="3028953"/>
            <a:ext cx="23316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</a:pPr>
            <a:r>
              <a:rPr lang="en">
                <a:solidFill>
                  <a:srgbClr val="FFFFFF"/>
                </a:solidFill>
              </a:rPr>
              <a:t>Impulsivity  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</a:pPr>
            <a:r>
              <a:rPr lang="en">
                <a:solidFill>
                  <a:srgbClr val="FFFFFF"/>
                </a:solidFill>
              </a:rPr>
              <a:t>Greed 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</a:pPr>
            <a:r>
              <a:rPr lang="en">
                <a:solidFill>
                  <a:srgbClr val="FFFFFF"/>
                </a:solidFill>
              </a:rPr>
              <a:t>Foolishness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</a:pPr>
            <a:r>
              <a:rPr lang="en">
                <a:solidFill>
                  <a:srgbClr val="FFFFFF"/>
                </a:solidFill>
              </a:rPr>
              <a:t>Psychological imbalance  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40" name="Google Shape;5440;p37"/>
          <p:cNvSpPr txBox="1"/>
          <p:nvPr>
            <p:ph idx="2" type="subTitle"/>
          </p:nvPr>
        </p:nvSpPr>
        <p:spPr>
          <a:xfrm>
            <a:off x="3044827" y="3028950"/>
            <a:ext cx="26931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>
                <a:solidFill>
                  <a:schemeClr val="accent6"/>
                </a:solidFill>
              </a:rPr>
              <a:t>God associated with wine, festivity, and ecstasy </a:t>
            </a:r>
            <a:endParaRPr>
              <a:solidFill>
                <a:schemeClr val="accent6"/>
              </a:solidFill>
            </a:endParaRPr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>
                <a:solidFill>
                  <a:schemeClr val="accent6"/>
                </a:solidFill>
              </a:rPr>
              <a:t>Embodiment of the “id” (freud) </a:t>
            </a:r>
            <a:endParaRPr>
              <a:solidFill>
                <a:schemeClr val="accent6"/>
              </a:solidFill>
            </a:endParaRPr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>
                <a:solidFill>
                  <a:schemeClr val="accent6"/>
                </a:solidFill>
              </a:rPr>
              <a:t>Archetype of the “</a:t>
            </a:r>
            <a:r>
              <a:rPr lang="en">
                <a:solidFill>
                  <a:schemeClr val="accent6"/>
                </a:solidFill>
              </a:rPr>
              <a:t>unconscious</a:t>
            </a:r>
            <a:r>
              <a:rPr lang="en">
                <a:solidFill>
                  <a:schemeClr val="accent6"/>
                </a:solidFill>
              </a:rPr>
              <a:t>” (jung)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41" name="Google Shape;5441;p37"/>
          <p:cNvSpPr txBox="1"/>
          <p:nvPr>
            <p:ph idx="3" type="subTitle"/>
          </p:nvPr>
        </p:nvSpPr>
        <p:spPr>
          <a:xfrm>
            <a:off x="5675400" y="3028950"/>
            <a:ext cx="2895300" cy="12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>
                <a:solidFill>
                  <a:schemeClr val="accent6"/>
                </a:solidFill>
              </a:rPr>
              <a:t>Balance among the rational(feeling/thinking) and irrational functions(sensation/intuition) (jung) </a:t>
            </a:r>
            <a:endParaRPr>
              <a:solidFill>
                <a:schemeClr val="accent6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6"/>
              </a:solidFill>
            </a:endParaRPr>
          </a:p>
          <a:p>
            <a:pPr indent="0" lvl="0" marL="4572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2" name="Google Shape;5442;p37"/>
          <p:cNvSpPr txBox="1"/>
          <p:nvPr>
            <p:ph idx="4" type="subTitle"/>
          </p:nvPr>
        </p:nvSpPr>
        <p:spPr>
          <a:xfrm>
            <a:off x="713225" y="2571749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King Midas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43" name="Google Shape;5443;p37"/>
          <p:cNvSpPr txBox="1"/>
          <p:nvPr>
            <p:ph idx="5" type="subTitle"/>
          </p:nvPr>
        </p:nvSpPr>
        <p:spPr>
          <a:xfrm>
            <a:off x="3406200" y="2571749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Dionysus</a:t>
            </a:r>
            <a:r>
              <a:rPr lang="en"/>
              <a:t> </a:t>
            </a:r>
            <a:endParaRPr/>
          </a:p>
        </p:txBody>
      </p:sp>
      <p:sp>
        <p:nvSpPr>
          <p:cNvPr id="5444" name="Google Shape;5444;p37"/>
          <p:cNvSpPr txBox="1"/>
          <p:nvPr>
            <p:ph idx="6" type="subTitle"/>
          </p:nvPr>
        </p:nvSpPr>
        <p:spPr>
          <a:xfrm>
            <a:off x="6099144" y="2571749"/>
            <a:ext cx="2331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Daughter</a:t>
            </a:r>
            <a:endParaRPr>
              <a:solidFill>
                <a:schemeClr val="accent6"/>
              </a:solidFill>
            </a:endParaRPr>
          </a:p>
        </p:txBody>
      </p:sp>
      <p:pic>
        <p:nvPicPr>
          <p:cNvPr id="5445" name="Google Shape;5445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84949" y="1395249"/>
            <a:ext cx="854626" cy="1100877"/>
          </a:xfrm>
          <a:prstGeom prst="rect">
            <a:avLst/>
          </a:prstGeom>
          <a:noFill/>
          <a:ln>
            <a:noFill/>
          </a:ln>
        </p:spPr>
      </p:pic>
      <p:pic>
        <p:nvPicPr>
          <p:cNvPr id="5446" name="Google Shape;5446;p3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41650" y="1137950"/>
            <a:ext cx="854623" cy="118092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47" name="Google Shape;5447;p3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817281" y="1352463"/>
            <a:ext cx="895344" cy="1280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51" name="Shape 5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2" name="Google Shape;5452;p38"/>
          <p:cNvSpPr txBox="1"/>
          <p:nvPr>
            <p:ph type="title"/>
          </p:nvPr>
        </p:nvSpPr>
        <p:spPr>
          <a:xfrm>
            <a:off x="123525" y="290975"/>
            <a:ext cx="90540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Themes and patterns</a:t>
            </a:r>
            <a:endParaRPr>
              <a:solidFill>
                <a:schemeClr val="accent6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450">
                <a:solidFill>
                  <a:srgbClr val="0A1B27"/>
                </a:solidFill>
                <a:highlight>
                  <a:srgbClr val="FFFFFF"/>
                </a:highlight>
                <a:latin typeface="Open Sans"/>
                <a:ea typeface="Open Sans"/>
                <a:cs typeface="Open Sans"/>
                <a:sym typeface="Open Sans"/>
              </a:rPr>
              <a:t>Greed: a selfish and excessive desire for more of something (such as money) than is needed- Merriam Webster Dictionary  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53" name="Google Shape;5453;p38"/>
          <p:cNvSpPr txBox="1"/>
          <p:nvPr>
            <p:ph idx="5" type="subTitle"/>
          </p:nvPr>
        </p:nvSpPr>
        <p:spPr>
          <a:xfrm>
            <a:off x="437150" y="1141075"/>
            <a:ext cx="2604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Greed and Freud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54" name="Google Shape;5454;p38"/>
          <p:cNvSpPr txBox="1"/>
          <p:nvPr>
            <p:ph idx="7" type="subTitle"/>
          </p:nvPr>
        </p:nvSpPr>
        <p:spPr>
          <a:xfrm>
            <a:off x="5504600" y="1176800"/>
            <a:ext cx="3594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Greed and Jung</a:t>
            </a:r>
            <a:endParaRPr>
              <a:solidFill>
                <a:schemeClr val="accent6"/>
              </a:solidFill>
            </a:endParaRPr>
          </a:p>
        </p:txBody>
      </p:sp>
      <p:pic>
        <p:nvPicPr>
          <p:cNvPr id="5455" name="Google Shape;5455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50850" y="1668425"/>
            <a:ext cx="1745574" cy="2972800"/>
          </a:xfrm>
          <a:prstGeom prst="rect">
            <a:avLst/>
          </a:prstGeom>
          <a:noFill/>
          <a:ln>
            <a:noFill/>
          </a:ln>
        </p:spPr>
      </p:pic>
      <p:sp>
        <p:nvSpPr>
          <p:cNvPr id="5456" name="Google Shape;5456;p38"/>
          <p:cNvSpPr/>
          <p:nvPr/>
        </p:nvSpPr>
        <p:spPr>
          <a:xfrm>
            <a:off x="68900" y="1598275"/>
            <a:ext cx="3340800" cy="30906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457" name="Google Shape;5457;p38"/>
          <p:cNvSpPr/>
          <p:nvPr/>
        </p:nvSpPr>
        <p:spPr>
          <a:xfrm>
            <a:off x="5605075" y="1634000"/>
            <a:ext cx="3423900" cy="30072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458" name="Google Shape;5458;p38"/>
          <p:cNvSpPr txBox="1"/>
          <p:nvPr/>
        </p:nvSpPr>
        <p:spPr>
          <a:xfrm>
            <a:off x="143150" y="1598275"/>
            <a:ext cx="3192300" cy="183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Greed and the </a:t>
            </a:r>
            <a:r>
              <a:rPr b="1" lang="en" sz="1200">
                <a:solidFill>
                  <a:schemeClr val="accent6"/>
                </a:solidFill>
              </a:rPr>
              <a:t>“id” </a:t>
            </a:r>
            <a:endParaRPr b="1" sz="1200">
              <a:solidFill>
                <a:schemeClr val="accent6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accent6"/>
              </a:buClr>
              <a:buSzPts val="1200"/>
              <a:buFont typeface="Open Sans"/>
              <a:buChar char="●"/>
            </a:pPr>
            <a:r>
              <a:rPr lang="en" sz="1200">
                <a:solidFill>
                  <a:schemeClr val="accent2"/>
                </a:solidFill>
              </a:rPr>
              <a:t>“Pleasure principle”/ desire, need for instant gratification</a:t>
            </a:r>
            <a:endParaRPr sz="1200">
              <a:solidFill>
                <a:schemeClr val="accent6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200"/>
              <a:buFont typeface="Open Sans"/>
              <a:buChar char="●"/>
            </a:pPr>
            <a:r>
              <a:rPr lang="en" sz="1200">
                <a:solidFill>
                  <a:schemeClr val="accent6"/>
                </a:solidFill>
              </a:rPr>
              <a:t>Higher “impetus” or intensity of “hunger” or desire for gold </a:t>
            </a:r>
            <a:endParaRPr sz="1200">
              <a:solidFill>
                <a:schemeClr val="accent6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●"/>
            </a:pPr>
            <a:r>
              <a:rPr lang="en" sz="1200">
                <a:solidFill>
                  <a:schemeClr val="accent6"/>
                </a:solidFill>
              </a:rPr>
              <a:t>Unchecked desire for more gold without moral concern</a:t>
            </a:r>
            <a:endParaRPr sz="1200">
              <a:solidFill>
                <a:schemeClr val="accent6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(the </a:t>
            </a:r>
            <a:r>
              <a:rPr b="1" lang="en" sz="1200">
                <a:solidFill>
                  <a:schemeClr val="accent6"/>
                </a:solidFill>
              </a:rPr>
              <a:t>ego</a:t>
            </a:r>
            <a:r>
              <a:rPr lang="en" sz="1200">
                <a:solidFill>
                  <a:schemeClr val="accent6"/>
                </a:solidFill>
              </a:rPr>
              <a:t> i.e. </a:t>
            </a:r>
            <a:r>
              <a:rPr lang="en" sz="1200">
                <a:solidFill>
                  <a:schemeClr val="accent6"/>
                </a:solidFill>
              </a:rPr>
              <a:t>reality</a:t>
            </a:r>
            <a:r>
              <a:rPr lang="en" sz="1200">
                <a:solidFill>
                  <a:schemeClr val="accent6"/>
                </a:solidFill>
              </a:rPr>
              <a:t> comes into play when </a:t>
            </a:r>
            <a:r>
              <a:rPr lang="en" sz="1200">
                <a:solidFill>
                  <a:schemeClr val="accent6"/>
                </a:solidFill>
              </a:rPr>
              <a:t>survival</a:t>
            </a:r>
            <a:r>
              <a:rPr lang="en" sz="1200">
                <a:solidFill>
                  <a:schemeClr val="accent6"/>
                </a:solidFill>
              </a:rPr>
              <a:t> is threatened/emotion loss happens) </a:t>
            </a:r>
            <a:endParaRPr sz="1200">
              <a:solidFill>
                <a:schemeClr val="accent6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(</a:t>
            </a:r>
            <a:r>
              <a:rPr b="1" lang="en" sz="1200">
                <a:solidFill>
                  <a:schemeClr val="accent6"/>
                </a:solidFill>
              </a:rPr>
              <a:t>Superego</a:t>
            </a:r>
            <a:r>
              <a:rPr lang="en" sz="1200">
                <a:solidFill>
                  <a:schemeClr val="accent6"/>
                </a:solidFill>
              </a:rPr>
              <a:t> comes into play when Midas feels remorse)</a:t>
            </a:r>
            <a:endParaRPr sz="1200">
              <a:solidFill>
                <a:schemeClr val="accent6"/>
              </a:solidFill>
            </a:endParaRPr>
          </a:p>
        </p:txBody>
      </p:sp>
      <p:sp>
        <p:nvSpPr>
          <p:cNvPr id="5459" name="Google Shape;5459;p38"/>
          <p:cNvSpPr txBox="1"/>
          <p:nvPr/>
        </p:nvSpPr>
        <p:spPr>
          <a:xfrm>
            <a:off x="5665400" y="1654650"/>
            <a:ext cx="3192300" cy="183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Greed and the</a:t>
            </a:r>
            <a:r>
              <a:rPr b="1" lang="en" sz="1200">
                <a:solidFill>
                  <a:schemeClr val="accent6"/>
                </a:solidFill>
              </a:rPr>
              <a:t> “shadow” </a:t>
            </a:r>
            <a:r>
              <a:rPr lang="en" sz="1200">
                <a:solidFill>
                  <a:schemeClr val="accent6"/>
                </a:solidFill>
              </a:rPr>
              <a:t> </a:t>
            </a:r>
            <a:endParaRPr sz="1200">
              <a:solidFill>
                <a:schemeClr val="accent6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●"/>
            </a:pPr>
            <a:r>
              <a:rPr lang="en" sz="1200">
                <a:solidFill>
                  <a:schemeClr val="accent2"/>
                </a:solidFill>
              </a:rPr>
              <a:t>Greed=desire/impulse that ego deems as bad </a:t>
            </a:r>
            <a:endParaRPr sz="1200">
              <a:solidFill>
                <a:schemeClr val="accent2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●"/>
            </a:pPr>
            <a:r>
              <a:rPr b="1" lang="en" sz="1200">
                <a:solidFill>
                  <a:schemeClr val="accent2"/>
                </a:solidFill>
              </a:rPr>
              <a:t>Persona</a:t>
            </a:r>
            <a:r>
              <a:rPr lang="en" sz="1200">
                <a:solidFill>
                  <a:schemeClr val="accent2"/>
                </a:solidFill>
              </a:rPr>
              <a:t> of a “rich king” amplifies his greed</a:t>
            </a:r>
            <a:endParaRPr sz="1200">
              <a:solidFill>
                <a:schemeClr val="accen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2"/>
                </a:solidFill>
              </a:rPr>
              <a:t>(The </a:t>
            </a:r>
            <a:r>
              <a:rPr b="1" lang="en" sz="1200">
                <a:solidFill>
                  <a:schemeClr val="accent2"/>
                </a:solidFill>
              </a:rPr>
              <a:t>ego</a:t>
            </a:r>
            <a:r>
              <a:rPr lang="en" sz="1200">
                <a:solidFill>
                  <a:schemeClr val="accent2"/>
                </a:solidFill>
              </a:rPr>
              <a:t> negotiates between desires and reality when there are concrete consequences) </a:t>
            </a:r>
            <a:endParaRPr sz="1200">
              <a:solidFill>
                <a:schemeClr val="accen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" sz="1200">
                <a:solidFill>
                  <a:schemeClr val="accent2"/>
                </a:solidFill>
              </a:rPr>
              <a:t>(</a:t>
            </a:r>
            <a:r>
              <a:rPr b="1" lang="en" sz="1200">
                <a:solidFill>
                  <a:schemeClr val="accent2"/>
                </a:solidFill>
              </a:rPr>
              <a:t>Individuation </a:t>
            </a:r>
            <a:r>
              <a:rPr lang="en" sz="1200">
                <a:solidFill>
                  <a:schemeClr val="accent2"/>
                </a:solidFill>
              </a:rPr>
              <a:t>happens when the shadow is acknowledged and integrated, this is when Midas begs to have the wish reversed ) </a:t>
            </a:r>
            <a:endParaRPr sz="12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63" name="Shape 5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4" name="Google Shape;5464;p39"/>
          <p:cNvSpPr txBox="1"/>
          <p:nvPr>
            <p:ph type="title"/>
          </p:nvPr>
        </p:nvSpPr>
        <p:spPr>
          <a:xfrm>
            <a:off x="1865900" y="158772"/>
            <a:ext cx="5023200" cy="105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800">
                <a:solidFill>
                  <a:schemeClr val="accent6"/>
                </a:solidFill>
              </a:rPr>
              <a:t>Modern </a:t>
            </a:r>
            <a:r>
              <a:rPr lang="en" sz="3800">
                <a:solidFill>
                  <a:schemeClr val="accent6"/>
                </a:solidFill>
              </a:rPr>
              <a:t>Applications</a:t>
            </a:r>
            <a:endParaRPr sz="3800"/>
          </a:p>
        </p:txBody>
      </p:sp>
      <p:pic>
        <p:nvPicPr>
          <p:cNvPr id="5465" name="Google Shape;5465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617975" y="834388"/>
            <a:ext cx="1211698" cy="3474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5466" name="Google Shape;5466;p3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889100" y="834391"/>
            <a:ext cx="1922677" cy="34747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67" name="Google Shape;5467;p39"/>
          <p:cNvGrpSpPr/>
          <p:nvPr/>
        </p:nvGrpSpPr>
        <p:grpSpPr>
          <a:xfrm>
            <a:off x="8204671" y="774575"/>
            <a:ext cx="274500" cy="483750"/>
            <a:chOff x="8339275" y="1155575"/>
            <a:chExt cx="274500" cy="483750"/>
          </a:xfrm>
        </p:grpSpPr>
        <p:sp>
          <p:nvSpPr>
            <p:cNvPr id="5468" name="Google Shape;5468;p39"/>
            <p:cNvSpPr/>
            <p:nvPr/>
          </p:nvSpPr>
          <p:spPr>
            <a:xfrm>
              <a:off x="8339275" y="1155575"/>
              <a:ext cx="183000" cy="183000"/>
            </a:xfrm>
            <a:prstGeom prst="plaque">
              <a:avLst>
                <a:gd fmla="val 5000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39"/>
            <p:cNvSpPr/>
            <p:nvPr/>
          </p:nvSpPr>
          <p:spPr>
            <a:xfrm>
              <a:off x="8522275" y="1547825"/>
              <a:ext cx="91500" cy="915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39"/>
          <p:cNvGrpSpPr/>
          <p:nvPr/>
        </p:nvGrpSpPr>
        <p:grpSpPr>
          <a:xfrm>
            <a:off x="551025" y="1653975"/>
            <a:ext cx="1600200" cy="2007750"/>
            <a:chOff x="6922075" y="1155575"/>
            <a:chExt cx="1600200" cy="2007750"/>
          </a:xfrm>
        </p:grpSpPr>
        <p:sp>
          <p:nvSpPr>
            <p:cNvPr id="5471" name="Google Shape;5471;p39"/>
            <p:cNvSpPr/>
            <p:nvPr/>
          </p:nvSpPr>
          <p:spPr>
            <a:xfrm>
              <a:off x="8339275" y="1155575"/>
              <a:ext cx="183000" cy="183000"/>
            </a:xfrm>
            <a:prstGeom prst="plaque">
              <a:avLst>
                <a:gd fmla="val 5000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39"/>
            <p:cNvSpPr/>
            <p:nvPr/>
          </p:nvSpPr>
          <p:spPr>
            <a:xfrm>
              <a:off x="6922075" y="3071825"/>
              <a:ext cx="91500" cy="915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3" name="Google Shape;5473;p39"/>
          <p:cNvSpPr txBox="1"/>
          <p:nvPr/>
        </p:nvSpPr>
        <p:spPr>
          <a:xfrm>
            <a:off x="1678650" y="1153300"/>
            <a:ext cx="5786700" cy="26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Midas not thinking twice and instantly wanting gold = 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Instant gratification in our modern world(social media, shopping, etc).  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○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By prioritizing meaningful experiences with friends and family along with delayed gratification we can combat this. 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Midas loses his daughter when his greed is left unchecked = Losing relationships when chasing “</a:t>
            </a: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success</a:t>
            </a: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” in career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○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It is important to value loved ones, community, and intangibles over money 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Midas gives up the golden touch = giving up social media 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○"/>
            </a:pPr>
            <a:r>
              <a:rPr lang="en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Holding on can cause more harm than good </a:t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77" name="Shape 5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8" name="Google Shape;5478;p40"/>
          <p:cNvSpPr txBox="1"/>
          <p:nvPr>
            <p:ph type="title"/>
          </p:nvPr>
        </p:nvSpPr>
        <p:spPr>
          <a:xfrm>
            <a:off x="713250" y="323475"/>
            <a:ext cx="7717500" cy="56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The influence of the Myth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79" name="Google Shape;5479;p40"/>
          <p:cNvSpPr txBox="1"/>
          <p:nvPr>
            <p:ph idx="4" type="subTitle"/>
          </p:nvPr>
        </p:nvSpPr>
        <p:spPr>
          <a:xfrm>
            <a:off x="56700" y="1071675"/>
            <a:ext cx="2828400" cy="33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Ancient Pottery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80" name="Google Shape;5480;p40"/>
          <p:cNvSpPr txBox="1"/>
          <p:nvPr>
            <p:ph idx="15" type="subTitle"/>
          </p:nvPr>
        </p:nvSpPr>
        <p:spPr>
          <a:xfrm>
            <a:off x="2788203" y="914925"/>
            <a:ext cx="32469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Renaissance Painting</a:t>
            </a:r>
            <a:endParaRPr>
              <a:solidFill>
                <a:schemeClr val="accent6"/>
              </a:solidFill>
            </a:endParaRPr>
          </a:p>
        </p:txBody>
      </p:sp>
      <p:pic>
        <p:nvPicPr>
          <p:cNvPr id="5481" name="Google Shape;5481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788200" y="1401675"/>
            <a:ext cx="3467026" cy="2528025"/>
          </a:xfrm>
          <a:prstGeom prst="rect">
            <a:avLst/>
          </a:prstGeom>
          <a:noFill/>
          <a:ln>
            <a:noFill/>
          </a:ln>
        </p:spPr>
      </p:pic>
      <p:sp>
        <p:nvSpPr>
          <p:cNvPr id="5482" name="Google Shape;5482;p40"/>
          <p:cNvSpPr txBox="1"/>
          <p:nvPr/>
        </p:nvSpPr>
        <p:spPr>
          <a:xfrm>
            <a:off x="2788200" y="3999200"/>
            <a:ext cx="3839400" cy="738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1" lang="en" sz="1200">
                <a:solidFill>
                  <a:schemeClr val="accent6"/>
                </a:solidFill>
              </a:rPr>
              <a:t>Midas and Bacchus</a:t>
            </a:r>
            <a:endParaRPr sz="1200">
              <a:solidFill>
                <a:schemeClr val="accent6"/>
              </a:solidFill>
              <a:highlight>
                <a:srgbClr val="FFFFFF"/>
              </a:highlight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Nicolas Poussin</a:t>
            </a:r>
            <a:endParaRPr sz="1200">
              <a:solidFill>
                <a:schemeClr val="accent6"/>
              </a:solidFill>
              <a:highlight>
                <a:srgbClr val="FFFFFF"/>
              </a:highlight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Oil on Canvas , 1624–1629</a:t>
            </a:r>
            <a:endParaRPr>
              <a:solidFill>
                <a:schemeClr val="accent6"/>
              </a:solidFill>
            </a:endParaRPr>
          </a:p>
        </p:txBody>
      </p:sp>
      <p:pic>
        <p:nvPicPr>
          <p:cNvPr id="5483" name="Google Shape;5483;p4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2650" y="1401663"/>
            <a:ext cx="2520458" cy="25280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4" name="Google Shape;5484;p40"/>
          <p:cNvPicPr preferRelativeResize="0"/>
          <p:nvPr/>
        </p:nvPicPr>
        <p:blipFill rotWithShape="1">
          <a:blip r:embed="rId5">
            <a:alphaModFix/>
          </a:blip>
          <a:srcRect b="0" l="27685" r="27393" t="0"/>
          <a:stretch/>
        </p:blipFill>
        <p:spPr>
          <a:xfrm>
            <a:off x="6685450" y="1372150"/>
            <a:ext cx="2307600" cy="2587100"/>
          </a:xfrm>
          <a:prstGeom prst="rect">
            <a:avLst/>
          </a:prstGeom>
          <a:noFill/>
          <a:ln>
            <a:noFill/>
          </a:ln>
        </p:spPr>
      </p:pic>
      <p:sp>
        <p:nvSpPr>
          <p:cNvPr id="5485" name="Google Shape;5485;p40"/>
          <p:cNvSpPr txBox="1"/>
          <p:nvPr/>
        </p:nvSpPr>
        <p:spPr>
          <a:xfrm>
            <a:off x="6339250" y="866475"/>
            <a:ext cx="3000000" cy="55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accent6"/>
                </a:solidFill>
                <a:latin typeface="Caudex"/>
                <a:ea typeface="Caudex"/>
                <a:cs typeface="Caudex"/>
                <a:sym typeface="Caudex"/>
              </a:rPr>
              <a:t>Contemporary Art</a:t>
            </a:r>
            <a:r>
              <a:rPr b="1" lang="en" sz="2400">
                <a:solidFill>
                  <a:schemeClr val="dk1"/>
                </a:solidFill>
                <a:latin typeface="Caudex"/>
                <a:ea typeface="Caudex"/>
                <a:cs typeface="Caudex"/>
                <a:sym typeface="Caudex"/>
              </a:rPr>
              <a:t> </a:t>
            </a:r>
            <a:endParaRPr b="1" sz="2400">
              <a:solidFill>
                <a:schemeClr val="dk1"/>
              </a:solidFill>
              <a:latin typeface="Caudex"/>
              <a:ea typeface="Caudex"/>
              <a:cs typeface="Caudex"/>
              <a:sym typeface="Caudex"/>
            </a:endParaRPr>
          </a:p>
        </p:txBody>
      </p:sp>
      <p:sp>
        <p:nvSpPr>
          <p:cNvPr id="5486" name="Google Shape;5486;p40"/>
          <p:cNvSpPr txBox="1"/>
          <p:nvPr/>
        </p:nvSpPr>
        <p:spPr>
          <a:xfrm>
            <a:off x="146550" y="4038950"/>
            <a:ext cx="3000000" cy="738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accent6"/>
                </a:solidFill>
              </a:rPr>
              <a:t>Midas and Silenus </a:t>
            </a:r>
            <a:endParaRPr b="1" sz="1200">
              <a:solidFill>
                <a:schemeClr val="accent6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c. </a:t>
            </a:r>
            <a:r>
              <a:rPr lang="en" sz="1200">
                <a:solidFill>
                  <a:schemeClr val="accent6"/>
                </a:solidFill>
              </a:rPr>
              <a:t>440 BC </a:t>
            </a:r>
            <a:endParaRPr sz="1200">
              <a:solidFill>
                <a:schemeClr val="accent6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Attica, Greece </a:t>
            </a:r>
            <a:endParaRPr sz="1200">
              <a:solidFill>
                <a:schemeClr val="accent6"/>
              </a:solidFill>
            </a:endParaRPr>
          </a:p>
        </p:txBody>
      </p:sp>
      <p:sp>
        <p:nvSpPr>
          <p:cNvPr id="5487" name="Google Shape;5487;p40"/>
          <p:cNvSpPr txBox="1"/>
          <p:nvPr/>
        </p:nvSpPr>
        <p:spPr>
          <a:xfrm>
            <a:off x="6339250" y="4011350"/>
            <a:ext cx="3000000" cy="79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accent6"/>
                </a:solidFill>
              </a:rPr>
              <a:t>King Midas “Objection to Greed” </a:t>
            </a:r>
            <a:endParaRPr b="1" sz="1200">
              <a:solidFill>
                <a:schemeClr val="accent6"/>
              </a:solidFill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Debbie Rees Deacon</a:t>
            </a:r>
            <a:endParaRPr sz="1200">
              <a:solidFill>
                <a:schemeClr val="accent6"/>
              </a:solidFill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6"/>
                </a:solidFill>
              </a:rPr>
              <a:t>£1 coins </a:t>
            </a:r>
            <a:endParaRPr sz="1200">
              <a:solidFill>
                <a:schemeClr val="accent6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91" name="Shape 5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2" name="Google Shape;5492;p41"/>
          <p:cNvSpPr txBox="1"/>
          <p:nvPr>
            <p:ph type="title"/>
          </p:nvPr>
        </p:nvSpPr>
        <p:spPr>
          <a:xfrm>
            <a:off x="713223" y="539500"/>
            <a:ext cx="36759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Thanks!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493" name="Google Shape;5493;p41"/>
          <p:cNvSpPr txBox="1"/>
          <p:nvPr>
            <p:ph idx="1" type="subTitle"/>
          </p:nvPr>
        </p:nvSpPr>
        <p:spPr>
          <a:xfrm>
            <a:off x="713225" y="1636776"/>
            <a:ext cx="3675900" cy="11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accent6"/>
                </a:solidFill>
              </a:rPr>
              <a:t>Do you have any questions?</a:t>
            </a:r>
            <a:endParaRPr b="1">
              <a:solidFill>
                <a:schemeClr val="accent6"/>
              </a:solidFill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6"/>
              </a:solidFill>
            </a:endParaRPr>
          </a:p>
        </p:txBody>
      </p:sp>
      <p:pic>
        <p:nvPicPr>
          <p:cNvPr id="5494" name="Google Shape;5494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61323" y="742950"/>
            <a:ext cx="2558247" cy="36576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95" name="Google Shape;5495;p41"/>
          <p:cNvGrpSpPr/>
          <p:nvPr/>
        </p:nvGrpSpPr>
        <p:grpSpPr>
          <a:xfrm>
            <a:off x="5356921" y="1453906"/>
            <a:ext cx="2875556" cy="1867625"/>
            <a:chOff x="5356921" y="1453906"/>
            <a:chExt cx="2875556" cy="1867625"/>
          </a:xfrm>
        </p:grpSpPr>
        <p:grpSp>
          <p:nvGrpSpPr>
            <p:cNvPr id="5496" name="Google Shape;5496;p41"/>
            <p:cNvGrpSpPr/>
            <p:nvPr/>
          </p:nvGrpSpPr>
          <p:grpSpPr>
            <a:xfrm flipH="1">
              <a:off x="5356921" y="1453906"/>
              <a:ext cx="2875556" cy="1867625"/>
              <a:chOff x="3619925" y="1201175"/>
              <a:chExt cx="2875556" cy="1867625"/>
            </a:xfrm>
          </p:grpSpPr>
          <p:sp>
            <p:nvSpPr>
              <p:cNvPr id="5497" name="Google Shape;5497;p41"/>
              <p:cNvSpPr/>
              <p:nvPr/>
            </p:nvSpPr>
            <p:spPr>
              <a:xfrm>
                <a:off x="6312481" y="1201175"/>
                <a:ext cx="183000" cy="183000"/>
              </a:xfrm>
              <a:prstGeom prst="plaque">
                <a:avLst>
                  <a:gd fmla="val 50000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41"/>
              <p:cNvSpPr/>
              <p:nvPr/>
            </p:nvSpPr>
            <p:spPr>
              <a:xfrm>
                <a:off x="3619925" y="2977300"/>
                <a:ext cx="91500" cy="91500"/>
              </a:xfrm>
              <a:prstGeom prst="ellipse">
                <a:avLst/>
              </a:prstGeom>
              <a:noFill/>
              <a:ln cap="flat" cmpd="sng" w="19050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99" name="Google Shape;5499;p41"/>
            <p:cNvSpPr/>
            <p:nvPr/>
          </p:nvSpPr>
          <p:spPr>
            <a:xfrm flipH="1">
              <a:off x="7673302" y="1588972"/>
              <a:ext cx="259500" cy="259500"/>
            </a:xfrm>
            <a:prstGeom prst="plaque">
              <a:avLst>
                <a:gd fmla="val 5000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03" name="Shape 5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4" name="Google Shape;5504;p42"/>
          <p:cNvSpPr txBox="1"/>
          <p:nvPr>
            <p:ph type="title"/>
          </p:nvPr>
        </p:nvSpPr>
        <p:spPr>
          <a:xfrm>
            <a:off x="713225" y="539500"/>
            <a:ext cx="771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5505" name="Google Shape;5505;p42"/>
          <p:cNvSpPr txBox="1"/>
          <p:nvPr>
            <p:ph idx="1" type="subTitle"/>
          </p:nvPr>
        </p:nvSpPr>
        <p:spPr>
          <a:xfrm>
            <a:off x="713225" y="1362450"/>
            <a:ext cx="3675900" cy="30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Cartwright, Mark. “Midas: The Mythical King with the Golden Touch.” </a:t>
            </a:r>
            <a:r>
              <a:rPr i="1"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World History Encyclopedia</a:t>
            </a:r>
            <a: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, https://www.worldhistory.org#organization, 23 June 2021, www.worldhistory.org/midas/. 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“The Golden Touch1.” </a:t>
            </a:r>
            <a:r>
              <a:rPr i="1"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The Golden Touch</a:t>
            </a:r>
            <a: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, iscontent.byu.edu/canvas/ENGL-033/ENGL-033-003/html/01_TheGoldenTouchShortStoryforPortfolio.html. Accessed 17 Jan. 2026. 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“King Midas ‘Objection to Greed’ Sculpture: Our Projects: The British Ironwork Centre.” </a:t>
            </a:r>
            <a:r>
              <a:rPr i="1"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British Ironwork Centre &amp; Shropshire Sculpture Park</a:t>
            </a:r>
            <a:r>
              <a:rPr lang="en" sz="11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, 9 Jan. 2025, www.britishironworkcentre.co.uk/projects_item/king-midas-sculpture/. </a:t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45720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06" name="Google Shape;5506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54875" y="1362450"/>
            <a:ext cx="1533865" cy="3146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7" name="Google Shape;5507;p4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967743" y="1362450"/>
            <a:ext cx="1463041" cy="1706880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8" name="Google Shape;5508;p4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327663" y="2862072"/>
            <a:ext cx="1280161" cy="16471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The Odyssey by Slidesgo">
  <a:themeElements>
    <a:clrScheme name="Simple Light">
      <a:dk1>
        <a:srgbClr val="25262A"/>
      </a:dk1>
      <a:lt1>
        <a:srgbClr val="DDD1BA"/>
      </a:lt1>
      <a:dk2>
        <a:srgbClr val="A67430"/>
      </a:dk2>
      <a:lt2>
        <a:srgbClr val="5398BF"/>
      </a:lt2>
      <a:accent1>
        <a:srgbClr val="434552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5262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