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5" r:id="rId4"/>
    <p:sldMasterId id="2147483706" r:id="rId5"/>
  </p:sldMasterIdLst>
  <p:notesMasterIdLst>
    <p:notesMasterId r:id="rId6"/>
  </p:notesMasterIdLst>
  <p:sldIdLst>
    <p:sldId id="256" r:id="rId7"/>
    <p:sldId id="257" r:id="rId8"/>
    <p:sldId id="258" r:id="rId9"/>
    <p:sldId id="259" r:id="rId10"/>
    <p:sldId id="260" r:id="rId11"/>
    <p:sldId id="261" r:id="rId12"/>
    <p:sldId id="262" r:id="rId13"/>
  </p:sldIdLst>
  <p:sldSz cy="5143500" cx="9144000"/>
  <p:notesSz cx="6858000" cy="9144000"/>
  <p:embeddedFontLst>
    <p:embeddedFont>
      <p:font typeface="Figtree"/>
      <p:regular r:id="rId14"/>
      <p:bold r:id="rId15"/>
      <p:italic r:id="rId16"/>
      <p:boldItalic r:id="rId17"/>
    </p:embeddedFont>
    <p:embeddedFont>
      <p:font typeface="Jost Light"/>
      <p:regular r:id="rId18"/>
      <p:bold r:id="rId19"/>
      <p:italic r:id="rId20"/>
      <p:boldItalic r:id="rId21"/>
    </p:embeddedFont>
    <p:embeddedFont>
      <p:font typeface="Figtree Light"/>
      <p:regular r:id="rId22"/>
      <p:bold r:id="rId23"/>
      <p:italic r:id="rId24"/>
      <p:boldItalic r:id="rId25"/>
    </p:embeddedFont>
    <p:embeddedFont>
      <p:font typeface="Jost"/>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JostLight-italic.fntdata"/><Relationship Id="rId22" Type="http://schemas.openxmlformats.org/officeDocument/2006/relationships/font" Target="fonts/FigtreeLight-regular.fntdata"/><Relationship Id="rId21" Type="http://schemas.openxmlformats.org/officeDocument/2006/relationships/font" Target="fonts/JostLight-boldItalic.fntdata"/><Relationship Id="rId24" Type="http://schemas.openxmlformats.org/officeDocument/2006/relationships/font" Target="fonts/FigtreeLight-italic.fntdata"/><Relationship Id="rId23" Type="http://schemas.openxmlformats.org/officeDocument/2006/relationships/font" Target="fonts/Figtree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Jost-regular.fntdata"/><Relationship Id="rId25" Type="http://schemas.openxmlformats.org/officeDocument/2006/relationships/font" Target="fonts/FigtreeLight-boldItalic.fntdata"/><Relationship Id="rId28" Type="http://schemas.openxmlformats.org/officeDocument/2006/relationships/font" Target="fonts/Jost-italic.fntdata"/><Relationship Id="rId27" Type="http://schemas.openxmlformats.org/officeDocument/2006/relationships/font" Target="fonts/Jost-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Jost-boldItalic.fntdata"/><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font" Target="fonts/Figtree-bold.fntdata"/><Relationship Id="rId14" Type="http://schemas.openxmlformats.org/officeDocument/2006/relationships/font" Target="fonts/Figtree-regular.fntdata"/><Relationship Id="rId17" Type="http://schemas.openxmlformats.org/officeDocument/2006/relationships/font" Target="fonts/Figtree-boldItalic.fntdata"/><Relationship Id="rId16" Type="http://schemas.openxmlformats.org/officeDocument/2006/relationships/font" Target="fonts/Figtree-italic.fntdata"/><Relationship Id="rId19" Type="http://schemas.openxmlformats.org/officeDocument/2006/relationships/font" Target="fonts/JostLight-bold.fntdata"/><Relationship Id="rId18" Type="http://schemas.openxmlformats.org/officeDocument/2006/relationships/font" Target="fonts/JostLigh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bba8a020f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bba8a020f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bba8a020f7_0_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bba8a020f7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For this assignment, I want to look at a myth that deals with the inevitable pain of separation: the myth of Persephone and Demeter. It is a story that explains why we have seasons, but psychologically, it explains how we survive grief.</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bba8a020f7_0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3bba8a020f7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First, a quick refresher on the plot. Persephone is the daughter of Demeter, the Goddess of the Harvest. While picking flowers, she is abducted by Hades and taken to the Underworld. Demeter is heartbroken. But she doesn't just cry; she stops functioning. As the Goddess of the Harvest, she refuses to let the earth grow. The world plunges into an eternal, famine-filled Winter. Zeus eventually intervenes to save humanity. He demands Hades returns Persephone to her mom. But, because Persephone ate pomegranate seeds while in the Underworld, a binding rule keeps her there. So instead a compromise is agreed upon: Persephone spends half the year above ground (Spring/Summer) and half the year below (Winter).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bba8a020f7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3bba8a020f7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So, what is the </a:t>
            </a:r>
            <a:r>
              <a:rPr i="1" lang="en">
                <a:solidFill>
                  <a:schemeClr val="dk1"/>
                </a:solidFill>
              </a:rPr>
              <a:t>real</a:t>
            </a:r>
            <a:r>
              <a:rPr lang="en">
                <a:solidFill>
                  <a:schemeClr val="dk1"/>
                </a:solidFill>
              </a:rPr>
              <a:t> challenge here? According to Jungian analysis, this isn't about agriculture; it’s about </a:t>
            </a:r>
            <a:r>
              <a:rPr b="1" lang="en">
                <a:solidFill>
                  <a:schemeClr val="dk1"/>
                </a:solidFill>
              </a:rPr>
              <a:t>Separation Anxiety</a:t>
            </a:r>
            <a:r>
              <a:rPr lang="en">
                <a:solidFill>
                  <a:schemeClr val="dk1"/>
                </a:solidFill>
              </a:rPr>
              <a:t> and </a:t>
            </a:r>
            <a:r>
              <a:rPr b="1" lang="en">
                <a:solidFill>
                  <a:schemeClr val="dk1"/>
                </a:solidFill>
              </a:rPr>
              <a:t>Depression</a:t>
            </a:r>
            <a:r>
              <a:rPr lang="en">
                <a:solidFill>
                  <a:schemeClr val="dk1"/>
                </a:solidFill>
              </a:rPr>
              <a:t>. We see a specific 'Person Type' here: </a:t>
            </a:r>
            <a:r>
              <a:rPr b="1" lang="en">
                <a:solidFill>
                  <a:schemeClr val="dk1"/>
                </a:solidFill>
              </a:rPr>
              <a:t>The Over-Protective or 'Devouring' Mother.</a:t>
            </a:r>
            <a:r>
              <a:rPr lang="en">
                <a:solidFill>
                  <a:schemeClr val="dk1"/>
                </a:solidFill>
              </a:rPr>
              <a:t> Demeter’s love is so intense that when her child separates from her, Demeter’s entire world collapses. This mirrors the real-life 'Empty Nest' syndrome. The challenge isn't the abduction; the challenge is the mother's inability to accept that her child must enter the 'Underworld' of adulthood—which is scary and unknown. Demeter represents the depressive state: cold, unmoving, and refusing to engage with life.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bba8a020f7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bba8a020f7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How does the myth resolve this? This is where the 'Coping Mechanism' comes in. The myth doesn't give us a 'Happily Ever After' where Persephone stays home forever. Instead, it offers a </a:t>
            </a:r>
            <a:r>
              <a:rPr b="1" lang="en">
                <a:solidFill>
                  <a:schemeClr val="dk1"/>
                </a:solidFill>
              </a:rPr>
              <a:t>Compromise</a:t>
            </a:r>
            <a:r>
              <a:rPr lang="en">
                <a:solidFill>
                  <a:schemeClr val="dk1"/>
                </a:solidFill>
              </a:rPr>
              <a:t>. The resolution teaches us that </a:t>
            </a:r>
            <a:r>
              <a:rPr b="1" lang="en">
                <a:solidFill>
                  <a:schemeClr val="dk1"/>
                </a:solidFill>
              </a:rPr>
              <a:t>Cyclical Grief</a:t>
            </a:r>
            <a:r>
              <a:rPr lang="en">
                <a:solidFill>
                  <a:schemeClr val="dk1"/>
                </a:solidFill>
              </a:rPr>
              <a:t> is natural. We cannot have the joy of Spring without the barrenness of Winter. The myth validates our sadness. By ritualizing this story, the Greeks gave themselves a way to handle grief. It tells the listener: </a:t>
            </a:r>
            <a:r>
              <a:rPr i="1" lang="en">
                <a:solidFill>
                  <a:schemeClr val="dk1"/>
                </a:solidFill>
              </a:rPr>
              <a:t>'It is okay to be sad. Your winter will pass, but it is necessary.'</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bba8a020f7_0_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bba8a020f7_0_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To wrap up, this myth belongs to a broader category we might call 'The Descent.' Other myths in this typology include </a:t>
            </a:r>
            <a:r>
              <a:rPr b="1" lang="en">
                <a:solidFill>
                  <a:schemeClr val="dk1"/>
                </a:solidFill>
              </a:rPr>
              <a:t>Orpheus and Eurydice</a:t>
            </a:r>
            <a:r>
              <a:rPr lang="en">
                <a:solidFill>
                  <a:schemeClr val="dk1"/>
                </a:solidFill>
              </a:rPr>
              <a:t> or the Sumerian myth of </a:t>
            </a:r>
            <a:r>
              <a:rPr b="1" lang="en">
                <a:solidFill>
                  <a:schemeClr val="dk1"/>
                </a:solidFill>
              </a:rPr>
              <a:t>Inanna</a:t>
            </a:r>
            <a:r>
              <a:rPr lang="en">
                <a:solidFill>
                  <a:schemeClr val="dk1"/>
                </a:solidFill>
              </a:rPr>
              <a:t>, where a hero must go down into the darkness to learn a hard truth.</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Ultimately, Demeter and Persephone illustrate that we deal with life’s challenges not by avoiding pain, but by integrating it into the seasons of our lives.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bba8a020f7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bba8a020f7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Alt 1">
  <p:cSld name="CUSTOM_7_1_1_1_1_1_1_1_1_1_1_1_1_1_1_1_1">
    <p:spTree>
      <p:nvGrpSpPr>
        <p:cNvPr id="55" name="Shape 55"/>
        <p:cNvGrpSpPr/>
        <p:nvPr/>
      </p:nvGrpSpPr>
      <p:grpSpPr>
        <a:xfrm>
          <a:off x="0" y="0"/>
          <a:ext cx="0" cy="0"/>
          <a:chOff x="0" y="0"/>
          <a:chExt cx="0" cy="0"/>
        </a:xfrm>
      </p:grpSpPr>
      <p:pic>
        <p:nvPicPr>
          <p:cNvPr id="56" name="Google Shape;56;p14"/>
          <p:cNvPicPr preferRelativeResize="0"/>
          <p:nvPr/>
        </p:nvPicPr>
        <p:blipFill>
          <a:blip r:embed="rId2">
            <a:alphaModFix/>
          </a:blip>
          <a:stretch>
            <a:fillRect/>
          </a:stretch>
        </p:blipFill>
        <p:spPr>
          <a:xfrm>
            <a:off x="0" y="0"/>
            <a:ext cx="9144003" cy="5143501"/>
          </a:xfrm>
          <a:prstGeom prst="rect">
            <a:avLst/>
          </a:prstGeom>
          <a:noFill/>
          <a:ln>
            <a:noFill/>
          </a:ln>
        </p:spPr>
      </p:pic>
      <p:sp>
        <p:nvSpPr>
          <p:cNvPr id="57" name="Google Shape;57;p14"/>
          <p:cNvSpPr txBox="1"/>
          <p:nvPr>
            <p:ph idx="1" type="subTitle"/>
          </p:nvPr>
        </p:nvSpPr>
        <p:spPr>
          <a:xfrm>
            <a:off x="228225" y="1298200"/>
            <a:ext cx="2712000" cy="174300"/>
          </a:xfrm>
          <a:prstGeom prst="rect">
            <a:avLst/>
          </a:prstGeom>
        </p:spPr>
        <p:txBody>
          <a:bodyPr anchorCtr="0" anchor="t" bIns="0" lIns="0" spcFirstLastPara="1" rIns="0" wrap="square" tIns="0">
            <a:sp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58" name="Google Shape;58;p14"/>
          <p:cNvSpPr txBox="1"/>
          <p:nvPr>
            <p:ph type="title"/>
          </p:nvPr>
        </p:nvSpPr>
        <p:spPr>
          <a:xfrm>
            <a:off x="228225" y="4579187"/>
            <a:ext cx="7310400" cy="405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Figtree Light"/>
              <a:buNone/>
              <a:defRPr sz="800">
                <a:latin typeface="Figtree Light"/>
                <a:ea typeface="Figtree Light"/>
                <a:cs typeface="Figtree Light"/>
                <a:sym typeface="Figtree Light"/>
              </a:defRPr>
            </a:lvl1pPr>
            <a:lvl2pPr lvl="1">
              <a:spcBef>
                <a:spcPts val="0"/>
              </a:spcBef>
              <a:spcAft>
                <a:spcPts val="0"/>
              </a:spcAft>
              <a:buClr>
                <a:schemeClr val="dk1"/>
              </a:buClr>
              <a:buSzPts val="1400"/>
              <a:buNone/>
              <a:defRPr/>
            </a:lvl2pPr>
            <a:lvl3pPr lvl="2">
              <a:spcBef>
                <a:spcPts val="0"/>
              </a:spcBef>
              <a:spcAft>
                <a:spcPts val="0"/>
              </a:spcAft>
              <a:buClr>
                <a:schemeClr val="dk1"/>
              </a:buClr>
              <a:buSzPts val="1400"/>
              <a:buNone/>
              <a:defRPr/>
            </a:lvl3pPr>
            <a:lvl4pPr lvl="3">
              <a:spcBef>
                <a:spcPts val="0"/>
              </a:spcBef>
              <a:spcAft>
                <a:spcPts val="0"/>
              </a:spcAft>
              <a:buClr>
                <a:schemeClr val="dk1"/>
              </a:buClr>
              <a:buSzPts val="1400"/>
              <a:buNone/>
              <a:defRPr/>
            </a:lvl4pPr>
            <a:lvl5pPr lvl="4">
              <a:spcBef>
                <a:spcPts val="0"/>
              </a:spcBef>
              <a:spcAft>
                <a:spcPts val="0"/>
              </a:spcAft>
              <a:buClr>
                <a:schemeClr val="dk1"/>
              </a:buClr>
              <a:buSzPts val="1400"/>
              <a:buNone/>
              <a:defRPr/>
            </a:lvl5pPr>
            <a:lvl6pPr lvl="5">
              <a:spcBef>
                <a:spcPts val="0"/>
              </a:spcBef>
              <a:spcAft>
                <a:spcPts val="0"/>
              </a:spcAft>
              <a:buClr>
                <a:schemeClr val="dk1"/>
              </a:buClr>
              <a:buSzPts val="1400"/>
              <a:buNone/>
              <a:defRPr/>
            </a:lvl6pPr>
            <a:lvl7pPr lvl="6">
              <a:spcBef>
                <a:spcPts val="0"/>
              </a:spcBef>
              <a:spcAft>
                <a:spcPts val="0"/>
              </a:spcAft>
              <a:buClr>
                <a:schemeClr val="dk1"/>
              </a:buClr>
              <a:buSzPts val="1400"/>
              <a:buNone/>
              <a:defRPr/>
            </a:lvl7pPr>
            <a:lvl8pPr lvl="7">
              <a:spcBef>
                <a:spcPts val="0"/>
              </a:spcBef>
              <a:spcAft>
                <a:spcPts val="0"/>
              </a:spcAft>
              <a:buClr>
                <a:schemeClr val="dk1"/>
              </a:buClr>
              <a:buSzPts val="1400"/>
              <a:buNone/>
              <a:defRPr/>
            </a:lvl8pPr>
            <a:lvl9pPr lvl="8">
              <a:spcBef>
                <a:spcPts val="0"/>
              </a:spcBef>
              <a:spcAft>
                <a:spcPts val="0"/>
              </a:spcAft>
              <a:buClr>
                <a:schemeClr val="dk1"/>
              </a:buClr>
              <a:buSzPts val="1400"/>
              <a:buNone/>
              <a:defRPr/>
            </a:lvl9pPr>
          </a:lstStyle>
          <a:p/>
        </p:txBody>
      </p:sp>
      <p:sp>
        <p:nvSpPr>
          <p:cNvPr id="59" name="Google Shape;59;p14"/>
          <p:cNvSpPr txBox="1"/>
          <p:nvPr>
            <p:ph idx="2" type="subTitle"/>
          </p:nvPr>
        </p:nvSpPr>
        <p:spPr>
          <a:xfrm>
            <a:off x="228225" y="2260925"/>
            <a:ext cx="5340300" cy="267000"/>
          </a:xfrm>
          <a:prstGeom prst="rect">
            <a:avLst/>
          </a:prstGeom>
        </p:spPr>
        <p:txBody>
          <a:bodyPr anchorCtr="0" anchor="t" bIns="0" lIns="0" spcFirstLastPara="1" rIns="0" wrap="square" tIns="0">
            <a:spAutoFit/>
          </a:bodyPr>
          <a:lstStyle>
            <a:lvl1pPr lvl="0">
              <a:spcBef>
                <a:spcPts val="0"/>
              </a:spcBef>
              <a:spcAft>
                <a:spcPts val="0"/>
              </a:spcAft>
              <a:buNone/>
              <a:defRPr sz="1200">
                <a:solidFill>
                  <a:schemeClr val="dk2"/>
                </a:solidFill>
              </a:defRPr>
            </a:lvl1pPr>
            <a:lvl2pPr lvl="1">
              <a:spcBef>
                <a:spcPts val="0"/>
              </a:spcBef>
              <a:spcAft>
                <a:spcPts val="0"/>
              </a:spcAft>
              <a:buNone/>
              <a:defRPr sz="1200">
                <a:solidFill>
                  <a:schemeClr val="dk2"/>
                </a:solidFill>
              </a:defRPr>
            </a:lvl2pPr>
            <a:lvl3pPr lvl="2">
              <a:spcBef>
                <a:spcPts val="0"/>
              </a:spcBef>
              <a:spcAft>
                <a:spcPts val="0"/>
              </a:spcAft>
              <a:buNone/>
              <a:defRPr sz="1200">
                <a:solidFill>
                  <a:schemeClr val="dk2"/>
                </a:solidFill>
              </a:defRPr>
            </a:lvl3pPr>
            <a:lvl4pPr lvl="3">
              <a:spcBef>
                <a:spcPts val="0"/>
              </a:spcBef>
              <a:spcAft>
                <a:spcPts val="0"/>
              </a:spcAft>
              <a:buNone/>
              <a:defRPr sz="1200">
                <a:solidFill>
                  <a:schemeClr val="dk2"/>
                </a:solidFill>
              </a:defRPr>
            </a:lvl4pPr>
            <a:lvl5pPr lvl="4">
              <a:spcBef>
                <a:spcPts val="0"/>
              </a:spcBef>
              <a:spcAft>
                <a:spcPts val="0"/>
              </a:spcAft>
              <a:buNone/>
              <a:defRPr sz="1200">
                <a:solidFill>
                  <a:schemeClr val="dk2"/>
                </a:solidFill>
              </a:defRPr>
            </a:lvl5pPr>
            <a:lvl6pPr lvl="5">
              <a:spcBef>
                <a:spcPts val="0"/>
              </a:spcBef>
              <a:spcAft>
                <a:spcPts val="0"/>
              </a:spcAft>
              <a:buNone/>
              <a:defRPr sz="1200">
                <a:solidFill>
                  <a:schemeClr val="dk2"/>
                </a:solidFill>
              </a:defRPr>
            </a:lvl6pPr>
            <a:lvl7pPr lvl="6">
              <a:spcBef>
                <a:spcPts val="0"/>
              </a:spcBef>
              <a:spcAft>
                <a:spcPts val="0"/>
              </a:spcAft>
              <a:buNone/>
              <a:defRPr sz="1200">
                <a:solidFill>
                  <a:schemeClr val="dk2"/>
                </a:solidFill>
              </a:defRPr>
            </a:lvl7pPr>
            <a:lvl8pPr lvl="7">
              <a:spcBef>
                <a:spcPts val="0"/>
              </a:spcBef>
              <a:spcAft>
                <a:spcPts val="0"/>
              </a:spcAft>
              <a:buNone/>
              <a:defRPr sz="1200">
                <a:solidFill>
                  <a:schemeClr val="dk2"/>
                </a:solidFill>
              </a:defRPr>
            </a:lvl8pPr>
            <a:lvl9pPr lvl="8">
              <a:spcBef>
                <a:spcPts val="0"/>
              </a:spcBef>
              <a:spcAft>
                <a:spcPts val="0"/>
              </a:spcAft>
              <a:buNone/>
              <a:defRPr sz="1200">
                <a:solidFill>
                  <a:schemeClr val="dk2"/>
                </a:solidFill>
              </a:defRPr>
            </a:lvl9pPr>
          </a:lstStyle>
          <a:p/>
        </p:txBody>
      </p:sp>
      <p:sp>
        <p:nvSpPr>
          <p:cNvPr id="60" name="Google Shape;60;p14"/>
          <p:cNvSpPr txBox="1"/>
          <p:nvPr>
            <p:ph idx="3" type="title"/>
          </p:nvPr>
        </p:nvSpPr>
        <p:spPr>
          <a:xfrm>
            <a:off x="189618" y="1545733"/>
            <a:ext cx="8278500" cy="1444200"/>
          </a:xfrm>
          <a:prstGeom prst="rect">
            <a:avLst/>
          </a:prstGeom>
        </p:spPr>
        <p:txBody>
          <a:bodyPr anchorCtr="0" anchor="t" bIns="91425" lIns="0" spcFirstLastPara="1" rIns="91425" wrap="square" tIns="91425">
            <a:noAutofit/>
          </a:bodyPr>
          <a:lstStyle>
            <a:lvl1pPr lvl="0">
              <a:lnSpc>
                <a:spcPct val="80000"/>
              </a:lnSpc>
              <a:spcBef>
                <a:spcPts val="0"/>
              </a:spcBef>
              <a:spcAft>
                <a:spcPts val="0"/>
              </a:spcAft>
              <a:buClr>
                <a:schemeClr val="dk1"/>
              </a:buClr>
              <a:buSzPts val="8000"/>
              <a:buFont typeface="Figtree"/>
              <a:buNone/>
              <a:defRPr sz="8000"/>
            </a:lvl1pPr>
            <a:lvl2pPr lvl="1">
              <a:spcBef>
                <a:spcPts val="0"/>
              </a:spcBef>
              <a:spcAft>
                <a:spcPts val="0"/>
              </a:spcAft>
              <a:buClr>
                <a:schemeClr val="dk1"/>
              </a:buClr>
              <a:buSzPts val="8000"/>
              <a:buNone/>
              <a:defRPr sz="8000">
                <a:solidFill>
                  <a:schemeClr val="dk1"/>
                </a:solidFill>
              </a:defRPr>
            </a:lvl2pPr>
            <a:lvl3pPr lvl="2">
              <a:spcBef>
                <a:spcPts val="0"/>
              </a:spcBef>
              <a:spcAft>
                <a:spcPts val="0"/>
              </a:spcAft>
              <a:buClr>
                <a:schemeClr val="dk1"/>
              </a:buClr>
              <a:buSzPts val="8000"/>
              <a:buNone/>
              <a:defRPr sz="8000">
                <a:solidFill>
                  <a:schemeClr val="dk1"/>
                </a:solidFill>
              </a:defRPr>
            </a:lvl3pPr>
            <a:lvl4pPr lvl="3">
              <a:spcBef>
                <a:spcPts val="0"/>
              </a:spcBef>
              <a:spcAft>
                <a:spcPts val="0"/>
              </a:spcAft>
              <a:buClr>
                <a:schemeClr val="dk1"/>
              </a:buClr>
              <a:buSzPts val="8000"/>
              <a:buNone/>
              <a:defRPr sz="8000">
                <a:solidFill>
                  <a:schemeClr val="dk1"/>
                </a:solidFill>
              </a:defRPr>
            </a:lvl4pPr>
            <a:lvl5pPr lvl="4">
              <a:spcBef>
                <a:spcPts val="0"/>
              </a:spcBef>
              <a:spcAft>
                <a:spcPts val="0"/>
              </a:spcAft>
              <a:buClr>
                <a:schemeClr val="dk1"/>
              </a:buClr>
              <a:buSzPts val="8000"/>
              <a:buNone/>
              <a:defRPr sz="8000">
                <a:solidFill>
                  <a:schemeClr val="dk1"/>
                </a:solidFill>
              </a:defRPr>
            </a:lvl5pPr>
            <a:lvl6pPr lvl="5">
              <a:spcBef>
                <a:spcPts val="0"/>
              </a:spcBef>
              <a:spcAft>
                <a:spcPts val="0"/>
              </a:spcAft>
              <a:buClr>
                <a:schemeClr val="dk1"/>
              </a:buClr>
              <a:buSzPts val="8000"/>
              <a:buNone/>
              <a:defRPr sz="8000">
                <a:solidFill>
                  <a:schemeClr val="dk1"/>
                </a:solidFill>
              </a:defRPr>
            </a:lvl6pPr>
            <a:lvl7pPr lvl="6">
              <a:spcBef>
                <a:spcPts val="0"/>
              </a:spcBef>
              <a:spcAft>
                <a:spcPts val="0"/>
              </a:spcAft>
              <a:buClr>
                <a:schemeClr val="dk1"/>
              </a:buClr>
              <a:buSzPts val="8000"/>
              <a:buNone/>
              <a:defRPr sz="8000">
                <a:solidFill>
                  <a:schemeClr val="dk1"/>
                </a:solidFill>
              </a:defRPr>
            </a:lvl7pPr>
            <a:lvl8pPr lvl="7">
              <a:spcBef>
                <a:spcPts val="0"/>
              </a:spcBef>
              <a:spcAft>
                <a:spcPts val="0"/>
              </a:spcAft>
              <a:buClr>
                <a:schemeClr val="dk1"/>
              </a:buClr>
              <a:buSzPts val="8000"/>
              <a:buNone/>
              <a:defRPr sz="8000">
                <a:solidFill>
                  <a:schemeClr val="dk1"/>
                </a:solidFill>
              </a:defRPr>
            </a:lvl8pPr>
            <a:lvl9pPr lvl="8">
              <a:spcBef>
                <a:spcPts val="0"/>
              </a:spcBef>
              <a:spcAft>
                <a:spcPts val="0"/>
              </a:spcAft>
              <a:buClr>
                <a:schemeClr val="dk1"/>
              </a:buClr>
              <a:buSzPts val="8000"/>
              <a:buNone/>
              <a:defRPr sz="8000">
                <a:solidFill>
                  <a:schemeClr val="dk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2">
  <p:cSld name="CUSTOM_1_1">
    <p:spTree>
      <p:nvGrpSpPr>
        <p:cNvPr id="61" name="Shape 61"/>
        <p:cNvGrpSpPr/>
        <p:nvPr/>
      </p:nvGrpSpPr>
      <p:grpSpPr>
        <a:xfrm>
          <a:off x="0" y="0"/>
          <a:ext cx="0" cy="0"/>
          <a:chOff x="0" y="0"/>
          <a:chExt cx="0" cy="0"/>
        </a:xfrm>
      </p:grpSpPr>
      <p:sp>
        <p:nvSpPr>
          <p:cNvPr id="62" name="Google Shape;62;p15"/>
          <p:cNvSpPr/>
          <p:nvPr/>
        </p:nvSpPr>
        <p:spPr>
          <a:xfrm>
            <a:off x="0" y="0"/>
            <a:ext cx="2406900" cy="24069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63" name="Google Shape;63;p15"/>
          <p:cNvSpPr/>
          <p:nvPr/>
        </p:nvSpPr>
        <p:spPr>
          <a:xfrm>
            <a:off x="7172525" y="0"/>
            <a:ext cx="1971600" cy="5143500"/>
          </a:xfrm>
          <a:prstGeom prst="rect">
            <a:avLst/>
          </a:prstGeom>
          <a:gradFill>
            <a:gsLst>
              <a:gs pos="0">
                <a:schemeClr val="accent6"/>
              </a:gs>
              <a:gs pos="100000">
                <a:schemeClr val="lt2"/>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64" name="Google Shape;64;p15"/>
          <p:cNvSpPr txBox="1"/>
          <p:nvPr>
            <p:ph type="title"/>
          </p:nvPr>
        </p:nvSpPr>
        <p:spPr>
          <a:xfrm>
            <a:off x="3809850" y="1269500"/>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65" name="Google Shape;65;p15"/>
          <p:cNvSpPr txBox="1"/>
          <p:nvPr>
            <p:ph idx="2" type="title"/>
          </p:nvPr>
        </p:nvSpPr>
        <p:spPr>
          <a:xfrm>
            <a:off x="3154650" y="3495050"/>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66" name="Google Shape;66;p15"/>
          <p:cNvSpPr txBox="1"/>
          <p:nvPr>
            <p:ph idx="3" type="title"/>
          </p:nvPr>
        </p:nvSpPr>
        <p:spPr>
          <a:xfrm>
            <a:off x="230075" y="58625"/>
            <a:ext cx="2500500" cy="172200"/>
          </a:xfrm>
          <a:prstGeom prst="rect">
            <a:avLst/>
          </a:prstGeom>
        </p:spPr>
        <p:txBody>
          <a:bodyPr anchorCtr="0" anchor="t" bIns="0" lIns="0" spcFirstLastPara="1" rIns="0" wrap="square" tIns="0">
            <a:noAutofit/>
          </a:bodyPr>
          <a:lstStyle>
            <a:lvl1pPr lvl="0">
              <a:spcBef>
                <a:spcPts val="0"/>
              </a:spcBef>
              <a:spcAft>
                <a:spcPts val="0"/>
              </a:spcAft>
              <a:buNone/>
              <a:defRPr sz="7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67" name="Google Shape;67;p15"/>
          <p:cNvSpPr txBox="1"/>
          <p:nvPr>
            <p:ph idx="4" type="title"/>
          </p:nvPr>
        </p:nvSpPr>
        <p:spPr>
          <a:xfrm>
            <a:off x="6414875" y="58625"/>
            <a:ext cx="2500500" cy="172200"/>
          </a:xfrm>
          <a:prstGeom prst="rect">
            <a:avLst/>
          </a:prstGeom>
        </p:spPr>
        <p:txBody>
          <a:bodyPr anchorCtr="0" anchor="t" bIns="0" lIns="0" spcFirstLastPara="1" rIns="0" wrap="square" tIns="0">
            <a:noAutofit/>
          </a:bodyPr>
          <a:lstStyle>
            <a:lvl1pPr lvl="0" algn="r">
              <a:spcBef>
                <a:spcPts val="0"/>
              </a:spcBef>
              <a:spcAft>
                <a:spcPts val="0"/>
              </a:spcAft>
              <a:buNone/>
              <a:defRPr sz="700"/>
            </a:lvl1pPr>
            <a:lvl2pPr lvl="1"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68" name="Google Shape;68;p15"/>
          <p:cNvSpPr txBox="1"/>
          <p:nvPr>
            <p:ph idx="5" type="title"/>
          </p:nvPr>
        </p:nvSpPr>
        <p:spPr>
          <a:xfrm>
            <a:off x="3809850" y="1714600"/>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69" name="Google Shape;69;p15"/>
          <p:cNvSpPr txBox="1"/>
          <p:nvPr>
            <p:ph idx="6" type="title"/>
          </p:nvPr>
        </p:nvSpPr>
        <p:spPr>
          <a:xfrm>
            <a:off x="3809850" y="2159700"/>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70" name="Google Shape;70;p15"/>
          <p:cNvSpPr txBox="1"/>
          <p:nvPr>
            <p:ph idx="7" type="title"/>
          </p:nvPr>
        </p:nvSpPr>
        <p:spPr>
          <a:xfrm>
            <a:off x="3809850" y="2593988"/>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71" name="Google Shape;71;p15"/>
          <p:cNvSpPr txBox="1"/>
          <p:nvPr>
            <p:ph idx="8" type="title"/>
          </p:nvPr>
        </p:nvSpPr>
        <p:spPr>
          <a:xfrm>
            <a:off x="3809850" y="3036613"/>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72" name="Google Shape;72;p15"/>
          <p:cNvSpPr txBox="1"/>
          <p:nvPr>
            <p:ph idx="9" type="title"/>
          </p:nvPr>
        </p:nvSpPr>
        <p:spPr>
          <a:xfrm>
            <a:off x="3809850" y="3479238"/>
            <a:ext cx="2884500" cy="368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73" name="Google Shape;73;p15"/>
          <p:cNvSpPr txBox="1"/>
          <p:nvPr>
            <p:ph idx="13" type="title"/>
          </p:nvPr>
        </p:nvSpPr>
        <p:spPr>
          <a:xfrm>
            <a:off x="3154650" y="3049925"/>
            <a:ext cx="592800" cy="368100"/>
          </a:xfrm>
          <a:prstGeom prst="rect">
            <a:avLst/>
          </a:prstGeom>
        </p:spPr>
        <p:txBody>
          <a:bodyPr anchorCtr="0" anchor="ctr"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latin typeface="Figtree"/>
                <a:ea typeface="Figtree"/>
                <a:cs typeface="Figtree"/>
                <a:sym typeface="Figtree"/>
              </a:defRPr>
            </a:lvl2pPr>
            <a:lvl3pPr lvl="2">
              <a:spcBef>
                <a:spcPts val="0"/>
              </a:spcBef>
              <a:spcAft>
                <a:spcPts val="0"/>
              </a:spcAft>
              <a:buClr>
                <a:schemeClr val="dk1"/>
              </a:buClr>
              <a:buSzPts val="2400"/>
              <a:buFont typeface="Figtree"/>
              <a:buNone/>
              <a:defRPr sz="2400">
                <a:latin typeface="Figtree"/>
                <a:ea typeface="Figtree"/>
                <a:cs typeface="Figtree"/>
                <a:sym typeface="Figtree"/>
              </a:defRPr>
            </a:lvl3pPr>
            <a:lvl4pPr lvl="3">
              <a:spcBef>
                <a:spcPts val="0"/>
              </a:spcBef>
              <a:spcAft>
                <a:spcPts val="0"/>
              </a:spcAft>
              <a:buClr>
                <a:schemeClr val="dk1"/>
              </a:buClr>
              <a:buSzPts val="2400"/>
              <a:buFont typeface="Figtree"/>
              <a:buNone/>
              <a:defRPr sz="2400">
                <a:latin typeface="Figtree"/>
                <a:ea typeface="Figtree"/>
                <a:cs typeface="Figtree"/>
                <a:sym typeface="Figtree"/>
              </a:defRPr>
            </a:lvl4pPr>
            <a:lvl5pPr lvl="4">
              <a:spcBef>
                <a:spcPts val="0"/>
              </a:spcBef>
              <a:spcAft>
                <a:spcPts val="0"/>
              </a:spcAft>
              <a:buClr>
                <a:schemeClr val="dk1"/>
              </a:buClr>
              <a:buSzPts val="2400"/>
              <a:buFont typeface="Figtree"/>
              <a:buNone/>
              <a:defRPr sz="2400">
                <a:latin typeface="Figtree"/>
                <a:ea typeface="Figtree"/>
                <a:cs typeface="Figtree"/>
                <a:sym typeface="Figtree"/>
              </a:defRPr>
            </a:lvl5pPr>
            <a:lvl6pPr lvl="5">
              <a:spcBef>
                <a:spcPts val="0"/>
              </a:spcBef>
              <a:spcAft>
                <a:spcPts val="0"/>
              </a:spcAft>
              <a:buClr>
                <a:schemeClr val="dk1"/>
              </a:buClr>
              <a:buSzPts val="2400"/>
              <a:buFont typeface="Figtree"/>
              <a:buNone/>
              <a:defRPr sz="2400">
                <a:latin typeface="Figtree"/>
                <a:ea typeface="Figtree"/>
                <a:cs typeface="Figtree"/>
                <a:sym typeface="Figtree"/>
              </a:defRPr>
            </a:lvl6pPr>
            <a:lvl7pPr lvl="6">
              <a:spcBef>
                <a:spcPts val="0"/>
              </a:spcBef>
              <a:spcAft>
                <a:spcPts val="0"/>
              </a:spcAft>
              <a:buClr>
                <a:schemeClr val="dk1"/>
              </a:buClr>
              <a:buSzPts val="2400"/>
              <a:buFont typeface="Figtree"/>
              <a:buNone/>
              <a:defRPr sz="2400">
                <a:latin typeface="Figtree"/>
                <a:ea typeface="Figtree"/>
                <a:cs typeface="Figtree"/>
                <a:sym typeface="Figtree"/>
              </a:defRPr>
            </a:lvl7pPr>
            <a:lvl8pPr lvl="7">
              <a:spcBef>
                <a:spcPts val="0"/>
              </a:spcBef>
              <a:spcAft>
                <a:spcPts val="0"/>
              </a:spcAft>
              <a:buClr>
                <a:schemeClr val="dk1"/>
              </a:buClr>
              <a:buSzPts val="2400"/>
              <a:buFont typeface="Figtree"/>
              <a:buNone/>
              <a:defRPr sz="2400">
                <a:latin typeface="Figtree"/>
                <a:ea typeface="Figtree"/>
                <a:cs typeface="Figtree"/>
                <a:sym typeface="Figtree"/>
              </a:defRPr>
            </a:lvl8pPr>
            <a:lvl9pPr lvl="8">
              <a:spcBef>
                <a:spcPts val="0"/>
              </a:spcBef>
              <a:spcAft>
                <a:spcPts val="0"/>
              </a:spcAft>
              <a:buClr>
                <a:schemeClr val="dk1"/>
              </a:buClr>
              <a:buSzPts val="2400"/>
              <a:buFont typeface="Figtree"/>
              <a:buNone/>
              <a:defRPr sz="2400">
                <a:latin typeface="Figtree"/>
                <a:ea typeface="Figtree"/>
                <a:cs typeface="Figtree"/>
                <a:sym typeface="Figtree"/>
              </a:defRPr>
            </a:lvl9pPr>
          </a:lstStyle>
          <a:p/>
        </p:txBody>
      </p:sp>
      <p:sp>
        <p:nvSpPr>
          <p:cNvPr id="74" name="Google Shape;74;p15"/>
          <p:cNvSpPr txBox="1"/>
          <p:nvPr>
            <p:ph idx="14" type="title"/>
          </p:nvPr>
        </p:nvSpPr>
        <p:spPr>
          <a:xfrm>
            <a:off x="3154650" y="2604813"/>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75" name="Google Shape;75;p15"/>
          <p:cNvSpPr txBox="1"/>
          <p:nvPr>
            <p:ph idx="15" type="title"/>
          </p:nvPr>
        </p:nvSpPr>
        <p:spPr>
          <a:xfrm>
            <a:off x="3154650" y="2159700"/>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76" name="Google Shape;76;p15"/>
          <p:cNvSpPr txBox="1"/>
          <p:nvPr>
            <p:ph idx="16" type="title"/>
          </p:nvPr>
        </p:nvSpPr>
        <p:spPr>
          <a:xfrm>
            <a:off x="3154650" y="1714588"/>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77" name="Google Shape;77;p15"/>
          <p:cNvSpPr txBox="1"/>
          <p:nvPr>
            <p:ph idx="17" type="title"/>
          </p:nvPr>
        </p:nvSpPr>
        <p:spPr>
          <a:xfrm>
            <a:off x="3154650" y="1269488"/>
            <a:ext cx="592800" cy="368100"/>
          </a:xfrm>
          <a:prstGeom prst="rect">
            <a:avLst/>
          </a:prstGeom>
        </p:spPr>
        <p:txBody>
          <a:bodyPr anchorCtr="0" anchor="t" bIns="91425" lIns="0" spcFirstLastPara="1" rIns="91425" wrap="square" tIns="0">
            <a:noAutofit/>
          </a:bodyPr>
          <a:lstStyle>
            <a:lvl1pPr lvl="0">
              <a:spcBef>
                <a:spcPts val="0"/>
              </a:spcBef>
              <a:spcAft>
                <a:spcPts val="0"/>
              </a:spcAft>
              <a:buClr>
                <a:schemeClr val="dk1"/>
              </a:buClr>
              <a:buSzPts val="2400"/>
              <a:buFont typeface="Figtree"/>
              <a:buNone/>
              <a:defRPr sz="2400"/>
            </a:lvl1pPr>
            <a:lvl2pPr lvl="1">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2pPr>
            <a:lvl3pPr lvl="2">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3pPr>
            <a:lvl4pPr lvl="3">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4pPr>
            <a:lvl5pPr lvl="4">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5pPr>
            <a:lvl6pPr lvl="5">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6pPr>
            <a:lvl7pPr lvl="6">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7pPr>
            <a:lvl8pPr lvl="7">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8pPr>
            <a:lvl9pPr lvl="8">
              <a:spcBef>
                <a:spcPts val="0"/>
              </a:spcBef>
              <a:spcAft>
                <a:spcPts val="0"/>
              </a:spcAft>
              <a:buClr>
                <a:schemeClr val="dk1"/>
              </a:buClr>
              <a:buSzPts val="2400"/>
              <a:buFont typeface="Figtree"/>
              <a:buNone/>
              <a:defRPr sz="2400">
                <a:solidFill>
                  <a:schemeClr val="dk1"/>
                </a:solidFill>
                <a:latin typeface="Figtree"/>
                <a:ea typeface="Figtree"/>
                <a:cs typeface="Figtree"/>
                <a:sym typeface="Figtree"/>
              </a:defRPr>
            </a:lvl9pPr>
          </a:lstStyle>
          <a:p/>
        </p:txBody>
      </p:sp>
      <p:sp>
        <p:nvSpPr>
          <p:cNvPr id="78" name="Google Shape;78;p15"/>
          <p:cNvSpPr txBox="1"/>
          <p:nvPr>
            <p:ph idx="18" type="title"/>
          </p:nvPr>
        </p:nvSpPr>
        <p:spPr>
          <a:xfrm>
            <a:off x="228600" y="457200"/>
            <a:ext cx="5762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team - Alt 1">
  <p:cSld name="CUSTOM_2">
    <p:spTree>
      <p:nvGrpSpPr>
        <p:cNvPr id="79" name="Shape 79"/>
        <p:cNvGrpSpPr/>
        <p:nvPr/>
      </p:nvGrpSpPr>
      <p:grpSpPr>
        <a:xfrm>
          <a:off x="0" y="0"/>
          <a:ext cx="0" cy="0"/>
          <a:chOff x="0" y="0"/>
          <a:chExt cx="0" cy="0"/>
        </a:xfrm>
      </p:grpSpPr>
      <p:sp>
        <p:nvSpPr>
          <p:cNvPr id="80" name="Google Shape;80;p16"/>
          <p:cNvSpPr/>
          <p:nvPr>
            <p:ph idx="2" type="pic"/>
          </p:nvPr>
        </p:nvSpPr>
        <p:spPr>
          <a:xfrm>
            <a:off x="0" y="-9000"/>
            <a:ext cx="3054300" cy="3252900"/>
          </a:xfrm>
          <a:prstGeom prst="rect">
            <a:avLst/>
          </a:prstGeom>
          <a:noFill/>
          <a:ln>
            <a:noFill/>
          </a:ln>
        </p:spPr>
      </p:sp>
      <p:sp>
        <p:nvSpPr>
          <p:cNvPr id="81" name="Google Shape;81;p16"/>
          <p:cNvSpPr/>
          <p:nvPr>
            <p:ph idx="3" type="pic"/>
          </p:nvPr>
        </p:nvSpPr>
        <p:spPr>
          <a:xfrm>
            <a:off x="3044117" y="-9000"/>
            <a:ext cx="3054300" cy="3252900"/>
          </a:xfrm>
          <a:prstGeom prst="rect">
            <a:avLst/>
          </a:prstGeom>
          <a:noFill/>
          <a:ln>
            <a:noFill/>
          </a:ln>
        </p:spPr>
      </p:sp>
      <p:sp>
        <p:nvSpPr>
          <p:cNvPr id="82" name="Google Shape;82;p16"/>
          <p:cNvSpPr/>
          <p:nvPr>
            <p:ph idx="4" type="pic"/>
          </p:nvPr>
        </p:nvSpPr>
        <p:spPr>
          <a:xfrm>
            <a:off x="6088233" y="-9000"/>
            <a:ext cx="3054300" cy="3252900"/>
          </a:xfrm>
          <a:prstGeom prst="rect">
            <a:avLst/>
          </a:prstGeom>
          <a:noFill/>
          <a:ln>
            <a:noFill/>
          </a:ln>
        </p:spPr>
      </p:sp>
      <p:sp>
        <p:nvSpPr>
          <p:cNvPr id="83" name="Google Shape;83;p16"/>
          <p:cNvSpPr txBox="1"/>
          <p:nvPr>
            <p:ph type="title"/>
          </p:nvPr>
        </p:nvSpPr>
        <p:spPr>
          <a:xfrm>
            <a:off x="228675" y="33378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84" name="Google Shape;84;p16"/>
          <p:cNvSpPr txBox="1"/>
          <p:nvPr>
            <p:ph idx="5" type="title"/>
          </p:nvPr>
        </p:nvSpPr>
        <p:spPr>
          <a:xfrm>
            <a:off x="228675" y="35511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85" name="Google Shape;85;p16"/>
          <p:cNvSpPr txBox="1"/>
          <p:nvPr>
            <p:ph idx="1" type="body"/>
          </p:nvPr>
        </p:nvSpPr>
        <p:spPr>
          <a:xfrm>
            <a:off x="228675" y="4256750"/>
            <a:ext cx="2660100" cy="426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86" name="Google Shape;86;p16"/>
          <p:cNvSpPr txBox="1"/>
          <p:nvPr>
            <p:ph idx="6" type="title"/>
          </p:nvPr>
        </p:nvSpPr>
        <p:spPr>
          <a:xfrm>
            <a:off x="3235367" y="33378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latin typeface="Figtree"/>
                <a:ea typeface="Figtree"/>
                <a:cs typeface="Figtree"/>
                <a:sym typeface="Figtree"/>
              </a:defRPr>
            </a:lvl2pPr>
            <a:lvl3pPr lvl="2">
              <a:spcBef>
                <a:spcPts val="0"/>
              </a:spcBef>
              <a:spcAft>
                <a:spcPts val="0"/>
              </a:spcAft>
              <a:buClr>
                <a:schemeClr val="dk1"/>
              </a:buClr>
              <a:buSzPts val="1200"/>
              <a:buFont typeface="Figtree"/>
              <a:buNone/>
              <a:defRPr sz="1200">
                <a:latin typeface="Figtree"/>
                <a:ea typeface="Figtree"/>
                <a:cs typeface="Figtree"/>
                <a:sym typeface="Figtree"/>
              </a:defRPr>
            </a:lvl3pPr>
            <a:lvl4pPr lvl="3">
              <a:spcBef>
                <a:spcPts val="0"/>
              </a:spcBef>
              <a:spcAft>
                <a:spcPts val="0"/>
              </a:spcAft>
              <a:buClr>
                <a:schemeClr val="dk1"/>
              </a:buClr>
              <a:buSzPts val="1200"/>
              <a:buFont typeface="Figtree"/>
              <a:buNone/>
              <a:defRPr sz="1200">
                <a:latin typeface="Figtree"/>
                <a:ea typeface="Figtree"/>
                <a:cs typeface="Figtree"/>
                <a:sym typeface="Figtree"/>
              </a:defRPr>
            </a:lvl4pPr>
            <a:lvl5pPr lvl="4">
              <a:spcBef>
                <a:spcPts val="0"/>
              </a:spcBef>
              <a:spcAft>
                <a:spcPts val="0"/>
              </a:spcAft>
              <a:buClr>
                <a:schemeClr val="dk1"/>
              </a:buClr>
              <a:buSzPts val="1200"/>
              <a:buFont typeface="Figtree"/>
              <a:buNone/>
              <a:defRPr sz="1200">
                <a:latin typeface="Figtree"/>
                <a:ea typeface="Figtree"/>
                <a:cs typeface="Figtree"/>
                <a:sym typeface="Figtree"/>
              </a:defRPr>
            </a:lvl5pPr>
            <a:lvl6pPr lvl="5">
              <a:spcBef>
                <a:spcPts val="0"/>
              </a:spcBef>
              <a:spcAft>
                <a:spcPts val="0"/>
              </a:spcAft>
              <a:buClr>
                <a:schemeClr val="dk1"/>
              </a:buClr>
              <a:buSzPts val="1200"/>
              <a:buFont typeface="Figtree"/>
              <a:buNone/>
              <a:defRPr sz="1200">
                <a:latin typeface="Figtree"/>
                <a:ea typeface="Figtree"/>
                <a:cs typeface="Figtree"/>
                <a:sym typeface="Figtree"/>
              </a:defRPr>
            </a:lvl6pPr>
            <a:lvl7pPr lvl="6">
              <a:spcBef>
                <a:spcPts val="0"/>
              </a:spcBef>
              <a:spcAft>
                <a:spcPts val="0"/>
              </a:spcAft>
              <a:buClr>
                <a:schemeClr val="dk1"/>
              </a:buClr>
              <a:buSzPts val="1200"/>
              <a:buFont typeface="Figtree"/>
              <a:buNone/>
              <a:defRPr sz="1200">
                <a:latin typeface="Figtree"/>
                <a:ea typeface="Figtree"/>
                <a:cs typeface="Figtree"/>
                <a:sym typeface="Figtree"/>
              </a:defRPr>
            </a:lvl7pPr>
            <a:lvl8pPr lvl="7">
              <a:spcBef>
                <a:spcPts val="0"/>
              </a:spcBef>
              <a:spcAft>
                <a:spcPts val="0"/>
              </a:spcAft>
              <a:buClr>
                <a:schemeClr val="dk1"/>
              </a:buClr>
              <a:buSzPts val="1200"/>
              <a:buFont typeface="Figtree"/>
              <a:buNone/>
              <a:defRPr sz="1200">
                <a:latin typeface="Figtree"/>
                <a:ea typeface="Figtree"/>
                <a:cs typeface="Figtree"/>
                <a:sym typeface="Figtree"/>
              </a:defRPr>
            </a:lvl8pPr>
            <a:lvl9pPr lvl="8">
              <a:spcBef>
                <a:spcPts val="0"/>
              </a:spcBef>
              <a:spcAft>
                <a:spcPts val="0"/>
              </a:spcAft>
              <a:buClr>
                <a:schemeClr val="dk1"/>
              </a:buClr>
              <a:buSzPts val="1200"/>
              <a:buFont typeface="Figtree"/>
              <a:buNone/>
              <a:defRPr sz="1200">
                <a:latin typeface="Figtree"/>
                <a:ea typeface="Figtree"/>
                <a:cs typeface="Figtree"/>
                <a:sym typeface="Figtree"/>
              </a:defRPr>
            </a:lvl9pPr>
          </a:lstStyle>
          <a:p/>
        </p:txBody>
      </p:sp>
      <p:sp>
        <p:nvSpPr>
          <p:cNvPr id="87" name="Google Shape;87;p16"/>
          <p:cNvSpPr txBox="1"/>
          <p:nvPr>
            <p:ph idx="7" type="title"/>
          </p:nvPr>
        </p:nvSpPr>
        <p:spPr>
          <a:xfrm>
            <a:off x="3235367" y="35511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88" name="Google Shape;88;p16"/>
          <p:cNvSpPr txBox="1"/>
          <p:nvPr>
            <p:ph idx="8" type="body"/>
          </p:nvPr>
        </p:nvSpPr>
        <p:spPr>
          <a:xfrm>
            <a:off x="3241214" y="4256750"/>
            <a:ext cx="2660100" cy="426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89" name="Google Shape;89;p16"/>
          <p:cNvSpPr txBox="1"/>
          <p:nvPr>
            <p:ph idx="9" type="title"/>
          </p:nvPr>
        </p:nvSpPr>
        <p:spPr>
          <a:xfrm>
            <a:off x="6279483" y="33378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90" name="Google Shape;90;p16"/>
          <p:cNvSpPr txBox="1"/>
          <p:nvPr>
            <p:ph idx="13" type="title"/>
          </p:nvPr>
        </p:nvSpPr>
        <p:spPr>
          <a:xfrm>
            <a:off x="6279483" y="3551100"/>
            <a:ext cx="2671800" cy="2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Figtree"/>
              <a:buNone/>
              <a:defRPr sz="12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91" name="Google Shape;91;p16"/>
          <p:cNvSpPr txBox="1"/>
          <p:nvPr>
            <p:ph idx="14" type="body"/>
          </p:nvPr>
        </p:nvSpPr>
        <p:spPr>
          <a:xfrm>
            <a:off x="6285328" y="4256750"/>
            <a:ext cx="2660100" cy="426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team - Alt 2">
  <p:cSld name="CUSTOM_11">
    <p:spTree>
      <p:nvGrpSpPr>
        <p:cNvPr id="92" name="Shape 92"/>
        <p:cNvGrpSpPr/>
        <p:nvPr/>
      </p:nvGrpSpPr>
      <p:grpSpPr>
        <a:xfrm>
          <a:off x="0" y="0"/>
          <a:ext cx="0" cy="0"/>
          <a:chOff x="0" y="0"/>
          <a:chExt cx="0" cy="0"/>
        </a:xfrm>
      </p:grpSpPr>
      <p:sp>
        <p:nvSpPr>
          <p:cNvPr id="93" name="Google Shape;93;p17"/>
          <p:cNvSpPr/>
          <p:nvPr/>
        </p:nvSpPr>
        <p:spPr>
          <a:xfrm rot="-2700000">
            <a:off x="1338758" y="-3230594"/>
            <a:ext cx="6464087" cy="6464087"/>
          </a:xfrm>
          <a:prstGeom prst="rtTriangle">
            <a:avLst/>
          </a:prstGeom>
          <a:gradFill>
            <a:gsLst>
              <a:gs pos="0">
                <a:schemeClr val="accent5"/>
              </a:gs>
              <a:gs pos="72000">
                <a:schemeClr val="lt1"/>
              </a:gs>
              <a:gs pos="100000">
                <a:schemeClr val="lt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94" name="Google Shape;94;p17"/>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95" name="Google Shape;95;p17"/>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96" name="Google Shape;96;p17"/>
          <p:cNvSpPr txBox="1"/>
          <p:nvPr>
            <p:ph idx="3" type="title"/>
          </p:nvPr>
        </p:nvSpPr>
        <p:spPr>
          <a:xfrm>
            <a:off x="228600" y="457200"/>
            <a:ext cx="62823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97" name="Google Shape;97;p17"/>
          <p:cNvSpPr txBox="1"/>
          <p:nvPr>
            <p:ph idx="4" type="title"/>
          </p:nvPr>
        </p:nvSpPr>
        <p:spPr>
          <a:xfrm>
            <a:off x="339875"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98" name="Google Shape;98;p17"/>
          <p:cNvSpPr txBox="1"/>
          <p:nvPr>
            <p:ph idx="5" type="title"/>
          </p:nvPr>
        </p:nvSpPr>
        <p:spPr>
          <a:xfrm>
            <a:off x="339875"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99" name="Google Shape;99;p17"/>
          <p:cNvSpPr txBox="1"/>
          <p:nvPr>
            <p:ph idx="6" type="title"/>
          </p:nvPr>
        </p:nvSpPr>
        <p:spPr>
          <a:xfrm>
            <a:off x="1807977"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100" name="Google Shape;100;p17"/>
          <p:cNvSpPr txBox="1"/>
          <p:nvPr>
            <p:ph idx="7" type="title"/>
          </p:nvPr>
        </p:nvSpPr>
        <p:spPr>
          <a:xfrm>
            <a:off x="1807977"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SzPts val="1200"/>
              <a:buFont typeface="Jost"/>
              <a:buNone/>
              <a:defRPr sz="1200">
                <a:latin typeface="Jost"/>
                <a:ea typeface="Jost"/>
                <a:cs typeface="Jost"/>
                <a:sym typeface="Jost"/>
              </a:defRPr>
            </a:lvl2pPr>
            <a:lvl3pPr lvl="2">
              <a:spcBef>
                <a:spcPts val="0"/>
              </a:spcBef>
              <a:spcAft>
                <a:spcPts val="0"/>
              </a:spcAft>
              <a:buSzPts val="1200"/>
              <a:buFont typeface="Jost"/>
              <a:buNone/>
              <a:defRPr sz="1200">
                <a:latin typeface="Jost"/>
                <a:ea typeface="Jost"/>
                <a:cs typeface="Jost"/>
                <a:sym typeface="Jost"/>
              </a:defRPr>
            </a:lvl3pPr>
            <a:lvl4pPr lvl="3">
              <a:spcBef>
                <a:spcPts val="0"/>
              </a:spcBef>
              <a:spcAft>
                <a:spcPts val="0"/>
              </a:spcAft>
              <a:buSzPts val="1200"/>
              <a:buFont typeface="Jost"/>
              <a:buNone/>
              <a:defRPr sz="1200">
                <a:latin typeface="Jost"/>
                <a:ea typeface="Jost"/>
                <a:cs typeface="Jost"/>
                <a:sym typeface="Jost"/>
              </a:defRPr>
            </a:lvl4pPr>
            <a:lvl5pPr lvl="4">
              <a:spcBef>
                <a:spcPts val="0"/>
              </a:spcBef>
              <a:spcAft>
                <a:spcPts val="0"/>
              </a:spcAft>
              <a:buSzPts val="1200"/>
              <a:buFont typeface="Jost"/>
              <a:buNone/>
              <a:defRPr sz="1200">
                <a:latin typeface="Jost"/>
                <a:ea typeface="Jost"/>
                <a:cs typeface="Jost"/>
                <a:sym typeface="Jost"/>
              </a:defRPr>
            </a:lvl5pPr>
            <a:lvl6pPr lvl="5">
              <a:spcBef>
                <a:spcPts val="0"/>
              </a:spcBef>
              <a:spcAft>
                <a:spcPts val="0"/>
              </a:spcAft>
              <a:buSzPts val="1200"/>
              <a:buFont typeface="Jost"/>
              <a:buNone/>
              <a:defRPr sz="1200">
                <a:latin typeface="Jost"/>
                <a:ea typeface="Jost"/>
                <a:cs typeface="Jost"/>
                <a:sym typeface="Jost"/>
              </a:defRPr>
            </a:lvl6pPr>
            <a:lvl7pPr lvl="6">
              <a:spcBef>
                <a:spcPts val="0"/>
              </a:spcBef>
              <a:spcAft>
                <a:spcPts val="0"/>
              </a:spcAft>
              <a:buSzPts val="1200"/>
              <a:buFont typeface="Jost"/>
              <a:buNone/>
              <a:defRPr sz="1200">
                <a:latin typeface="Jost"/>
                <a:ea typeface="Jost"/>
                <a:cs typeface="Jost"/>
                <a:sym typeface="Jost"/>
              </a:defRPr>
            </a:lvl7pPr>
            <a:lvl8pPr lvl="7">
              <a:spcBef>
                <a:spcPts val="0"/>
              </a:spcBef>
              <a:spcAft>
                <a:spcPts val="0"/>
              </a:spcAft>
              <a:buSzPts val="1200"/>
              <a:buFont typeface="Jost"/>
              <a:buNone/>
              <a:defRPr sz="1200">
                <a:latin typeface="Jost"/>
                <a:ea typeface="Jost"/>
                <a:cs typeface="Jost"/>
                <a:sym typeface="Jost"/>
              </a:defRPr>
            </a:lvl8pPr>
            <a:lvl9pPr lvl="8">
              <a:spcBef>
                <a:spcPts val="0"/>
              </a:spcBef>
              <a:spcAft>
                <a:spcPts val="0"/>
              </a:spcAft>
              <a:buSzPts val="1200"/>
              <a:buFont typeface="Jost"/>
              <a:buNone/>
              <a:defRPr sz="1200">
                <a:latin typeface="Jost"/>
                <a:ea typeface="Jost"/>
                <a:cs typeface="Jost"/>
                <a:sym typeface="Jost"/>
              </a:defRPr>
            </a:lvl9pPr>
          </a:lstStyle>
          <a:p/>
        </p:txBody>
      </p:sp>
      <p:sp>
        <p:nvSpPr>
          <p:cNvPr id="101" name="Google Shape;101;p17"/>
          <p:cNvSpPr txBox="1"/>
          <p:nvPr>
            <p:ph idx="8" type="title"/>
          </p:nvPr>
        </p:nvSpPr>
        <p:spPr>
          <a:xfrm>
            <a:off x="3275545"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102" name="Google Shape;102;p17"/>
          <p:cNvSpPr txBox="1"/>
          <p:nvPr>
            <p:ph idx="9" type="title"/>
          </p:nvPr>
        </p:nvSpPr>
        <p:spPr>
          <a:xfrm>
            <a:off x="3275545"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103" name="Google Shape;103;p17"/>
          <p:cNvSpPr txBox="1"/>
          <p:nvPr>
            <p:ph idx="13" type="title"/>
          </p:nvPr>
        </p:nvSpPr>
        <p:spPr>
          <a:xfrm>
            <a:off x="4743373"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104" name="Google Shape;104;p17"/>
          <p:cNvSpPr txBox="1"/>
          <p:nvPr>
            <p:ph idx="14" type="title"/>
          </p:nvPr>
        </p:nvSpPr>
        <p:spPr>
          <a:xfrm>
            <a:off x="4743373"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105" name="Google Shape;105;p17"/>
          <p:cNvSpPr txBox="1"/>
          <p:nvPr>
            <p:ph idx="15" type="title"/>
          </p:nvPr>
        </p:nvSpPr>
        <p:spPr>
          <a:xfrm>
            <a:off x="6205996"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106" name="Google Shape;106;p17"/>
          <p:cNvSpPr txBox="1"/>
          <p:nvPr>
            <p:ph idx="16" type="title"/>
          </p:nvPr>
        </p:nvSpPr>
        <p:spPr>
          <a:xfrm>
            <a:off x="6205996"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107" name="Google Shape;107;p17"/>
          <p:cNvSpPr txBox="1"/>
          <p:nvPr>
            <p:ph idx="17" type="title"/>
          </p:nvPr>
        </p:nvSpPr>
        <p:spPr>
          <a:xfrm>
            <a:off x="7683660" y="3589925"/>
            <a:ext cx="1225200" cy="172200"/>
          </a:xfrm>
          <a:prstGeom prst="rect">
            <a:avLst/>
          </a:prstGeom>
        </p:spPr>
        <p:txBody>
          <a:bodyPr anchorCtr="0" anchor="t" bIns="91425" lIns="0" spcFirstLastPara="1" rIns="91425" wrap="square" tIns="0">
            <a:noAutofit/>
          </a:bodyPr>
          <a:lstStyle>
            <a:lvl1pPr lvl="0">
              <a:spcBef>
                <a:spcPts val="0"/>
              </a:spcBef>
              <a:spcAft>
                <a:spcPts val="0"/>
              </a:spcAft>
              <a:buNone/>
              <a:defRPr sz="1000"/>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108" name="Google Shape;108;p17"/>
          <p:cNvSpPr txBox="1"/>
          <p:nvPr>
            <p:ph idx="18" type="title"/>
          </p:nvPr>
        </p:nvSpPr>
        <p:spPr>
          <a:xfrm>
            <a:off x="7683660" y="4026125"/>
            <a:ext cx="1225200" cy="207600"/>
          </a:xfrm>
          <a:prstGeom prst="rect">
            <a:avLst/>
          </a:prstGeom>
        </p:spPr>
        <p:txBody>
          <a:bodyPr anchorCtr="0" anchor="t" bIns="91425" lIns="0" spcFirstLastPara="1" rIns="91425" wrap="square" tIns="0">
            <a:noAutofit/>
          </a:bodyPr>
          <a:lstStyle>
            <a:lvl1pPr lvl="0">
              <a:spcBef>
                <a:spcPts val="0"/>
              </a:spcBef>
              <a:spcAft>
                <a:spcPts val="0"/>
              </a:spcAft>
              <a:buNone/>
              <a:defRPr sz="900">
                <a:latin typeface="Jost"/>
                <a:ea typeface="Jost"/>
                <a:cs typeface="Jost"/>
                <a:sym typeface="Jost"/>
              </a:defRPr>
            </a:lvl1pPr>
            <a:lvl2pPr lvl="1">
              <a:spcBef>
                <a:spcPts val="0"/>
              </a:spcBef>
              <a:spcAft>
                <a:spcPts val="0"/>
              </a:spcAft>
              <a:buClr>
                <a:schemeClr val="dk1"/>
              </a:buClr>
              <a:buSzPts val="1200"/>
              <a:buFont typeface="Jost"/>
              <a:buNone/>
              <a:defRPr sz="1200">
                <a:solidFill>
                  <a:schemeClr val="dk1"/>
                </a:solidFill>
                <a:latin typeface="Jost"/>
                <a:ea typeface="Jost"/>
                <a:cs typeface="Jost"/>
                <a:sym typeface="Jost"/>
              </a:defRPr>
            </a:lvl2pPr>
            <a:lvl3pPr lvl="2">
              <a:spcBef>
                <a:spcPts val="0"/>
              </a:spcBef>
              <a:spcAft>
                <a:spcPts val="0"/>
              </a:spcAft>
              <a:buClr>
                <a:schemeClr val="dk1"/>
              </a:buClr>
              <a:buSzPts val="1200"/>
              <a:buFont typeface="Jost"/>
              <a:buNone/>
              <a:defRPr sz="1200">
                <a:solidFill>
                  <a:schemeClr val="dk1"/>
                </a:solidFill>
                <a:latin typeface="Jost"/>
                <a:ea typeface="Jost"/>
                <a:cs typeface="Jost"/>
                <a:sym typeface="Jost"/>
              </a:defRPr>
            </a:lvl3pPr>
            <a:lvl4pPr lvl="3">
              <a:spcBef>
                <a:spcPts val="0"/>
              </a:spcBef>
              <a:spcAft>
                <a:spcPts val="0"/>
              </a:spcAft>
              <a:buClr>
                <a:schemeClr val="dk1"/>
              </a:buClr>
              <a:buSzPts val="1200"/>
              <a:buFont typeface="Jost"/>
              <a:buNone/>
              <a:defRPr sz="1200">
                <a:solidFill>
                  <a:schemeClr val="dk1"/>
                </a:solidFill>
                <a:latin typeface="Jost"/>
                <a:ea typeface="Jost"/>
                <a:cs typeface="Jost"/>
                <a:sym typeface="Jost"/>
              </a:defRPr>
            </a:lvl4pPr>
            <a:lvl5pPr lvl="4">
              <a:spcBef>
                <a:spcPts val="0"/>
              </a:spcBef>
              <a:spcAft>
                <a:spcPts val="0"/>
              </a:spcAft>
              <a:buClr>
                <a:schemeClr val="dk1"/>
              </a:buClr>
              <a:buSzPts val="1200"/>
              <a:buFont typeface="Jost"/>
              <a:buNone/>
              <a:defRPr sz="1200">
                <a:solidFill>
                  <a:schemeClr val="dk1"/>
                </a:solidFill>
                <a:latin typeface="Jost"/>
                <a:ea typeface="Jost"/>
                <a:cs typeface="Jost"/>
                <a:sym typeface="Jost"/>
              </a:defRPr>
            </a:lvl5pPr>
            <a:lvl6pPr lvl="5">
              <a:spcBef>
                <a:spcPts val="0"/>
              </a:spcBef>
              <a:spcAft>
                <a:spcPts val="0"/>
              </a:spcAft>
              <a:buClr>
                <a:schemeClr val="dk1"/>
              </a:buClr>
              <a:buSzPts val="1200"/>
              <a:buFont typeface="Jost"/>
              <a:buNone/>
              <a:defRPr sz="1200">
                <a:solidFill>
                  <a:schemeClr val="dk1"/>
                </a:solidFill>
                <a:latin typeface="Jost"/>
                <a:ea typeface="Jost"/>
                <a:cs typeface="Jost"/>
                <a:sym typeface="Jost"/>
              </a:defRPr>
            </a:lvl6pPr>
            <a:lvl7pPr lvl="6">
              <a:spcBef>
                <a:spcPts val="0"/>
              </a:spcBef>
              <a:spcAft>
                <a:spcPts val="0"/>
              </a:spcAft>
              <a:buClr>
                <a:schemeClr val="dk1"/>
              </a:buClr>
              <a:buSzPts val="1200"/>
              <a:buFont typeface="Jost"/>
              <a:buNone/>
              <a:defRPr sz="1200">
                <a:solidFill>
                  <a:schemeClr val="dk1"/>
                </a:solidFill>
                <a:latin typeface="Jost"/>
                <a:ea typeface="Jost"/>
                <a:cs typeface="Jost"/>
                <a:sym typeface="Jost"/>
              </a:defRPr>
            </a:lvl7pPr>
            <a:lvl8pPr lvl="7">
              <a:spcBef>
                <a:spcPts val="0"/>
              </a:spcBef>
              <a:spcAft>
                <a:spcPts val="0"/>
              </a:spcAft>
              <a:buClr>
                <a:schemeClr val="dk1"/>
              </a:buClr>
              <a:buSzPts val="1200"/>
              <a:buFont typeface="Jost"/>
              <a:buNone/>
              <a:defRPr sz="1200">
                <a:solidFill>
                  <a:schemeClr val="dk1"/>
                </a:solidFill>
                <a:latin typeface="Jost"/>
                <a:ea typeface="Jost"/>
                <a:cs typeface="Jost"/>
                <a:sym typeface="Jost"/>
              </a:defRPr>
            </a:lvl8pPr>
            <a:lvl9pPr lvl="8">
              <a:spcBef>
                <a:spcPts val="0"/>
              </a:spcBef>
              <a:spcAft>
                <a:spcPts val="0"/>
              </a:spcAft>
              <a:buClr>
                <a:schemeClr val="dk1"/>
              </a:buClr>
              <a:buSzPts val="1200"/>
              <a:buFont typeface="Jost"/>
              <a:buNone/>
              <a:defRPr sz="1200">
                <a:solidFill>
                  <a:schemeClr val="dk1"/>
                </a:solidFill>
                <a:latin typeface="Jost"/>
                <a:ea typeface="Jost"/>
                <a:cs typeface="Jost"/>
                <a:sym typeface="Jost"/>
              </a:defRPr>
            </a:lvl9pPr>
          </a:lstStyle>
          <a:p/>
        </p:txBody>
      </p:sp>
      <p:sp>
        <p:nvSpPr>
          <p:cNvPr id="109" name="Google Shape;109;p17"/>
          <p:cNvSpPr/>
          <p:nvPr>
            <p:ph idx="19" type="pic"/>
          </p:nvPr>
        </p:nvSpPr>
        <p:spPr>
          <a:xfrm>
            <a:off x="1726022" y="1991825"/>
            <a:ext cx="1288500" cy="1363800"/>
          </a:xfrm>
          <a:prstGeom prst="roundRect">
            <a:avLst>
              <a:gd fmla="val 6764" name="adj"/>
            </a:avLst>
          </a:prstGeom>
          <a:noFill/>
          <a:ln>
            <a:noFill/>
          </a:ln>
        </p:spPr>
      </p:sp>
      <p:sp>
        <p:nvSpPr>
          <p:cNvPr id="110" name="Google Shape;110;p17"/>
          <p:cNvSpPr/>
          <p:nvPr>
            <p:ph idx="20" type="pic"/>
          </p:nvPr>
        </p:nvSpPr>
        <p:spPr>
          <a:xfrm>
            <a:off x="3194345" y="1991825"/>
            <a:ext cx="1288500" cy="1363800"/>
          </a:xfrm>
          <a:prstGeom prst="roundRect">
            <a:avLst>
              <a:gd fmla="val 6764" name="adj"/>
            </a:avLst>
          </a:prstGeom>
          <a:noFill/>
          <a:ln>
            <a:noFill/>
          </a:ln>
        </p:spPr>
      </p:sp>
      <p:sp>
        <p:nvSpPr>
          <p:cNvPr id="111" name="Google Shape;111;p17"/>
          <p:cNvSpPr/>
          <p:nvPr>
            <p:ph idx="21" type="pic"/>
          </p:nvPr>
        </p:nvSpPr>
        <p:spPr>
          <a:xfrm>
            <a:off x="4662668" y="1991825"/>
            <a:ext cx="1288500" cy="1363800"/>
          </a:xfrm>
          <a:prstGeom prst="roundRect">
            <a:avLst>
              <a:gd fmla="val 6764" name="adj"/>
            </a:avLst>
          </a:prstGeom>
          <a:noFill/>
          <a:ln>
            <a:noFill/>
          </a:ln>
        </p:spPr>
      </p:sp>
      <p:sp>
        <p:nvSpPr>
          <p:cNvPr id="112" name="Google Shape;112;p17"/>
          <p:cNvSpPr/>
          <p:nvPr>
            <p:ph idx="22" type="pic"/>
          </p:nvPr>
        </p:nvSpPr>
        <p:spPr>
          <a:xfrm>
            <a:off x="6130990" y="1991825"/>
            <a:ext cx="1288500" cy="1363800"/>
          </a:xfrm>
          <a:prstGeom prst="roundRect">
            <a:avLst>
              <a:gd fmla="val 6764" name="adj"/>
            </a:avLst>
          </a:prstGeom>
          <a:noFill/>
          <a:ln>
            <a:noFill/>
          </a:ln>
        </p:spPr>
      </p:sp>
      <p:sp>
        <p:nvSpPr>
          <p:cNvPr id="113" name="Google Shape;113;p17"/>
          <p:cNvSpPr/>
          <p:nvPr>
            <p:ph idx="23" type="pic"/>
          </p:nvPr>
        </p:nvSpPr>
        <p:spPr>
          <a:xfrm>
            <a:off x="7599313" y="1991825"/>
            <a:ext cx="1288500" cy="1363800"/>
          </a:xfrm>
          <a:prstGeom prst="roundRect">
            <a:avLst>
              <a:gd fmla="val 6764" name="adj"/>
            </a:avLst>
          </a:prstGeom>
          <a:noFill/>
          <a:ln>
            <a:noFill/>
          </a:ln>
        </p:spPr>
      </p:sp>
      <p:sp>
        <p:nvSpPr>
          <p:cNvPr id="114" name="Google Shape;114;p17"/>
          <p:cNvSpPr/>
          <p:nvPr>
            <p:ph idx="24" type="pic"/>
          </p:nvPr>
        </p:nvSpPr>
        <p:spPr>
          <a:xfrm>
            <a:off x="257700" y="1991825"/>
            <a:ext cx="1288500" cy="1363800"/>
          </a:xfrm>
          <a:prstGeom prst="roundRect">
            <a:avLst>
              <a:gd fmla="val 6764"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1">
  <p:cSld name="CUSTOM_8_1_1_1_1">
    <p:spTree>
      <p:nvGrpSpPr>
        <p:cNvPr id="115" name="Shape 115"/>
        <p:cNvGrpSpPr/>
        <p:nvPr/>
      </p:nvGrpSpPr>
      <p:grpSpPr>
        <a:xfrm>
          <a:off x="0" y="0"/>
          <a:ext cx="0" cy="0"/>
          <a:chOff x="0" y="0"/>
          <a:chExt cx="0" cy="0"/>
        </a:xfrm>
      </p:grpSpPr>
      <p:sp>
        <p:nvSpPr>
          <p:cNvPr id="116" name="Google Shape;116;p18"/>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7" name="Google Shape;117;p18"/>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18" name="Google Shape;118;p18"/>
          <p:cNvSpPr txBox="1"/>
          <p:nvPr>
            <p:ph idx="3" type="title"/>
          </p:nvPr>
        </p:nvSpPr>
        <p:spPr>
          <a:xfrm>
            <a:off x="228600" y="457200"/>
            <a:ext cx="42966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 Alt 1">
  <p:cSld name="CUSTOM_8_1_1_1_1_1_1_1_1_1_1_1_1_1_1_1_1_1_1_1">
    <p:spTree>
      <p:nvGrpSpPr>
        <p:cNvPr id="119" name="Shape 119"/>
        <p:cNvGrpSpPr/>
        <p:nvPr/>
      </p:nvGrpSpPr>
      <p:grpSpPr>
        <a:xfrm>
          <a:off x="0" y="0"/>
          <a:ext cx="0" cy="0"/>
          <a:chOff x="0" y="0"/>
          <a:chExt cx="0" cy="0"/>
        </a:xfrm>
      </p:grpSpPr>
      <p:sp>
        <p:nvSpPr>
          <p:cNvPr id="120" name="Google Shape;120;p19"/>
          <p:cNvSpPr/>
          <p:nvPr/>
        </p:nvSpPr>
        <p:spPr>
          <a:xfrm>
            <a:off x="0" y="0"/>
            <a:ext cx="2406900" cy="24069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21" name="Google Shape;121;p19"/>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22" name="Google Shape;122;p19"/>
          <p:cNvSpPr txBox="1"/>
          <p:nvPr>
            <p:ph idx="2" type="title"/>
          </p:nvPr>
        </p:nvSpPr>
        <p:spPr>
          <a:xfrm>
            <a:off x="228600" y="457200"/>
            <a:ext cx="34326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pic>
        <p:nvPicPr>
          <p:cNvPr descr="Free Images : landscape, nature, horizon, mountain, sky, night ..." id="123" name="Google Shape;123;p19"/>
          <p:cNvPicPr preferRelativeResize="0"/>
          <p:nvPr/>
        </p:nvPicPr>
        <p:blipFill rotWithShape="1">
          <a:blip r:embed="rId2">
            <a:alphaModFix/>
          </a:blip>
          <a:srcRect b="0" l="23232" r="29975" t="0"/>
          <a:stretch/>
        </p:blipFill>
        <p:spPr>
          <a:xfrm>
            <a:off x="7541887" y="0"/>
            <a:ext cx="1604076" cy="5143501"/>
          </a:xfrm>
          <a:prstGeom prst="rect">
            <a:avLst/>
          </a:prstGeom>
          <a:noFill/>
          <a:ln>
            <a:noFill/>
          </a:ln>
        </p:spPr>
      </p:pic>
      <p:sp>
        <p:nvSpPr>
          <p:cNvPr id="124" name="Google Shape;124;p19"/>
          <p:cNvSpPr txBox="1"/>
          <p:nvPr>
            <p:ph idx="1" type="subTitle"/>
          </p:nvPr>
        </p:nvSpPr>
        <p:spPr>
          <a:xfrm>
            <a:off x="228950" y="1419750"/>
            <a:ext cx="5154900" cy="2288100"/>
          </a:xfrm>
          <a:prstGeom prst="rect">
            <a:avLst/>
          </a:prstGeom>
        </p:spPr>
        <p:txBody>
          <a:bodyPr anchorCtr="0" anchor="t" bIns="0" lIns="0" spcFirstLastPara="1" rIns="0" wrap="square" tIns="0">
            <a:spAutoFit/>
          </a:bodyPr>
          <a:lstStyle>
            <a:lvl1pPr lvl="0">
              <a:spcBef>
                <a:spcPts val="0"/>
              </a:spcBef>
              <a:spcAft>
                <a:spcPts val="0"/>
              </a:spcAft>
              <a:buNone/>
              <a:defRPr sz="3600"/>
            </a:lvl1pPr>
            <a:lvl2pPr lvl="1">
              <a:spcBef>
                <a:spcPts val="0"/>
              </a:spcBef>
              <a:spcAft>
                <a:spcPts val="0"/>
              </a:spcAft>
              <a:buNone/>
              <a:defRPr sz="3600"/>
            </a:lvl2pPr>
            <a:lvl3pPr lvl="2">
              <a:spcBef>
                <a:spcPts val="0"/>
              </a:spcBef>
              <a:spcAft>
                <a:spcPts val="0"/>
              </a:spcAft>
              <a:buNone/>
              <a:defRPr sz="3600"/>
            </a:lvl3pPr>
            <a:lvl4pPr lvl="3">
              <a:spcBef>
                <a:spcPts val="0"/>
              </a:spcBef>
              <a:spcAft>
                <a:spcPts val="0"/>
              </a:spcAft>
              <a:buNone/>
              <a:defRPr sz="3600"/>
            </a:lvl4pPr>
            <a:lvl5pPr lvl="4">
              <a:spcBef>
                <a:spcPts val="0"/>
              </a:spcBef>
              <a:spcAft>
                <a:spcPts val="0"/>
              </a:spcAft>
              <a:buNone/>
              <a:defRPr sz="3600"/>
            </a:lvl5pPr>
            <a:lvl6pPr lvl="5">
              <a:spcBef>
                <a:spcPts val="0"/>
              </a:spcBef>
              <a:spcAft>
                <a:spcPts val="0"/>
              </a:spcAft>
              <a:buNone/>
              <a:defRPr sz="3600"/>
            </a:lvl6pPr>
            <a:lvl7pPr lvl="6">
              <a:spcBef>
                <a:spcPts val="0"/>
              </a:spcBef>
              <a:spcAft>
                <a:spcPts val="0"/>
              </a:spcAft>
              <a:buNone/>
              <a:defRPr sz="3600"/>
            </a:lvl7pPr>
            <a:lvl8pPr lvl="7">
              <a:spcBef>
                <a:spcPts val="0"/>
              </a:spcBef>
              <a:spcAft>
                <a:spcPts val="0"/>
              </a:spcAft>
              <a:buNone/>
              <a:defRPr sz="3600"/>
            </a:lvl8pPr>
            <a:lvl9pPr lvl="8">
              <a:spcBef>
                <a:spcPts val="0"/>
              </a:spcBef>
              <a:spcAft>
                <a:spcPts val="0"/>
              </a:spcAft>
              <a:buNone/>
              <a:defRPr sz="3600"/>
            </a:lvl9pPr>
          </a:lstStyle>
          <a:p/>
        </p:txBody>
      </p:sp>
      <p:sp>
        <p:nvSpPr>
          <p:cNvPr id="125" name="Google Shape;125;p19"/>
          <p:cNvSpPr/>
          <p:nvPr/>
        </p:nvSpPr>
        <p:spPr>
          <a:xfrm>
            <a:off x="6077650" y="0"/>
            <a:ext cx="1462200" cy="5143500"/>
          </a:xfrm>
          <a:prstGeom prst="rect">
            <a:avLst/>
          </a:prstGeom>
          <a:gradFill>
            <a:gsLst>
              <a:gs pos="0">
                <a:schemeClr val="accent5"/>
              </a:gs>
              <a:gs pos="100000">
                <a:schemeClr val="lt2"/>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Alt 1">
  <p:cSld name="CUSTOM_8_1_1_1_1_1_1_1_1_1_1_1_1_1_1_1_1_1_1_1_1">
    <p:spTree>
      <p:nvGrpSpPr>
        <p:cNvPr id="126" name="Shape 126"/>
        <p:cNvGrpSpPr/>
        <p:nvPr/>
      </p:nvGrpSpPr>
      <p:grpSpPr>
        <a:xfrm>
          <a:off x="0" y="0"/>
          <a:ext cx="0" cy="0"/>
          <a:chOff x="0" y="0"/>
          <a:chExt cx="0" cy="0"/>
        </a:xfrm>
      </p:grpSpPr>
      <p:sp>
        <p:nvSpPr>
          <p:cNvPr id="127" name="Google Shape;127;p20"/>
          <p:cNvSpPr/>
          <p:nvPr/>
        </p:nvSpPr>
        <p:spPr>
          <a:xfrm>
            <a:off x="0" y="0"/>
            <a:ext cx="3776100" cy="3776100"/>
          </a:xfrm>
          <a:prstGeom prst="rect">
            <a:avLst/>
          </a:prstGeom>
          <a:gradFill>
            <a:gsLst>
              <a:gs pos="0">
                <a:schemeClr val="accent6"/>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28" name="Google Shape;128;p20"/>
          <p:cNvSpPr/>
          <p:nvPr/>
        </p:nvSpPr>
        <p:spPr>
          <a:xfrm rot="10800000">
            <a:off x="3156575" y="250"/>
            <a:ext cx="59835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29" name="Google Shape;129;p20"/>
          <p:cNvSpPr txBox="1"/>
          <p:nvPr/>
        </p:nvSpPr>
        <p:spPr>
          <a:xfrm>
            <a:off x="4102943" y="1042306"/>
            <a:ext cx="558600" cy="368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7200">
                <a:solidFill>
                  <a:schemeClr val="dk1"/>
                </a:solidFill>
                <a:latin typeface="Figtree"/>
                <a:ea typeface="Figtree"/>
                <a:cs typeface="Figtree"/>
                <a:sym typeface="Figtree"/>
              </a:rPr>
              <a:t>“</a:t>
            </a:r>
            <a:endParaRPr b="1" sz="7200">
              <a:solidFill>
                <a:schemeClr val="dk1"/>
              </a:solidFill>
              <a:latin typeface="Figtree"/>
              <a:ea typeface="Figtree"/>
              <a:cs typeface="Figtree"/>
              <a:sym typeface="Figtree"/>
            </a:endParaRPr>
          </a:p>
        </p:txBody>
      </p:sp>
      <p:sp>
        <p:nvSpPr>
          <p:cNvPr id="130" name="Google Shape;130;p20"/>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1" name="Google Shape;131;p20"/>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32" name="Google Shape;132;p20"/>
          <p:cNvSpPr txBox="1"/>
          <p:nvPr>
            <p:ph idx="3" type="title"/>
          </p:nvPr>
        </p:nvSpPr>
        <p:spPr>
          <a:xfrm>
            <a:off x="228600" y="457200"/>
            <a:ext cx="29259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33" name="Google Shape;133;p20"/>
          <p:cNvSpPr txBox="1"/>
          <p:nvPr>
            <p:ph idx="1" type="subTitle"/>
          </p:nvPr>
        </p:nvSpPr>
        <p:spPr>
          <a:xfrm>
            <a:off x="4102950" y="1631400"/>
            <a:ext cx="4089000" cy="2288100"/>
          </a:xfrm>
          <a:prstGeom prst="rect">
            <a:avLst/>
          </a:prstGeom>
        </p:spPr>
        <p:txBody>
          <a:bodyPr anchorCtr="0" anchor="t" bIns="0" lIns="0" spcFirstLastPara="1" rIns="0" wrap="square" tIns="0">
            <a:spAutoFit/>
          </a:bodyPr>
          <a:lstStyle>
            <a:lvl1pPr lvl="0">
              <a:spcBef>
                <a:spcPts val="0"/>
              </a:spcBef>
              <a:spcAft>
                <a:spcPts val="0"/>
              </a:spcAft>
              <a:buNone/>
              <a:defRPr sz="2400"/>
            </a:lvl1pPr>
            <a:lvl2pPr lvl="1">
              <a:spcBef>
                <a:spcPts val="0"/>
              </a:spcBef>
              <a:spcAft>
                <a:spcPts val="0"/>
              </a:spcAft>
              <a:buNone/>
              <a:defRPr sz="2400"/>
            </a:lvl2pPr>
            <a:lvl3pPr lvl="2">
              <a:spcBef>
                <a:spcPts val="0"/>
              </a:spcBef>
              <a:spcAft>
                <a:spcPts val="0"/>
              </a:spcAft>
              <a:buNone/>
              <a:defRPr sz="2400"/>
            </a:lvl3pPr>
            <a:lvl4pPr lvl="3">
              <a:spcBef>
                <a:spcPts val="0"/>
              </a:spcBef>
              <a:spcAft>
                <a:spcPts val="0"/>
              </a:spcAft>
              <a:buNone/>
              <a:defRPr sz="2400"/>
            </a:lvl4pPr>
            <a:lvl5pPr lvl="4">
              <a:spcBef>
                <a:spcPts val="0"/>
              </a:spcBef>
              <a:spcAft>
                <a:spcPts val="0"/>
              </a:spcAft>
              <a:buNone/>
              <a:defRPr sz="2400"/>
            </a:lvl5pPr>
            <a:lvl6pPr lvl="5">
              <a:spcBef>
                <a:spcPts val="0"/>
              </a:spcBef>
              <a:spcAft>
                <a:spcPts val="0"/>
              </a:spcAft>
              <a:buNone/>
              <a:defRPr sz="2400"/>
            </a:lvl6pPr>
            <a:lvl7pPr lvl="6">
              <a:spcBef>
                <a:spcPts val="0"/>
              </a:spcBef>
              <a:spcAft>
                <a:spcPts val="0"/>
              </a:spcAft>
              <a:buNone/>
              <a:defRPr sz="2400"/>
            </a:lvl7pPr>
            <a:lvl8pPr lvl="7">
              <a:spcBef>
                <a:spcPts val="0"/>
              </a:spcBef>
              <a:spcAft>
                <a:spcPts val="0"/>
              </a:spcAft>
              <a:buNone/>
              <a:defRPr sz="2400"/>
            </a:lvl8pPr>
            <a:lvl9pPr lvl="8">
              <a:spcBef>
                <a:spcPts val="0"/>
              </a:spcBef>
              <a:spcAft>
                <a:spcPts val="0"/>
              </a:spcAft>
              <a:buNone/>
              <a:defRPr sz="2400"/>
            </a:lvl9pPr>
          </a:lstStyle>
          <a:p/>
        </p:txBody>
      </p:sp>
      <p:sp>
        <p:nvSpPr>
          <p:cNvPr id="134" name="Google Shape;134;p20"/>
          <p:cNvSpPr txBox="1"/>
          <p:nvPr>
            <p:ph idx="4" type="subTitle"/>
          </p:nvPr>
        </p:nvSpPr>
        <p:spPr>
          <a:xfrm>
            <a:off x="228600" y="3967700"/>
            <a:ext cx="2336400" cy="172200"/>
          </a:xfrm>
          <a:prstGeom prst="rect">
            <a:avLst/>
          </a:prstGeom>
        </p:spPr>
        <p:txBody>
          <a:bodyPr anchorCtr="0" anchor="ctr"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135" name="Google Shape;135;p20"/>
          <p:cNvSpPr/>
          <p:nvPr>
            <p:ph idx="5" type="pic"/>
          </p:nvPr>
        </p:nvSpPr>
        <p:spPr>
          <a:xfrm>
            <a:off x="228800" y="1707600"/>
            <a:ext cx="1951200" cy="20685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Alt 2">
  <p:cSld name="CUSTOM_8_1_1_1_1_1_1_1_1_1_1_1_1_1_1_1_1_1_1_1_1_2">
    <p:spTree>
      <p:nvGrpSpPr>
        <p:cNvPr id="136" name="Shape 136"/>
        <p:cNvGrpSpPr/>
        <p:nvPr/>
      </p:nvGrpSpPr>
      <p:grpSpPr>
        <a:xfrm>
          <a:off x="0" y="0"/>
          <a:ext cx="0" cy="0"/>
          <a:chOff x="0" y="0"/>
          <a:chExt cx="0" cy="0"/>
        </a:xfrm>
      </p:grpSpPr>
      <p:sp>
        <p:nvSpPr>
          <p:cNvPr id="137" name="Google Shape;137;p21"/>
          <p:cNvSpPr/>
          <p:nvPr/>
        </p:nvSpPr>
        <p:spPr>
          <a:xfrm rot="-5400000">
            <a:off x="3054300" y="1196700"/>
            <a:ext cx="3946800" cy="39468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38" name="Google Shape;138;p21"/>
          <p:cNvSpPr/>
          <p:nvPr/>
        </p:nvSpPr>
        <p:spPr>
          <a:xfrm rot="5400000">
            <a:off x="6262500" y="0"/>
            <a:ext cx="2881500" cy="2881500"/>
          </a:xfrm>
          <a:prstGeom prst="rect">
            <a:avLst/>
          </a:prstGeom>
          <a:gradFill>
            <a:gsLst>
              <a:gs pos="0">
                <a:schemeClr val="accent5"/>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39" name="Google Shape;139;p21"/>
          <p:cNvSpPr/>
          <p:nvPr>
            <p:ph idx="2" type="pic"/>
          </p:nvPr>
        </p:nvSpPr>
        <p:spPr>
          <a:xfrm>
            <a:off x="0" y="-9000"/>
            <a:ext cx="3054300" cy="3252900"/>
          </a:xfrm>
          <a:prstGeom prst="rect">
            <a:avLst/>
          </a:prstGeom>
          <a:noFill/>
          <a:ln>
            <a:noFill/>
          </a:ln>
        </p:spPr>
      </p:sp>
      <p:sp>
        <p:nvSpPr>
          <p:cNvPr id="140" name="Google Shape;140;p21"/>
          <p:cNvSpPr txBox="1"/>
          <p:nvPr/>
        </p:nvSpPr>
        <p:spPr>
          <a:xfrm>
            <a:off x="3455693" y="228206"/>
            <a:ext cx="558600" cy="368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7200">
                <a:solidFill>
                  <a:schemeClr val="dk1"/>
                </a:solidFill>
                <a:latin typeface="Figtree"/>
                <a:ea typeface="Figtree"/>
                <a:cs typeface="Figtree"/>
                <a:sym typeface="Figtree"/>
              </a:rPr>
              <a:t>“</a:t>
            </a:r>
            <a:endParaRPr b="1" sz="7200">
              <a:solidFill>
                <a:schemeClr val="dk1"/>
              </a:solidFill>
              <a:latin typeface="Figtree"/>
              <a:ea typeface="Figtree"/>
              <a:cs typeface="Figtree"/>
              <a:sym typeface="Figtree"/>
            </a:endParaRPr>
          </a:p>
        </p:txBody>
      </p:sp>
      <p:sp>
        <p:nvSpPr>
          <p:cNvPr id="141" name="Google Shape;141;p21"/>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42" name="Google Shape;142;p21"/>
          <p:cNvSpPr txBox="1"/>
          <p:nvPr>
            <p:ph idx="3"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43" name="Google Shape;143;p21"/>
          <p:cNvSpPr txBox="1"/>
          <p:nvPr>
            <p:ph idx="4" type="title"/>
          </p:nvPr>
        </p:nvSpPr>
        <p:spPr>
          <a:xfrm>
            <a:off x="228600" y="3429000"/>
            <a:ext cx="3432600" cy="2811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44" name="Google Shape;144;p21"/>
          <p:cNvSpPr txBox="1"/>
          <p:nvPr>
            <p:ph idx="1" type="subTitle"/>
          </p:nvPr>
        </p:nvSpPr>
        <p:spPr>
          <a:xfrm>
            <a:off x="3455700" y="817300"/>
            <a:ext cx="4959300" cy="2288100"/>
          </a:xfrm>
          <a:prstGeom prst="rect">
            <a:avLst/>
          </a:prstGeom>
        </p:spPr>
        <p:txBody>
          <a:bodyPr anchorCtr="0" anchor="t" bIns="0" lIns="0" spcFirstLastPara="1" rIns="0" wrap="square" tIns="0">
            <a:spAutoFit/>
          </a:bodyPr>
          <a:lstStyle>
            <a:lvl1pPr lvl="0">
              <a:spcBef>
                <a:spcPts val="0"/>
              </a:spcBef>
              <a:spcAft>
                <a:spcPts val="0"/>
              </a:spcAft>
              <a:buNone/>
              <a:defRPr sz="2400"/>
            </a:lvl1pPr>
            <a:lvl2pPr lvl="1">
              <a:spcBef>
                <a:spcPts val="0"/>
              </a:spcBef>
              <a:spcAft>
                <a:spcPts val="0"/>
              </a:spcAft>
              <a:buNone/>
              <a:defRPr sz="2400"/>
            </a:lvl2pPr>
            <a:lvl3pPr lvl="2">
              <a:spcBef>
                <a:spcPts val="0"/>
              </a:spcBef>
              <a:spcAft>
                <a:spcPts val="0"/>
              </a:spcAft>
              <a:buNone/>
              <a:defRPr sz="2400"/>
            </a:lvl3pPr>
            <a:lvl4pPr lvl="3">
              <a:spcBef>
                <a:spcPts val="0"/>
              </a:spcBef>
              <a:spcAft>
                <a:spcPts val="0"/>
              </a:spcAft>
              <a:buNone/>
              <a:defRPr sz="2400"/>
            </a:lvl4pPr>
            <a:lvl5pPr lvl="4">
              <a:spcBef>
                <a:spcPts val="0"/>
              </a:spcBef>
              <a:spcAft>
                <a:spcPts val="0"/>
              </a:spcAft>
              <a:buNone/>
              <a:defRPr sz="2400"/>
            </a:lvl5pPr>
            <a:lvl6pPr lvl="5">
              <a:spcBef>
                <a:spcPts val="0"/>
              </a:spcBef>
              <a:spcAft>
                <a:spcPts val="0"/>
              </a:spcAft>
              <a:buNone/>
              <a:defRPr sz="2400"/>
            </a:lvl6pPr>
            <a:lvl7pPr lvl="6">
              <a:spcBef>
                <a:spcPts val="0"/>
              </a:spcBef>
              <a:spcAft>
                <a:spcPts val="0"/>
              </a:spcAft>
              <a:buNone/>
              <a:defRPr sz="2400"/>
            </a:lvl7pPr>
            <a:lvl8pPr lvl="7">
              <a:spcBef>
                <a:spcPts val="0"/>
              </a:spcBef>
              <a:spcAft>
                <a:spcPts val="0"/>
              </a:spcAft>
              <a:buNone/>
              <a:defRPr sz="2400"/>
            </a:lvl8pPr>
            <a:lvl9pPr lvl="8">
              <a:spcBef>
                <a:spcPts val="0"/>
              </a:spcBef>
              <a:spcAft>
                <a:spcPts val="0"/>
              </a:spcAft>
              <a:buNone/>
              <a:defRPr sz="2400"/>
            </a:lvl9pPr>
          </a:lstStyle>
          <a:p/>
        </p:txBody>
      </p:sp>
      <p:sp>
        <p:nvSpPr>
          <p:cNvPr id="145" name="Google Shape;145;p21"/>
          <p:cNvSpPr txBox="1"/>
          <p:nvPr>
            <p:ph idx="5" type="subTitle"/>
          </p:nvPr>
        </p:nvSpPr>
        <p:spPr>
          <a:xfrm>
            <a:off x="228600" y="3739100"/>
            <a:ext cx="2336400" cy="172200"/>
          </a:xfrm>
          <a:prstGeom prst="rect">
            <a:avLst/>
          </a:prstGeom>
        </p:spPr>
        <p:txBody>
          <a:bodyPr anchorCtr="0" anchor="ctr"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Alt 3">
  <p:cSld name="CUSTOM_8_1_1_1_1_1_1_1_1_1_1_1_1_1_1_1_1_1_1_1_1_1">
    <p:spTree>
      <p:nvGrpSpPr>
        <p:cNvPr id="146" name="Shape 146"/>
        <p:cNvGrpSpPr/>
        <p:nvPr/>
      </p:nvGrpSpPr>
      <p:grpSpPr>
        <a:xfrm>
          <a:off x="0" y="0"/>
          <a:ext cx="0" cy="0"/>
          <a:chOff x="0" y="0"/>
          <a:chExt cx="0" cy="0"/>
        </a:xfrm>
      </p:grpSpPr>
      <p:sp>
        <p:nvSpPr>
          <p:cNvPr id="147" name="Google Shape;147;p22"/>
          <p:cNvSpPr/>
          <p:nvPr/>
        </p:nvSpPr>
        <p:spPr>
          <a:xfrm>
            <a:off x="0" y="0"/>
            <a:ext cx="3776100" cy="3776100"/>
          </a:xfrm>
          <a:prstGeom prst="rect">
            <a:avLst/>
          </a:prstGeom>
          <a:gradFill>
            <a:gsLst>
              <a:gs pos="0">
                <a:schemeClr val="accent6"/>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48" name="Google Shape;148;p22"/>
          <p:cNvSpPr/>
          <p:nvPr/>
        </p:nvSpPr>
        <p:spPr>
          <a:xfrm rot="10800000">
            <a:off x="4619975" y="250"/>
            <a:ext cx="45201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49" name="Google Shape;149;p22"/>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50" name="Google Shape;150;p22"/>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51" name="Google Shape;151;p22"/>
          <p:cNvSpPr txBox="1"/>
          <p:nvPr>
            <p:ph idx="3" type="title"/>
          </p:nvPr>
        </p:nvSpPr>
        <p:spPr>
          <a:xfrm>
            <a:off x="228600" y="457200"/>
            <a:ext cx="34326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52" name="Google Shape;152;p22"/>
          <p:cNvSpPr txBox="1"/>
          <p:nvPr>
            <p:ph idx="1" type="subTitle"/>
          </p:nvPr>
        </p:nvSpPr>
        <p:spPr>
          <a:xfrm>
            <a:off x="230075" y="882000"/>
            <a:ext cx="3716700" cy="1122000"/>
          </a:xfrm>
          <a:prstGeom prst="rect">
            <a:avLst/>
          </a:prstGeom>
        </p:spPr>
        <p:txBody>
          <a:bodyPr anchorCtr="0" anchor="t" bIns="0" lIns="0" spcFirstLastPara="1" rIns="0" wrap="square" tIns="0">
            <a:sp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53" name="Google Shape;153;p22"/>
          <p:cNvSpPr txBox="1"/>
          <p:nvPr>
            <p:ph idx="4" type="body"/>
          </p:nvPr>
        </p:nvSpPr>
        <p:spPr>
          <a:xfrm>
            <a:off x="230075" y="3492500"/>
            <a:ext cx="3462600" cy="714000"/>
          </a:xfrm>
          <a:prstGeom prst="rect">
            <a:avLst/>
          </a:prstGeom>
        </p:spPr>
        <p:txBody>
          <a:bodyPr anchorCtr="0" anchor="b"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54" name="Google Shape;154;p22"/>
          <p:cNvSpPr/>
          <p:nvPr>
            <p:ph idx="5" type="pic"/>
          </p:nvPr>
        </p:nvSpPr>
        <p:spPr>
          <a:xfrm>
            <a:off x="5520400" y="921875"/>
            <a:ext cx="2724900" cy="32931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 Alt 2">
  <p:cSld name="CUSTOM_8_1_1_1_1_1_1_1_1_1_1_1_1_1_1_1_1_1_1_1_1_1_1">
    <p:spTree>
      <p:nvGrpSpPr>
        <p:cNvPr id="155" name="Shape 155"/>
        <p:cNvGrpSpPr/>
        <p:nvPr/>
      </p:nvGrpSpPr>
      <p:grpSpPr>
        <a:xfrm>
          <a:off x="0" y="0"/>
          <a:ext cx="0" cy="0"/>
          <a:chOff x="0" y="0"/>
          <a:chExt cx="0" cy="0"/>
        </a:xfrm>
      </p:grpSpPr>
      <p:sp>
        <p:nvSpPr>
          <p:cNvPr id="156" name="Google Shape;156;p23"/>
          <p:cNvSpPr/>
          <p:nvPr/>
        </p:nvSpPr>
        <p:spPr>
          <a:xfrm rot="8100000">
            <a:off x="1338758" y="1905656"/>
            <a:ext cx="6464087" cy="6464087"/>
          </a:xfrm>
          <a:prstGeom prst="rtTriangle">
            <a:avLst/>
          </a:prstGeom>
          <a:gradFill>
            <a:gsLst>
              <a:gs pos="0">
                <a:schemeClr val="lt2"/>
              </a:gs>
              <a:gs pos="72000">
                <a:schemeClr val="lt1"/>
              </a:gs>
              <a:gs pos="100000">
                <a:schemeClr val="lt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157" name="Google Shape;157;p23"/>
          <p:cNvSpPr/>
          <p:nvPr/>
        </p:nvSpPr>
        <p:spPr>
          <a:xfrm rot="-2700000">
            <a:off x="3109572" y="-1459928"/>
            <a:ext cx="2922755" cy="2922755"/>
          </a:xfrm>
          <a:prstGeom prst="rtTriangle">
            <a:avLst/>
          </a:prstGeom>
          <a:gradFill>
            <a:gsLst>
              <a:gs pos="0">
                <a:schemeClr val="accent5"/>
              </a:gs>
              <a:gs pos="72000">
                <a:schemeClr val="lt1"/>
              </a:gs>
              <a:gs pos="100000">
                <a:schemeClr val="lt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158" name="Google Shape;158;p23"/>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59" name="Google Shape;159;p23"/>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60" name="Google Shape;160;p23"/>
          <p:cNvSpPr txBox="1"/>
          <p:nvPr>
            <p:ph idx="1" type="subTitle"/>
          </p:nvPr>
        </p:nvSpPr>
        <p:spPr>
          <a:xfrm>
            <a:off x="230075" y="1548047"/>
            <a:ext cx="4653900" cy="303900"/>
          </a:xfrm>
          <a:prstGeom prst="rect">
            <a:avLst/>
          </a:prstGeom>
        </p:spPr>
        <p:txBody>
          <a:bodyPr anchorCtr="0" anchor="ctr" bIns="0" lIns="0" spcFirstLastPara="1" rIns="0" wrap="square" tIns="0">
            <a:noAutofit/>
          </a:bodyPr>
          <a:lstStyle>
            <a:lvl1pPr lvl="0">
              <a:spcBef>
                <a:spcPts val="0"/>
              </a:spcBef>
              <a:spcAft>
                <a:spcPts val="0"/>
              </a:spcAft>
              <a:buNone/>
              <a:defRPr>
                <a:latin typeface="Jost"/>
                <a:ea typeface="Jost"/>
                <a:cs typeface="Jost"/>
                <a:sym typeface="Jost"/>
              </a:defRPr>
            </a:lvl1pPr>
            <a:lvl2pPr lvl="1">
              <a:spcBef>
                <a:spcPts val="0"/>
              </a:spcBef>
              <a:spcAft>
                <a:spcPts val="0"/>
              </a:spcAft>
              <a:buNone/>
              <a:defRPr>
                <a:latin typeface="Jost"/>
                <a:ea typeface="Jost"/>
                <a:cs typeface="Jost"/>
                <a:sym typeface="Jost"/>
              </a:defRPr>
            </a:lvl2pPr>
            <a:lvl3pPr lvl="2">
              <a:spcBef>
                <a:spcPts val="0"/>
              </a:spcBef>
              <a:spcAft>
                <a:spcPts val="0"/>
              </a:spcAft>
              <a:buNone/>
              <a:defRPr>
                <a:latin typeface="Jost"/>
                <a:ea typeface="Jost"/>
                <a:cs typeface="Jost"/>
                <a:sym typeface="Jost"/>
              </a:defRPr>
            </a:lvl3pPr>
            <a:lvl4pPr lvl="3">
              <a:spcBef>
                <a:spcPts val="0"/>
              </a:spcBef>
              <a:spcAft>
                <a:spcPts val="0"/>
              </a:spcAft>
              <a:buNone/>
              <a:defRPr>
                <a:latin typeface="Jost"/>
                <a:ea typeface="Jost"/>
                <a:cs typeface="Jost"/>
                <a:sym typeface="Jost"/>
              </a:defRPr>
            </a:lvl4pPr>
            <a:lvl5pPr lvl="4">
              <a:spcBef>
                <a:spcPts val="0"/>
              </a:spcBef>
              <a:spcAft>
                <a:spcPts val="0"/>
              </a:spcAft>
              <a:buNone/>
              <a:defRPr>
                <a:latin typeface="Jost"/>
                <a:ea typeface="Jost"/>
                <a:cs typeface="Jost"/>
                <a:sym typeface="Jost"/>
              </a:defRPr>
            </a:lvl5pPr>
            <a:lvl6pPr lvl="5">
              <a:spcBef>
                <a:spcPts val="0"/>
              </a:spcBef>
              <a:spcAft>
                <a:spcPts val="0"/>
              </a:spcAft>
              <a:buNone/>
              <a:defRPr>
                <a:latin typeface="Jost"/>
                <a:ea typeface="Jost"/>
                <a:cs typeface="Jost"/>
                <a:sym typeface="Jost"/>
              </a:defRPr>
            </a:lvl6pPr>
            <a:lvl7pPr lvl="6">
              <a:spcBef>
                <a:spcPts val="0"/>
              </a:spcBef>
              <a:spcAft>
                <a:spcPts val="0"/>
              </a:spcAft>
              <a:buNone/>
              <a:defRPr>
                <a:latin typeface="Jost"/>
                <a:ea typeface="Jost"/>
                <a:cs typeface="Jost"/>
                <a:sym typeface="Jost"/>
              </a:defRPr>
            </a:lvl7pPr>
            <a:lvl8pPr lvl="7">
              <a:spcBef>
                <a:spcPts val="0"/>
              </a:spcBef>
              <a:spcAft>
                <a:spcPts val="0"/>
              </a:spcAft>
              <a:buNone/>
              <a:defRPr>
                <a:latin typeface="Jost"/>
                <a:ea typeface="Jost"/>
                <a:cs typeface="Jost"/>
                <a:sym typeface="Jost"/>
              </a:defRPr>
            </a:lvl8pPr>
            <a:lvl9pPr lvl="8">
              <a:spcBef>
                <a:spcPts val="0"/>
              </a:spcBef>
              <a:spcAft>
                <a:spcPts val="0"/>
              </a:spcAft>
              <a:buNone/>
              <a:defRPr>
                <a:latin typeface="Jost"/>
                <a:ea typeface="Jost"/>
                <a:cs typeface="Jost"/>
                <a:sym typeface="Jost"/>
              </a:defRPr>
            </a:lvl9pPr>
          </a:lstStyle>
          <a:p/>
        </p:txBody>
      </p:sp>
      <p:sp>
        <p:nvSpPr>
          <p:cNvPr id="161" name="Google Shape;161;p23"/>
          <p:cNvSpPr txBox="1"/>
          <p:nvPr>
            <p:ph idx="3" type="title"/>
          </p:nvPr>
        </p:nvSpPr>
        <p:spPr>
          <a:xfrm>
            <a:off x="228600" y="1960022"/>
            <a:ext cx="7224600" cy="12651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4500"/>
            </a:lvl1pPr>
            <a:lvl2pPr lvl="1">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2pPr>
            <a:lvl3pPr lvl="2">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3pPr>
            <a:lvl4pPr lvl="3">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4pPr>
            <a:lvl5pPr lvl="4">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5pPr>
            <a:lvl6pPr lvl="5">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6pPr>
            <a:lvl7pPr lvl="6">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7pPr>
            <a:lvl8pPr lvl="7">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8pPr>
            <a:lvl9pPr lvl="8">
              <a:lnSpc>
                <a:spcPct val="90000"/>
              </a:lnSpc>
              <a:spcBef>
                <a:spcPts val="0"/>
              </a:spcBef>
              <a:spcAft>
                <a:spcPts val="0"/>
              </a:spcAft>
              <a:buClr>
                <a:schemeClr val="dk1"/>
              </a:buClr>
              <a:buSzPts val="4500"/>
              <a:buFont typeface="Figtree"/>
              <a:buNone/>
              <a:defRPr sz="4500">
                <a:solidFill>
                  <a:schemeClr val="dk1"/>
                </a:solidFill>
                <a:latin typeface="Figtree"/>
                <a:ea typeface="Figtree"/>
                <a:cs typeface="Figtree"/>
                <a:sym typeface="Figtre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p:cSld name="CUSTOM_8_1_1_1_1_1_1_1_1_1_1_1_1_1_1_1_1_1_1_1_1_1_1_1">
    <p:spTree>
      <p:nvGrpSpPr>
        <p:cNvPr id="162" name="Shape 162"/>
        <p:cNvGrpSpPr/>
        <p:nvPr/>
      </p:nvGrpSpPr>
      <p:grpSpPr>
        <a:xfrm>
          <a:off x="0" y="0"/>
          <a:ext cx="0" cy="0"/>
          <a:chOff x="0" y="0"/>
          <a:chExt cx="0" cy="0"/>
        </a:xfrm>
      </p:grpSpPr>
      <p:sp>
        <p:nvSpPr>
          <p:cNvPr id="163" name="Google Shape;163;p24"/>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64" name="Google Shape;164;p24"/>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65" name="Google Shape;165;p24"/>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66" name="Google Shape;166;p24"/>
          <p:cNvSpPr txBox="1"/>
          <p:nvPr>
            <p:ph idx="1" type="subTitle"/>
          </p:nvPr>
        </p:nvSpPr>
        <p:spPr>
          <a:xfrm>
            <a:off x="1638400" y="1547558"/>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67" name="Google Shape;167;p24"/>
          <p:cNvSpPr txBox="1"/>
          <p:nvPr>
            <p:ph idx="4" type="subTitle"/>
          </p:nvPr>
        </p:nvSpPr>
        <p:spPr>
          <a:xfrm>
            <a:off x="3099713" y="1547558"/>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68" name="Google Shape;168;p24"/>
          <p:cNvSpPr txBox="1"/>
          <p:nvPr>
            <p:ph idx="5" type="subTitle"/>
          </p:nvPr>
        </p:nvSpPr>
        <p:spPr>
          <a:xfrm>
            <a:off x="4563613" y="1547558"/>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69" name="Google Shape;169;p24"/>
          <p:cNvSpPr txBox="1"/>
          <p:nvPr>
            <p:ph idx="6" type="subTitle"/>
          </p:nvPr>
        </p:nvSpPr>
        <p:spPr>
          <a:xfrm>
            <a:off x="6024925" y="1547558"/>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70" name="Google Shape;170;p24"/>
          <p:cNvSpPr txBox="1"/>
          <p:nvPr>
            <p:ph idx="7" type="subTitle"/>
          </p:nvPr>
        </p:nvSpPr>
        <p:spPr>
          <a:xfrm>
            <a:off x="7521175" y="1547546"/>
            <a:ext cx="1372500" cy="431700"/>
          </a:xfrm>
          <a:prstGeom prst="rect">
            <a:avLst/>
          </a:prstGeom>
        </p:spPr>
        <p:txBody>
          <a:bodyPr anchorCtr="0" anchor="ctr" bIns="0" lIns="0" spcFirstLastPara="1" rIns="0" wrap="square" tIns="0">
            <a:noAutofit/>
          </a:bodyPr>
          <a:lstStyle>
            <a:lvl1pPr lvl="0" algn="ctr">
              <a:spcBef>
                <a:spcPts val="0"/>
              </a:spcBef>
              <a:spcAft>
                <a:spcPts val="0"/>
              </a:spcAft>
              <a:buNone/>
              <a:defRPr sz="1200"/>
            </a:lvl1pPr>
            <a:lvl2pPr lvl="1" algn="ctr">
              <a:spcBef>
                <a:spcPts val="0"/>
              </a:spcBef>
              <a:spcAft>
                <a:spcPts val="0"/>
              </a:spcAft>
              <a:buNone/>
              <a:defRPr sz="1200"/>
            </a:lvl2pPr>
            <a:lvl3pPr lvl="2" algn="ctr">
              <a:spcBef>
                <a:spcPts val="0"/>
              </a:spcBef>
              <a:spcAft>
                <a:spcPts val="0"/>
              </a:spcAft>
              <a:buNone/>
              <a:defRPr sz="1200"/>
            </a:lvl3pPr>
            <a:lvl4pPr lvl="3" algn="ctr">
              <a:spcBef>
                <a:spcPts val="0"/>
              </a:spcBef>
              <a:spcAft>
                <a:spcPts val="0"/>
              </a:spcAft>
              <a:buNone/>
              <a:defRPr sz="1200"/>
            </a:lvl4pPr>
            <a:lvl5pPr lvl="4" algn="ctr">
              <a:spcBef>
                <a:spcPts val="0"/>
              </a:spcBef>
              <a:spcAft>
                <a:spcPts val="0"/>
              </a:spcAft>
              <a:buNone/>
              <a:defRPr sz="1200"/>
            </a:lvl5pPr>
            <a:lvl6pPr lvl="5" algn="ctr">
              <a:spcBef>
                <a:spcPts val="0"/>
              </a:spcBef>
              <a:spcAft>
                <a:spcPts val="0"/>
              </a:spcAft>
              <a:buNone/>
              <a:defRPr sz="1200"/>
            </a:lvl6pPr>
            <a:lvl7pPr lvl="6" algn="ctr">
              <a:spcBef>
                <a:spcPts val="0"/>
              </a:spcBef>
              <a:spcAft>
                <a:spcPts val="0"/>
              </a:spcAft>
              <a:buNone/>
              <a:defRPr sz="1200"/>
            </a:lvl7pPr>
            <a:lvl8pPr lvl="7" algn="ctr">
              <a:spcBef>
                <a:spcPts val="0"/>
              </a:spcBef>
              <a:spcAft>
                <a:spcPts val="0"/>
              </a:spcAft>
              <a:buNone/>
              <a:defRPr sz="1200"/>
            </a:lvl8pPr>
            <a:lvl9pPr lvl="8" algn="ctr">
              <a:spcBef>
                <a:spcPts val="0"/>
              </a:spcBef>
              <a:spcAft>
                <a:spcPts val="0"/>
              </a:spcAft>
              <a:buNone/>
              <a:defRPr sz="1200"/>
            </a:lvl9pPr>
          </a:lstStyle>
          <a:p/>
        </p:txBody>
      </p:sp>
      <p:sp>
        <p:nvSpPr>
          <p:cNvPr id="171" name="Google Shape;171;p24"/>
          <p:cNvSpPr txBox="1"/>
          <p:nvPr>
            <p:ph idx="8" type="subTitle"/>
          </p:nvPr>
        </p:nvSpPr>
        <p:spPr>
          <a:xfrm>
            <a:off x="381000" y="2131483"/>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72" name="Google Shape;172;p24"/>
          <p:cNvSpPr txBox="1"/>
          <p:nvPr>
            <p:ph idx="9" type="subTitle"/>
          </p:nvPr>
        </p:nvSpPr>
        <p:spPr>
          <a:xfrm>
            <a:off x="381000" y="2687933"/>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73" name="Google Shape;173;p24"/>
          <p:cNvSpPr txBox="1"/>
          <p:nvPr>
            <p:ph idx="13" type="subTitle"/>
          </p:nvPr>
        </p:nvSpPr>
        <p:spPr>
          <a:xfrm>
            <a:off x="381000" y="3238608"/>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74" name="Google Shape;174;p24"/>
          <p:cNvSpPr txBox="1"/>
          <p:nvPr>
            <p:ph idx="14" type="subTitle"/>
          </p:nvPr>
        </p:nvSpPr>
        <p:spPr>
          <a:xfrm>
            <a:off x="381000" y="3795058"/>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75" name="Google Shape;175;p24"/>
          <p:cNvSpPr txBox="1"/>
          <p:nvPr>
            <p:ph idx="15" type="subTitle"/>
          </p:nvPr>
        </p:nvSpPr>
        <p:spPr>
          <a:xfrm>
            <a:off x="381000" y="4351508"/>
            <a:ext cx="1105800" cy="4317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 Alt 1">
  <p:cSld name="CUSTOM_8_1_1_1_1_1_1_1_1_1_1_1_1_1_1_1_1_1_1_1_1_1_1_1_2">
    <p:spTree>
      <p:nvGrpSpPr>
        <p:cNvPr id="176" name="Shape 176"/>
        <p:cNvGrpSpPr/>
        <p:nvPr/>
      </p:nvGrpSpPr>
      <p:grpSpPr>
        <a:xfrm>
          <a:off x="0" y="0"/>
          <a:ext cx="0" cy="0"/>
          <a:chOff x="0" y="0"/>
          <a:chExt cx="0" cy="0"/>
        </a:xfrm>
      </p:grpSpPr>
      <p:sp>
        <p:nvSpPr>
          <p:cNvPr id="177" name="Google Shape;177;p25"/>
          <p:cNvSpPr/>
          <p:nvPr/>
        </p:nvSpPr>
        <p:spPr>
          <a:xfrm flipH="1">
            <a:off x="6286500" y="0"/>
            <a:ext cx="2857500" cy="28575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78" name="Google Shape;178;p25"/>
          <p:cNvSpPr/>
          <p:nvPr/>
        </p:nvSpPr>
        <p:spPr>
          <a:xfrm rot="10800000">
            <a:off x="0" y="250"/>
            <a:ext cx="45201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179" name="Google Shape;179;p25"/>
          <p:cNvSpPr txBox="1"/>
          <p:nvPr>
            <p:ph idx="1" type="body"/>
          </p:nvPr>
        </p:nvSpPr>
        <p:spPr>
          <a:xfrm>
            <a:off x="4903325" y="1072775"/>
            <a:ext cx="36816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80" name="Google Shape;180;p25"/>
          <p:cNvSpPr txBox="1"/>
          <p:nvPr>
            <p:ph idx="2" type="body"/>
          </p:nvPr>
        </p:nvSpPr>
        <p:spPr>
          <a:xfrm>
            <a:off x="4903325" y="2018675"/>
            <a:ext cx="36816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81" name="Google Shape;181;p25"/>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82" name="Google Shape;182;p25"/>
          <p:cNvSpPr txBox="1"/>
          <p:nvPr>
            <p:ph idx="3"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83" name="Google Shape;183;p25"/>
          <p:cNvSpPr/>
          <p:nvPr>
            <p:ph idx="4" type="pic"/>
          </p:nvPr>
        </p:nvSpPr>
        <p:spPr>
          <a:xfrm>
            <a:off x="230075" y="457200"/>
            <a:ext cx="3681600" cy="2309700"/>
          </a:xfrm>
          <a:prstGeom prst="rect">
            <a:avLst/>
          </a:prstGeom>
          <a:noFill/>
          <a:ln>
            <a:noFill/>
          </a:ln>
        </p:spPr>
      </p:sp>
      <p:sp>
        <p:nvSpPr>
          <p:cNvPr id="184" name="Google Shape;184;p25"/>
          <p:cNvSpPr txBox="1"/>
          <p:nvPr>
            <p:ph idx="5" type="title"/>
          </p:nvPr>
        </p:nvSpPr>
        <p:spPr>
          <a:xfrm>
            <a:off x="230075" y="2993600"/>
            <a:ext cx="3681600" cy="34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85" name="Google Shape;185;p25"/>
          <p:cNvSpPr txBox="1"/>
          <p:nvPr>
            <p:ph idx="6" type="body"/>
          </p:nvPr>
        </p:nvSpPr>
        <p:spPr>
          <a:xfrm>
            <a:off x="230075" y="3515700"/>
            <a:ext cx="3681600" cy="9135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86" name="Google Shape;186;p25"/>
          <p:cNvSpPr txBox="1"/>
          <p:nvPr>
            <p:ph idx="7" type="body"/>
          </p:nvPr>
        </p:nvSpPr>
        <p:spPr>
          <a:xfrm>
            <a:off x="4903325" y="2964575"/>
            <a:ext cx="3681600" cy="445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87" name="Google Shape;187;p25"/>
          <p:cNvSpPr txBox="1"/>
          <p:nvPr>
            <p:ph idx="8" type="subTitle"/>
          </p:nvPr>
        </p:nvSpPr>
        <p:spPr>
          <a:xfrm>
            <a:off x="4903325" y="2653700"/>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188" name="Google Shape;188;p25"/>
          <p:cNvSpPr txBox="1"/>
          <p:nvPr>
            <p:ph idx="9" type="subTitle"/>
          </p:nvPr>
        </p:nvSpPr>
        <p:spPr>
          <a:xfrm>
            <a:off x="4903325" y="1707800"/>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189" name="Google Shape;189;p25"/>
          <p:cNvSpPr txBox="1"/>
          <p:nvPr>
            <p:ph idx="13" type="subTitle"/>
          </p:nvPr>
        </p:nvSpPr>
        <p:spPr>
          <a:xfrm>
            <a:off x="4903325" y="761900"/>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ards">
  <p:cSld name="CUSTOM_8_1_1_1_1_1_1_1_1_1_1_1_1_1_1_1_1_1_1_1_1_1_1_1_1">
    <p:spTree>
      <p:nvGrpSpPr>
        <p:cNvPr id="190" name="Shape 190"/>
        <p:cNvGrpSpPr/>
        <p:nvPr/>
      </p:nvGrpSpPr>
      <p:grpSpPr>
        <a:xfrm>
          <a:off x="0" y="0"/>
          <a:ext cx="0" cy="0"/>
          <a:chOff x="0" y="0"/>
          <a:chExt cx="0" cy="0"/>
        </a:xfrm>
      </p:grpSpPr>
      <p:sp>
        <p:nvSpPr>
          <p:cNvPr id="191" name="Google Shape;191;p26"/>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92" name="Google Shape;192;p26"/>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93" name="Google Shape;193;p26"/>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194" name="Google Shape;194;p26"/>
          <p:cNvSpPr txBox="1"/>
          <p:nvPr>
            <p:ph idx="1" type="body"/>
          </p:nvPr>
        </p:nvSpPr>
        <p:spPr>
          <a:xfrm>
            <a:off x="228600" y="882000"/>
            <a:ext cx="2514300" cy="6438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195" name="Google Shape;195;p26"/>
          <p:cNvSpPr txBox="1"/>
          <p:nvPr>
            <p:ph idx="4" type="subTitle"/>
          </p:nvPr>
        </p:nvSpPr>
        <p:spPr>
          <a:xfrm>
            <a:off x="343325" y="2026000"/>
            <a:ext cx="23622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196" name="Google Shape;196;p26"/>
          <p:cNvSpPr txBox="1"/>
          <p:nvPr>
            <p:ph idx="5" type="subTitle"/>
          </p:nvPr>
        </p:nvSpPr>
        <p:spPr>
          <a:xfrm>
            <a:off x="4733675" y="2026000"/>
            <a:ext cx="23622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p:cSld name="CUSTOM_8_1_1_1_1_1_1_1_1_1_1_1_1_1_1_1_1_1_1_1_1_1_1_1_1_1">
    <p:spTree>
      <p:nvGrpSpPr>
        <p:cNvPr id="197" name="Shape 197"/>
        <p:cNvGrpSpPr/>
        <p:nvPr/>
      </p:nvGrpSpPr>
      <p:grpSpPr>
        <a:xfrm>
          <a:off x="0" y="0"/>
          <a:ext cx="0" cy="0"/>
          <a:chOff x="0" y="0"/>
          <a:chExt cx="0" cy="0"/>
        </a:xfrm>
      </p:grpSpPr>
      <p:sp>
        <p:nvSpPr>
          <p:cNvPr id="198" name="Google Shape;198;p27"/>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199" name="Google Shape;199;p27"/>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00" name="Google Shape;200;p27"/>
          <p:cNvSpPr txBox="1"/>
          <p:nvPr>
            <p:ph idx="1" type="body"/>
          </p:nvPr>
        </p:nvSpPr>
        <p:spPr>
          <a:xfrm>
            <a:off x="4637600" y="4326275"/>
            <a:ext cx="3934800" cy="4491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01" name="Google Shape;201;p27"/>
          <p:cNvSpPr txBox="1"/>
          <p:nvPr>
            <p:ph idx="3" type="subTitle"/>
          </p:nvPr>
        </p:nvSpPr>
        <p:spPr>
          <a:xfrm>
            <a:off x="1603898" y="4342896"/>
            <a:ext cx="2372700" cy="4158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202" name="Google Shape;202;p27"/>
          <p:cNvSpPr txBox="1"/>
          <p:nvPr>
            <p:ph idx="4" type="subTitle"/>
          </p:nvPr>
        </p:nvSpPr>
        <p:spPr>
          <a:xfrm>
            <a:off x="330825" y="4189325"/>
            <a:ext cx="923400" cy="723000"/>
          </a:xfrm>
          <a:prstGeom prst="rect">
            <a:avLst/>
          </a:prstGeom>
        </p:spPr>
        <p:txBody>
          <a:bodyPr anchorCtr="0" anchor="ctr" bIns="0" lIns="0" spcFirstLastPara="1" rIns="0" wrap="square" tIns="0">
            <a:noAutofit/>
          </a:bodyPr>
          <a:lstStyle>
            <a:lvl1pPr lvl="0">
              <a:spcBef>
                <a:spcPts val="0"/>
              </a:spcBef>
              <a:spcAft>
                <a:spcPts val="0"/>
              </a:spcAft>
              <a:buNone/>
              <a:defRPr sz="4800">
                <a:solidFill>
                  <a:schemeClr val="lt2"/>
                </a:solidFill>
              </a:defRPr>
            </a:lvl1pPr>
            <a:lvl2pPr lvl="1">
              <a:spcBef>
                <a:spcPts val="0"/>
              </a:spcBef>
              <a:spcAft>
                <a:spcPts val="0"/>
              </a:spcAft>
              <a:buNone/>
              <a:defRPr sz="4800">
                <a:solidFill>
                  <a:schemeClr val="lt2"/>
                </a:solidFill>
              </a:defRPr>
            </a:lvl2pPr>
            <a:lvl3pPr lvl="2">
              <a:spcBef>
                <a:spcPts val="0"/>
              </a:spcBef>
              <a:spcAft>
                <a:spcPts val="0"/>
              </a:spcAft>
              <a:buNone/>
              <a:defRPr sz="4800">
                <a:solidFill>
                  <a:schemeClr val="lt2"/>
                </a:solidFill>
              </a:defRPr>
            </a:lvl3pPr>
            <a:lvl4pPr lvl="3">
              <a:spcBef>
                <a:spcPts val="0"/>
              </a:spcBef>
              <a:spcAft>
                <a:spcPts val="0"/>
              </a:spcAft>
              <a:buNone/>
              <a:defRPr sz="4800">
                <a:solidFill>
                  <a:schemeClr val="lt2"/>
                </a:solidFill>
              </a:defRPr>
            </a:lvl4pPr>
            <a:lvl5pPr lvl="4">
              <a:spcBef>
                <a:spcPts val="0"/>
              </a:spcBef>
              <a:spcAft>
                <a:spcPts val="0"/>
              </a:spcAft>
              <a:buNone/>
              <a:defRPr sz="4800">
                <a:solidFill>
                  <a:schemeClr val="lt2"/>
                </a:solidFill>
              </a:defRPr>
            </a:lvl5pPr>
            <a:lvl6pPr lvl="5">
              <a:spcBef>
                <a:spcPts val="0"/>
              </a:spcBef>
              <a:spcAft>
                <a:spcPts val="0"/>
              </a:spcAft>
              <a:buNone/>
              <a:defRPr sz="4800">
                <a:solidFill>
                  <a:schemeClr val="lt2"/>
                </a:solidFill>
              </a:defRPr>
            </a:lvl6pPr>
            <a:lvl7pPr lvl="6">
              <a:spcBef>
                <a:spcPts val="0"/>
              </a:spcBef>
              <a:spcAft>
                <a:spcPts val="0"/>
              </a:spcAft>
              <a:buNone/>
              <a:defRPr sz="4800">
                <a:solidFill>
                  <a:schemeClr val="lt2"/>
                </a:solidFill>
              </a:defRPr>
            </a:lvl7pPr>
            <a:lvl8pPr lvl="7">
              <a:spcBef>
                <a:spcPts val="0"/>
              </a:spcBef>
              <a:spcAft>
                <a:spcPts val="0"/>
              </a:spcAft>
              <a:buNone/>
              <a:defRPr sz="4800">
                <a:solidFill>
                  <a:schemeClr val="lt2"/>
                </a:solidFill>
              </a:defRPr>
            </a:lvl8pPr>
            <a:lvl9pPr lvl="8">
              <a:spcBef>
                <a:spcPts val="0"/>
              </a:spcBef>
              <a:spcAft>
                <a:spcPts val="0"/>
              </a:spcAft>
              <a:buNone/>
              <a:defRPr sz="4800">
                <a:solidFill>
                  <a:schemeClr val="lt2"/>
                </a:solidFill>
              </a:defRPr>
            </a:lvl9pPr>
          </a:lstStyle>
          <a:p/>
        </p:txBody>
      </p:sp>
      <p:sp>
        <p:nvSpPr>
          <p:cNvPr id="203" name="Google Shape;203;p27"/>
          <p:cNvSpPr txBox="1"/>
          <p:nvPr>
            <p:ph idx="5" type="body"/>
          </p:nvPr>
        </p:nvSpPr>
        <p:spPr>
          <a:xfrm>
            <a:off x="4637600" y="3322645"/>
            <a:ext cx="3934800" cy="4491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04" name="Google Shape;204;p27"/>
          <p:cNvSpPr txBox="1"/>
          <p:nvPr>
            <p:ph idx="6" type="subTitle"/>
          </p:nvPr>
        </p:nvSpPr>
        <p:spPr>
          <a:xfrm>
            <a:off x="1603898" y="3339267"/>
            <a:ext cx="2372700" cy="4158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205" name="Google Shape;205;p27"/>
          <p:cNvSpPr txBox="1"/>
          <p:nvPr>
            <p:ph idx="7" type="subTitle"/>
          </p:nvPr>
        </p:nvSpPr>
        <p:spPr>
          <a:xfrm>
            <a:off x="330825" y="3185695"/>
            <a:ext cx="923400" cy="723000"/>
          </a:xfrm>
          <a:prstGeom prst="rect">
            <a:avLst/>
          </a:prstGeom>
        </p:spPr>
        <p:txBody>
          <a:bodyPr anchorCtr="0" anchor="ctr" bIns="0" lIns="0" spcFirstLastPara="1" rIns="0" wrap="square" tIns="0">
            <a:noAutofit/>
          </a:bodyPr>
          <a:lstStyle>
            <a:lvl1pPr lvl="0">
              <a:spcBef>
                <a:spcPts val="0"/>
              </a:spcBef>
              <a:spcAft>
                <a:spcPts val="0"/>
              </a:spcAft>
              <a:buNone/>
              <a:defRPr sz="4800">
                <a:solidFill>
                  <a:schemeClr val="lt2"/>
                </a:solidFill>
              </a:defRPr>
            </a:lvl1pPr>
            <a:lvl2pPr lvl="1">
              <a:spcBef>
                <a:spcPts val="0"/>
              </a:spcBef>
              <a:spcAft>
                <a:spcPts val="0"/>
              </a:spcAft>
              <a:buNone/>
              <a:defRPr sz="4800">
                <a:solidFill>
                  <a:schemeClr val="lt2"/>
                </a:solidFill>
              </a:defRPr>
            </a:lvl2pPr>
            <a:lvl3pPr lvl="2">
              <a:spcBef>
                <a:spcPts val="0"/>
              </a:spcBef>
              <a:spcAft>
                <a:spcPts val="0"/>
              </a:spcAft>
              <a:buNone/>
              <a:defRPr sz="4800">
                <a:solidFill>
                  <a:schemeClr val="lt2"/>
                </a:solidFill>
              </a:defRPr>
            </a:lvl3pPr>
            <a:lvl4pPr lvl="3">
              <a:spcBef>
                <a:spcPts val="0"/>
              </a:spcBef>
              <a:spcAft>
                <a:spcPts val="0"/>
              </a:spcAft>
              <a:buNone/>
              <a:defRPr sz="4800">
                <a:solidFill>
                  <a:schemeClr val="lt2"/>
                </a:solidFill>
              </a:defRPr>
            </a:lvl4pPr>
            <a:lvl5pPr lvl="4">
              <a:spcBef>
                <a:spcPts val="0"/>
              </a:spcBef>
              <a:spcAft>
                <a:spcPts val="0"/>
              </a:spcAft>
              <a:buNone/>
              <a:defRPr sz="4800">
                <a:solidFill>
                  <a:schemeClr val="lt2"/>
                </a:solidFill>
              </a:defRPr>
            </a:lvl5pPr>
            <a:lvl6pPr lvl="5">
              <a:spcBef>
                <a:spcPts val="0"/>
              </a:spcBef>
              <a:spcAft>
                <a:spcPts val="0"/>
              </a:spcAft>
              <a:buNone/>
              <a:defRPr sz="4800">
                <a:solidFill>
                  <a:schemeClr val="lt2"/>
                </a:solidFill>
              </a:defRPr>
            </a:lvl6pPr>
            <a:lvl7pPr lvl="6">
              <a:spcBef>
                <a:spcPts val="0"/>
              </a:spcBef>
              <a:spcAft>
                <a:spcPts val="0"/>
              </a:spcAft>
              <a:buNone/>
              <a:defRPr sz="4800">
                <a:solidFill>
                  <a:schemeClr val="lt2"/>
                </a:solidFill>
              </a:defRPr>
            </a:lvl7pPr>
            <a:lvl8pPr lvl="7">
              <a:spcBef>
                <a:spcPts val="0"/>
              </a:spcBef>
              <a:spcAft>
                <a:spcPts val="0"/>
              </a:spcAft>
              <a:buNone/>
              <a:defRPr sz="4800">
                <a:solidFill>
                  <a:schemeClr val="lt2"/>
                </a:solidFill>
              </a:defRPr>
            </a:lvl8pPr>
            <a:lvl9pPr lvl="8">
              <a:spcBef>
                <a:spcPts val="0"/>
              </a:spcBef>
              <a:spcAft>
                <a:spcPts val="0"/>
              </a:spcAft>
              <a:buNone/>
              <a:defRPr sz="4800">
                <a:solidFill>
                  <a:schemeClr val="lt2"/>
                </a:solidFill>
              </a:defRPr>
            </a:lvl9pPr>
          </a:lstStyle>
          <a:p/>
        </p:txBody>
      </p:sp>
      <p:sp>
        <p:nvSpPr>
          <p:cNvPr id="206" name="Google Shape;206;p27"/>
          <p:cNvSpPr txBox="1"/>
          <p:nvPr>
            <p:ph idx="8" type="body"/>
          </p:nvPr>
        </p:nvSpPr>
        <p:spPr>
          <a:xfrm>
            <a:off x="4637600" y="2341985"/>
            <a:ext cx="3934800" cy="4491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07" name="Google Shape;207;p27"/>
          <p:cNvSpPr txBox="1"/>
          <p:nvPr>
            <p:ph idx="9" type="subTitle"/>
          </p:nvPr>
        </p:nvSpPr>
        <p:spPr>
          <a:xfrm>
            <a:off x="1603898" y="2358608"/>
            <a:ext cx="2372700" cy="4158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208" name="Google Shape;208;p27"/>
          <p:cNvSpPr txBox="1"/>
          <p:nvPr>
            <p:ph idx="13" type="subTitle"/>
          </p:nvPr>
        </p:nvSpPr>
        <p:spPr>
          <a:xfrm>
            <a:off x="330825" y="2205037"/>
            <a:ext cx="923400" cy="723000"/>
          </a:xfrm>
          <a:prstGeom prst="rect">
            <a:avLst/>
          </a:prstGeom>
        </p:spPr>
        <p:txBody>
          <a:bodyPr anchorCtr="0" anchor="ctr" bIns="0" lIns="0" spcFirstLastPara="1" rIns="0" wrap="square" tIns="0">
            <a:noAutofit/>
          </a:bodyPr>
          <a:lstStyle>
            <a:lvl1pPr lvl="0">
              <a:spcBef>
                <a:spcPts val="0"/>
              </a:spcBef>
              <a:spcAft>
                <a:spcPts val="0"/>
              </a:spcAft>
              <a:buNone/>
              <a:defRPr sz="4800">
                <a:solidFill>
                  <a:schemeClr val="lt2"/>
                </a:solidFill>
              </a:defRPr>
            </a:lvl1pPr>
            <a:lvl2pPr lvl="1">
              <a:spcBef>
                <a:spcPts val="0"/>
              </a:spcBef>
              <a:spcAft>
                <a:spcPts val="0"/>
              </a:spcAft>
              <a:buNone/>
              <a:defRPr sz="4800">
                <a:solidFill>
                  <a:schemeClr val="lt2"/>
                </a:solidFill>
              </a:defRPr>
            </a:lvl2pPr>
            <a:lvl3pPr lvl="2">
              <a:spcBef>
                <a:spcPts val="0"/>
              </a:spcBef>
              <a:spcAft>
                <a:spcPts val="0"/>
              </a:spcAft>
              <a:buNone/>
              <a:defRPr sz="4800">
                <a:solidFill>
                  <a:schemeClr val="lt2"/>
                </a:solidFill>
              </a:defRPr>
            </a:lvl3pPr>
            <a:lvl4pPr lvl="3">
              <a:spcBef>
                <a:spcPts val="0"/>
              </a:spcBef>
              <a:spcAft>
                <a:spcPts val="0"/>
              </a:spcAft>
              <a:buNone/>
              <a:defRPr sz="4800">
                <a:solidFill>
                  <a:schemeClr val="lt2"/>
                </a:solidFill>
              </a:defRPr>
            </a:lvl4pPr>
            <a:lvl5pPr lvl="4">
              <a:spcBef>
                <a:spcPts val="0"/>
              </a:spcBef>
              <a:spcAft>
                <a:spcPts val="0"/>
              </a:spcAft>
              <a:buNone/>
              <a:defRPr sz="4800">
                <a:solidFill>
                  <a:schemeClr val="lt2"/>
                </a:solidFill>
              </a:defRPr>
            </a:lvl5pPr>
            <a:lvl6pPr lvl="5">
              <a:spcBef>
                <a:spcPts val="0"/>
              </a:spcBef>
              <a:spcAft>
                <a:spcPts val="0"/>
              </a:spcAft>
              <a:buNone/>
              <a:defRPr sz="4800">
                <a:solidFill>
                  <a:schemeClr val="lt2"/>
                </a:solidFill>
              </a:defRPr>
            </a:lvl6pPr>
            <a:lvl7pPr lvl="6">
              <a:spcBef>
                <a:spcPts val="0"/>
              </a:spcBef>
              <a:spcAft>
                <a:spcPts val="0"/>
              </a:spcAft>
              <a:buNone/>
              <a:defRPr sz="4800">
                <a:solidFill>
                  <a:schemeClr val="lt2"/>
                </a:solidFill>
              </a:defRPr>
            </a:lvl7pPr>
            <a:lvl8pPr lvl="7">
              <a:spcBef>
                <a:spcPts val="0"/>
              </a:spcBef>
              <a:spcAft>
                <a:spcPts val="0"/>
              </a:spcAft>
              <a:buNone/>
              <a:defRPr sz="4800">
                <a:solidFill>
                  <a:schemeClr val="lt2"/>
                </a:solidFill>
              </a:defRPr>
            </a:lvl8pPr>
            <a:lvl9pPr lvl="8">
              <a:spcBef>
                <a:spcPts val="0"/>
              </a:spcBef>
              <a:spcAft>
                <a:spcPts val="0"/>
              </a:spcAft>
              <a:buNone/>
              <a:defRPr sz="4800">
                <a:solidFill>
                  <a:schemeClr val="lt2"/>
                </a:solidFill>
              </a:defRPr>
            </a:lvl9pPr>
          </a:lstStyle>
          <a:p/>
        </p:txBody>
      </p:sp>
      <p:sp>
        <p:nvSpPr>
          <p:cNvPr id="209" name="Google Shape;209;p27"/>
          <p:cNvSpPr txBox="1"/>
          <p:nvPr>
            <p:ph idx="14" type="body"/>
          </p:nvPr>
        </p:nvSpPr>
        <p:spPr>
          <a:xfrm>
            <a:off x="4637600" y="1361325"/>
            <a:ext cx="3934800" cy="449100"/>
          </a:xfrm>
          <a:prstGeom prst="rect">
            <a:avLst/>
          </a:prstGeom>
        </p:spPr>
        <p:txBody>
          <a:bodyPr anchorCtr="0" anchor="ctr"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10" name="Google Shape;210;p27"/>
          <p:cNvSpPr txBox="1"/>
          <p:nvPr>
            <p:ph idx="15" type="subTitle"/>
          </p:nvPr>
        </p:nvSpPr>
        <p:spPr>
          <a:xfrm>
            <a:off x="1603898" y="1377949"/>
            <a:ext cx="2372700" cy="415800"/>
          </a:xfrm>
          <a:prstGeom prst="rect">
            <a:avLst/>
          </a:prstGeom>
        </p:spPr>
        <p:txBody>
          <a:bodyPr anchorCtr="0" anchor="ctr" bIns="0" lIns="0" spcFirstLastPara="1" rIns="0" wrap="square" tIns="0">
            <a:noAutofit/>
          </a:bodyPr>
          <a:lstStyle>
            <a:lvl1pPr lvl="0">
              <a:spcBef>
                <a:spcPts val="0"/>
              </a:spcBef>
              <a:spcAft>
                <a:spcPts val="0"/>
              </a:spcAft>
              <a:buNone/>
              <a:defRPr sz="1200"/>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211" name="Google Shape;211;p27"/>
          <p:cNvSpPr txBox="1"/>
          <p:nvPr>
            <p:ph idx="16" type="subTitle"/>
          </p:nvPr>
        </p:nvSpPr>
        <p:spPr>
          <a:xfrm>
            <a:off x="330825" y="1224378"/>
            <a:ext cx="923400" cy="723000"/>
          </a:xfrm>
          <a:prstGeom prst="rect">
            <a:avLst/>
          </a:prstGeom>
        </p:spPr>
        <p:txBody>
          <a:bodyPr anchorCtr="0" anchor="ctr" bIns="0" lIns="0" spcFirstLastPara="1" rIns="0" wrap="square" tIns="0">
            <a:noAutofit/>
          </a:bodyPr>
          <a:lstStyle>
            <a:lvl1pPr lvl="0">
              <a:spcBef>
                <a:spcPts val="0"/>
              </a:spcBef>
              <a:spcAft>
                <a:spcPts val="0"/>
              </a:spcAft>
              <a:buNone/>
              <a:defRPr sz="4800">
                <a:solidFill>
                  <a:schemeClr val="lt2"/>
                </a:solidFill>
              </a:defRPr>
            </a:lvl1pPr>
            <a:lvl2pPr lvl="1">
              <a:spcBef>
                <a:spcPts val="0"/>
              </a:spcBef>
              <a:spcAft>
                <a:spcPts val="0"/>
              </a:spcAft>
              <a:buNone/>
              <a:defRPr sz="4800">
                <a:solidFill>
                  <a:schemeClr val="lt2"/>
                </a:solidFill>
              </a:defRPr>
            </a:lvl2pPr>
            <a:lvl3pPr lvl="2">
              <a:spcBef>
                <a:spcPts val="0"/>
              </a:spcBef>
              <a:spcAft>
                <a:spcPts val="0"/>
              </a:spcAft>
              <a:buNone/>
              <a:defRPr sz="4800">
                <a:solidFill>
                  <a:schemeClr val="lt2"/>
                </a:solidFill>
              </a:defRPr>
            </a:lvl3pPr>
            <a:lvl4pPr lvl="3">
              <a:spcBef>
                <a:spcPts val="0"/>
              </a:spcBef>
              <a:spcAft>
                <a:spcPts val="0"/>
              </a:spcAft>
              <a:buNone/>
              <a:defRPr sz="4800">
                <a:solidFill>
                  <a:schemeClr val="lt2"/>
                </a:solidFill>
              </a:defRPr>
            </a:lvl4pPr>
            <a:lvl5pPr lvl="4">
              <a:spcBef>
                <a:spcPts val="0"/>
              </a:spcBef>
              <a:spcAft>
                <a:spcPts val="0"/>
              </a:spcAft>
              <a:buNone/>
              <a:defRPr sz="4800">
                <a:solidFill>
                  <a:schemeClr val="lt2"/>
                </a:solidFill>
              </a:defRPr>
            </a:lvl5pPr>
            <a:lvl6pPr lvl="5">
              <a:spcBef>
                <a:spcPts val="0"/>
              </a:spcBef>
              <a:spcAft>
                <a:spcPts val="0"/>
              </a:spcAft>
              <a:buNone/>
              <a:defRPr sz="4800">
                <a:solidFill>
                  <a:schemeClr val="lt2"/>
                </a:solidFill>
              </a:defRPr>
            </a:lvl6pPr>
            <a:lvl7pPr lvl="6">
              <a:spcBef>
                <a:spcPts val="0"/>
              </a:spcBef>
              <a:spcAft>
                <a:spcPts val="0"/>
              </a:spcAft>
              <a:buNone/>
              <a:defRPr sz="4800">
                <a:solidFill>
                  <a:schemeClr val="lt2"/>
                </a:solidFill>
              </a:defRPr>
            </a:lvl7pPr>
            <a:lvl8pPr lvl="7">
              <a:spcBef>
                <a:spcPts val="0"/>
              </a:spcBef>
              <a:spcAft>
                <a:spcPts val="0"/>
              </a:spcAft>
              <a:buNone/>
              <a:defRPr sz="4800">
                <a:solidFill>
                  <a:schemeClr val="lt2"/>
                </a:solidFill>
              </a:defRPr>
            </a:lvl8pPr>
            <a:lvl9pPr lvl="8">
              <a:spcBef>
                <a:spcPts val="0"/>
              </a:spcBef>
              <a:spcAft>
                <a:spcPts val="0"/>
              </a:spcAft>
              <a:buNone/>
              <a:defRPr sz="4800">
                <a:solidFill>
                  <a:schemeClr val="lt2"/>
                </a:solidFill>
              </a:defRPr>
            </a:lvl9pPr>
          </a:lstStyle>
          <a:p/>
        </p:txBody>
      </p:sp>
      <p:sp>
        <p:nvSpPr>
          <p:cNvPr id="212" name="Google Shape;212;p27"/>
          <p:cNvSpPr txBox="1"/>
          <p:nvPr>
            <p:ph idx="17"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ards">
  <p:cSld name="CUSTOM_8_1_1_1_1_1_1_1_1_1_1_1_1_1_1_1_1_1_1_1_1_1_1_1_1_1_1">
    <p:spTree>
      <p:nvGrpSpPr>
        <p:cNvPr id="213" name="Shape 213"/>
        <p:cNvGrpSpPr/>
        <p:nvPr/>
      </p:nvGrpSpPr>
      <p:grpSpPr>
        <a:xfrm>
          <a:off x="0" y="0"/>
          <a:ext cx="0" cy="0"/>
          <a:chOff x="0" y="0"/>
          <a:chExt cx="0" cy="0"/>
        </a:xfrm>
      </p:grpSpPr>
      <p:sp>
        <p:nvSpPr>
          <p:cNvPr id="214" name="Google Shape;214;p28"/>
          <p:cNvSpPr txBox="1"/>
          <p:nvPr>
            <p:ph idx="1" type="body"/>
          </p:nvPr>
        </p:nvSpPr>
        <p:spPr>
          <a:xfrm>
            <a:off x="3316788" y="1516150"/>
            <a:ext cx="2513100" cy="7140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15" name="Google Shape;215;p28"/>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16" name="Google Shape;216;p28"/>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17" name="Google Shape;217;p28"/>
          <p:cNvSpPr txBox="1"/>
          <p:nvPr>
            <p:ph idx="3" type="subTitle"/>
          </p:nvPr>
        </p:nvSpPr>
        <p:spPr>
          <a:xfrm>
            <a:off x="355609" y="549950"/>
            <a:ext cx="24339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600"/>
            </a:lvl1pPr>
            <a:lvl2pPr lvl="1">
              <a:lnSpc>
                <a:spcPct val="95000"/>
              </a:lnSpc>
              <a:spcBef>
                <a:spcPts val="0"/>
              </a:spcBef>
              <a:spcAft>
                <a:spcPts val="0"/>
              </a:spcAft>
              <a:buNone/>
              <a:defRPr sz="1600"/>
            </a:lvl2pPr>
            <a:lvl3pPr lvl="2">
              <a:lnSpc>
                <a:spcPct val="95000"/>
              </a:lnSpc>
              <a:spcBef>
                <a:spcPts val="0"/>
              </a:spcBef>
              <a:spcAft>
                <a:spcPts val="0"/>
              </a:spcAft>
              <a:buNone/>
              <a:defRPr sz="1600"/>
            </a:lvl3pPr>
            <a:lvl4pPr lvl="3">
              <a:lnSpc>
                <a:spcPct val="95000"/>
              </a:lnSpc>
              <a:spcBef>
                <a:spcPts val="0"/>
              </a:spcBef>
              <a:spcAft>
                <a:spcPts val="0"/>
              </a:spcAft>
              <a:buNone/>
              <a:defRPr sz="1600"/>
            </a:lvl4pPr>
            <a:lvl5pPr lvl="4">
              <a:lnSpc>
                <a:spcPct val="95000"/>
              </a:lnSpc>
              <a:spcBef>
                <a:spcPts val="0"/>
              </a:spcBef>
              <a:spcAft>
                <a:spcPts val="0"/>
              </a:spcAft>
              <a:buNone/>
              <a:defRPr sz="1600"/>
            </a:lvl5pPr>
            <a:lvl6pPr lvl="5">
              <a:lnSpc>
                <a:spcPct val="95000"/>
              </a:lnSpc>
              <a:spcBef>
                <a:spcPts val="0"/>
              </a:spcBef>
              <a:spcAft>
                <a:spcPts val="0"/>
              </a:spcAft>
              <a:buNone/>
              <a:defRPr sz="1600"/>
            </a:lvl6pPr>
            <a:lvl7pPr lvl="6">
              <a:lnSpc>
                <a:spcPct val="95000"/>
              </a:lnSpc>
              <a:spcBef>
                <a:spcPts val="0"/>
              </a:spcBef>
              <a:spcAft>
                <a:spcPts val="0"/>
              </a:spcAft>
              <a:buNone/>
              <a:defRPr sz="1600"/>
            </a:lvl7pPr>
            <a:lvl8pPr lvl="7">
              <a:lnSpc>
                <a:spcPct val="95000"/>
              </a:lnSpc>
              <a:spcBef>
                <a:spcPts val="0"/>
              </a:spcBef>
              <a:spcAft>
                <a:spcPts val="0"/>
              </a:spcAft>
              <a:buNone/>
              <a:defRPr sz="1600"/>
            </a:lvl8pPr>
            <a:lvl9pPr lvl="8">
              <a:lnSpc>
                <a:spcPct val="95000"/>
              </a:lnSpc>
              <a:spcBef>
                <a:spcPts val="0"/>
              </a:spcBef>
              <a:spcAft>
                <a:spcPts val="0"/>
              </a:spcAft>
              <a:buNone/>
              <a:defRPr sz="1600"/>
            </a:lvl9pPr>
          </a:lstStyle>
          <a:p/>
        </p:txBody>
      </p:sp>
      <p:sp>
        <p:nvSpPr>
          <p:cNvPr id="218" name="Google Shape;218;p28"/>
          <p:cNvSpPr txBox="1"/>
          <p:nvPr>
            <p:ph idx="4" type="body"/>
          </p:nvPr>
        </p:nvSpPr>
        <p:spPr>
          <a:xfrm>
            <a:off x="387450" y="1516150"/>
            <a:ext cx="2513100" cy="7140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19" name="Google Shape;219;p28"/>
          <p:cNvSpPr txBox="1"/>
          <p:nvPr>
            <p:ph idx="5" type="subTitle"/>
          </p:nvPr>
        </p:nvSpPr>
        <p:spPr>
          <a:xfrm>
            <a:off x="3284965" y="549950"/>
            <a:ext cx="24339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600"/>
            </a:lvl1pPr>
            <a:lvl2pPr lvl="1">
              <a:lnSpc>
                <a:spcPct val="95000"/>
              </a:lnSpc>
              <a:spcBef>
                <a:spcPts val="0"/>
              </a:spcBef>
              <a:spcAft>
                <a:spcPts val="0"/>
              </a:spcAft>
              <a:buNone/>
              <a:defRPr sz="1600"/>
            </a:lvl2pPr>
            <a:lvl3pPr lvl="2">
              <a:lnSpc>
                <a:spcPct val="95000"/>
              </a:lnSpc>
              <a:spcBef>
                <a:spcPts val="0"/>
              </a:spcBef>
              <a:spcAft>
                <a:spcPts val="0"/>
              </a:spcAft>
              <a:buNone/>
              <a:defRPr sz="1600"/>
            </a:lvl3pPr>
            <a:lvl4pPr lvl="3">
              <a:lnSpc>
                <a:spcPct val="95000"/>
              </a:lnSpc>
              <a:spcBef>
                <a:spcPts val="0"/>
              </a:spcBef>
              <a:spcAft>
                <a:spcPts val="0"/>
              </a:spcAft>
              <a:buNone/>
              <a:defRPr sz="1600"/>
            </a:lvl4pPr>
            <a:lvl5pPr lvl="4">
              <a:lnSpc>
                <a:spcPct val="95000"/>
              </a:lnSpc>
              <a:spcBef>
                <a:spcPts val="0"/>
              </a:spcBef>
              <a:spcAft>
                <a:spcPts val="0"/>
              </a:spcAft>
              <a:buNone/>
              <a:defRPr sz="1600"/>
            </a:lvl5pPr>
            <a:lvl6pPr lvl="5">
              <a:lnSpc>
                <a:spcPct val="95000"/>
              </a:lnSpc>
              <a:spcBef>
                <a:spcPts val="0"/>
              </a:spcBef>
              <a:spcAft>
                <a:spcPts val="0"/>
              </a:spcAft>
              <a:buNone/>
              <a:defRPr sz="1600"/>
            </a:lvl6pPr>
            <a:lvl7pPr lvl="6">
              <a:lnSpc>
                <a:spcPct val="95000"/>
              </a:lnSpc>
              <a:spcBef>
                <a:spcPts val="0"/>
              </a:spcBef>
              <a:spcAft>
                <a:spcPts val="0"/>
              </a:spcAft>
              <a:buNone/>
              <a:defRPr sz="1600"/>
            </a:lvl7pPr>
            <a:lvl8pPr lvl="7">
              <a:lnSpc>
                <a:spcPct val="95000"/>
              </a:lnSpc>
              <a:spcBef>
                <a:spcPts val="0"/>
              </a:spcBef>
              <a:spcAft>
                <a:spcPts val="0"/>
              </a:spcAft>
              <a:buNone/>
              <a:defRPr sz="1600"/>
            </a:lvl8pPr>
            <a:lvl9pPr lvl="8">
              <a:lnSpc>
                <a:spcPct val="95000"/>
              </a:lnSpc>
              <a:spcBef>
                <a:spcPts val="0"/>
              </a:spcBef>
              <a:spcAft>
                <a:spcPts val="0"/>
              </a:spcAft>
              <a:buNone/>
              <a:defRPr sz="1600"/>
            </a:lvl9pPr>
          </a:lstStyle>
          <a:p/>
        </p:txBody>
      </p:sp>
      <p:sp>
        <p:nvSpPr>
          <p:cNvPr id="220" name="Google Shape;220;p28"/>
          <p:cNvSpPr txBox="1"/>
          <p:nvPr>
            <p:ph idx="6" type="subTitle"/>
          </p:nvPr>
        </p:nvSpPr>
        <p:spPr>
          <a:xfrm>
            <a:off x="6213059" y="560550"/>
            <a:ext cx="24339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600"/>
            </a:lvl1pPr>
            <a:lvl2pPr lvl="1">
              <a:lnSpc>
                <a:spcPct val="95000"/>
              </a:lnSpc>
              <a:spcBef>
                <a:spcPts val="0"/>
              </a:spcBef>
              <a:spcAft>
                <a:spcPts val="0"/>
              </a:spcAft>
              <a:buNone/>
              <a:defRPr sz="1600"/>
            </a:lvl2pPr>
            <a:lvl3pPr lvl="2">
              <a:lnSpc>
                <a:spcPct val="95000"/>
              </a:lnSpc>
              <a:spcBef>
                <a:spcPts val="0"/>
              </a:spcBef>
              <a:spcAft>
                <a:spcPts val="0"/>
              </a:spcAft>
              <a:buNone/>
              <a:defRPr sz="1600"/>
            </a:lvl3pPr>
            <a:lvl4pPr lvl="3">
              <a:lnSpc>
                <a:spcPct val="95000"/>
              </a:lnSpc>
              <a:spcBef>
                <a:spcPts val="0"/>
              </a:spcBef>
              <a:spcAft>
                <a:spcPts val="0"/>
              </a:spcAft>
              <a:buNone/>
              <a:defRPr sz="1600"/>
            </a:lvl4pPr>
            <a:lvl5pPr lvl="4">
              <a:lnSpc>
                <a:spcPct val="95000"/>
              </a:lnSpc>
              <a:spcBef>
                <a:spcPts val="0"/>
              </a:spcBef>
              <a:spcAft>
                <a:spcPts val="0"/>
              </a:spcAft>
              <a:buNone/>
              <a:defRPr sz="1600"/>
            </a:lvl5pPr>
            <a:lvl6pPr lvl="5">
              <a:lnSpc>
                <a:spcPct val="95000"/>
              </a:lnSpc>
              <a:spcBef>
                <a:spcPts val="0"/>
              </a:spcBef>
              <a:spcAft>
                <a:spcPts val="0"/>
              </a:spcAft>
              <a:buNone/>
              <a:defRPr sz="1600"/>
            </a:lvl6pPr>
            <a:lvl7pPr lvl="6">
              <a:lnSpc>
                <a:spcPct val="95000"/>
              </a:lnSpc>
              <a:spcBef>
                <a:spcPts val="0"/>
              </a:spcBef>
              <a:spcAft>
                <a:spcPts val="0"/>
              </a:spcAft>
              <a:buNone/>
              <a:defRPr sz="1600"/>
            </a:lvl7pPr>
            <a:lvl8pPr lvl="7">
              <a:lnSpc>
                <a:spcPct val="95000"/>
              </a:lnSpc>
              <a:spcBef>
                <a:spcPts val="0"/>
              </a:spcBef>
              <a:spcAft>
                <a:spcPts val="0"/>
              </a:spcAft>
              <a:buNone/>
              <a:defRPr sz="1600"/>
            </a:lvl8pPr>
            <a:lvl9pPr lvl="8">
              <a:lnSpc>
                <a:spcPct val="95000"/>
              </a:lnSpc>
              <a:spcBef>
                <a:spcPts val="0"/>
              </a:spcBef>
              <a:spcAft>
                <a:spcPts val="0"/>
              </a:spcAft>
              <a:buNone/>
              <a:defRPr sz="1600"/>
            </a:lvl9pPr>
          </a:lstStyle>
          <a:p/>
        </p:txBody>
      </p:sp>
      <p:sp>
        <p:nvSpPr>
          <p:cNvPr id="221" name="Google Shape;221;p28"/>
          <p:cNvSpPr txBox="1"/>
          <p:nvPr>
            <p:ph idx="7" type="body"/>
          </p:nvPr>
        </p:nvSpPr>
        <p:spPr>
          <a:xfrm>
            <a:off x="6244900" y="1526750"/>
            <a:ext cx="2513100" cy="7140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 Alt 2">
  <p:cSld name="CUSTOM_8_1_1_1_1_1_1_1_1_1_1_1_1_1_1_1_1_1_1_1_1_1_1_1_1_1_1_1">
    <p:spTree>
      <p:nvGrpSpPr>
        <p:cNvPr id="222" name="Shape 222"/>
        <p:cNvGrpSpPr/>
        <p:nvPr/>
      </p:nvGrpSpPr>
      <p:grpSpPr>
        <a:xfrm>
          <a:off x="0" y="0"/>
          <a:ext cx="0" cy="0"/>
          <a:chOff x="0" y="0"/>
          <a:chExt cx="0" cy="0"/>
        </a:xfrm>
      </p:grpSpPr>
      <p:sp>
        <p:nvSpPr>
          <p:cNvPr id="223" name="Google Shape;223;p29"/>
          <p:cNvSpPr/>
          <p:nvPr/>
        </p:nvSpPr>
        <p:spPr>
          <a:xfrm rot="10800000">
            <a:off x="-25" y="250"/>
            <a:ext cx="30669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224" name="Google Shape;224;p29"/>
          <p:cNvSpPr txBox="1"/>
          <p:nvPr/>
        </p:nvSpPr>
        <p:spPr>
          <a:xfrm>
            <a:off x="230934" y="1805263"/>
            <a:ext cx="3720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600">
                <a:solidFill>
                  <a:schemeClr val="dk1"/>
                </a:solidFill>
                <a:latin typeface="Jost"/>
                <a:ea typeface="Jost"/>
                <a:cs typeface="Jost"/>
                <a:sym typeface="Jost"/>
              </a:rPr>
              <a:t>🡖</a:t>
            </a:r>
            <a:endParaRPr sz="1600">
              <a:solidFill>
                <a:schemeClr val="dk1"/>
              </a:solidFill>
              <a:latin typeface="Jost"/>
              <a:ea typeface="Jost"/>
              <a:cs typeface="Jost"/>
              <a:sym typeface="Jost"/>
            </a:endParaRPr>
          </a:p>
        </p:txBody>
      </p:sp>
      <p:sp>
        <p:nvSpPr>
          <p:cNvPr id="225" name="Google Shape;225;p29"/>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26" name="Google Shape;226;p29"/>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27" name="Google Shape;227;p29"/>
          <p:cNvSpPr txBox="1"/>
          <p:nvPr>
            <p:ph idx="3" type="title"/>
          </p:nvPr>
        </p:nvSpPr>
        <p:spPr>
          <a:xfrm>
            <a:off x="230937" y="1593450"/>
            <a:ext cx="2378700" cy="343200"/>
          </a:xfrm>
          <a:prstGeom prst="rect">
            <a:avLst/>
          </a:prstGeom>
        </p:spPr>
        <p:txBody>
          <a:bodyPr anchorCtr="0" anchor="t" bIns="0" lIns="0" spcFirstLastPara="1" rIns="0" wrap="square" tIns="0">
            <a:noAutofit/>
          </a:bodyPr>
          <a:lstStyle>
            <a:lvl1pPr lvl="0">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228" name="Google Shape;228;p29"/>
          <p:cNvSpPr txBox="1"/>
          <p:nvPr>
            <p:ph idx="1" type="body"/>
          </p:nvPr>
        </p:nvSpPr>
        <p:spPr>
          <a:xfrm>
            <a:off x="230938" y="2041800"/>
            <a:ext cx="2378700" cy="962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29" name="Google Shape;229;p29"/>
          <p:cNvSpPr txBox="1"/>
          <p:nvPr>
            <p:ph idx="4" type="body"/>
          </p:nvPr>
        </p:nvSpPr>
        <p:spPr>
          <a:xfrm>
            <a:off x="3439371" y="907600"/>
            <a:ext cx="24987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30" name="Google Shape;230;p29"/>
          <p:cNvSpPr txBox="1"/>
          <p:nvPr>
            <p:ph idx="5" type="subTitle"/>
          </p:nvPr>
        </p:nvSpPr>
        <p:spPr>
          <a:xfrm>
            <a:off x="3439363" y="618975"/>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231" name="Google Shape;231;p29"/>
          <p:cNvSpPr txBox="1"/>
          <p:nvPr>
            <p:ph idx="6" type="body"/>
          </p:nvPr>
        </p:nvSpPr>
        <p:spPr>
          <a:xfrm>
            <a:off x="3439371" y="2532294"/>
            <a:ext cx="24987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32" name="Google Shape;232;p29"/>
          <p:cNvSpPr txBox="1"/>
          <p:nvPr>
            <p:ph idx="7" type="subTitle"/>
          </p:nvPr>
        </p:nvSpPr>
        <p:spPr>
          <a:xfrm>
            <a:off x="3439363" y="2243669"/>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233" name="Google Shape;233;p29"/>
          <p:cNvSpPr txBox="1"/>
          <p:nvPr>
            <p:ph idx="8" type="body"/>
          </p:nvPr>
        </p:nvSpPr>
        <p:spPr>
          <a:xfrm>
            <a:off x="6313271" y="907600"/>
            <a:ext cx="24987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34" name="Google Shape;234;p29"/>
          <p:cNvSpPr txBox="1"/>
          <p:nvPr>
            <p:ph idx="9" type="subTitle"/>
          </p:nvPr>
        </p:nvSpPr>
        <p:spPr>
          <a:xfrm>
            <a:off x="6313263" y="618975"/>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235" name="Google Shape;235;p29"/>
          <p:cNvSpPr txBox="1"/>
          <p:nvPr>
            <p:ph idx="13" type="body"/>
          </p:nvPr>
        </p:nvSpPr>
        <p:spPr>
          <a:xfrm>
            <a:off x="6313271" y="2532294"/>
            <a:ext cx="2498700" cy="343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36" name="Google Shape;236;p29"/>
          <p:cNvSpPr txBox="1"/>
          <p:nvPr>
            <p:ph idx="14" type="subTitle"/>
          </p:nvPr>
        </p:nvSpPr>
        <p:spPr>
          <a:xfrm>
            <a:off x="6313263" y="2243669"/>
            <a:ext cx="2378700" cy="167700"/>
          </a:xfrm>
          <a:prstGeom prst="rect">
            <a:avLst/>
          </a:prstGeom>
        </p:spPr>
        <p:txBody>
          <a:bodyPr anchorCtr="0" anchor="ctr" bIns="0" lIns="0" spcFirstLastPara="1" rIns="0" wrap="square" tIns="0">
            <a:noAutofit/>
          </a:bodyPr>
          <a:lstStyle>
            <a:lvl1pPr lvl="0">
              <a:spcBef>
                <a:spcPts val="0"/>
              </a:spcBef>
              <a:spcAft>
                <a:spcPts val="0"/>
              </a:spcAft>
              <a:buNone/>
              <a:defRPr sz="1200">
                <a:solidFill>
                  <a:schemeClr val="accent4"/>
                </a:solidFill>
                <a:latin typeface="Jost"/>
                <a:ea typeface="Jost"/>
                <a:cs typeface="Jost"/>
                <a:sym typeface="Jost"/>
              </a:defRPr>
            </a:lvl1pPr>
            <a:lvl2pPr lvl="1">
              <a:spcBef>
                <a:spcPts val="0"/>
              </a:spcBef>
              <a:spcAft>
                <a:spcPts val="0"/>
              </a:spcAft>
              <a:buNone/>
              <a:defRPr sz="1200">
                <a:solidFill>
                  <a:schemeClr val="accent4"/>
                </a:solidFill>
                <a:latin typeface="Jost"/>
                <a:ea typeface="Jost"/>
                <a:cs typeface="Jost"/>
                <a:sym typeface="Jost"/>
              </a:defRPr>
            </a:lvl2pPr>
            <a:lvl3pPr lvl="2">
              <a:spcBef>
                <a:spcPts val="0"/>
              </a:spcBef>
              <a:spcAft>
                <a:spcPts val="0"/>
              </a:spcAft>
              <a:buNone/>
              <a:defRPr sz="1200">
                <a:solidFill>
                  <a:schemeClr val="accent4"/>
                </a:solidFill>
                <a:latin typeface="Jost"/>
                <a:ea typeface="Jost"/>
                <a:cs typeface="Jost"/>
                <a:sym typeface="Jost"/>
              </a:defRPr>
            </a:lvl3pPr>
            <a:lvl4pPr lvl="3">
              <a:spcBef>
                <a:spcPts val="0"/>
              </a:spcBef>
              <a:spcAft>
                <a:spcPts val="0"/>
              </a:spcAft>
              <a:buNone/>
              <a:defRPr sz="1200">
                <a:solidFill>
                  <a:schemeClr val="accent4"/>
                </a:solidFill>
                <a:latin typeface="Jost"/>
                <a:ea typeface="Jost"/>
                <a:cs typeface="Jost"/>
                <a:sym typeface="Jost"/>
              </a:defRPr>
            </a:lvl4pPr>
            <a:lvl5pPr lvl="4">
              <a:spcBef>
                <a:spcPts val="0"/>
              </a:spcBef>
              <a:spcAft>
                <a:spcPts val="0"/>
              </a:spcAft>
              <a:buNone/>
              <a:defRPr sz="1200">
                <a:solidFill>
                  <a:schemeClr val="accent4"/>
                </a:solidFill>
                <a:latin typeface="Jost"/>
                <a:ea typeface="Jost"/>
                <a:cs typeface="Jost"/>
                <a:sym typeface="Jost"/>
              </a:defRPr>
            </a:lvl5pPr>
            <a:lvl6pPr lvl="5">
              <a:spcBef>
                <a:spcPts val="0"/>
              </a:spcBef>
              <a:spcAft>
                <a:spcPts val="0"/>
              </a:spcAft>
              <a:buNone/>
              <a:defRPr sz="1200">
                <a:solidFill>
                  <a:schemeClr val="accent4"/>
                </a:solidFill>
                <a:latin typeface="Jost"/>
                <a:ea typeface="Jost"/>
                <a:cs typeface="Jost"/>
                <a:sym typeface="Jost"/>
              </a:defRPr>
            </a:lvl6pPr>
            <a:lvl7pPr lvl="6">
              <a:spcBef>
                <a:spcPts val="0"/>
              </a:spcBef>
              <a:spcAft>
                <a:spcPts val="0"/>
              </a:spcAft>
              <a:buNone/>
              <a:defRPr sz="1200">
                <a:solidFill>
                  <a:schemeClr val="accent4"/>
                </a:solidFill>
                <a:latin typeface="Jost"/>
                <a:ea typeface="Jost"/>
                <a:cs typeface="Jost"/>
                <a:sym typeface="Jost"/>
              </a:defRPr>
            </a:lvl7pPr>
            <a:lvl8pPr lvl="7">
              <a:spcBef>
                <a:spcPts val="0"/>
              </a:spcBef>
              <a:spcAft>
                <a:spcPts val="0"/>
              </a:spcAft>
              <a:buNone/>
              <a:defRPr sz="1200">
                <a:solidFill>
                  <a:schemeClr val="accent4"/>
                </a:solidFill>
                <a:latin typeface="Jost"/>
                <a:ea typeface="Jost"/>
                <a:cs typeface="Jost"/>
                <a:sym typeface="Jost"/>
              </a:defRPr>
            </a:lvl8pPr>
            <a:lvl9pPr lvl="8">
              <a:spcBef>
                <a:spcPts val="0"/>
              </a:spcBef>
              <a:spcAft>
                <a:spcPts val="0"/>
              </a:spcAft>
              <a:buNone/>
              <a:defRPr sz="1200">
                <a:solidFill>
                  <a:schemeClr val="accent4"/>
                </a:solidFill>
                <a:latin typeface="Jost"/>
                <a:ea typeface="Jost"/>
                <a:cs typeface="Jost"/>
                <a:sym typeface="Jost"/>
              </a:defRPr>
            </a:lvl9pPr>
          </a:lstStyle>
          <a:p/>
        </p:txBody>
      </p:sp>
      <p:sp>
        <p:nvSpPr>
          <p:cNvPr id="237" name="Google Shape;237;p29"/>
          <p:cNvSpPr txBox="1"/>
          <p:nvPr>
            <p:ph idx="15" type="body"/>
          </p:nvPr>
        </p:nvSpPr>
        <p:spPr>
          <a:xfrm>
            <a:off x="230650" y="3875100"/>
            <a:ext cx="2378700" cy="9135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dk1"/>
              </a:buClr>
              <a:buSzPts val="1200"/>
              <a:buFont typeface="Figtree"/>
              <a:buChar char="●"/>
              <a:defRPr>
                <a:latin typeface="Figtree"/>
                <a:ea typeface="Figtree"/>
                <a:cs typeface="Figtree"/>
                <a:sym typeface="Figtree"/>
              </a:defRPr>
            </a:lvl1pPr>
            <a:lvl2pPr indent="-304800" lvl="1" marL="914400">
              <a:spcBef>
                <a:spcPts val="0"/>
              </a:spcBef>
              <a:spcAft>
                <a:spcPts val="0"/>
              </a:spcAft>
              <a:buClr>
                <a:schemeClr val="dk1"/>
              </a:buClr>
              <a:buSzPts val="1200"/>
              <a:buFont typeface="Figtree"/>
              <a:buChar char="○"/>
              <a:defRPr>
                <a:latin typeface="Figtree"/>
                <a:ea typeface="Figtree"/>
                <a:cs typeface="Figtree"/>
                <a:sym typeface="Figtree"/>
              </a:defRPr>
            </a:lvl2pPr>
            <a:lvl3pPr indent="-304800" lvl="2" marL="1371600">
              <a:spcBef>
                <a:spcPts val="0"/>
              </a:spcBef>
              <a:spcAft>
                <a:spcPts val="0"/>
              </a:spcAft>
              <a:buClr>
                <a:schemeClr val="dk1"/>
              </a:buClr>
              <a:buSzPts val="1200"/>
              <a:buFont typeface="Figtree"/>
              <a:buChar char="■"/>
              <a:defRPr>
                <a:latin typeface="Figtree"/>
                <a:ea typeface="Figtree"/>
                <a:cs typeface="Figtree"/>
                <a:sym typeface="Figtree"/>
              </a:defRPr>
            </a:lvl3pPr>
            <a:lvl4pPr indent="-304800" lvl="3" marL="1828800">
              <a:spcBef>
                <a:spcPts val="0"/>
              </a:spcBef>
              <a:spcAft>
                <a:spcPts val="0"/>
              </a:spcAft>
              <a:buClr>
                <a:schemeClr val="dk1"/>
              </a:buClr>
              <a:buSzPts val="1200"/>
              <a:buFont typeface="Figtree"/>
              <a:buChar char="●"/>
              <a:defRPr>
                <a:latin typeface="Figtree"/>
                <a:ea typeface="Figtree"/>
                <a:cs typeface="Figtree"/>
                <a:sym typeface="Figtree"/>
              </a:defRPr>
            </a:lvl4pPr>
            <a:lvl5pPr indent="-304800" lvl="4" marL="2286000">
              <a:spcBef>
                <a:spcPts val="0"/>
              </a:spcBef>
              <a:spcAft>
                <a:spcPts val="0"/>
              </a:spcAft>
              <a:buClr>
                <a:schemeClr val="dk1"/>
              </a:buClr>
              <a:buSzPts val="1200"/>
              <a:buFont typeface="Figtree"/>
              <a:buChar char="○"/>
              <a:defRPr>
                <a:latin typeface="Figtree"/>
                <a:ea typeface="Figtree"/>
                <a:cs typeface="Figtree"/>
                <a:sym typeface="Figtree"/>
              </a:defRPr>
            </a:lvl5pPr>
            <a:lvl6pPr indent="-304800" lvl="5" marL="2743200">
              <a:spcBef>
                <a:spcPts val="0"/>
              </a:spcBef>
              <a:spcAft>
                <a:spcPts val="0"/>
              </a:spcAft>
              <a:buClr>
                <a:schemeClr val="dk1"/>
              </a:buClr>
              <a:buSzPts val="1200"/>
              <a:buFont typeface="Figtree"/>
              <a:buChar char="■"/>
              <a:defRPr>
                <a:latin typeface="Figtree"/>
                <a:ea typeface="Figtree"/>
                <a:cs typeface="Figtree"/>
                <a:sym typeface="Figtree"/>
              </a:defRPr>
            </a:lvl6pPr>
            <a:lvl7pPr indent="-304800" lvl="6" marL="3200400">
              <a:spcBef>
                <a:spcPts val="0"/>
              </a:spcBef>
              <a:spcAft>
                <a:spcPts val="0"/>
              </a:spcAft>
              <a:buClr>
                <a:schemeClr val="dk1"/>
              </a:buClr>
              <a:buSzPts val="1200"/>
              <a:buFont typeface="Figtree"/>
              <a:buChar char="●"/>
              <a:defRPr>
                <a:latin typeface="Figtree"/>
                <a:ea typeface="Figtree"/>
                <a:cs typeface="Figtree"/>
                <a:sym typeface="Figtree"/>
              </a:defRPr>
            </a:lvl7pPr>
            <a:lvl8pPr indent="-304800" lvl="7" marL="3657600">
              <a:spcBef>
                <a:spcPts val="0"/>
              </a:spcBef>
              <a:spcAft>
                <a:spcPts val="0"/>
              </a:spcAft>
              <a:buClr>
                <a:schemeClr val="dk1"/>
              </a:buClr>
              <a:buSzPts val="1200"/>
              <a:buFont typeface="Figtree"/>
              <a:buChar char="○"/>
              <a:defRPr>
                <a:latin typeface="Figtree"/>
                <a:ea typeface="Figtree"/>
                <a:cs typeface="Figtree"/>
                <a:sym typeface="Figtree"/>
              </a:defRPr>
            </a:lvl8pPr>
            <a:lvl9pPr indent="-304800" lvl="8" marL="4114800">
              <a:spcBef>
                <a:spcPts val="0"/>
              </a:spcBef>
              <a:spcAft>
                <a:spcPts val="0"/>
              </a:spcAft>
              <a:buClr>
                <a:schemeClr val="dk1"/>
              </a:buClr>
              <a:buSzPts val="1200"/>
              <a:buFont typeface="Figtree"/>
              <a:buChar char="■"/>
              <a:defRPr>
                <a:latin typeface="Figtree"/>
                <a:ea typeface="Figtree"/>
                <a:cs typeface="Figtree"/>
                <a:sym typeface="Figtree"/>
              </a:defRPr>
            </a:lvl9pPr>
          </a:lstStyle>
          <a:p/>
        </p:txBody>
      </p:sp>
      <p:sp>
        <p:nvSpPr>
          <p:cNvPr id="238" name="Google Shape;238;p29"/>
          <p:cNvSpPr/>
          <p:nvPr>
            <p:ph idx="16" type="pic"/>
          </p:nvPr>
        </p:nvSpPr>
        <p:spPr>
          <a:xfrm>
            <a:off x="230350" y="457200"/>
            <a:ext cx="853200" cy="1031100"/>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ards">
  <p:cSld name="CUSTOM_14">
    <p:spTree>
      <p:nvGrpSpPr>
        <p:cNvPr id="239" name="Shape 239"/>
        <p:cNvGrpSpPr/>
        <p:nvPr/>
      </p:nvGrpSpPr>
      <p:grpSpPr>
        <a:xfrm>
          <a:off x="0" y="0"/>
          <a:ext cx="0" cy="0"/>
          <a:chOff x="0" y="0"/>
          <a:chExt cx="0" cy="0"/>
        </a:xfrm>
      </p:grpSpPr>
      <p:sp>
        <p:nvSpPr>
          <p:cNvPr id="240" name="Google Shape;240;p30"/>
          <p:cNvSpPr/>
          <p:nvPr/>
        </p:nvSpPr>
        <p:spPr>
          <a:xfrm rot="-2700000">
            <a:off x="1338758" y="-3230594"/>
            <a:ext cx="6464087" cy="6464087"/>
          </a:xfrm>
          <a:prstGeom prst="rtTriangle">
            <a:avLst/>
          </a:prstGeom>
          <a:gradFill>
            <a:gsLst>
              <a:gs pos="0">
                <a:schemeClr val="lt2"/>
              </a:gs>
              <a:gs pos="72000">
                <a:schemeClr val="lt1"/>
              </a:gs>
              <a:gs pos="100000">
                <a:schemeClr val="lt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241" name="Google Shape;241;p30"/>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700"/>
              <a:buFont typeface="Figtree"/>
              <a:buNone/>
              <a:defRPr sz="700"/>
            </a:lvl2pPr>
            <a:lvl3pPr lvl="2">
              <a:spcBef>
                <a:spcPts val="0"/>
              </a:spcBef>
              <a:spcAft>
                <a:spcPts val="0"/>
              </a:spcAft>
              <a:buSzPts val="700"/>
              <a:buFont typeface="Figtree"/>
              <a:buNone/>
              <a:defRPr sz="700"/>
            </a:lvl3pPr>
            <a:lvl4pPr lvl="3">
              <a:spcBef>
                <a:spcPts val="0"/>
              </a:spcBef>
              <a:spcAft>
                <a:spcPts val="0"/>
              </a:spcAft>
              <a:buSzPts val="700"/>
              <a:buFont typeface="Figtree"/>
              <a:buNone/>
              <a:defRPr sz="700"/>
            </a:lvl4pPr>
            <a:lvl5pPr lvl="4">
              <a:spcBef>
                <a:spcPts val="0"/>
              </a:spcBef>
              <a:spcAft>
                <a:spcPts val="0"/>
              </a:spcAft>
              <a:buSzPts val="700"/>
              <a:buFont typeface="Figtree"/>
              <a:buNone/>
              <a:defRPr sz="700"/>
            </a:lvl5pPr>
            <a:lvl6pPr lvl="5">
              <a:spcBef>
                <a:spcPts val="0"/>
              </a:spcBef>
              <a:spcAft>
                <a:spcPts val="0"/>
              </a:spcAft>
              <a:buSzPts val="700"/>
              <a:buFont typeface="Figtree"/>
              <a:buNone/>
              <a:defRPr sz="700"/>
            </a:lvl6pPr>
            <a:lvl7pPr lvl="6">
              <a:spcBef>
                <a:spcPts val="0"/>
              </a:spcBef>
              <a:spcAft>
                <a:spcPts val="0"/>
              </a:spcAft>
              <a:buSzPts val="700"/>
              <a:buFont typeface="Figtree"/>
              <a:buNone/>
              <a:defRPr sz="700"/>
            </a:lvl7pPr>
            <a:lvl8pPr lvl="7">
              <a:spcBef>
                <a:spcPts val="0"/>
              </a:spcBef>
              <a:spcAft>
                <a:spcPts val="0"/>
              </a:spcAft>
              <a:buSzPts val="700"/>
              <a:buFont typeface="Figtree"/>
              <a:buNone/>
              <a:defRPr sz="700"/>
            </a:lvl8pPr>
            <a:lvl9pPr lvl="8">
              <a:spcBef>
                <a:spcPts val="0"/>
              </a:spcBef>
              <a:spcAft>
                <a:spcPts val="0"/>
              </a:spcAft>
              <a:buSzPts val="700"/>
              <a:buFont typeface="Figtree"/>
              <a:buNone/>
              <a:defRPr sz="700"/>
            </a:lvl9pPr>
          </a:lstStyle>
          <a:p/>
        </p:txBody>
      </p:sp>
      <p:sp>
        <p:nvSpPr>
          <p:cNvPr id="242" name="Google Shape;242;p30"/>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700"/>
              <a:buFont typeface="Figtree"/>
              <a:buNone/>
              <a:defRPr sz="700"/>
            </a:lvl2pPr>
            <a:lvl3pPr lvl="2">
              <a:spcBef>
                <a:spcPts val="0"/>
              </a:spcBef>
              <a:spcAft>
                <a:spcPts val="0"/>
              </a:spcAft>
              <a:buSzPts val="700"/>
              <a:buFont typeface="Figtree"/>
              <a:buNone/>
              <a:defRPr sz="700"/>
            </a:lvl3pPr>
            <a:lvl4pPr lvl="3">
              <a:spcBef>
                <a:spcPts val="0"/>
              </a:spcBef>
              <a:spcAft>
                <a:spcPts val="0"/>
              </a:spcAft>
              <a:buSzPts val="700"/>
              <a:buFont typeface="Figtree"/>
              <a:buNone/>
              <a:defRPr sz="700"/>
            </a:lvl4pPr>
            <a:lvl5pPr lvl="4">
              <a:spcBef>
                <a:spcPts val="0"/>
              </a:spcBef>
              <a:spcAft>
                <a:spcPts val="0"/>
              </a:spcAft>
              <a:buSzPts val="700"/>
              <a:buFont typeface="Figtree"/>
              <a:buNone/>
              <a:defRPr sz="700"/>
            </a:lvl5pPr>
            <a:lvl6pPr lvl="5">
              <a:spcBef>
                <a:spcPts val="0"/>
              </a:spcBef>
              <a:spcAft>
                <a:spcPts val="0"/>
              </a:spcAft>
              <a:buSzPts val="700"/>
              <a:buFont typeface="Figtree"/>
              <a:buNone/>
              <a:defRPr sz="700"/>
            </a:lvl6pPr>
            <a:lvl7pPr lvl="6">
              <a:spcBef>
                <a:spcPts val="0"/>
              </a:spcBef>
              <a:spcAft>
                <a:spcPts val="0"/>
              </a:spcAft>
              <a:buSzPts val="700"/>
              <a:buFont typeface="Figtree"/>
              <a:buNone/>
              <a:defRPr sz="700"/>
            </a:lvl7pPr>
            <a:lvl8pPr lvl="7">
              <a:spcBef>
                <a:spcPts val="0"/>
              </a:spcBef>
              <a:spcAft>
                <a:spcPts val="0"/>
              </a:spcAft>
              <a:buSzPts val="700"/>
              <a:buFont typeface="Figtree"/>
              <a:buNone/>
              <a:defRPr sz="700"/>
            </a:lvl8pPr>
            <a:lvl9pPr lvl="8">
              <a:spcBef>
                <a:spcPts val="0"/>
              </a:spcBef>
              <a:spcAft>
                <a:spcPts val="0"/>
              </a:spcAft>
              <a:buSzPts val="700"/>
              <a:buFont typeface="Figtree"/>
              <a:buNone/>
              <a:defRPr sz="700"/>
            </a:lvl9pPr>
          </a:lstStyle>
          <a:p/>
        </p:txBody>
      </p:sp>
      <p:sp>
        <p:nvSpPr>
          <p:cNvPr id="243" name="Google Shape;243;p30"/>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244" name="Google Shape;244;p30"/>
          <p:cNvSpPr txBox="1"/>
          <p:nvPr>
            <p:ph idx="1" type="body"/>
          </p:nvPr>
        </p:nvSpPr>
        <p:spPr>
          <a:xfrm>
            <a:off x="429350" y="1801500"/>
            <a:ext cx="16833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45" name="Google Shape;245;p30"/>
          <p:cNvSpPr txBox="1"/>
          <p:nvPr>
            <p:ph idx="4" type="subTitle"/>
          </p:nvPr>
        </p:nvSpPr>
        <p:spPr>
          <a:xfrm>
            <a:off x="429350" y="1286000"/>
            <a:ext cx="16833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46" name="Google Shape;246;p30"/>
          <p:cNvSpPr txBox="1"/>
          <p:nvPr>
            <p:ph idx="5" type="body"/>
          </p:nvPr>
        </p:nvSpPr>
        <p:spPr>
          <a:xfrm>
            <a:off x="4833813" y="1801500"/>
            <a:ext cx="16833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47" name="Google Shape;247;p30"/>
          <p:cNvSpPr txBox="1"/>
          <p:nvPr>
            <p:ph idx="6" type="subTitle"/>
          </p:nvPr>
        </p:nvSpPr>
        <p:spPr>
          <a:xfrm>
            <a:off x="4833813" y="1286000"/>
            <a:ext cx="16833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48" name="Google Shape;248;p30"/>
          <p:cNvSpPr txBox="1"/>
          <p:nvPr>
            <p:ph idx="7" type="body"/>
          </p:nvPr>
        </p:nvSpPr>
        <p:spPr>
          <a:xfrm>
            <a:off x="2631588" y="2360650"/>
            <a:ext cx="16833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49" name="Google Shape;249;p30"/>
          <p:cNvSpPr txBox="1"/>
          <p:nvPr>
            <p:ph idx="8" type="subTitle"/>
          </p:nvPr>
        </p:nvSpPr>
        <p:spPr>
          <a:xfrm>
            <a:off x="2631588" y="1845150"/>
            <a:ext cx="16833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50" name="Google Shape;250;p30"/>
          <p:cNvSpPr txBox="1"/>
          <p:nvPr>
            <p:ph idx="9" type="body"/>
          </p:nvPr>
        </p:nvSpPr>
        <p:spPr>
          <a:xfrm>
            <a:off x="7036075" y="2360650"/>
            <a:ext cx="16833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51" name="Google Shape;251;p30"/>
          <p:cNvSpPr txBox="1"/>
          <p:nvPr>
            <p:ph idx="13" type="subTitle"/>
          </p:nvPr>
        </p:nvSpPr>
        <p:spPr>
          <a:xfrm>
            <a:off x="7036075" y="1845150"/>
            <a:ext cx="1683300" cy="4317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ic">
  <p:cSld name="CUSTOM_8_1_1_1_1_1_1_1_1_1_1_1_1_1_1_1_1_1_1_1_1_1_1_1_1_1_1_1_1_1">
    <p:spTree>
      <p:nvGrpSpPr>
        <p:cNvPr id="252" name="Shape 252"/>
        <p:cNvGrpSpPr/>
        <p:nvPr/>
      </p:nvGrpSpPr>
      <p:grpSpPr>
        <a:xfrm>
          <a:off x="0" y="0"/>
          <a:ext cx="0" cy="0"/>
          <a:chOff x="0" y="0"/>
          <a:chExt cx="0" cy="0"/>
        </a:xfrm>
      </p:grpSpPr>
      <p:sp>
        <p:nvSpPr>
          <p:cNvPr id="253" name="Google Shape;253;p31"/>
          <p:cNvSpPr/>
          <p:nvPr/>
        </p:nvSpPr>
        <p:spPr>
          <a:xfrm>
            <a:off x="0" y="0"/>
            <a:ext cx="3177300" cy="31773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254" name="Google Shape;254;p31"/>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55" name="Google Shape;255;p31"/>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56" name="Google Shape;256;p31"/>
          <p:cNvSpPr txBox="1"/>
          <p:nvPr>
            <p:ph idx="1" type="body"/>
          </p:nvPr>
        </p:nvSpPr>
        <p:spPr>
          <a:xfrm>
            <a:off x="337797" y="1044075"/>
            <a:ext cx="2839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57" name="Google Shape;257;p31"/>
          <p:cNvSpPr txBox="1"/>
          <p:nvPr>
            <p:ph idx="3" type="body"/>
          </p:nvPr>
        </p:nvSpPr>
        <p:spPr>
          <a:xfrm>
            <a:off x="5967566" y="1044075"/>
            <a:ext cx="28557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58" name="Google Shape;258;p31"/>
          <p:cNvSpPr txBox="1"/>
          <p:nvPr>
            <p:ph idx="4" type="body"/>
          </p:nvPr>
        </p:nvSpPr>
        <p:spPr>
          <a:xfrm>
            <a:off x="321474" y="3385428"/>
            <a:ext cx="2839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59" name="Google Shape;259;p31"/>
          <p:cNvSpPr txBox="1"/>
          <p:nvPr>
            <p:ph idx="5" type="body"/>
          </p:nvPr>
        </p:nvSpPr>
        <p:spPr>
          <a:xfrm>
            <a:off x="5951149" y="3385428"/>
            <a:ext cx="28557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60" name="Google Shape;260;p31"/>
          <p:cNvSpPr txBox="1"/>
          <p:nvPr>
            <p:ph idx="6" type="subTitle"/>
          </p:nvPr>
        </p:nvSpPr>
        <p:spPr>
          <a:xfrm>
            <a:off x="3505113" y="2005475"/>
            <a:ext cx="10002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61" name="Google Shape;261;p31"/>
          <p:cNvSpPr txBox="1"/>
          <p:nvPr>
            <p:ph idx="7" type="subTitle"/>
          </p:nvPr>
        </p:nvSpPr>
        <p:spPr>
          <a:xfrm>
            <a:off x="4638638" y="2005475"/>
            <a:ext cx="10002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62" name="Google Shape;262;p31"/>
          <p:cNvSpPr txBox="1"/>
          <p:nvPr>
            <p:ph idx="8" type="subTitle"/>
          </p:nvPr>
        </p:nvSpPr>
        <p:spPr>
          <a:xfrm>
            <a:off x="3505525" y="2965825"/>
            <a:ext cx="10002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63" name="Google Shape;263;p31"/>
          <p:cNvSpPr txBox="1"/>
          <p:nvPr>
            <p:ph idx="9" type="subTitle"/>
          </p:nvPr>
        </p:nvSpPr>
        <p:spPr>
          <a:xfrm>
            <a:off x="4639050" y="2965825"/>
            <a:ext cx="10002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64" name="Google Shape;264;p31"/>
          <p:cNvSpPr txBox="1"/>
          <p:nvPr>
            <p:ph idx="13" type="subTitle"/>
          </p:nvPr>
        </p:nvSpPr>
        <p:spPr>
          <a:xfrm>
            <a:off x="4319044" y="2485650"/>
            <a:ext cx="506700" cy="172200"/>
          </a:xfrm>
          <a:prstGeom prst="rect">
            <a:avLst/>
          </a:prstGeom>
        </p:spPr>
        <p:txBody>
          <a:bodyPr anchorCtr="0" anchor="ctr" bIns="0" lIns="0" spcFirstLastPara="1" rIns="0" wrap="square" tIns="0">
            <a:noAutofit/>
          </a:bodyPr>
          <a:lstStyle>
            <a:lvl1pPr lvl="0" algn="ctr">
              <a:spcBef>
                <a:spcPts val="0"/>
              </a:spcBef>
              <a:spcAft>
                <a:spcPts val="0"/>
              </a:spcAft>
              <a:buNone/>
              <a:defRPr sz="1000"/>
            </a:lvl1pPr>
            <a:lvl2pPr lvl="1" algn="ctr">
              <a:spcBef>
                <a:spcPts val="0"/>
              </a:spcBef>
              <a:spcAft>
                <a:spcPts val="0"/>
              </a:spcAft>
              <a:buNone/>
              <a:defRPr sz="1000"/>
            </a:lvl2pPr>
            <a:lvl3pPr lvl="2" algn="ctr">
              <a:spcBef>
                <a:spcPts val="0"/>
              </a:spcBef>
              <a:spcAft>
                <a:spcPts val="0"/>
              </a:spcAft>
              <a:buNone/>
              <a:defRPr sz="1000"/>
            </a:lvl3pPr>
            <a:lvl4pPr lvl="3" algn="ctr">
              <a:spcBef>
                <a:spcPts val="0"/>
              </a:spcBef>
              <a:spcAft>
                <a:spcPts val="0"/>
              </a:spcAft>
              <a:buNone/>
              <a:defRPr sz="1000"/>
            </a:lvl4pPr>
            <a:lvl5pPr lvl="4" algn="ctr">
              <a:spcBef>
                <a:spcPts val="0"/>
              </a:spcBef>
              <a:spcAft>
                <a:spcPts val="0"/>
              </a:spcAft>
              <a:buNone/>
              <a:defRPr sz="1000"/>
            </a:lvl5pPr>
            <a:lvl6pPr lvl="5" algn="ctr">
              <a:spcBef>
                <a:spcPts val="0"/>
              </a:spcBef>
              <a:spcAft>
                <a:spcPts val="0"/>
              </a:spcAft>
              <a:buNone/>
              <a:defRPr sz="1000"/>
            </a:lvl6pPr>
            <a:lvl7pPr lvl="6" algn="ctr">
              <a:spcBef>
                <a:spcPts val="0"/>
              </a:spcBef>
              <a:spcAft>
                <a:spcPts val="0"/>
              </a:spcAft>
              <a:buNone/>
              <a:defRPr sz="1000"/>
            </a:lvl7pPr>
            <a:lvl8pPr lvl="7" algn="ctr">
              <a:spcBef>
                <a:spcPts val="0"/>
              </a:spcBef>
              <a:spcAft>
                <a:spcPts val="0"/>
              </a:spcAft>
              <a:buNone/>
              <a:defRPr sz="1000"/>
            </a:lvl8pPr>
            <a:lvl9pPr lvl="8" algn="ctr">
              <a:spcBef>
                <a:spcPts val="0"/>
              </a:spcBef>
              <a:spcAft>
                <a:spcPts val="0"/>
              </a:spcAft>
              <a:buNone/>
              <a:defRPr sz="1000"/>
            </a:lvl9pPr>
          </a:lstStyle>
          <a:p/>
        </p:txBody>
      </p:sp>
      <p:sp>
        <p:nvSpPr>
          <p:cNvPr id="265" name="Google Shape;265;p31"/>
          <p:cNvSpPr txBox="1"/>
          <p:nvPr>
            <p:ph idx="14"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Alt 1">
  <p:cSld name="CUSTOM_8_1_1_1_1_1_1_1_1_1_1_1_1_1_1_1_1_1_1_1_1_1_1_1_1_1_1_1_1_1_1_1">
    <p:spTree>
      <p:nvGrpSpPr>
        <p:cNvPr id="266" name="Shape 266"/>
        <p:cNvGrpSpPr/>
        <p:nvPr/>
      </p:nvGrpSpPr>
      <p:grpSpPr>
        <a:xfrm>
          <a:off x="0" y="0"/>
          <a:ext cx="0" cy="0"/>
          <a:chOff x="0" y="0"/>
          <a:chExt cx="0" cy="0"/>
        </a:xfrm>
      </p:grpSpPr>
      <p:sp>
        <p:nvSpPr>
          <p:cNvPr id="267" name="Google Shape;267;p32"/>
          <p:cNvSpPr/>
          <p:nvPr/>
        </p:nvSpPr>
        <p:spPr>
          <a:xfrm flipH="1" rot="5400000">
            <a:off x="6563025" y="657900"/>
            <a:ext cx="1358100" cy="3792600"/>
          </a:xfrm>
          <a:prstGeom prst="rect">
            <a:avLst/>
          </a:prstGeom>
          <a:gradFill>
            <a:gsLst>
              <a:gs pos="0">
                <a:schemeClr val="accent4"/>
              </a:gs>
              <a:gs pos="100000">
                <a:schemeClr val="lt2"/>
              </a:gs>
            </a:gsLst>
            <a:lin ang="1350003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268" name="Google Shape;268;p32"/>
          <p:cNvSpPr/>
          <p:nvPr/>
        </p:nvSpPr>
        <p:spPr>
          <a:xfrm rot="5400000">
            <a:off x="580600" y="1292250"/>
            <a:ext cx="1358100" cy="2523900"/>
          </a:xfrm>
          <a:prstGeom prst="rect">
            <a:avLst/>
          </a:prstGeom>
          <a:gradFill>
            <a:gsLst>
              <a:gs pos="0">
                <a:schemeClr val="accent6"/>
              </a:gs>
              <a:gs pos="100000">
                <a:schemeClr val="lt2"/>
              </a:gs>
            </a:gsLst>
            <a:lin ang="16200038"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pic>
        <p:nvPicPr>
          <p:cNvPr descr="A landscape shot of a marshland at dusk. " id="269" name="Google Shape;269;p32"/>
          <p:cNvPicPr preferRelativeResize="0"/>
          <p:nvPr/>
        </p:nvPicPr>
        <p:blipFill rotWithShape="1">
          <a:blip r:embed="rId2">
            <a:alphaModFix/>
          </a:blip>
          <a:srcRect b="14406" l="0" r="0" t="14413"/>
          <a:stretch/>
        </p:blipFill>
        <p:spPr>
          <a:xfrm>
            <a:off x="2517525" y="1875150"/>
            <a:ext cx="2822973" cy="1350004"/>
          </a:xfrm>
          <a:prstGeom prst="rect">
            <a:avLst/>
          </a:prstGeom>
          <a:noFill/>
          <a:ln>
            <a:noFill/>
          </a:ln>
        </p:spPr>
      </p:pic>
      <p:sp>
        <p:nvSpPr>
          <p:cNvPr id="270" name="Google Shape;270;p32"/>
          <p:cNvSpPr txBox="1"/>
          <p:nvPr>
            <p:ph idx="1" type="body"/>
          </p:nvPr>
        </p:nvSpPr>
        <p:spPr>
          <a:xfrm>
            <a:off x="3272950" y="2558125"/>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71" name="Google Shape;271;p32"/>
          <p:cNvSpPr txBox="1"/>
          <p:nvPr>
            <p:ph idx="2" type="body"/>
          </p:nvPr>
        </p:nvSpPr>
        <p:spPr>
          <a:xfrm>
            <a:off x="1806550" y="2558125"/>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72" name="Google Shape;272;p32"/>
          <p:cNvSpPr txBox="1"/>
          <p:nvPr>
            <p:ph idx="3" type="body"/>
          </p:nvPr>
        </p:nvSpPr>
        <p:spPr>
          <a:xfrm>
            <a:off x="335425" y="1201925"/>
            <a:ext cx="1149900" cy="5028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73" name="Google Shape;273;p32"/>
          <p:cNvSpPr txBox="1"/>
          <p:nvPr>
            <p:ph idx="4" type="body"/>
          </p:nvPr>
        </p:nvSpPr>
        <p:spPr>
          <a:xfrm>
            <a:off x="4721725" y="1229725"/>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74" name="Google Shape;274;p32"/>
          <p:cNvSpPr txBox="1"/>
          <p:nvPr>
            <p:ph idx="5" type="body"/>
          </p:nvPr>
        </p:nvSpPr>
        <p:spPr>
          <a:xfrm>
            <a:off x="6193925" y="2623525"/>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75" name="Google Shape;275;p32"/>
          <p:cNvSpPr txBox="1"/>
          <p:nvPr>
            <p:ph idx="6" type="subTitle"/>
          </p:nvPr>
        </p:nvSpPr>
        <p:spPr>
          <a:xfrm>
            <a:off x="3273038" y="32699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76" name="Google Shape;276;p32"/>
          <p:cNvSpPr txBox="1"/>
          <p:nvPr>
            <p:ph idx="7" type="subTitle"/>
          </p:nvPr>
        </p:nvSpPr>
        <p:spPr>
          <a:xfrm>
            <a:off x="1806638" y="32699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77" name="Google Shape;277;p32"/>
          <p:cNvSpPr txBox="1"/>
          <p:nvPr>
            <p:ph idx="8" type="subTitle"/>
          </p:nvPr>
        </p:nvSpPr>
        <p:spPr>
          <a:xfrm>
            <a:off x="335513" y="19137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78" name="Google Shape;278;p32"/>
          <p:cNvSpPr txBox="1"/>
          <p:nvPr>
            <p:ph idx="9" type="subTitle"/>
          </p:nvPr>
        </p:nvSpPr>
        <p:spPr>
          <a:xfrm>
            <a:off x="4721813" y="19415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79" name="Google Shape;279;p32"/>
          <p:cNvSpPr txBox="1"/>
          <p:nvPr>
            <p:ph idx="13" type="subTitle"/>
          </p:nvPr>
        </p:nvSpPr>
        <p:spPr>
          <a:xfrm>
            <a:off x="6194013" y="3335375"/>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80" name="Google Shape;280;p32"/>
          <p:cNvSpPr txBox="1"/>
          <p:nvPr>
            <p:ph idx="14" type="subTitle"/>
          </p:nvPr>
        </p:nvSpPr>
        <p:spPr>
          <a:xfrm>
            <a:off x="7658713" y="4312650"/>
            <a:ext cx="1149900" cy="431700"/>
          </a:xfrm>
          <a:prstGeom prst="rect">
            <a:avLst/>
          </a:prstGeom>
        </p:spPr>
        <p:txBody>
          <a:bodyPr anchorCtr="0" anchor="b" bIns="0" lIns="0" spcFirstLastPara="1" rIns="0" wrap="square" tIns="0">
            <a:noAutofit/>
          </a:bodyPr>
          <a:lstStyle>
            <a:lvl1pPr lvl="0">
              <a:lnSpc>
                <a:spcPct val="95000"/>
              </a:lnSpc>
              <a:spcBef>
                <a:spcPts val="0"/>
              </a:spcBef>
              <a:spcAft>
                <a:spcPts val="0"/>
              </a:spcAft>
              <a:buNone/>
              <a:defRPr sz="1200"/>
            </a:lvl1pPr>
            <a:lvl2pPr lvl="1">
              <a:lnSpc>
                <a:spcPct val="95000"/>
              </a:lnSpc>
              <a:spcBef>
                <a:spcPts val="0"/>
              </a:spcBef>
              <a:spcAft>
                <a:spcPts val="0"/>
              </a:spcAft>
              <a:buNone/>
              <a:defRPr sz="1200"/>
            </a:lvl2pPr>
            <a:lvl3pPr lvl="2">
              <a:lnSpc>
                <a:spcPct val="95000"/>
              </a:lnSpc>
              <a:spcBef>
                <a:spcPts val="0"/>
              </a:spcBef>
              <a:spcAft>
                <a:spcPts val="0"/>
              </a:spcAft>
              <a:buNone/>
              <a:defRPr sz="1200"/>
            </a:lvl3pPr>
            <a:lvl4pPr lvl="3">
              <a:lnSpc>
                <a:spcPct val="95000"/>
              </a:lnSpc>
              <a:spcBef>
                <a:spcPts val="0"/>
              </a:spcBef>
              <a:spcAft>
                <a:spcPts val="0"/>
              </a:spcAft>
              <a:buNone/>
              <a:defRPr sz="1200"/>
            </a:lvl4pPr>
            <a:lvl5pPr lvl="4">
              <a:lnSpc>
                <a:spcPct val="95000"/>
              </a:lnSpc>
              <a:spcBef>
                <a:spcPts val="0"/>
              </a:spcBef>
              <a:spcAft>
                <a:spcPts val="0"/>
              </a:spcAft>
              <a:buNone/>
              <a:defRPr sz="1200"/>
            </a:lvl5pPr>
            <a:lvl6pPr lvl="5">
              <a:lnSpc>
                <a:spcPct val="95000"/>
              </a:lnSpc>
              <a:spcBef>
                <a:spcPts val="0"/>
              </a:spcBef>
              <a:spcAft>
                <a:spcPts val="0"/>
              </a:spcAft>
              <a:buNone/>
              <a:defRPr sz="1200"/>
            </a:lvl6pPr>
            <a:lvl7pPr lvl="6">
              <a:lnSpc>
                <a:spcPct val="95000"/>
              </a:lnSpc>
              <a:spcBef>
                <a:spcPts val="0"/>
              </a:spcBef>
              <a:spcAft>
                <a:spcPts val="0"/>
              </a:spcAft>
              <a:buNone/>
              <a:defRPr sz="1200"/>
            </a:lvl7pPr>
            <a:lvl8pPr lvl="7">
              <a:lnSpc>
                <a:spcPct val="95000"/>
              </a:lnSpc>
              <a:spcBef>
                <a:spcPts val="0"/>
              </a:spcBef>
              <a:spcAft>
                <a:spcPts val="0"/>
              </a:spcAft>
              <a:buNone/>
              <a:defRPr sz="1200"/>
            </a:lvl8pPr>
            <a:lvl9pPr lvl="8">
              <a:lnSpc>
                <a:spcPct val="95000"/>
              </a:lnSpc>
              <a:spcBef>
                <a:spcPts val="0"/>
              </a:spcBef>
              <a:spcAft>
                <a:spcPts val="0"/>
              </a:spcAft>
              <a:buNone/>
              <a:defRPr sz="1200"/>
            </a:lvl9pPr>
          </a:lstStyle>
          <a:p/>
        </p:txBody>
      </p:sp>
      <p:sp>
        <p:nvSpPr>
          <p:cNvPr id="281" name="Google Shape;281;p32"/>
          <p:cNvSpPr txBox="1"/>
          <p:nvPr>
            <p:ph idx="15" type="body"/>
          </p:nvPr>
        </p:nvSpPr>
        <p:spPr>
          <a:xfrm>
            <a:off x="7658625" y="3600800"/>
            <a:ext cx="1149900" cy="50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82" name="Google Shape;282;p32"/>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83" name="Google Shape;283;p32"/>
          <p:cNvSpPr txBox="1"/>
          <p:nvPr>
            <p:ph idx="16"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84" name="Google Shape;284;p32"/>
          <p:cNvSpPr txBox="1"/>
          <p:nvPr>
            <p:ph idx="17"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Alt 2">
  <p:cSld name="CUSTOM_8_1_1_1_1_1_1_1_1_1_1_1_1_1_1_1_1_1_1_1_1_1_1_1_1_1_1_1_1_1_1_1_1">
    <p:spTree>
      <p:nvGrpSpPr>
        <p:cNvPr id="285" name="Shape 285"/>
        <p:cNvGrpSpPr/>
        <p:nvPr/>
      </p:nvGrpSpPr>
      <p:grpSpPr>
        <a:xfrm>
          <a:off x="0" y="0"/>
          <a:ext cx="0" cy="0"/>
          <a:chOff x="0" y="0"/>
          <a:chExt cx="0" cy="0"/>
        </a:xfrm>
      </p:grpSpPr>
      <p:sp>
        <p:nvSpPr>
          <p:cNvPr id="286" name="Google Shape;286;p33"/>
          <p:cNvSpPr/>
          <p:nvPr/>
        </p:nvSpPr>
        <p:spPr>
          <a:xfrm flipH="1">
            <a:off x="5961300" y="0"/>
            <a:ext cx="3177300" cy="31773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287" name="Google Shape;287;p33"/>
          <p:cNvSpPr/>
          <p:nvPr/>
        </p:nvSpPr>
        <p:spPr>
          <a:xfrm rot="5400000">
            <a:off x="3888975" y="-2016150"/>
            <a:ext cx="1358100" cy="9140700"/>
          </a:xfrm>
          <a:prstGeom prst="rect">
            <a:avLst/>
          </a:prstGeom>
          <a:gradFill>
            <a:gsLst>
              <a:gs pos="0">
                <a:schemeClr val="accent6"/>
              </a:gs>
              <a:gs pos="100000">
                <a:schemeClr val="lt2"/>
              </a:gs>
            </a:gsLst>
            <a:lin ang="16200038"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Jost"/>
              <a:ea typeface="Jost"/>
              <a:cs typeface="Jost"/>
              <a:sym typeface="Jost"/>
            </a:endParaRPr>
          </a:p>
        </p:txBody>
      </p:sp>
      <p:sp>
        <p:nvSpPr>
          <p:cNvPr id="288" name="Google Shape;288;p33"/>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700"/>
              <a:buFont typeface="Figtree"/>
              <a:buNone/>
              <a:defRPr sz="700"/>
            </a:lvl2pPr>
            <a:lvl3pPr lvl="2">
              <a:spcBef>
                <a:spcPts val="0"/>
              </a:spcBef>
              <a:spcAft>
                <a:spcPts val="0"/>
              </a:spcAft>
              <a:buSzPts val="700"/>
              <a:buFont typeface="Figtree"/>
              <a:buNone/>
              <a:defRPr sz="700"/>
            </a:lvl3pPr>
            <a:lvl4pPr lvl="3">
              <a:spcBef>
                <a:spcPts val="0"/>
              </a:spcBef>
              <a:spcAft>
                <a:spcPts val="0"/>
              </a:spcAft>
              <a:buSzPts val="700"/>
              <a:buFont typeface="Figtree"/>
              <a:buNone/>
              <a:defRPr sz="700"/>
            </a:lvl4pPr>
            <a:lvl5pPr lvl="4">
              <a:spcBef>
                <a:spcPts val="0"/>
              </a:spcBef>
              <a:spcAft>
                <a:spcPts val="0"/>
              </a:spcAft>
              <a:buSzPts val="700"/>
              <a:buFont typeface="Figtree"/>
              <a:buNone/>
              <a:defRPr sz="700"/>
            </a:lvl5pPr>
            <a:lvl6pPr lvl="5">
              <a:spcBef>
                <a:spcPts val="0"/>
              </a:spcBef>
              <a:spcAft>
                <a:spcPts val="0"/>
              </a:spcAft>
              <a:buSzPts val="700"/>
              <a:buFont typeface="Figtree"/>
              <a:buNone/>
              <a:defRPr sz="700"/>
            </a:lvl6pPr>
            <a:lvl7pPr lvl="6">
              <a:spcBef>
                <a:spcPts val="0"/>
              </a:spcBef>
              <a:spcAft>
                <a:spcPts val="0"/>
              </a:spcAft>
              <a:buSzPts val="700"/>
              <a:buFont typeface="Figtree"/>
              <a:buNone/>
              <a:defRPr sz="700"/>
            </a:lvl7pPr>
            <a:lvl8pPr lvl="7">
              <a:spcBef>
                <a:spcPts val="0"/>
              </a:spcBef>
              <a:spcAft>
                <a:spcPts val="0"/>
              </a:spcAft>
              <a:buSzPts val="700"/>
              <a:buFont typeface="Figtree"/>
              <a:buNone/>
              <a:defRPr sz="700"/>
            </a:lvl8pPr>
            <a:lvl9pPr lvl="8">
              <a:spcBef>
                <a:spcPts val="0"/>
              </a:spcBef>
              <a:spcAft>
                <a:spcPts val="0"/>
              </a:spcAft>
              <a:buSzPts val="700"/>
              <a:buFont typeface="Figtree"/>
              <a:buNone/>
              <a:defRPr sz="700"/>
            </a:lvl9pPr>
          </a:lstStyle>
          <a:p/>
        </p:txBody>
      </p:sp>
      <p:sp>
        <p:nvSpPr>
          <p:cNvPr id="289" name="Google Shape;289;p33"/>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290" name="Google Shape;290;p33"/>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291" name="Google Shape;291;p33"/>
          <p:cNvSpPr txBox="1"/>
          <p:nvPr>
            <p:ph idx="1" type="subTitle"/>
          </p:nvPr>
        </p:nvSpPr>
        <p:spPr>
          <a:xfrm>
            <a:off x="486625" y="1307025"/>
            <a:ext cx="2281500" cy="2076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a:lvl1pPr>
            <a:lvl2pPr lvl="1">
              <a:lnSpc>
                <a:spcPct val="95000"/>
              </a:lnSpc>
              <a:spcBef>
                <a:spcPts val="0"/>
              </a:spcBef>
              <a:spcAft>
                <a:spcPts val="0"/>
              </a:spcAft>
              <a:buNone/>
              <a:defRPr/>
            </a:lvl2pPr>
            <a:lvl3pPr lvl="2">
              <a:lnSpc>
                <a:spcPct val="95000"/>
              </a:lnSpc>
              <a:spcBef>
                <a:spcPts val="0"/>
              </a:spcBef>
              <a:spcAft>
                <a:spcPts val="0"/>
              </a:spcAft>
              <a:buNone/>
              <a:defRPr/>
            </a:lvl3pPr>
            <a:lvl4pPr lvl="3">
              <a:lnSpc>
                <a:spcPct val="95000"/>
              </a:lnSpc>
              <a:spcBef>
                <a:spcPts val="0"/>
              </a:spcBef>
              <a:spcAft>
                <a:spcPts val="0"/>
              </a:spcAft>
              <a:buNone/>
              <a:defRPr/>
            </a:lvl4pPr>
            <a:lvl5pPr lvl="4">
              <a:lnSpc>
                <a:spcPct val="95000"/>
              </a:lnSpc>
              <a:spcBef>
                <a:spcPts val="0"/>
              </a:spcBef>
              <a:spcAft>
                <a:spcPts val="0"/>
              </a:spcAft>
              <a:buNone/>
              <a:defRPr/>
            </a:lvl5pPr>
            <a:lvl6pPr lvl="5">
              <a:lnSpc>
                <a:spcPct val="95000"/>
              </a:lnSpc>
              <a:spcBef>
                <a:spcPts val="0"/>
              </a:spcBef>
              <a:spcAft>
                <a:spcPts val="0"/>
              </a:spcAft>
              <a:buNone/>
              <a:defRPr/>
            </a:lvl6pPr>
            <a:lvl7pPr lvl="6">
              <a:lnSpc>
                <a:spcPct val="95000"/>
              </a:lnSpc>
              <a:spcBef>
                <a:spcPts val="0"/>
              </a:spcBef>
              <a:spcAft>
                <a:spcPts val="0"/>
              </a:spcAft>
              <a:buNone/>
              <a:defRPr/>
            </a:lvl7pPr>
            <a:lvl8pPr lvl="7">
              <a:lnSpc>
                <a:spcPct val="95000"/>
              </a:lnSpc>
              <a:spcBef>
                <a:spcPts val="0"/>
              </a:spcBef>
              <a:spcAft>
                <a:spcPts val="0"/>
              </a:spcAft>
              <a:buNone/>
              <a:defRPr/>
            </a:lvl8pPr>
            <a:lvl9pPr lvl="8">
              <a:lnSpc>
                <a:spcPct val="95000"/>
              </a:lnSpc>
              <a:spcBef>
                <a:spcPts val="0"/>
              </a:spcBef>
              <a:spcAft>
                <a:spcPts val="0"/>
              </a:spcAft>
              <a:buNone/>
              <a:defRPr/>
            </a:lvl9pPr>
          </a:lstStyle>
          <a:p/>
        </p:txBody>
      </p:sp>
      <p:sp>
        <p:nvSpPr>
          <p:cNvPr id="292" name="Google Shape;292;p33"/>
          <p:cNvSpPr txBox="1"/>
          <p:nvPr>
            <p:ph idx="4" type="body"/>
          </p:nvPr>
        </p:nvSpPr>
        <p:spPr>
          <a:xfrm>
            <a:off x="486650" y="1623430"/>
            <a:ext cx="2281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93" name="Google Shape;293;p33"/>
          <p:cNvSpPr txBox="1"/>
          <p:nvPr>
            <p:ph idx="5" type="subTitle"/>
          </p:nvPr>
        </p:nvSpPr>
        <p:spPr>
          <a:xfrm>
            <a:off x="3431225" y="1668075"/>
            <a:ext cx="2281500" cy="2076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a:lvl1pPr>
            <a:lvl2pPr lvl="1">
              <a:lnSpc>
                <a:spcPct val="95000"/>
              </a:lnSpc>
              <a:spcBef>
                <a:spcPts val="0"/>
              </a:spcBef>
              <a:spcAft>
                <a:spcPts val="0"/>
              </a:spcAft>
              <a:buNone/>
              <a:defRPr/>
            </a:lvl2pPr>
            <a:lvl3pPr lvl="2">
              <a:lnSpc>
                <a:spcPct val="95000"/>
              </a:lnSpc>
              <a:spcBef>
                <a:spcPts val="0"/>
              </a:spcBef>
              <a:spcAft>
                <a:spcPts val="0"/>
              </a:spcAft>
              <a:buNone/>
              <a:defRPr/>
            </a:lvl3pPr>
            <a:lvl4pPr lvl="3">
              <a:lnSpc>
                <a:spcPct val="95000"/>
              </a:lnSpc>
              <a:spcBef>
                <a:spcPts val="0"/>
              </a:spcBef>
              <a:spcAft>
                <a:spcPts val="0"/>
              </a:spcAft>
              <a:buNone/>
              <a:defRPr/>
            </a:lvl4pPr>
            <a:lvl5pPr lvl="4">
              <a:lnSpc>
                <a:spcPct val="95000"/>
              </a:lnSpc>
              <a:spcBef>
                <a:spcPts val="0"/>
              </a:spcBef>
              <a:spcAft>
                <a:spcPts val="0"/>
              </a:spcAft>
              <a:buNone/>
              <a:defRPr/>
            </a:lvl5pPr>
            <a:lvl6pPr lvl="5">
              <a:lnSpc>
                <a:spcPct val="95000"/>
              </a:lnSpc>
              <a:spcBef>
                <a:spcPts val="0"/>
              </a:spcBef>
              <a:spcAft>
                <a:spcPts val="0"/>
              </a:spcAft>
              <a:buNone/>
              <a:defRPr/>
            </a:lvl6pPr>
            <a:lvl7pPr lvl="6">
              <a:lnSpc>
                <a:spcPct val="95000"/>
              </a:lnSpc>
              <a:spcBef>
                <a:spcPts val="0"/>
              </a:spcBef>
              <a:spcAft>
                <a:spcPts val="0"/>
              </a:spcAft>
              <a:buNone/>
              <a:defRPr/>
            </a:lvl7pPr>
            <a:lvl8pPr lvl="7">
              <a:lnSpc>
                <a:spcPct val="95000"/>
              </a:lnSpc>
              <a:spcBef>
                <a:spcPts val="0"/>
              </a:spcBef>
              <a:spcAft>
                <a:spcPts val="0"/>
              </a:spcAft>
              <a:buNone/>
              <a:defRPr/>
            </a:lvl8pPr>
            <a:lvl9pPr lvl="8">
              <a:lnSpc>
                <a:spcPct val="95000"/>
              </a:lnSpc>
              <a:spcBef>
                <a:spcPts val="0"/>
              </a:spcBef>
              <a:spcAft>
                <a:spcPts val="0"/>
              </a:spcAft>
              <a:buNone/>
              <a:defRPr/>
            </a:lvl9pPr>
          </a:lstStyle>
          <a:p/>
        </p:txBody>
      </p:sp>
      <p:sp>
        <p:nvSpPr>
          <p:cNvPr id="294" name="Google Shape;294;p33"/>
          <p:cNvSpPr txBox="1"/>
          <p:nvPr>
            <p:ph idx="6" type="body"/>
          </p:nvPr>
        </p:nvSpPr>
        <p:spPr>
          <a:xfrm>
            <a:off x="3431250" y="1984480"/>
            <a:ext cx="2281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295" name="Google Shape;295;p33"/>
          <p:cNvSpPr txBox="1"/>
          <p:nvPr>
            <p:ph idx="7" type="subTitle"/>
          </p:nvPr>
        </p:nvSpPr>
        <p:spPr>
          <a:xfrm>
            <a:off x="6375825" y="1307025"/>
            <a:ext cx="2281500" cy="207600"/>
          </a:xfrm>
          <a:prstGeom prst="rect">
            <a:avLst/>
          </a:prstGeom>
        </p:spPr>
        <p:txBody>
          <a:bodyPr anchorCtr="0" anchor="t" bIns="0" lIns="0" spcFirstLastPara="1" rIns="0" wrap="square" tIns="0">
            <a:noAutofit/>
          </a:bodyPr>
          <a:lstStyle>
            <a:lvl1pPr lvl="0">
              <a:lnSpc>
                <a:spcPct val="95000"/>
              </a:lnSpc>
              <a:spcBef>
                <a:spcPts val="0"/>
              </a:spcBef>
              <a:spcAft>
                <a:spcPts val="0"/>
              </a:spcAft>
              <a:buNone/>
              <a:defRPr/>
            </a:lvl1pPr>
            <a:lvl2pPr lvl="1">
              <a:lnSpc>
                <a:spcPct val="95000"/>
              </a:lnSpc>
              <a:spcBef>
                <a:spcPts val="0"/>
              </a:spcBef>
              <a:spcAft>
                <a:spcPts val="0"/>
              </a:spcAft>
              <a:buNone/>
              <a:defRPr/>
            </a:lvl2pPr>
            <a:lvl3pPr lvl="2">
              <a:lnSpc>
                <a:spcPct val="95000"/>
              </a:lnSpc>
              <a:spcBef>
                <a:spcPts val="0"/>
              </a:spcBef>
              <a:spcAft>
                <a:spcPts val="0"/>
              </a:spcAft>
              <a:buNone/>
              <a:defRPr/>
            </a:lvl3pPr>
            <a:lvl4pPr lvl="3">
              <a:lnSpc>
                <a:spcPct val="95000"/>
              </a:lnSpc>
              <a:spcBef>
                <a:spcPts val="0"/>
              </a:spcBef>
              <a:spcAft>
                <a:spcPts val="0"/>
              </a:spcAft>
              <a:buNone/>
              <a:defRPr/>
            </a:lvl4pPr>
            <a:lvl5pPr lvl="4">
              <a:lnSpc>
                <a:spcPct val="95000"/>
              </a:lnSpc>
              <a:spcBef>
                <a:spcPts val="0"/>
              </a:spcBef>
              <a:spcAft>
                <a:spcPts val="0"/>
              </a:spcAft>
              <a:buNone/>
              <a:defRPr/>
            </a:lvl5pPr>
            <a:lvl6pPr lvl="5">
              <a:lnSpc>
                <a:spcPct val="95000"/>
              </a:lnSpc>
              <a:spcBef>
                <a:spcPts val="0"/>
              </a:spcBef>
              <a:spcAft>
                <a:spcPts val="0"/>
              </a:spcAft>
              <a:buNone/>
              <a:defRPr/>
            </a:lvl6pPr>
            <a:lvl7pPr lvl="6">
              <a:lnSpc>
                <a:spcPct val="95000"/>
              </a:lnSpc>
              <a:spcBef>
                <a:spcPts val="0"/>
              </a:spcBef>
              <a:spcAft>
                <a:spcPts val="0"/>
              </a:spcAft>
              <a:buNone/>
              <a:defRPr/>
            </a:lvl7pPr>
            <a:lvl8pPr lvl="7">
              <a:lnSpc>
                <a:spcPct val="95000"/>
              </a:lnSpc>
              <a:spcBef>
                <a:spcPts val="0"/>
              </a:spcBef>
              <a:spcAft>
                <a:spcPts val="0"/>
              </a:spcAft>
              <a:buNone/>
              <a:defRPr/>
            </a:lvl8pPr>
            <a:lvl9pPr lvl="8">
              <a:lnSpc>
                <a:spcPct val="95000"/>
              </a:lnSpc>
              <a:spcBef>
                <a:spcPts val="0"/>
              </a:spcBef>
              <a:spcAft>
                <a:spcPts val="0"/>
              </a:spcAft>
              <a:buNone/>
              <a:defRPr/>
            </a:lvl9pPr>
          </a:lstStyle>
          <a:p/>
        </p:txBody>
      </p:sp>
      <p:sp>
        <p:nvSpPr>
          <p:cNvPr id="296" name="Google Shape;296;p33"/>
          <p:cNvSpPr txBox="1"/>
          <p:nvPr>
            <p:ph idx="8" type="body"/>
          </p:nvPr>
        </p:nvSpPr>
        <p:spPr>
          <a:xfrm>
            <a:off x="6375850" y="1623430"/>
            <a:ext cx="2281500" cy="714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rics display - Alt 1">
  <p:cSld name="CUSTOM_8_1_1_1_1_1_1_1_1_1_1_1_1_1_1_1_1_1_1_1_1_1_1_1_1_1_1_1_1_1_1_1_1_1">
    <p:spTree>
      <p:nvGrpSpPr>
        <p:cNvPr id="297" name="Shape 297"/>
        <p:cNvGrpSpPr/>
        <p:nvPr/>
      </p:nvGrpSpPr>
      <p:grpSpPr>
        <a:xfrm>
          <a:off x="0" y="0"/>
          <a:ext cx="0" cy="0"/>
          <a:chOff x="0" y="0"/>
          <a:chExt cx="0" cy="0"/>
        </a:xfrm>
      </p:grpSpPr>
      <p:sp>
        <p:nvSpPr>
          <p:cNvPr id="298" name="Google Shape;298;p34"/>
          <p:cNvSpPr/>
          <p:nvPr/>
        </p:nvSpPr>
        <p:spPr>
          <a:xfrm>
            <a:off x="7529650" y="250"/>
            <a:ext cx="1614900" cy="5147700"/>
          </a:xfrm>
          <a:prstGeom prst="rect">
            <a:avLst/>
          </a:prstGeom>
          <a:gradFill>
            <a:gsLst>
              <a:gs pos="0">
                <a:schemeClr val="accent6"/>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299" name="Google Shape;299;p34"/>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00" name="Google Shape;300;p34"/>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01" name="Google Shape;301;p34"/>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302" name="Google Shape;302;p34"/>
          <p:cNvSpPr txBox="1"/>
          <p:nvPr>
            <p:ph idx="1" type="body"/>
          </p:nvPr>
        </p:nvSpPr>
        <p:spPr>
          <a:xfrm>
            <a:off x="230075" y="990150"/>
            <a:ext cx="3612900" cy="353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Jost"/>
              <a:buChar char="●"/>
              <a:defRPr sz="1000"/>
            </a:lvl1pPr>
            <a:lvl2pPr indent="-292100" lvl="1" marL="914400">
              <a:spcBef>
                <a:spcPts val="0"/>
              </a:spcBef>
              <a:spcAft>
                <a:spcPts val="0"/>
              </a:spcAft>
              <a:buClr>
                <a:schemeClr val="dk1"/>
              </a:buClr>
              <a:buSzPts val="1000"/>
              <a:buFont typeface="Jost"/>
              <a:buChar char="○"/>
              <a:defRPr sz="1000"/>
            </a:lvl2pPr>
            <a:lvl3pPr indent="-292100" lvl="2" marL="1371600">
              <a:spcBef>
                <a:spcPts val="0"/>
              </a:spcBef>
              <a:spcAft>
                <a:spcPts val="0"/>
              </a:spcAft>
              <a:buClr>
                <a:schemeClr val="dk1"/>
              </a:buClr>
              <a:buSzPts val="1000"/>
              <a:buFont typeface="Jost"/>
              <a:buChar char="■"/>
              <a:defRPr sz="1000"/>
            </a:lvl3pPr>
            <a:lvl4pPr indent="-292100" lvl="3" marL="1828800">
              <a:spcBef>
                <a:spcPts val="0"/>
              </a:spcBef>
              <a:spcAft>
                <a:spcPts val="0"/>
              </a:spcAft>
              <a:buClr>
                <a:schemeClr val="dk1"/>
              </a:buClr>
              <a:buSzPts val="1000"/>
              <a:buFont typeface="Jost"/>
              <a:buChar char="●"/>
              <a:defRPr sz="1000"/>
            </a:lvl4pPr>
            <a:lvl5pPr indent="-292100" lvl="4" marL="2286000">
              <a:spcBef>
                <a:spcPts val="0"/>
              </a:spcBef>
              <a:spcAft>
                <a:spcPts val="0"/>
              </a:spcAft>
              <a:buClr>
                <a:schemeClr val="dk1"/>
              </a:buClr>
              <a:buSzPts val="1000"/>
              <a:buFont typeface="Jost"/>
              <a:buChar char="○"/>
              <a:defRPr sz="1000"/>
            </a:lvl5pPr>
            <a:lvl6pPr indent="-292100" lvl="5" marL="2743200">
              <a:spcBef>
                <a:spcPts val="0"/>
              </a:spcBef>
              <a:spcAft>
                <a:spcPts val="0"/>
              </a:spcAft>
              <a:buClr>
                <a:schemeClr val="dk1"/>
              </a:buClr>
              <a:buSzPts val="1000"/>
              <a:buFont typeface="Jost"/>
              <a:buChar char="■"/>
              <a:defRPr sz="1000"/>
            </a:lvl6pPr>
            <a:lvl7pPr indent="-292100" lvl="6" marL="3200400">
              <a:spcBef>
                <a:spcPts val="0"/>
              </a:spcBef>
              <a:spcAft>
                <a:spcPts val="0"/>
              </a:spcAft>
              <a:buClr>
                <a:schemeClr val="dk1"/>
              </a:buClr>
              <a:buSzPts val="1000"/>
              <a:buFont typeface="Jost"/>
              <a:buChar char="●"/>
              <a:defRPr sz="1000"/>
            </a:lvl7pPr>
            <a:lvl8pPr indent="-292100" lvl="7" marL="3657600">
              <a:spcBef>
                <a:spcPts val="0"/>
              </a:spcBef>
              <a:spcAft>
                <a:spcPts val="0"/>
              </a:spcAft>
              <a:buClr>
                <a:schemeClr val="dk1"/>
              </a:buClr>
              <a:buSzPts val="1000"/>
              <a:buFont typeface="Jost"/>
              <a:buChar char="○"/>
              <a:defRPr sz="1000"/>
            </a:lvl8pPr>
            <a:lvl9pPr indent="-292100" lvl="8" marL="4114800">
              <a:spcBef>
                <a:spcPts val="0"/>
              </a:spcBef>
              <a:spcAft>
                <a:spcPts val="0"/>
              </a:spcAft>
              <a:buClr>
                <a:schemeClr val="dk1"/>
              </a:buClr>
              <a:buSzPts val="1000"/>
              <a:buFont typeface="Jost"/>
              <a:buChar char="■"/>
              <a:defRPr sz="1000"/>
            </a:lvl9pPr>
          </a:lstStyle>
          <a:p/>
        </p:txBody>
      </p:sp>
      <p:sp>
        <p:nvSpPr>
          <p:cNvPr id="303" name="Google Shape;303;p34"/>
          <p:cNvSpPr txBox="1"/>
          <p:nvPr>
            <p:ph idx="4" type="subTitle"/>
          </p:nvPr>
        </p:nvSpPr>
        <p:spPr>
          <a:xfrm>
            <a:off x="228600" y="4156375"/>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304" name="Google Shape;304;p34"/>
          <p:cNvSpPr txBox="1"/>
          <p:nvPr>
            <p:ph idx="5" type="subTitle"/>
          </p:nvPr>
        </p:nvSpPr>
        <p:spPr>
          <a:xfrm>
            <a:off x="230075" y="3582936"/>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305" name="Google Shape;305;p34"/>
          <p:cNvSpPr txBox="1"/>
          <p:nvPr>
            <p:ph idx="6" type="subTitle"/>
          </p:nvPr>
        </p:nvSpPr>
        <p:spPr>
          <a:xfrm>
            <a:off x="1983338" y="4156375"/>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306" name="Google Shape;306;p34"/>
          <p:cNvSpPr txBox="1"/>
          <p:nvPr>
            <p:ph idx="7" type="subTitle"/>
          </p:nvPr>
        </p:nvSpPr>
        <p:spPr>
          <a:xfrm>
            <a:off x="1984813" y="3582936"/>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307" name="Google Shape;307;p34"/>
          <p:cNvSpPr txBox="1"/>
          <p:nvPr>
            <p:ph idx="8" type="subTitle"/>
          </p:nvPr>
        </p:nvSpPr>
        <p:spPr>
          <a:xfrm>
            <a:off x="3739563" y="4156375"/>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308" name="Google Shape;308;p34"/>
          <p:cNvSpPr txBox="1"/>
          <p:nvPr>
            <p:ph idx="9" type="subTitle"/>
          </p:nvPr>
        </p:nvSpPr>
        <p:spPr>
          <a:xfrm>
            <a:off x="3741038" y="3582936"/>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309" name="Google Shape;309;p34"/>
          <p:cNvSpPr txBox="1"/>
          <p:nvPr>
            <p:ph idx="13" type="subTitle"/>
          </p:nvPr>
        </p:nvSpPr>
        <p:spPr>
          <a:xfrm>
            <a:off x="228600" y="3211175"/>
            <a:ext cx="3130200" cy="303900"/>
          </a:xfrm>
          <a:prstGeom prst="rect">
            <a:avLst/>
          </a:prstGeom>
        </p:spPr>
        <p:txBody>
          <a:bodyPr anchorCtr="0" anchor="ctr" bIns="0" lIns="0" spcFirstLastPara="1" rIns="0" wrap="square" tIns="0">
            <a:noAutofit/>
          </a:bodyPr>
          <a:lstStyle>
            <a:lvl1pPr lvl="0">
              <a:spcBef>
                <a:spcPts val="0"/>
              </a:spcBef>
              <a:spcAft>
                <a:spcPts val="0"/>
              </a:spcAft>
              <a:buNone/>
              <a:defRPr sz="1600"/>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p:txBody>
      </p:sp>
      <p:sp>
        <p:nvSpPr>
          <p:cNvPr id="310" name="Google Shape;310;p34"/>
          <p:cNvSpPr txBox="1"/>
          <p:nvPr>
            <p:ph idx="14" type="subTitle"/>
          </p:nvPr>
        </p:nvSpPr>
        <p:spPr>
          <a:xfrm>
            <a:off x="228600" y="2663863"/>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311" name="Google Shape;311;p34"/>
          <p:cNvSpPr txBox="1"/>
          <p:nvPr>
            <p:ph idx="15" type="subTitle"/>
          </p:nvPr>
        </p:nvSpPr>
        <p:spPr>
          <a:xfrm>
            <a:off x="230075" y="2090424"/>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312" name="Google Shape;312;p34"/>
          <p:cNvSpPr txBox="1"/>
          <p:nvPr>
            <p:ph idx="16" type="subTitle"/>
          </p:nvPr>
        </p:nvSpPr>
        <p:spPr>
          <a:xfrm>
            <a:off x="1983338" y="2663863"/>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313" name="Google Shape;313;p34"/>
          <p:cNvSpPr txBox="1"/>
          <p:nvPr>
            <p:ph idx="17" type="subTitle"/>
          </p:nvPr>
        </p:nvSpPr>
        <p:spPr>
          <a:xfrm>
            <a:off x="1984813" y="2090424"/>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314" name="Google Shape;314;p34"/>
          <p:cNvSpPr txBox="1"/>
          <p:nvPr>
            <p:ph idx="18" type="subTitle"/>
          </p:nvPr>
        </p:nvSpPr>
        <p:spPr>
          <a:xfrm>
            <a:off x="3739563" y="2663863"/>
            <a:ext cx="1252800" cy="1722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315" name="Google Shape;315;p34"/>
          <p:cNvSpPr txBox="1"/>
          <p:nvPr>
            <p:ph idx="19" type="subTitle"/>
          </p:nvPr>
        </p:nvSpPr>
        <p:spPr>
          <a:xfrm>
            <a:off x="3741038" y="2090424"/>
            <a:ext cx="1252800" cy="424800"/>
          </a:xfrm>
          <a:prstGeom prst="rect">
            <a:avLst/>
          </a:prstGeom>
        </p:spPr>
        <p:txBody>
          <a:bodyPr anchorCtr="0" anchor="t" bIns="0" lIns="0" spcFirstLastPara="1" rIns="0" wrap="square" tIns="0">
            <a:noAutofit/>
          </a:bodyPr>
          <a:lstStyle>
            <a:lvl1pPr lvl="0">
              <a:spcBef>
                <a:spcPts val="0"/>
              </a:spcBef>
              <a:spcAft>
                <a:spcPts val="0"/>
              </a:spcAft>
              <a:buNone/>
              <a:defRPr sz="3600">
                <a:solidFill>
                  <a:schemeClr val="lt2"/>
                </a:solidFill>
                <a:latin typeface="Jost"/>
                <a:ea typeface="Jost"/>
                <a:cs typeface="Jost"/>
                <a:sym typeface="Jost"/>
              </a:defRPr>
            </a:lvl1pPr>
            <a:lvl2pPr lvl="1">
              <a:spcBef>
                <a:spcPts val="0"/>
              </a:spcBef>
              <a:spcAft>
                <a:spcPts val="0"/>
              </a:spcAft>
              <a:buNone/>
              <a:defRPr sz="3600">
                <a:solidFill>
                  <a:schemeClr val="lt2"/>
                </a:solidFill>
                <a:latin typeface="Jost"/>
                <a:ea typeface="Jost"/>
                <a:cs typeface="Jost"/>
                <a:sym typeface="Jost"/>
              </a:defRPr>
            </a:lvl2pPr>
            <a:lvl3pPr lvl="2">
              <a:spcBef>
                <a:spcPts val="0"/>
              </a:spcBef>
              <a:spcAft>
                <a:spcPts val="0"/>
              </a:spcAft>
              <a:buNone/>
              <a:defRPr sz="3600">
                <a:solidFill>
                  <a:schemeClr val="lt2"/>
                </a:solidFill>
                <a:latin typeface="Jost"/>
                <a:ea typeface="Jost"/>
                <a:cs typeface="Jost"/>
                <a:sym typeface="Jost"/>
              </a:defRPr>
            </a:lvl3pPr>
            <a:lvl4pPr lvl="3">
              <a:spcBef>
                <a:spcPts val="0"/>
              </a:spcBef>
              <a:spcAft>
                <a:spcPts val="0"/>
              </a:spcAft>
              <a:buNone/>
              <a:defRPr sz="3600">
                <a:solidFill>
                  <a:schemeClr val="lt2"/>
                </a:solidFill>
                <a:latin typeface="Jost"/>
                <a:ea typeface="Jost"/>
                <a:cs typeface="Jost"/>
                <a:sym typeface="Jost"/>
              </a:defRPr>
            </a:lvl4pPr>
            <a:lvl5pPr lvl="4">
              <a:spcBef>
                <a:spcPts val="0"/>
              </a:spcBef>
              <a:spcAft>
                <a:spcPts val="0"/>
              </a:spcAft>
              <a:buNone/>
              <a:defRPr sz="3600">
                <a:solidFill>
                  <a:schemeClr val="lt2"/>
                </a:solidFill>
                <a:latin typeface="Jost"/>
                <a:ea typeface="Jost"/>
                <a:cs typeface="Jost"/>
                <a:sym typeface="Jost"/>
              </a:defRPr>
            </a:lvl5pPr>
            <a:lvl6pPr lvl="5">
              <a:spcBef>
                <a:spcPts val="0"/>
              </a:spcBef>
              <a:spcAft>
                <a:spcPts val="0"/>
              </a:spcAft>
              <a:buNone/>
              <a:defRPr sz="3600">
                <a:solidFill>
                  <a:schemeClr val="lt2"/>
                </a:solidFill>
                <a:latin typeface="Jost"/>
                <a:ea typeface="Jost"/>
                <a:cs typeface="Jost"/>
                <a:sym typeface="Jost"/>
              </a:defRPr>
            </a:lvl6pPr>
            <a:lvl7pPr lvl="6">
              <a:spcBef>
                <a:spcPts val="0"/>
              </a:spcBef>
              <a:spcAft>
                <a:spcPts val="0"/>
              </a:spcAft>
              <a:buNone/>
              <a:defRPr sz="3600">
                <a:solidFill>
                  <a:schemeClr val="lt2"/>
                </a:solidFill>
                <a:latin typeface="Jost"/>
                <a:ea typeface="Jost"/>
                <a:cs typeface="Jost"/>
                <a:sym typeface="Jost"/>
              </a:defRPr>
            </a:lvl7pPr>
            <a:lvl8pPr lvl="7">
              <a:spcBef>
                <a:spcPts val="0"/>
              </a:spcBef>
              <a:spcAft>
                <a:spcPts val="0"/>
              </a:spcAft>
              <a:buNone/>
              <a:defRPr sz="3600">
                <a:solidFill>
                  <a:schemeClr val="lt2"/>
                </a:solidFill>
                <a:latin typeface="Jost"/>
                <a:ea typeface="Jost"/>
                <a:cs typeface="Jost"/>
                <a:sym typeface="Jost"/>
              </a:defRPr>
            </a:lvl8pPr>
            <a:lvl9pPr lvl="8">
              <a:spcBef>
                <a:spcPts val="0"/>
              </a:spcBef>
              <a:spcAft>
                <a:spcPts val="0"/>
              </a:spcAft>
              <a:buNone/>
              <a:defRPr sz="3600">
                <a:solidFill>
                  <a:schemeClr val="lt2"/>
                </a:solidFill>
                <a:latin typeface="Jost"/>
                <a:ea typeface="Jost"/>
                <a:cs typeface="Jost"/>
                <a:sym typeface="Jost"/>
              </a:defRPr>
            </a:lvl9pPr>
          </a:lstStyle>
          <a:p/>
        </p:txBody>
      </p:sp>
      <p:sp>
        <p:nvSpPr>
          <p:cNvPr id="316" name="Google Shape;316;p34"/>
          <p:cNvSpPr txBox="1"/>
          <p:nvPr>
            <p:ph idx="20" type="subTitle"/>
          </p:nvPr>
        </p:nvSpPr>
        <p:spPr>
          <a:xfrm>
            <a:off x="228600" y="1718663"/>
            <a:ext cx="3130200" cy="303900"/>
          </a:xfrm>
          <a:prstGeom prst="rect">
            <a:avLst/>
          </a:prstGeom>
        </p:spPr>
        <p:txBody>
          <a:bodyPr anchorCtr="0" anchor="ctr" bIns="0" lIns="0" spcFirstLastPara="1" rIns="0" wrap="square" tIns="0">
            <a:noAutofit/>
          </a:bodyPr>
          <a:lstStyle>
            <a:lvl1pPr lvl="0">
              <a:spcBef>
                <a:spcPts val="0"/>
              </a:spcBef>
              <a:spcAft>
                <a:spcPts val="0"/>
              </a:spcAft>
              <a:buNone/>
              <a:defRPr sz="1600"/>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 Alt 1">
  <p:cSld name="CUSTOM_8_1_1_1_1_1_1_1_1_1_1_1_1_1_1_1_1_1_1_1_1_1_1_1_1_1_1_1_1_1_1_1_1_1_1_1">
    <p:spTree>
      <p:nvGrpSpPr>
        <p:cNvPr id="317" name="Shape 317"/>
        <p:cNvGrpSpPr/>
        <p:nvPr/>
      </p:nvGrpSpPr>
      <p:grpSpPr>
        <a:xfrm>
          <a:off x="0" y="0"/>
          <a:ext cx="0" cy="0"/>
          <a:chOff x="0" y="0"/>
          <a:chExt cx="0" cy="0"/>
        </a:xfrm>
      </p:grpSpPr>
      <p:sp>
        <p:nvSpPr>
          <p:cNvPr id="318" name="Google Shape;318;p35"/>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19" name="Google Shape;319;p35"/>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20" name="Google Shape;320;p35"/>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321" name="Google Shape;321;p35"/>
          <p:cNvSpPr txBox="1"/>
          <p:nvPr>
            <p:ph idx="1" type="subTitle"/>
          </p:nvPr>
        </p:nvSpPr>
        <p:spPr>
          <a:xfrm>
            <a:off x="228600" y="792994"/>
            <a:ext cx="3130200" cy="172200"/>
          </a:xfrm>
          <a:prstGeom prst="rect">
            <a:avLst/>
          </a:prstGeom>
        </p:spPr>
        <p:txBody>
          <a:bodyPr anchorCtr="0" anchor="t"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322" name="Google Shape;322;p35"/>
          <p:cNvSpPr txBox="1"/>
          <p:nvPr>
            <p:ph idx="4" type="subTitle"/>
          </p:nvPr>
        </p:nvSpPr>
        <p:spPr>
          <a:xfrm>
            <a:off x="419070" y="2462250"/>
            <a:ext cx="1693800" cy="219000"/>
          </a:xfrm>
          <a:prstGeom prst="rect">
            <a:avLst/>
          </a:prstGeom>
        </p:spPr>
        <p:txBody>
          <a:bodyPr anchorCtr="0" anchor="t"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23" name="Google Shape;323;p35"/>
          <p:cNvSpPr txBox="1"/>
          <p:nvPr>
            <p:ph idx="5" type="subTitle"/>
          </p:nvPr>
        </p:nvSpPr>
        <p:spPr>
          <a:xfrm>
            <a:off x="419075" y="2708625"/>
            <a:ext cx="1550700" cy="126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24" name="Google Shape;324;p35"/>
          <p:cNvSpPr txBox="1"/>
          <p:nvPr>
            <p:ph idx="6" type="subTitle"/>
          </p:nvPr>
        </p:nvSpPr>
        <p:spPr>
          <a:xfrm>
            <a:off x="419076" y="4077075"/>
            <a:ext cx="1693800" cy="219000"/>
          </a:xfrm>
          <a:prstGeom prst="rect">
            <a:avLst/>
          </a:prstGeom>
        </p:spPr>
        <p:txBody>
          <a:bodyPr anchorCtr="0" anchor="b"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325" name="Google Shape;325;p35"/>
          <p:cNvSpPr txBox="1"/>
          <p:nvPr>
            <p:ph idx="7" type="subTitle"/>
          </p:nvPr>
        </p:nvSpPr>
        <p:spPr>
          <a:xfrm>
            <a:off x="2624407" y="2462250"/>
            <a:ext cx="1693800" cy="219000"/>
          </a:xfrm>
          <a:prstGeom prst="rect">
            <a:avLst/>
          </a:prstGeom>
        </p:spPr>
        <p:txBody>
          <a:bodyPr anchorCtr="0" anchor="t"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26" name="Google Shape;326;p35"/>
          <p:cNvSpPr txBox="1"/>
          <p:nvPr>
            <p:ph idx="8" type="subTitle"/>
          </p:nvPr>
        </p:nvSpPr>
        <p:spPr>
          <a:xfrm>
            <a:off x="2624413" y="2708625"/>
            <a:ext cx="1550700" cy="126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27" name="Google Shape;327;p35"/>
          <p:cNvSpPr txBox="1"/>
          <p:nvPr>
            <p:ph idx="9" type="subTitle"/>
          </p:nvPr>
        </p:nvSpPr>
        <p:spPr>
          <a:xfrm>
            <a:off x="2624413" y="4077075"/>
            <a:ext cx="1693800" cy="219000"/>
          </a:xfrm>
          <a:prstGeom prst="rect">
            <a:avLst/>
          </a:prstGeom>
        </p:spPr>
        <p:txBody>
          <a:bodyPr anchorCtr="0" anchor="b"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328" name="Google Shape;328;p35"/>
          <p:cNvSpPr txBox="1"/>
          <p:nvPr>
            <p:ph idx="13" type="subTitle"/>
          </p:nvPr>
        </p:nvSpPr>
        <p:spPr>
          <a:xfrm>
            <a:off x="4815495" y="2462250"/>
            <a:ext cx="1693800" cy="219000"/>
          </a:xfrm>
          <a:prstGeom prst="rect">
            <a:avLst/>
          </a:prstGeom>
        </p:spPr>
        <p:txBody>
          <a:bodyPr anchorCtr="0" anchor="t"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29" name="Google Shape;329;p35"/>
          <p:cNvSpPr txBox="1"/>
          <p:nvPr>
            <p:ph idx="14" type="subTitle"/>
          </p:nvPr>
        </p:nvSpPr>
        <p:spPr>
          <a:xfrm>
            <a:off x="4815500" y="2708625"/>
            <a:ext cx="1550700" cy="126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30" name="Google Shape;330;p35"/>
          <p:cNvSpPr txBox="1"/>
          <p:nvPr>
            <p:ph idx="15" type="subTitle"/>
          </p:nvPr>
        </p:nvSpPr>
        <p:spPr>
          <a:xfrm>
            <a:off x="4815501" y="4077075"/>
            <a:ext cx="1693800" cy="219000"/>
          </a:xfrm>
          <a:prstGeom prst="rect">
            <a:avLst/>
          </a:prstGeom>
        </p:spPr>
        <p:txBody>
          <a:bodyPr anchorCtr="0" anchor="b"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331" name="Google Shape;331;p35"/>
          <p:cNvSpPr txBox="1"/>
          <p:nvPr>
            <p:ph idx="16" type="subTitle"/>
          </p:nvPr>
        </p:nvSpPr>
        <p:spPr>
          <a:xfrm>
            <a:off x="7006607" y="2462250"/>
            <a:ext cx="1693800" cy="219000"/>
          </a:xfrm>
          <a:prstGeom prst="rect">
            <a:avLst/>
          </a:prstGeom>
        </p:spPr>
        <p:txBody>
          <a:bodyPr anchorCtr="0" anchor="t"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32" name="Google Shape;332;p35"/>
          <p:cNvSpPr txBox="1"/>
          <p:nvPr>
            <p:ph idx="17" type="subTitle"/>
          </p:nvPr>
        </p:nvSpPr>
        <p:spPr>
          <a:xfrm>
            <a:off x="7006613" y="2708625"/>
            <a:ext cx="1550700" cy="126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33" name="Google Shape;333;p35"/>
          <p:cNvSpPr txBox="1"/>
          <p:nvPr>
            <p:ph idx="18" type="subTitle"/>
          </p:nvPr>
        </p:nvSpPr>
        <p:spPr>
          <a:xfrm>
            <a:off x="7006613" y="4077075"/>
            <a:ext cx="1693800" cy="219000"/>
          </a:xfrm>
          <a:prstGeom prst="rect">
            <a:avLst/>
          </a:prstGeom>
        </p:spPr>
        <p:txBody>
          <a:bodyPr anchorCtr="0" anchor="b"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trics display 2">
  <p:cSld name="CUSTOM_8_1_1_1_1_1_1_1_1_1_1_1_1_1_1_1_1_1_1_1_1_1_1_1_1_1_1_1_1_1_1_1_1_1_1_2">
    <p:spTree>
      <p:nvGrpSpPr>
        <p:cNvPr id="334" name="Shape 334"/>
        <p:cNvGrpSpPr/>
        <p:nvPr/>
      </p:nvGrpSpPr>
      <p:grpSpPr>
        <a:xfrm>
          <a:off x="0" y="0"/>
          <a:ext cx="0" cy="0"/>
          <a:chOff x="0" y="0"/>
          <a:chExt cx="0" cy="0"/>
        </a:xfrm>
      </p:grpSpPr>
      <p:sp>
        <p:nvSpPr>
          <p:cNvPr id="335" name="Google Shape;335;p36"/>
          <p:cNvSpPr/>
          <p:nvPr/>
        </p:nvSpPr>
        <p:spPr>
          <a:xfrm rot="-5400000">
            <a:off x="0" y="816600"/>
            <a:ext cx="4326900" cy="43269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336" name="Google Shape;336;p36"/>
          <p:cNvSpPr/>
          <p:nvPr/>
        </p:nvSpPr>
        <p:spPr>
          <a:xfrm rot="5400000">
            <a:off x="4817100" y="0"/>
            <a:ext cx="4326900" cy="4326900"/>
          </a:xfrm>
          <a:prstGeom prst="rect">
            <a:avLst/>
          </a:prstGeom>
          <a:gradFill>
            <a:gsLst>
              <a:gs pos="0">
                <a:schemeClr val="accent5"/>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337" name="Google Shape;337;p36"/>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38" name="Google Shape;338;p36"/>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39" name="Google Shape;339;p36"/>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2pPr>
            <a:lvl3pPr lvl="2">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3pPr>
            <a:lvl4pPr lvl="3">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4pPr>
            <a:lvl5pPr lvl="4">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5pPr>
            <a:lvl6pPr lvl="5">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6pPr>
            <a:lvl7pPr lvl="6">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7pPr>
            <a:lvl8pPr lvl="7">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8pPr>
            <a:lvl9pPr lvl="8">
              <a:spcBef>
                <a:spcPts val="0"/>
              </a:spcBef>
              <a:spcAft>
                <a:spcPts val="0"/>
              </a:spcAft>
              <a:buClr>
                <a:schemeClr val="dk1"/>
              </a:buClr>
              <a:buSzPts val="2000"/>
              <a:buFont typeface="Figtree"/>
              <a:buNone/>
              <a:defRPr sz="2000">
                <a:solidFill>
                  <a:schemeClr val="dk1"/>
                </a:solidFill>
                <a:latin typeface="Figtree"/>
                <a:ea typeface="Figtree"/>
                <a:cs typeface="Figtree"/>
                <a:sym typeface="Figtree"/>
              </a:defRPr>
            </a:lvl9pPr>
          </a:lstStyle>
          <a:p/>
        </p:txBody>
      </p:sp>
      <p:sp>
        <p:nvSpPr>
          <p:cNvPr id="340" name="Google Shape;340;p36"/>
          <p:cNvSpPr txBox="1"/>
          <p:nvPr>
            <p:ph idx="1" type="subTitle"/>
          </p:nvPr>
        </p:nvSpPr>
        <p:spPr>
          <a:xfrm>
            <a:off x="3238050" y="1804700"/>
            <a:ext cx="26679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a:lvl1pPr>
            <a:lvl2pPr lvl="1" algn="ctr">
              <a:lnSpc>
                <a:spcPct val="95000"/>
              </a:lnSpc>
              <a:spcBef>
                <a:spcPts val="0"/>
              </a:spcBef>
              <a:spcAft>
                <a:spcPts val="0"/>
              </a:spcAft>
              <a:buNone/>
              <a:defRPr/>
            </a:lvl2pPr>
            <a:lvl3pPr lvl="2" algn="ctr">
              <a:lnSpc>
                <a:spcPct val="95000"/>
              </a:lnSpc>
              <a:spcBef>
                <a:spcPts val="0"/>
              </a:spcBef>
              <a:spcAft>
                <a:spcPts val="0"/>
              </a:spcAft>
              <a:buNone/>
              <a:defRPr/>
            </a:lvl3pPr>
            <a:lvl4pPr lvl="3" algn="ctr">
              <a:lnSpc>
                <a:spcPct val="95000"/>
              </a:lnSpc>
              <a:spcBef>
                <a:spcPts val="0"/>
              </a:spcBef>
              <a:spcAft>
                <a:spcPts val="0"/>
              </a:spcAft>
              <a:buNone/>
              <a:defRPr/>
            </a:lvl4pPr>
            <a:lvl5pPr lvl="4" algn="ctr">
              <a:lnSpc>
                <a:spcPct val="95000"/>
              </a:lnSpc>
              <a:spcBef>
                <a:spcPts val="0"/>
              </a:spcBef>
              <a:spcAft>
                <a:spcPts val="0"/>
              </a:spcAft>
              <a:buNone/>
              <a:defRPr/>
            </a:lvl5pPr>
            <a:lvl6pPr lvl="5" algn="ctr">
              <a:lnSpc>
                <a:spcPct val="95000"/>
              </a:lnSpc>
              <a:spcBef>
                <a:spcPts val="0"/>
              </a:spcBef>
              <a:spcAft>
                <a:spcPts val="0"/>
              </a:spcAft>
              <a:buNone/>
              <a:defRPr/>
            </a:lvl6pPr>
            <a:lvl7pPr lvl="6" algn="ctr">
              <a:lnSpc>
                <a:spcPct val="95000"/>
              </a:lnSpc>
              <a:spcBef>
                <a:spcPts val="0"/>
              </a:spcBef>
              <a:spcAft>
                <a:spcPts val="0"/>
              </a:spcAft>
              <a:buNone/>
              <a:defRPr/>
            </a:lvl7pPr>
            <a:lvl8pPr lvl="7" algn="ctr">
              <a:lnSpc>
                <a:spcPct val="95000"/>
              </a:lnSpc>
              <a:spcBef>
                <a:spcPts val="0"/>
              </a:spcBef>
              <a:spcAft>
                <a:spcPts val="0"/>
              </a:spcAft>
              <a:buNone/>
              <a:defRPr/>
            </a:lvl8pPr>
            <a:lvl9pPr lvl="8" algn="ctr">
              <a:lnSpc>
                <a:spcPct val="95000"/>
              </a:lnSpc>
              <a:spcBef>
                <a:spcPts val="0"/>
              </a:spcBef>
              <a:spcAft>
                <a:spcPts val="0"/>
              </a:spcAft>
              <a:buNone/>
              <a:defRPr/>
            </a:lvl9pPr>
          </a:lstStyle>
          <a:p/>
        </p:txBody>
      </p:sp>
      <p:sp>
        <p:nvSpPr>
          <p:cNvPr id="341" name="Google Shape;341;p36"/>
          <p:cNvSpPr txBox="1"/>
          <p:nvPr>
            <p:ph idx="4" type="subTitle"/>
          </p:nvPr>
        </p:nvSpPr>
        <p:spPr>
          <a:xfrm>
            <a:off x="4056600" y="2688550"/>
            <a:ext cx="11247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3000">
                <a:solidFill>
                  <a:schemeClr val="dk2"/>
                </a:solidFill>
              </a:defRPr>
            </a:lvl1pPr>
            <a:lvl2pPr lvl="1" algn="ctr">
              <a:lnSpc>
                <a:spcPct val="95000"/>
              </a:lnSpc>
              <a:spcBef>
                <a:spcPts val="0"/>
              </a:spcBef>
              <a:spcAft>
                <a:spcPts val="0"/>
              </a:spcAft>
              <a:buNone/>
              <a:defRPr sz="3000">
                <a:solidFill>
                  <a:schemeClr val="dk2"/>
                </a:solidFill>
              </a:defRPr>
            </a:lvl2pPr>
            <a:lvl3pPr lvl="2" algn="ctr">
              <a:lnSpc>
                <a:spcPct val="95000"/>
              </a:lnSpc>
              <a:spcBef>
                <a:spcPts val="0"/>
              </a:spcBef>
              <a:spcAft>
                <a:spcPts val="0"/>
              </a:spcAft>
              <a:buNone/>
              <a:defRPr sz="3000">
                <a:solidFill>
                  <a:schemeClr val="dk2"/>
                </a:solidFill>
              </a:defRPr>
            </a:lvl3pPr>
            <a:lvl4pPr lvl="3" algn="ctr">
              <a:lnSpc>
                <a:spcPct val="95000"/>
              </a:lnSpc>
              <a:spcBef>
                <a:spcPts val="0"/>
              </a:spcBef>
              <a:spcAft>
                <a:spcPts val="0"/>
              </a:spcAft>
              <a:buNone/>
              <a:defRPr sz="3000">
                <a:solidFill>
                  <a:schemeClr val="dk2"/>
                </a:solidFill>
              </a:defRPr>
            </a:lvl4pPr>
            <a:lvl5pPr lvl="4" algn="ctr">
              <a:lnSpc>
                <a:spcPct val="95000"/>
              </a:lnSpc>
              <a:spcBef>
                <a:spcPts val="0"/>
              </a:spcBef>
              <a:spcAft>
                <a:spcPts val="0"/>
              </a:spcAft>
              <a:buNone/>
              <a:defRPr sz="3000">
                <a:solidFill>
                  <a:schemeClr val="dk2"/>
                </a:solidFill>
              </a:defRPr>
            </a:lvl5pPr>
            <a:lvl6pPr lvl="5" algn="ctr">
              <a:lnSpc>
                <a:spcPct val="95000"/>
              </a:lnSpc>
              <a:spcBef>
                <a:spcPts val="0"/>
              </a:spcBef>
              <a:spcAft>
                <a:spcPts val="0"/>
              </a:spcAft>
              <a:buNone/>
              <a:defRPr sz="3000">
                <a:solidFill>
                  <a:schemeClr val="dk2"/>
                </a:solidFill>
              </a:defRPr>
            </a:lvl6pPr>
            <a:lvl7pPr lvl="6" algn="ctr">
              <a:lnSpc>
                <a:spcPct val="95000"/>
              </a:lnSpc>
              <a:spcBef>
                <a:spcPts val="0"/>
              </a:spcBef>
              <a:spcAft>
                <a:spcPts val="0"/>
              </a:spcAft>
              <a:buNone/>
              <a:defRPr sz="3000">
                <a:solidFill>
                  <a:schemeClr val="dk2"/>
                </a:solidFill>
              </a:defRPr>
            </a:lvl7pPr>
            <a:lvl8pPr lvl="7" algn="ctr">
              <a:lnSpc>
                <a:spcPct val="95000"/>
              </a:lnSpc>
              <a:spcBef>
                <a:spcPts val="0"/>
              </a:spcBef>
              <a:spcAft>
                <a:spcPts val="0"/>
              </a:spcAft>
              <a:buNone/>
              <a:defRPr sz="3000">
                <a:solidFill>
                  <a:schemeClr val="dk2"/>
                </a:solidFill>
              </a:defRPr>
            </a:lvl8pPr>
            <a:lvl9pPr lvl="8" algn="ctr">
              <a:lnSpc>
                <a:spcPct val="95000"/>
              </a:lnSpc>
              <a:spcBef>
                <a:spcPts val="0"/>
              </a:spcBef>
              <a:spcAft>
                <a:spcPts val="0"/>
              </a:spcAft>
              <a:buNone/>
              <a:defRPr sz="3000">
                <a:solidFill>
                  <a:schemeClr val="dk2"/>
                </a:solidFill>
              </a:defRPr>
            </a:lvl9pPr>
          </a:lstStyle>
          <a:p/>
        </p:txBody>
      </p:sp>
      <p:sp>
        <p:nvSpPr>
          <p:cNvPr id="342" name="Google Shape;342;p36"/>
          <p:cNvSpPr txBox="1"/>
          <p:nvPr>
            <p:ph idx="5" type="subTitle"/>
          </p:nvPr>
        </p:nvSpPr>
        <p:spPr>
          <a:xfrm>
            <a:off x="3457950" y="2233425"/>
            <a:ext cx="22281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1000"/>
            </a:lvl1pPr>
            <a:lvl2pPr lvl="1" algn="ctr">
              <a:lnSpc>
                <a:spcPct val="95000"/>
              </a:lnSpc>
              <a:spcBef>
                <a:spcPts val="0"/>
              </a:spcBef>
              <a:spcAft>
                <a:spcPts val="0"/>
              </a:spcAft>
              <a:buNone/>
              <a:defRPr sz="1000"/>
            </a:lvl2pPr>
            <a:lvl3pPr lvl="2" algn="ctr">
              <a:lnSpc>
                <a:spcPct val="95000"/>
              </a:lnSpc>
              <a:spcBef>
                <a:spcPts val="0"/>
              </a:spcBef>
              <a:spcAft>
                <a:spcPts val="0"/>
              </a:spcAft>
              <a:buNone/>
              <a:defRPr sz="1000"/>
            </a:lvl3pPr>
            <a:lvl4pPr lvl="3" algn="ctr">
              <a:lnSpc>
                <a:spcPct val="95000"/>
              </a:lnSpc>
              <a:spcBef>
                <a:spcPts val="0"/>
              </a:spcBef>
              <a:spcAft>
                <a:spcPts val="0"/>
              </a:spcAft>
              <a:buNone/>
              <a:defRPr sz="1000"/>
            </a:lvl4pPr>
            <a:lvl5pPr lvl="4" algn="ctr">
              <a:lnSpc>
                <a:spcPct val="95000"/>
              </a:lnSpc>
              <a:spcBef>
                <a:spcPts val="0"/>
              </a:spcBef>
              <a:spcAft>
                <a:spcPts val="0"/>
              </a:spcAft>
              <a:buNone/>
              <a:defRPr sz="1000"/>
            </a:lvl5pPr>
            <a:lvl6pPr lvl="5" algn="ctr">
              <a:lnSpc>
                <a:spcPct val="95000"/>
              </a:lnSpc>
              <a:spcBef>
                <a:spcPts val="0"/>
              </a:spcBef>
              <a:spcAft>
                <a:spcPts val="0"/>
              </a:spcAft>
              <a:buNone/>
              <a:defRPr sz="1000"/>
            </a:lvl6pPr>
            <a:lvl7pPr lvl="6" algn="ctr">
              <a:lnSpc>
                <a:spcPct val="95000"/>
              </a:lnSpc>
              <a:spcBef>
                <a:spcPts val="0"/>
              </a:spcBef>
              <a:spcAft>
                <a:spcPts val="0"/>
              </a:spcAft>
              <a:buNone/>
              <a:defRPr sz="1000"/>
            </a:lvl7pPr>
            <a:lvl8pPr lvl="7" algn="ctr">
              <a:lnSpc>
                <a:spcPct val="95000"/>
              </a:lnSpc>
              <a:spcBef>
                <a:spcPts val="0"/>
              </a:spcBef>
              <a:spcAft>
                <a:spcPts val="0"/>
              </a:spcAft>
              <a:buNone/>
              <a:defRPr sz="1000"/>
            </a:lvl8pPr>
            <a:lvl9pPr lvl="8" algn="ctr">
              <a:lnSpc>
                <a:spcPct val="95000"/>
              </a:lnSpc>
              <a:spcBef>
                <a:spcPts val="0"/>
              </a:spcBef>
              <a:spcAft>
                <a:spcPts val="0"/>
              </a:spcAft>
              <a:buNone/>
              <a:defRPr sz="1000"/>
            </a:lvl9pPr>
          </a:lstStyle>
          <a:p/>
        </p:txBody>
      </p:sp>
      <p:sp>
        <p:nvSpPr>
          <p:cNvPr id="343" name="Google Shape;343;p36"/>
          <p:cNvSpPr txBox="1"/>
          <p:nvPr>
            <p:ph idx="6" type="subTitle"/>
          </p:nvPr>
        </p:nvSpPr>
        <p:spPr>
          <a:xfrm>
            <a:off x="803225" y="1817900"/>
            <a:ext cx="26679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a:lvl1pPr>
            <a:lvl2pPr lvl="1" algn="ctr">
              <a:lnSpc>
                <a:spcPct val="95000"/>
              </a:lnSpc>
              <a:spcBef>
                <a:spcPts val="0"/>
              </a:spcBef>
              <a:spcAft>
                <a:spcPts val="0"/>
              </a:spcAft>
              <a:buNone/>
              <a:defRPr/>
            </a:lvl2pPr>
            <a:lvl3pPr lvl="2" algn="ctr">
              <a:lnSpc>
                <a:spcPct val="95000"/>
              </a:lnSpc>
              <a:spcBef>
                <a:spcPts val="0"/>
              </a:spcBef>
              <a:spcAft>
                <a:spcPts val="0"/>
              </a:spcAft>
              <a:buNone/>
              <a:defRPr/>
            </a:lvl3pPr>
            <a:lvl4pPr lvl="3" algn="ctr">
              <a:lnSpc>
                <a:spcPct val="95000"/>
              </a:lnSpc>
              <a:spcBef>
                <a:spcPts val="0"/>
              </a:spcBef>
              <a:spcAft>
                <a:spcPts val="0"/>
              </a:spcAft>
              <a:buNone/>
              <a:defRPr/>
            </a:lvl4pPr>
            <a:lvl5pPr lvl="4" algn="ctr">
              <a:lnSpc>
                <a:spcPct val="95000"/>
              </a:lnSpc>
              <a:spcBef>
                <a:spcPts val="0"/>
              </a:spcBef>
              <a:spcAft>
                <a:spcPts val="0"/>
              </a:spcAft>
              <a:buNone/>
              <a:defRPr/>
            </a:lvl5pPr>
            <a:lvl6pPr lvl="5" algn="ctr">
              <a:lnSpc>
                <a:spcPct val="95000"/>
              </a:lnSpc>
              <a:spcBef>
                <a:spcPts val="0"/>
              </a:spcBef>
              <a:spcAft>
                <a:spcPts val="0"/>
              </a:spcAft>
              <a:buNone/>
              <a:defRPr/>
            </a:lvl6pPr>
            <a:lvl7pPr lvl="6" algn="ctr">
              <a:lnSpc>
                <a:spcPct val="95000"/>
              </a:lnSpc>
              <a:spcBef>
                <a:spcPts val="0"/>
              </a:spcBef>
              <a:spcAft>
                <a:spcPts val="0"/>
              </a:spcAft>
              <a:buNone/>
              <a:defRPr/>
            </a:lvl7pPr>
            <a:lvl8pPr lvl="7" algn="ctr">
              <a:lnSpc>
                <a:spcPct val="95000"/>
              </a:lnSpc>
              <a:spcBef>
                <a:spcPts val="0"/>
              </a:spcBef>
              <a:spcAft>
                <a:spcPts val="0"/>
              </a:spcAft>
              <a:buNone/>
              <a:defRPr/>
            </a:lvl8pPr>
            <a:lvl9pPr lvl="8" algn="ctr">
              <a:lnSpc>
                <a:spcPct val="95000"/>
              </a:lnSpc>
              <a:spcBef>
                <a:spcPts val="0"/>
              </a:spcBef>
              <a:spcAft>
                <a:spcPts val="0"/>
              </a:spcAft>
              <a:buNone/>
              <a:defRPr/>
            </a:lvl9pPr>
          </a:lstStyle>
          <a:p/>
        </p:txBody>
      </p:sp>
      <p:sp>
        <p:nvSpPr>
          <p:cNvPr id="344" name="Google Shape;344;p36"/>
          <p:cNvSpPr txBox="1"/>
          <p:nvPr>
            <p:ph idx="7" type="subTitle"/>
          </p:nvPr>
        </p:nvSpPr>
        <p:spPr>
          <a:xfrm>
            <a:off x="1621775" y="2701750"/>
            <a:ext cx="11247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3000">
                <a:solidFill>
                  <a:schemeClr val="dk2"/>
                </a:solidFill>
              </a:defRPr>
            </a:lvl1pPr>
            <a:lvl2pPr lvl="1" algn="ctr">
              <a:lnSpc>
                <a:spcPct val="95000"/>
              </a:lnSpc>
              <a:spcBef>
                <a:spcPts val="0"/>
              </a:spcBef>
              <a:spcAft>
                <a:spcPts val="0"/>
              </a:spcAft>
              <a:buNone/>
              <a:defRPr sz="3000">
                <a:solidFill>
                  <a:schemeClr val="dk2"/>
                </a:solidFill>
              </a:defRPr>
            </a:lvl2pPr>
            <a:lvl3pPr lvl="2" algn="ctr">
              <a:lnSpc>
                <a:spcPct val="95000"/>
              </a:lnSpc>
              <a:spcBef>
                <a:spcPts val="0"/>
              </a:spcBef>
              <a:spcAft>
                <a:spcPts val="0"/>
              </a:spcAft>
              <a:buNone/>
              <a:defRPr sz="3000">
                <a:solidFill>
                  <a:schemeClr val="dk2"/>
                </a:solidFill>
              </a:defRPr>
            </a:lvl3pPr>
            <a:lvl4pPr lvl="3" algn="ctr">
              <a:lnSpc>
                <a:spcPct val="95000"/>
              </a:lnSpc>
              <a:spcBef>
                <a:spcPts val="0"/>
              </a:spcBef>
              <a:spcAft>
                <a:spcPts val="0"/>
              </a:spcAft>
              <a:buNone/>
              <a:defRPr sz="3000">
                <a:solidFill>
                  <a:schemeClr val="dk2"/>
                </a:solidFill>
              </a:defRPr>
            </a:lvl4pPr>
            <a:lvl5pPr lvl="4" algn="ctr">
              <a:lnSpc>
                <a:spcPct val="95000"/>
              </a:lnSpc>
              <a:spcBef>
                <a:spcPts val="0"/>
              </a:spcBef>
              <a:spcAft>
                <a:spcPts val="0"/>
              </a:spcAft>
              <a:buNone/>
              <a:defRPr sz="3000">
                <a:solidFill>
                  <a:schemeClr val="dk2"/>
                </a:solidFill>
              </a:defRPr>
            </a:lvl5pPr>
            <a:lvl6pPr lvl="5" algn="ctr">
              <a:lnSpc>
                <a:spcPct val="95000"/>
              </a:lnSpc>
              <a:spcBef>
                <a:spcPts val="0"/>
              </a:spcBef>
              <a:spcAft>
                <a:spcPts val="0"/>
              </a:spcAft>
              <a:buNone/>
              <a:defRPr sz="3000">
                <a:solidFill>
                  <a:schemeClr val="dk2"/>
                </a:solidFill>
              </a:defRPr>
            </a:lvl6pPr>
            <a:lvl7pPr lvl="6" algn="ctr">
              <a:lnSpc>
                <a:spcPct val="95000"/>
              </a:lnSpc>
              <a:spcBef>
                <a:spcPts val="0"/>
              </a:spcBef>
              <a:spcAft>
                <a:spcPts val="0"/>
              </a:spcAft>
              <a:buNone/>
              <a:defRPr sz="3000">
                <a:solidFill>
                  <a:schemeClr val="dk2"/>
                </a:solidFill>
              </a:defRPr>
            </a:lvl7pPr>
            <a:lvl8pPr lvl="7" algn="ctr">
              <a:lnSpc>
                <a:spcPct val="95000"/>
              </a:lnSpc>
              <a:spcBef>
                <a:spcPts val="0"/>
              </a:spcBef>
              <a:spcAft>
                <a:spcPts val="0"/>
              </a:spcAft>
              <a:buNone/>
              <a:defRPr sz="3000">
                <a:solidFill>
                  <a:schemeClr val="dk2"/>
                </a:solidFill>
              </a:defRPr>
            </a:lvl8pPr>
            <a:lvl9pPr lvl="8" algn="ctr">
              <a:lnSpc>
                <a:spcPct val="95000"/>
              </a:lnSpc>
              <a:spcBef>
                <a:spcPts val="0"/>
              </a:spcBef>
              <a:spcAft>
                <a:spcPts val="0"/>
              </a:spcAft>
              <a:buNone/>
              <a:defRPr sz="3000">
                <a:solidFill>
                  <a:schemeClr val="dk2"/>
                </a:solidFill>
              </a:defRPr>
            </a:lvl9pPr>
          </a:lstStyle>
          <a:p/>
        </p:txBody>
      </p:sp>
      <p:sp>
        <p:nvSpPr>
          <p:cNvPr id="345" name="Google Shape;345;p36"/>
          <p:cNvSpPr txBox="1"/>
          <p:nvPr>
            <p:ph idx="8" type="subTitle"/>
          </p:nvPr>
        </p:nvSpPr>
        <p:spPr>
          <a:xfrm>
            <a:off x="1023125" y="2246625"/>
            <a:ext cx="22281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1000"/>
            </a:lvl1pPr>
            <a:lvl2pPr lvl="1" algn="ctr">
              <a:lnSpc>
                <a:spcPct val="95000"/>
              </a:lnSpc>
              <a:spcBef>
                <a:spcPts val="0"/>
              </a:spcBef>
              <a:spcAft>
                <a:spcPts val="0"/>
              </a:spcAft>
              <a:buNone/>
              <a:defRPr sz="1000"/>
            </a:lvl2pPr>
            <a:lvl3pPr lvl="2" algn="ctr">
              <a:lnSpc>
                <a:spcPct val="95000"/>
              </a:lnSpc>
              <a:spcBef>
                <a:spcPts val="0"/>
              </a:spcBef>
              <a:spcAft>
                <a:spcPts val="0"/>
              </a:spcAft>
              <a:buNone/>
              <a:defRPr sz="1000"/>
            </a:lvl3pPr>
            <a:lvl4pPr lvl="3" algn="ctr">
              <a:lnSpc>
                <a:spcPct val="95000"/>
              </a:lnSpc>
              <a:spcBef>
                <a:spcPts val="0"/>
              </a:spcBef>
              <a:spcAft>
                <a:spcPts val="0"/>
              </a:spcAft>
              <a:buNone/>
              <a:defRPr sz="1000"/>
            </a:lvl4pPr>
            <a:lvl5pPr lvl="4" algn="ctr">
              <a:lnSpc>
                <a:spcPct val="95000"/>
              </a:lnSpc>
              <a:spcBef>
                <a:spcPts val="0"/>
              </a:spcBef>
              <a:spcAft>
                <a:spcPts val="0"/>
              </a:spcAft>
              <a:buNone/>
              <a:defRPr sz="1000"/>
            </a:lvl5pPr>
            <a:lvl6pPr lvl="5" algn="ctr">
              <a:lnSpc>
                <a:spcPct val="95000"/>
              </a:lnSpc>
              <a:spcBef>
                <a:spcPts val="0"/>
              </a:spcBef>
              <a:spcAft>
                <a:spcPts val="0"/>
              </a:spcAft>
              <a:buNone/>
              <a:defRPr sz="1000"/>
            </a:lvl6pPr>
            <a:lvl7pPr lvl="6" algn="ctr">
              <a:lnSpc>
                <a:spcPct val="95000"/>
              </a:lnSpc>
              <a:spcBef>
                <a:spcPts val="0"/>
              </a:spcBef>
              <a:spcAft>
                <a:spcPts val="0"/>
              </a:spcAft>
              <a:buNone/>
              <a:defRPr sz="1000"/>
            </a:lvl7pPr>
            <a:lvl8pPr lvl="7" algn="ctr">
              <a:lnSpc>
                <a:spcPct val="95000"/>
              </a:lnSpc>
              <a:spcBef>
                <a:spcPts val="0"/>
              </a:spcBef>
              <a:spcAft>
                <a:spcPts val="0"/>
              </a:spcAft>
              <a:buNone/>
              <a:defRPr sz="1000"/>
            </a:lvl8pPr>
            <a:lvl9pPr lvl="8" algn="ctr">
              <a:lnSpc>
                <a:spcPct val="95000"/>
              </a:lnSpc>
              <a:spcBef>
                <a:spcPts val="0"/>
              </a:spcBef>
              <a:spcAft>
                <a:spcPts val="0"/>
              </a:spcAft>
              <a:buNone/>
              <a:defRPr sz="1000"/>
            </a:lvl9pPr>
          </a:lstStyle>
          <a:p/>
        </p:txBody>
      </p:sp>
      <p:sp>
        <p:nvSpPr>
          <p:cNvPr id="346" name="Google Shape;346;p36"/>
          <p:cNvSpPr txBox="1"/>
          <p:nvPr>
            <p:ph idx="9" type="subTitle"/>
          </p:nvPr>
        </p:nvSpPr>
        <p:spPr>
          <a:xfrm>
            <a:off x="5672875" y="1804700"/>
            <a:ext cx="26679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a:lvl1pPr>
            <a:lvl2pPr lvl="1" algn="ctr">
              <a:lnSpc>
                <a:spcPct val="95000"/>
              </a:lnSpc>
              <a:spcBef>
                <a:spcPts val="0"/>
              </a:spcBef>
              <a:spcAft>
                <a:spcPts val="0"/>
              </a:spcAft>
              <a:buNone/>
              <a:defRPr/>
            </a:lvl2pPr>
            <a:lvl3pPr lvl="2" algn="ctr">
              <a:lnSpc>
                <a:spcPct val="95000"/>
              </a:lnSpc>
              <a:spcBef>
                <a:spcPts val="0"/>
              </a:spcBef>
              <a:spcAft>
                <a:spcPts val="0"/>
              </a:spcAft>
              <a:buNone/>
              <a:defRPr/>
            </a:lvl3pPr>
            <a:lvl4pPr lvl="3" algn="ctr">
              <a:lnSpc>
                <a:spcPct val="95000"/>
              </a:lnSpc>
              <a:spcBef>
                <a:spcPts val="0"/>
              </a:spcBef>
              <a:spcAft>
                <a:spcPts val="0"/>
              </a:spcAft>
              <a:buNone/>
              <a:defRPr/>
            </a:lvl4pPr>
            <a:lvl5pPr lvl="4" algn="ctr">
              <a:lnSpc>
                <a:spcPct val="95000"/>
              </a:lnSpc>
              <a:spcBef>
                <a:spcPts val="0"/>
              </a:spcBef>
              <a:spcAft>
                <a:spcPts val="0"/>
              </a:spcAft>
              <a:buNone/>
              <a:defRPr/>
            </a:lvl5pPr>
            <a:lvl6pPr lvl="5" algn="ctr">
              <a:lnSpc>
                <a:spcPct val="95000"/>
              </a:lnSpc>
              <a:spcBef>
                <a:spcPts val="0"/>
              </a:spcBef>
              <a:spcAft>
                <a:spcPts val="0"/>
              </a:spcAft>
              <a:buNone/>
              <a:defRPr/>
            </a:lvl6pPr>
            <a:lvl7pPr lvl="6" algn="ctr">
              <a:lnSpc>
                <a:spcPct val="95000"/>
              </a:lnSpc>
              <a:spcBef>
                <a:spcPts val="0"/>
              </a:spcBef>
              <a:spcAft>
                <a:spcPts val="0"/>
              </a:spcAft>
              <a:buNone/>
              <a:defRPr/>
            </a:lvl7pPr>
            <a:lvl8pPr lvl="7" algn="ctr">
              <a:lnSpc>
                <a:spcPct val="95000"/>
              </a:lnSpc>
              <a:spcBef>
                <a:spcPts val="0"/>
              </a:spcBef>
              <a:spcAft>
                <a:spcPts val="0"/>
              </a:spcAft>
              <a:buNone/>
              <a:defRPr/>
            </a:lvl8pPr>
            <a:lvl9pPr lvl="8" algn="ctr">
              <a:lnSpc>
                <a:spcPct val="95000"/>
              </a:lnSpc>
              <a:spcBef>
                <a:spcPts val="0"/>
              </a:spcBef>
              <a:spcAft>
                <a:spcPts val="0"/>
              </a:spcAft>
              <a:buNone/>
              <a:defRPr/>
            </a:lvl9pPr>
          </a:lstStyle>
          <a:p/>
        </p:txBody>
      </p:sp>
      <p:sp>
        <p:nvSpPr>
          <p:cNvPr id="347" name="Google Shape;347;p36"/>
          <p:cNvSpPr txBox="1"/>
          <p:nvPr>
            <p:ph idx="13" type="subTitle"/>
          </p:nvPr>
        </p:nvSpPr>
        <p:spPr>
          <a:xfrm>
            <a:off x="6491425" y="2688550"/>
            <a:ext cx="11247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3000">
                <a:solidFill>
                  <a:schemeClr val="dk2"/>
                </a:solidFill>
              </a:defRPr>
            </a:lvl1pPr>
            <a:lvl2pPr lvl="1" algn="ctr">
              <a:lnSpc>
                <a:spcPct val="95000"/>
              </a:lnSpc>
              <a:spcBef>
                <a:spcPts val="0"/>
              </a:spcBef>
              <a:spcAft>
                <a:spcPts val="0"/>
              </a:spcAft>
              <a:buNone/>
              <a:defRPr sz="3000">
                <a:solidFill>
                  <a:schemeClr val="dk2"/>
                </a:solidFill>
              </a:defRPr>
            </a:lvl2pPr>
            <a:lvl3pPr lvl="2" algn="ctr">
              <a:lnSpc>
                <a:spcPct val="95000"/>
              </a:lnSpc>
              <a:spcBef>
                <a:spcPts val="0"/>
              </a:spcBef>
              <a:spcAft>
                <a:spcPts val="0"/>
              </a:spcAft>
              <a:buNone/>
              <a:defRPr sz="3000">
                <a:solidFill>
                  <a:schemeClr val="dk2"/>
                </a:solidFill>
              </a:defRPr>
            </a:lvl3pPr>
            <a:lvl4pPr lvl="3" algn="ctr">
              <a:lnSpc>
                <a:spcPct val="95000"/>
              </a:lnSpc>
              <a:spcBef>
                <a:spcPts val="0"/>
              </a:spcBef>
              <a:spcAft>
                <a:spcPts val="0"/>
              </a:spcAft>
              <a:buNone/>
              <a:defRPr sz="3000">
                <a:solidFill>
                  <a:schemeClr val="dk2"/>
                </a:solidFill>
              </a:defRPr>
            </a:lvl4pPr>
            <a:lvl5pPr lvl="4" algn="ctr">
              <a:lnSpc>
                <a:spcPct val="95000"/>
              </a:lnSpc>
              <a:spcBef>
                <a:spcPts val="0"/>
              </a:spcBef>
              <a:spcAft>
                <a:spcPts val="0"/>
              </a:spcAft>
              <a:buNone/>
              <a:defRPr sz="3000">
                <a:solidFill>
                  <a:schemeClr val="dk2"/>
                </a:solidFill>
              </a:defRPr>
            </a:lvl5pPr>
            <a:lvl6pPr lvl="5" algn="ctr">
              <a:lnSpc>
                <a:spcPct val="95000"/>
              </a:lnSpc>
              <a:spcBef>
                <a:spcPts val="0"/>
              </a:spcBef>
              <a:spcAft>
                <a:spcPts val="0"/>
              </a:spcAft>
              <a:buNone/>
              <a:defRPr sz="3000">
                <a:solidFill>
                  <a:schemeClr val="dk2"/>
                </a:solidFill>
              </a:defRPr>
            </a:lvl6pPr>
            <a:lvl7pPr lvl="6" algn="ctr">
              <a:lnSpc>
                <a:spcPct val="95000"/>
              </a:lnSpc>
              <a:spcBef>
                <a:spcPts val="0"/>
              </a:spcBef>
              <a:spcAft>
                <a:spcPts val="0"/>
              </a:spcAft>
              <a:buNone/>
              <a:defRPr sz="3000">
                <a:solidFill>
                  <a:schemeClr val="dk2"/>
                </a:solidFill>
              </a:defRPr>
            </a:lvl7pPr>
            <a:lvl8pPr lvl="7" algn="ctr">
              <a:lnSpc>
                <a:spcPct val="95000"/>
              </a:lnSpc>
              <a:spcBef>
                <a:spcPts val="0"/>
              </a:spcBef>
              <a:spcAft>
                <a:spcPts val="0"/>
              </a:spcAft>
              <a:buNone/>
              <a:defRPr sz="3000">
                <a:solidFill>
                  <a:schemeClr val="dk2"/>
                </a:solidFill>
              </a:defRPr>
            </a:lvl8pPr>
            <a:lvl9pPr lvl="8" algn="ctr">
              <a:lnSpc>
                <a:spcPct val="95000"/>
              </a:lnSpc>
              <a:spcBef>
                <a:spcPts val="0"/>
              </a:spcBef>
              <a:spcAft>
                <a:spcPts val="0"/>
              </a:spcAft>
              <a:buNone/>
              <a:defRPr sz="3000">
                <a:solidFill>
                  <a:schemeClr val="dk2"/>
                </a:solidFill>
              </a:defRPr>
            </a:lvl9pPr>
          </a:lstStyle>
          <a:p/>
        </p:txBody>
      </p:sp>
      <p:sp>
        <p:nvSpPr>
          <p:cNvPr id="348" name="Google Shape;348;p36"/>
          <p:cNvSpPr txBox="1"/>
          <p:nvPr>
            <p:ph idx="14" type="subTitle"/>
          </p:nvPr>
        </p:nvSpPr>
        <p:spPr>
          <a:xfrm>
            <a:off x="5892775" y="2233425"/>
            <a:ext cx="2228100" cy="5331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sz="1000"/>
            </a:lvl1pPr>
            <a:lvl2pPr lvl="1" algn="ctr">
              <a:lnSpc>
                <a:spcPct val="95000"/>
              </a:lnSpc>
              <a:spcBef>
                <a:spcPts val="0"/>
              </a:spcBef>
              <a:spcAft>
                <a:spcPts val="0"/>
              </a:spcAft>
              <a:buNone/>
              <a:defRPr sz="1000"/>
            </a:lvl2pPr>
            <a:lvl3pPr lvl="2" algn="ctr">
              <a:lnSpc>
                <a:spcPct val="95000"/>
              </a:lnSpc>
              <a:spcBef>
                <a:spcPts val="0"/>
              </a:spcBef>
              <a:spcAft>
                <a:spcPts val="0"/>
              </a:spcAft>
              <a:buNone/>
              <a:defRPr sz="1000"/>
            </a:lvl3pPr>
            <a:lvl4pPr lvl="3" algn="ctr">
              <a:lnSpc>
                <a:spcPct val="95000"/>
              </a:lnSpc>
              <a:spcBef>
                <a:spcPts val="0"/>
              </a:spcBef>
              <a:spcAft>
                <a:spcPts val="0"/>
              </a:spcAft>
              <a:buNone/>
              <a:defRPr sz="1000"/>
            </a:lvl4pPr>
            <a:lvl5pPr lvl="4" algn="ctr">
              <a:lnSpc>
                <a:spcPct val="95000"/>
              </a:lnSpc>
              <a:spcBef>
                <a:spcPts val="0"/>
              </a:spcBef>
              <a:spcAft>
                <a:spcPts val="0"/>
              </a:spcAft>
              <a:buNone/>
              <a:defRPr sz="1000"/>
            </a:lvl5pPr>
            <a:lvl6pPr lvl="5" algn="ctr">
              <a:lnSpc>
                <a:spcPct val="95000"/>
              </a:lnSpc>
              <a:spcBef>
                <a:spcPts val="0"/>
              </a:spcBef>
              <a:spcAft>
                <a:spcPts val="0"/>
              </a:spcAft>
              <a:buNone/>
              <a:defRPr sz="1000"/>
            </a:lvl6pPr>
            <a:lvl7pPr lvl="6" algn="ctr">
              <a:lnSpc>
                <a:spcPct val="95000"/>
              </a:lnSpc>
              <a:spcBef>
                <a:spcPts val="0"/>
              </a:spcBef>
              <a:spcAft>
                <a:spcPts val="0"/>
              </a:spcAft>
              <a:buNone/>
              <a:defRPr sz="1000"/>
            </a:lvl7pPr>
            <a:lvl8pPr lvl="7" algn="ctr">
              <a:lnSpc>
                <a:spcPct val="95000"/>
              </a:lnSpc>
              <a:spcBef>
                <a:spcPts val="0"/>
              </a:spcBef>
              <a:spcAft>
                <a:spcPts val="0"/>
              </a:spcAft>
              <a:buNone/>
              <a:defRPr sz="1000"/>
            </a:lvl8pPr>
            <a:lvl9pPr lvl="8" algn="ctr">
              <a:lnSpc>
                <a:spcPct val="95000"/>
              </a:lnSpc>
              <a:spcBef>
                <a:spcPts val="0"/>
              </a:spcBef>
              <a:spcAft>
                <a:spcPts val="0"/>
              </a:spcAft>
              <a:buNone/>
              <a:defRPr sz="10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2">
  <p:cSld name="CUSTOM_8_1_1_1_1_1_1_1_1_1_1_1_1_1_1_1_1_1_1_1_1_1_1_1_1_1_1_1_1_1_1_1_1_1_1_1_1_1">
    <p:spTree>
      <p:nvGrpSpPr>
        <p:cNvPr id="349" name="Shape 349"/>
        <p:cNvGrpSpPr/>
        <p:nvPr/>
      </p:nvGrpSpPr>
      <p:grpSpPr>
        <a:xfrm>
          <a:off x="0" y="0"/>
          <a:ext cx="0" cy="0"/>
          <a:chOff x="0" y="0"/>
          <a:chExt cx="0" cy="0"/>
        </a:xfrm>
      </p:grpSpPr>
      <p:sp>
        <p:nvSpPr>
          <p:cNvPr id="350" name="Google Shape;350;p37"/>
          <p:cNvSpPr/>
          <p:nvPr/>
        </p:nvSpPr>
        <p:spPr>
          <a:xfrm rot="5400000">
            <a:off x="5473500" y="0"/>
            <a:ext cx="3670500" cy="3670500"/>
          </a:xfrm>
          <a:prstGeom prst="rect">
            <a:avLst/>
          </a:prstGeom>
          <a:gradFill>
            <a:gsLst>
              <a:gs pos="0">
                <a:schemeClr val="accent5"/>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351" name="Google Shape;351;p37"/>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52" name="Google Shape;352;p37"/>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53" name="Google Shape;353;p37"/>
          <p:cNvSpPr txBox="1"/>
          <p:nvPr>
            <p:ph idx="3" type="title"/>
          </p:nvPr>
        </p:nvSpPr>
        <p:spPr>
          <a:xfrm>
            <a:off x="228600" y="457200"/>
            <a:ext cx="4160400" cy="4647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2000"/>
            </a:lvl1pPr>
            <a:lvl2pPr lvl="1">
              <a:spcBef>
                <a:spcPts val="0"/>
              </a:spcBef>
              <a:spcAft>
                <a:spcPts val="0"/>
              </a:spcAft>
              <a:buSzPts val="2000"/>
              <a:buFont typeface="Figtree"/>
              <a:buNone/>
              <a:defRPr sz="2000">
                <a:latin typeface="Figtree"/>
                <a:ea typeface="Figtree"/>
                <a:cs typeface="Figtree"/>
                <a:sym typeface="Figtree"/>
              </a:defRPr>
            </a:lvl2pPr>
            <a:lvl3pPr lvl="2">
              <a:spcBef>
                <a:spcPts val="0"/>
              </a:spcBef>
              <a:spcAft>
                <a:spcPts val="0"/>
              </a:spcAft>
              <a:buSzPts val="2000"/>
              <a:buFont typeface="Figtree"/>
              <a:buNone/>
              <a:defRPr sz="2000">
                <a:latin typeface="Figtree"/>
                <a:ea typeface="Figtree"/>
                <a:cs typeface="Figtree"/>
                <a:sym typeface="Figtree"/>
              </a:defRPr>
            </a:lvl3pPr>
            <a:lvl4pPr lvl="3">
              <a:spcBef>
                <a:spcPts val="0"/>
              </a:spcBef>
              <a:spcAft>
                <a:spcPts val="0"/>
              </a:spcAft>
              <a:buSzPts val="2000"/>
              <a:buFont typeface="Figtree"/>
              <a:buNone/>
              <a:defRPr sz="2000">
                <a:latin typeface="Figtree"/>
                <a:ea typeface="Figtree"/>
                <a:cs typeface="Figtree"/>
                <a:sym typeface="Figtree"/>
              </a:defRPr>
            </a:lvl4pPr>
            <a:lvl5pPr lvl="4">
              <a:spcBef>
                <a:spcPts val="0"/>
              </a:spcBef>
              <a:spcAft>
                <a:spcPts val="0"/>
              </a:spcAft>
              <a:buSzPts val="2000"/>
              <a:buFont typeface="Figtree"/>
              <a:buNone/>
              <a:defRPr sz="2000">
                <a:latin typeface="Figtree"/>
                <a:ea typeface="Figtree"/>
                <a:cs typeface="Figtree"/>
                <a:sym typeface="Figtree"/>
              </a:defRPr>
            </a:lvl5pPr>
            <a:lvl6pPr lvl="5">
              <a:spcBef>
                <a:spcPts val="0"/>
              </a:spcBef>
              <a:spcAft>
                <a:spcPts val="0"/>
              </a:spcAft>
              <a:buSzPts val="2000"/>
              <a:buFont typeface="Figtree"/>
              <a:buNone/>
              <a:defRPr sz="2000">
                <a:latin typeface="Figtree"/>
                <a:ea typeface="Figtree"/>
                <a:cs typeface="Figtree"/>
                <a:sym typeface="Figtree"/>
              </a:defRPr>
            </a:lvl6pPr>
            <a:lvl7pPr lvl="6">
              <a:spcBef>
                <a:spcPts val="0"/>
              </a:spcBef>
              <a:spcAft>
                <a:spcPts val="0"/>
              </a:spcAft>
              <a:buSzPts val="2000"/>
              <a:buFont typeface="Figtree"/>
              <a:buNone/>
              <a:defRPr sz="2000">
                <a:latin typeface="Figtree"/>
                <a:ea typeface="Figtree"/>
                <a:cs typeface="Figtree"/>
                <a:sym typeface="Figtree"/>
              </a:defRPr>
            </a:lvl7pPr>
            <a:lvl8pPr lvl="7">
              <a:spcBef>
                <a:spcPts val="0"/>
              </a:spcBef>
              <a:spcAft>
                <a:spcPts val="0"/>
              </a:spcAft>
              <a:buSzPts val="2000"/>
              <a:buFont typeface="Figtree"/>
              <a:buNone/>
              <a:defRPr sz="2000">
                <a:latin typeface="Figtree"/>
                <a:ea typeface="Figtree"/>
                <a:cs typeface="Figtree"/>
                <a:sym typeface="Figtree"/>
              </a:defRPr>
            </a:lvl8pPr>
            <a:lvl9pPr lvl="8">
              <a:spcBef>
                <a:spcPts val="0"/>
              </a:spcBef>
              <a:spcAft>
                <a:spcPts val="0"/>
              </a:spcAft>
              <a:buSzPts val="2000"/>
              <a:buFont typeface="Figtree"/>
              <a:buNone/>
              <a:defRPr sz="2000">
                <a:latin typeface="Figtree"/>
                <a:ea typeface="Figtree"/>
                <a:cs typeface="Figtree"/>
                <a:sym typeface="Figtree"/>
              </a:defRPr>
            </a:lvl9pPr>
          </a:lstStyle>
          <a:p/>
        </p:txBody>
      </p:sp>
      <p:sp>
        <p:nvSpPr>
          <p:cNvPr id="354" name="Google Shape;354;p37"/>
          <p:cNvSpPr txBox="1"/>
          <p:nvPr>
            <p:ph idx="1" type="subTitle"/>
          </p:nvPr>
        </p:nvSpPr>
        <p:spPr>
          <a:xfrm>
            <a:off x="228600" y="792994"/>
            <a:ext cx="3130200" cy="172200"/>
          </a:xfrm>
          <a:prstGeom prst="rect">
            <a:avLst/>
          </a:prstGeom>
        </p:spPr>
        <p:txBody>
          <a:bodyPr anchorCtr="0" anchor="t" bIns="0" lIns="0" spcFirstLastPara="1" rIns="0" wrap="square" tIns="0">
            <a:noAutofit/>
          </a:bodyPr>
          <a:lstStyle>
            <a:lvl1pPr lvl="0">
              <a:spcBef>
                <a:spcPts val="0"/>
              </a:spcBef>
              <a:spcAft>
                <a:spcPts val="0"/>
              </a:spcAft>
              <a:buNone/>
              <a:defRPr sz="1200">
                <a:latin typeface="Jost"/>
                <a:ea typeface="Jost"/>
                <a:cs typeface="Jost"/>
                <a:sym typeface="Jost"/>
              </a:defRPr>
            </a:lvl1pPr>
            <a:lvl2pPr lvl="1">
              <a:spcBef>
                <a:spcPts val="0"/>
              </a:spcBef>
              <a:spcAft>
                <a:spcPts val="0"/>
              </a:spcAft>
              <a:buNone/>
              <a:defRPr sz="1200">
                <a:latin typeface="Jost"/>
                <a:ea typeface="Jost"/>
                <a:cs typeface="Jost"/>
                <a:sym typeface="Jost"/>
              </a:defRPr>
            </a:lvl2pPr>
            <a:lvl3pPr lvl="2">
              <a:spcBef>
                <a:spcPts val="0"/>
              </a:spcBef>
              <a:spcAft>
                <a:spcPts val="0"/>
              </a:spcAft>
              <a:buNone/>
              <a:defRPr sz="1200">
                <a:latin typeface="Jost"/>
                <a:ea typeface="Jost"/>
                <a:cs typeface="Jost"/>
                <a:sym typeface="Jost"/>
              </a:defRPr>
            </a:lvl3pPr>
            <a:lvl4pPr lvl="3">
              <a:spcBef>
                <a:spcPts val="0"/>
              </a:spcBef>
              <a:spcAft>
                <a:spcPts val="0"/>
              </a:spcAft>
              <a:buNone/>
              <a:defRPr sz="1200">
                <a:latin typeface="Jost"/>
                <a:ea typeface="Jost"/>
                <a:cs typeface="Jost"/>
                <a:sym typeface="Jost"/>
              </a:defRPr>
            </a:lvl4pPr>
            <a:lvl5pPr lvl="4">
              <a:spcBef>
                <a:spcPts val="0"/>
              </a:spcBef>
              <a:spcAft>
                <a:spcPts val="0"/>
              </a:spcAft>
              <a:buNone/>
              <a:defRPr sz="1200">
                <a:latin typeface="Jost"/>
                <a:ea typeface="Jost"/>
                <a:cs typeface="Jost"/>
                <a:sym typeface="Jost"/>
              </a:defRPr>
            </a:lvl5pPr>
            <a:lvl6pPr lvl="5">
              <a:spcBef>
                <a:spcPts val="0"/>
              </a:spcBef>
              <a:spcAft>
                <a:spcPts val="0"/>
              </a:spcAft>
              <a:buNone/>
              <a:defRPr sz="1200">
                <a:latin typeface="Jost"/>
                <a:ea typeface="Jost"/>
                <a:cs typeface="Jost"/>
                <a:sym typeface="Jost"/>
              </a:defRPr>
            </a:lvl6pPr>
            <a:lvl7pPr lvl="6">
              <a:spcBef>
                <a:spcPts val="0"/>
              </a:spcBef>
              <a:spcAft>
                <a:spcPts val="0"/>
              </a:spcAft>
              <a:buNone/>
              <a:defRPr sz="1200">
                <a:latin typeface="Jost"/>
                <a:ea typeface="Jost"/>
                <a:cs typeface="Jost"/>
                <a:sym typeface="Jost"/>
              </a:defRPr>
            </a:lvl7pPr>
            <a:lvl8pPr lvl="7">
              <a:spcBef>
                <a:spcPts val="0"/>
              </a:spcBef>
              <a:spcAft>
                <a:spcPts val="0"/>
              </a:spcAft>
              <a:buNone/>
              <a:defRPr sz="1200">
                <a:latin typeface="Jost"/>
                <a:ea typeface="Jost"/>
                <a:cs typeface="Jost"/>
                <a:sym typeface="Jost"/>
              </a:defRPr>
            </a:lvl8pPr>
            <a:lvl9pPr lvl="8">
              <a:spcBef>
                <a:spcPts val="0"/>
              </a:spcBef>
              <a:spcAft>
                <a:spcPts val="0"/>
              </a:spcAft>
              <a:buNone/>
              <a:defRPr sz="1200">
                <a:latin typeface="Jost"/>
                <a:ea typeface="Jost"/>
                <a:cs typeface="Jost"/>
                <a:sym typeface="Jost"/>
              </a:defRPr>
            </a:lvl9pPr>
          </a:lstStyle>
          <a:p/>
        </p:txBody>
      </p:sp>
      <p:sp>
        <p:nvSpPr>
          <p:cNvPr id="355" name="Google Shape;355;p37"/>
          <p:cNvSpPr txBox="1"/>
          <p:nvPr>
            <p:ph idx="4" type="title"/>
          </p:nvPr>
        </p:nvSpPr>
        <p:spPr>
          <a:xfrm>
            <a:off x="91525" y="1935942"/>
            <a:ext cx="1422300" cy="464700"/>
          </a:xfrm>
          <a:prstGeom prst="rect">
            <a:avLst/>
          </a:prstGeom>
        </p:spPr>
        <p:txBody>
          <a:bodyPr anchorCtr="0" anchor="b" bIns="0" lIns="0" spcFirstLastPara="1" rIns="0" wrap="square" tIns="0">
            <a:spAutoFit/>
          </a:bodyPr>
          <a:lstStyle>
            <a:lvl1pPr lvl="0" algn="ctr">
              <a:lnSpc>
                <a:spcPct val="115000"/>
              </a:lnSpc>
              <a:spcBef>
                <a:spcPts val="0"/>
              </a:spcBef>
              <a:spcAft>
                <a:spcPts val="0"/>
              </a:spcAft>
              <a:buNone/>
              <a:defRPr sz="3600">
                <a:solidFill>
                  <a:schemeClr val="dk2"/>
                </a:solidFill>
              </a:defRPr>
            </a:lvl1pPr>
            <a:lvl2pPr lvl="1"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2pPr>
            <a:lvl3pPr lvl="2"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3pPr>
            <a:lvl4pPr lvl="3"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4pPr>
            <a:lvl5pPr lvl="4"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5pPr>
            <a:lvl6pPr lvl="5"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6pPr>
            <a:lvl7pPr lvl="6"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7pPr>
            <a:lvl8pPr lvl="7"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8pPr>
            <a:lvl9pPr lvl="8"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9pPr>
          </a:lstStyle>
          <a:p/>
        </p:txBody>
      </p:sp>
      <p:sp>
        <p:nvSpPr>
          <p:cNvPr id="356" name="Google Shape;356;p37"/>
          <p:cNvSpPr txBox="1"/>
          <p:nvPr>
            <p:ph idx="5" type="title"/>
          </p:nvPr>
        </p:nvSpPr>
        <p:spPr>
          <a:xfrm>
            <a:off x="2849500" y="1935942"/>
            <a:ext cx="1422300" cy="464700"/>
          </a:xfrm>
          <a:prstGeom prst="rect">
            <a:avLst/>
          </a:prstGeom>
        </p:spPr>
        <p:txBody>
          <a:bodyPr anchorCtr="0" anchor="b" bIns="0" lIns="0" spcFirstLastPara="1" rIns="0" wrap="square" tIns="0">
            <a:spAutoFit/>
          </a:bodyPr>
          <a:lstStyle>
            <a:lvl1pPr lvl="0" algn="ctr">
              <a:lnSpc>
                <a:spcPct val="115000"/>
              </a:lnSpc>
              <a:spcBef>
                <a:spcPts val="0"/>
              </a:spcBef>
              <a:spcAft>
                <a:spcPts val="0"/>
              </a:spcAft>
              <a:buNone/>
              <a:defRPr sz="3600">
                <a:solidFill>
                  <a:schemeClr val="dk2"/>
                </a:solidFill>
              </a:defRPr>
            </a:lvl1pPr>
            <a:lvl2pPr lvl="1"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2pPr>
            <a:lvl3pPr lvl="2"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3pPr>
            <a:lvl4pPr lvl="3"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4pPr>
            <a:lvl5pPr lvl="4"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5pPr>
            <a:lvl6pPr lvl="5"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6pPr>
            <a:lvl7pPr lvl="6"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7pPr>
            <a:lvl8pPr lvl="7"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8pPr>
            <a:lvl9pPr lvl="8"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9pPr>
          </a:lstStyle>
          <a:p/>
        </p:txBody>
      </p:sp>
      <p:sp>
        <p:nvSpPr>
          <p:cNvPr id="357" name="Google Shape;357;p37"/>
          <p:cNvSpPr txBox="1"/>
          <p:nvPr>
            <p:ph idx="6" type="title"/>
          </p:nvPr>
        </p:nvSpPr>
        <p:spPr>
          <a:xfrm>
            <a:off x="4298950" y="1935942"/>
            <a:ext cx="1422300" cy="464700"/>
          </a:xfrm>
          <a:prstGeom prst="rect">
            <a:avLst/>
          </a:prstGeom>
        </p:spPr>
        <p:txBody>
          <a:bodyPr anchorCtr="0" anchor="b" bIns="0" lIns="0" spcFirstLastPara="1" rIns="0" wrap="square" tIns="0">
            <a:spAutoFit/>
          </a:bodyPr>
          <a:lstStyle>
            <a:lvl1pPr lvl="0" algn="ctr">
              <a:lnSpc>
                <a:spcPct val="115000"/>
              </a:lnSpc>
              <a:spcBef>
                <a:spcPts val="0"/>
              </a:spcBef>
              <a:spcAft>
                <a:spcPts val="0"/>
              </a:spcAft>
              <a:buNone/>
              <a:defRPr sz="3600">
                <a:solidFill>
                  <a:schemeClr val="dk2"/>
                </a:solidFill>
              </a:defRPr>
            </a:lvl1pPr>
            <a:lvl2pPr lvl="1"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2pPr>
            <a:lvl3pPr lvl="2"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3pPr>
            <a:lvl4pPr lvl="3"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4pPr>
            <a:lvl5pPr lvl="4"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5pPr>
            <a:lvl6pPr lvl="5"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6pPr>
            <a:lvl7pPr lvl="6"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7pPr>
            <a:lvl8pPr lvl="7"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8pPr>
            <a:lvl9pPr lvl="8"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9pPr>
          </a:lstStyle>
          <a:p/>
        </p:txBody>
      </p:sp>
      <p:sp>
        <p:nvSpPr>
          <p:cNvPr id="358" name="Google Shape;358;p37"/>
          <p:cNvSpPr txBox="1"/>
          <p:nvPr>
            <p:ph idx="7" type="title"/>
          </p:nvPr>
        </p:nvSpPr>
        <p:spPr>
          <a:xfrm>
            <a:off x="7298500" y="1935942"/>
            <a:ext cx="1422300" cy="464700"/>
          </a:xfrm>
          <a:prstGeom prst="rect">
            <a:avLst/>
          </a:prstGeom>
        </p:spPr>
        <p:txBody>
          <a:bodyPr anchorCtr="0" anchor="b" bIns="0" lIns="0" spcFirstLastPara="1" rIns="0" wrap="square" tIns="0">
            <a:spAutoFit/>
          </a:bodyPr>
          <a:lstStyle>
            <a:lvl1pPr lvl="0" algn="ctr">
              <a:lnSpc>
                <a:spcPct val="115000"/>
              </a:lnSpc>
              <a:spcBef>
                <a:spcPts val="0"/>
              </a:spcBef>
              <a:spcAft>
                <a:spcPts val="0"/>
              </a:spcAft>
              <a:buNone/>
              <a:defRPr sz="3600">
                <a:solidFill>
                  <a:schemeClr val="dk2"/>
                </a:solidFill>
              </a:defRPr>
            </a:lvl1pPr>
            <a:lvl2pPr lvl="1"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2pPr>
            <a:lvl3pPr lvl="2"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3pPr>
            <a:lvl4pPr lvl="3"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4pPr>
            <a:lvl5pPr lvl="4"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5pPr>
            <a:lvl6pPr lvl="5"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6pPr>
            <a:lvl7pPr lvl="6"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7pPr>
            <a:lvl8pPr lvl="7"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8pPr>
            <a:lvl9pPr lvl="8" algn="ctr">
              <a:spcBef>
                <a:spcPts val="0"/>
              </a:spcBef>
              <a:spcAft>
                <a:spcPts val="0"/>
              </a:spcAft>
              <a:buClr>
                <a:schemeClr val="dk2"/>
              </a:buClr>
              <a:buSzPts val="3600"/>
              <a:buFont typeface="Figtree"/>
              <a:buNone/>
              <a:defRPr sz="3600">
                <a:solidFill>
                  <a:schemeClr val="dk2"/>
                </a:solidFill>
                <a:latin typeface="Figtree"/>
                <a:ea typeface="Figtree"/>
                <a:cs typeface="Figtree"/>
                <a:sym typeface="Figtree"/>
              </a:defRPr>
            </a:lvl9pPr>
          </a:lstStyle>
          <a:p/>
        </p:txBody>
      </p:sp>
      <p:sp>
        <p:nvSpPr>
          <p:cNvPr id="359" name="Google Shape;359;p37"/>
          <p:cNvSpPr txBox="1"/>
          <p:nvPr>
            <p:ph idx="8" type="subTitle"/>
          </p:nvPr>
        </p:nvSpPr>
        <p:spPr>
          <a:xfrm>
            <a:off x="442900" y="3172725"/>
            <a:ext cx="1289400" cy="226200"/>
          </a:xfrm>
          <a:prstGeom prst="rect">
            <a:avLst/>
          </a:prstGeom>
        </p:spPr>
        <p:txBody>
          <a:bodyPr anchorCtr="0" anchor="t" bIns="0" lIns="0" spcFirstLastPara="1" rIns="0" wrap="square" tIns="0">
            <a:noAutofit/>
          </a:bodyPr>
          <a:lstStyle>
            <a:lvl1pPr lvl="0">
              <a:spcBef>
                <a:spcPts val="0"/>
              </a:spcBef>
              <a:spcAft>
                <a:spcPts val="0"/>
              </a:spcAft>
              <a:buNone/>
              <a:defRPr>
                <a:latin typeface="Figtree Light"/>
                <a:ea typeface="Figtree Light"/>
                <a:cs typeface="Figtree Light"/>
                <a:sym typeface="Figtree Light"/>
              </a:defRPr>
            </a:lvl1pPr>
            <a:lvl2pPr lvl="1">
              <a:spcBef>
                <a:spcPts val="0"/>
              </a:spcBef>
              <a:spcAft>
                <a:spcPts val="0"/>
              </a:spcAft>
              <a:buNone/>
              <a:defRPr>
                <a:latin typeface="Figtree Light"/>
                <a:ea typeface="Figtree Light"/>
                <a:cs typeface="Figtree Light"/>
                <a:sym typeface="Figtree Light"/>
              </a:defRPr>
            </a:lvl2pPr>
            <a:lvl3pPr lvl="2">
              <a:spcBef>
                <a:spcPts val="0"/>
              </a:spcBef>
              <a:spcAft>
                <a:spcPts val="0"/>
              </a:spcAft>
              <a:buNone/>
              <a:defRPr>
                <a:latin typeface="Figtree Light"/>
                <a:ea typeface="Figtree Light"/>
                <a:cs typeface="Figtree Light"/>
                <a:sym typeface="Figtree Light"/>
              </a:defRPr>
            </a:lvl3pPr>
            <a:lvl4pPr lvl="3">
              <a:spcBef>
                <a:spcPts val="0"/>
              </a:spcBef>
              <a:spcAft>
                <a:spcPts val="0"/>
              </a:spcAft>
              <a:buNone/>
              <a:defRPr>
                <a:latin typeface="Figtree Light"/>
                <a:ea typeface="Figtree Light"/>
                <a:cs typeface="Figtree Light"/>
                <a:sym typeface="Figtree Light"/>
              </a:defRPr>
            </a:lvl4pPr>
            <a:lvl5pPr lvl="4">
              <a:spcBef>
                <a:spcPts val="0"/>
              </a:spcBef>
              <a:spcAft>
                <a:spcPts val="0"/>
              </a:spcAft>
              <a:buNone/>
              <a:defRPr>
                <a:latin typeface="Figtree Light"/>
                <a:ea typeface="Figtree Light"/>
                <a:cs typeface="Figtree Light"/>
                <a:sym typeface="Figtree Light"/>
              </a:defRPr>
            </a:lvl5pPr>
            <a:lvl6pPr lvl="5">
              <a:spcBef>
                <a:spcPts val="0"/>
              </a:spcBef>
              <a:spcAft>
                <a:spcPts val="0"/>
              </a:spcAft>
              <a:buNone/>
              <a:defRPr>
                <a:latin typeface="Figtree Light"/>
                <a:ea typeface="Figtree Light"/>
                <a:cs typeface="Figtree Light"/>
                <a:sym typeface="Figtree Light"/>
              </a:defRPr>
            </a:lvl6pPr>
            <a:lvl7pPr lvl="6">
              <a:spcBef>
                <a:spcPts val="0"/>
              </a:spcBef>
              <a:spcAft>
                <a:spcPts val="0"/>
              </a:spcAft>
              <a:buNone/>
              <a:defRPr>
                <a:latin typeface="Figtree Light"/>
                <a:ea typeface="Figtree Light"/>
                <a:cs typeface="Figtree Light"/>
                <a:sym typeface="Figtree Light"/>
              </a:defRPr>
            </a:lvl7pPr>
            <a:lvl8pPr lvl="7">
              <a:spcBef>
                <a:spcPts val="0"/>
              </a:spcBef>
              <a:spcAft>
                <a:spcPts val="0"/>
              </a:spcAft>
              <a:buNone/>
              <a:defRPr>
                <a:latin typeface="Figtree Light"/>
                <a:ea typeface="Figtree Light"/>
                <a:cs typeface="Figtree Light"/>
                <a:sym typeface="Figtree Light"/>
              </a:defRPr>
            </a:lvl8pPr>
            <a:lvl9pPr lvl="8">
              <a:spcBef>
                <a:spcPts val="0"/>
              </a:spcBef>
              <a:spcAft>
                <a:spcPts val="0"/>
              </a:spcAft>
              <a:buNone/>
              <a:defRPr>
                <a:latin typeface="Figtree Light"/>
                <a:ea typeface="Figtree Light"/>
                <a:cs typeface="Figtree Light"/>
                <a:sym typeface="Figtree Light"/>
              </a:defRPr>
            </a:lvl9pPr>
          </a:lstStyle>
          <a:p/>
        </p:txBody>
      </p:sp>
      <p:sp>
        <p:nvSpPr>
          <p:cNvPr id="360" name="Google Shape;360;p37"/>
          <p:cNvSpPr txBox="1"/>
          <p:nvPr>
            <p:ph idx="9" type="subTitle"/>
          </p:nvPr>
        </p:nvSpPr>
        <p:spPr>
          <a:xfrm>
            <a:off x="442900" y="3418396"/>
            <a:ext cx="1289400" cy="1254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61" name="Google Shape;361;p37"/>
          <p:cNvSpPr txBox="1"/>
          <p:nvPr>
            <p:ph idx="13" type="body"/>
          </p:nvPr>
        </p:nvSpPr>
        <p:spPr>
          <a:xfrm>
            <a:off x="442898" y="3850550"/>
            <a:ext cx="1289400" cy="7140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Font typeface="Jost Light"/>
              <a:buChar char="●"/>
              <a:defRPr sz="900">
                <a:latin typeface="Jost Light"/>
                <a:ea typeface="Jost Light"/>
                <a:cs typeface="Jost Light"/>
                <a:sym typeface="Jost Light"/>
              </a:defRPr>
            </a:lvl1pPr>
            <a:lvl2pPr indent="-285750" lvl="1" marL="914400">
              <a:spcBef>
                <a:spcPts val="0"/>
              </a:spcBef>
              <a:spcAft>
                <a:spcPts val="0"/>
              </a:spcAft>
              <a:buClr>
                <a:schemeClr val="dk1"/>
              </a:buClr>
              <a:buSzPts val="900"/>
              <a:buFont typeface="Jost Light"/>
              <a:buChar char="○"/>
              <a:defRPr sz="900">
                <a:latin typeface="Jost Light"/>
                <a:ea typeface="Jost Light"/>
                <a:cs typeface="Jost Light"/>
                <a:sym typeface="Jost Light"/>
              </a:defRPr>
            </a:lvl2pPr>
            <a:lvl3pPr indent="-285750" lvl="2" marL="1371600">
              <a:spcBef>
                <a:spcPts val="0"/>
              </a:spcBef>
              <a:spcAft>
                <a:spcPts val="0"/>
              </a:spcAft>
              <a:buClr>
                <a:schemeClr val="dk1"/>
              </a:buClr>
              <a:buSzPts val="900"/>
              <a:buFont typeface="Jost Light"/>
              <a:buChar char="■"/>
              <a:defRPr sz="900">
                <a:latin typeface="Jost Light"/>
                <a:ea typeface="Jost Light"/>
                <a:cs typeface="Jost Light"/>
                <a:sym typeface="Jost Light"/>
              </a:defRPr>
            </a:lvl3pPr>
            <a:lvl4pPr indent="-285750" lvl="3" marL="1828800">
              <a:spcBef>
                <a:spcPts val="0"/>
              </a:spcBef>
              <a:spcAft>
                <a:spcPts val="0"/>
              </a:spcAft>
              <a:buClr>
                <a:schemeClr val="dk1"/>
              </a:buClr>
              <a:buSzPts val="900"/>
              <a:buFont typeface="Jost Light"/>
              <a:buChar char="●"/>
              <a:defRPr sz="900">
                <a:latin typeface="Jost Light"/>
                <a:ea typeface="Jost Light"/>
                <a:cs typeface="Jost Light"/>
                <a:sym typeface="Jost Light"/>
              </a:defRPr>
            </a:lvl4pPr>
            <a:lvl5pPr indent="-285750" lvl="4" marL="2286000">
              <a:spcBef>
                <a:spcPts val="0"/>
              </a:spcBef>
              <a:spcAft>
                <a:spcPts val="0"/>
              </a:spcAft>
              <a:buClr>
                <a:schemeClr val="dk1"/>
              </a:buClr>
              <a:buSzPts val="900"/>
              <a:buFont typeface="Jost Light"/>
              <a:buChar char="○"/>
              <a:defRPr sz="900">
                <a:latin typeface="Jost Light"/>
                <a:ea typeface="Jost Light"/>
                <a:cs typeface="Jost Light"/>
                <a:sym typeface="Jost Light"/>
              </a:defRPr>
            </a:lvl5pPr>
            <a:lvl6pPr indent="-285750" lvl="5" marL="2743200">
              <a:spcBef>
                <a:spcPts val="0"/>
              </a:spcBef>
              <a:spcAft>
                <a:spcPts val="0"/>
              </a:spcAft>
              <a:buClr>
                <a:schemeClr val="dk1"/>
              </a:buClr>
              <a:buSzPts val="900"/>
              <a:buFont typeface="Jost Light"/>
              <a:buChar char="■"/>
              <a:defRPr sz="900">
                <a:latin typeface="Jost Light"/>
                <a:ea typeface="Jost Light"/>
                <a:cs typeface="Jost Light"/>
                <a:sym typeface="Jost Light"/>
              </a:defRPr>
            </a:lvl6pPr>
            <a:lvl7pPr indent="-285750" lvl="6" marL="3200400">
              <a:spcBef>
                <a:spcPts val="0"/>
              </a:spcBef>
              <a:spcAft>
                <a:spcPts val="0"/>
              </a:spcAft>
              <a:buClr>
                <a:schemeClr val="dk1"/>
              </a:buClr>
              <a:buSzPts val="900"/>
              <a:buFont typeface="Jost Light"/>
              <a:buChar char="●"/>
              <a:defRPr sz="900">
                <a:latin typeface="Jost Light"/>
                <a:ea typeface="Jost Light"/>
                <a:cs typeface="Jost Light"/>
                <a:sym typeface="Jost Light"/>
              </a:defRPr>
            </a:lvl7pPr>
            <a:lvl8pPr indent="-285750" lvl="7" marL="3657600">
              <a:spcBef>
                <a:spcPts val="0"/>
              </a:spcBef>
              <a:spcAft>
                <a:spcPts val="0"/>
              </a:spcAft>
              <a:buClr>
                <a:schemeClr val="dk1"/>
              </a:buClr>
              <a:buSzPts val="900"/>
              <a:buFont typeface="Jost Light"/>
              <a:buChar char="○"/>
              <a:defRPr sz="900">
                <a:latin typeface="Jost Light"/>
                <a:ea typeface="Jost Light"/>
                <a:cs typeface="Jost Light"/>
                <a:sym typeface="Jost Light"/>
              </a:defRPr>
            </a:lvl8pPr>
            <a:lvl9pPr indent="-285750" lvl="8" marL="4114800">
              <a:spcBef>
                <a:spcPts val="0"/>
              </a:spcBef>
              <a:spcAft>
                <a:spcPts val="0"/>
              </a:spcAft>
              <a:buClr>
                <a:schemeClr val="dk1"/>
              </a:buClr>
              <a:buSzPts val="900"/>
              <a:buFont typeface="Jost Light"/>
              <a:buChar char="■"/>
              <a:defRPr sz="900">
                <a:latin typeface="Jost Light"/>
                <a:ea typeface="Jost Light"/>
                <a:cs typeface="Jost Light"/>
                <a:sym typeface="Jost Light"/>
              </a:defRPr>
            </a:lvl9pPr>
          </a:lstStyle>
          <a:p/>
        </p:txBody>
      </p:sp>
      <p:sp>
        <p:nvSpPr>
          <p:cNvPr id="362" name="Google Shape;362;p37"/>
          <p:cNvSpPr txBox="1"/>
          <p:nvPr>
            <p:ph idx="14" type="subTitle"/>
          </p:nvPr>
        </p:nvSpPr>
        <p:spPr>
          <a:xfrm>
            <a:off x="3201413" y="3173750"/>
            <a:ext cx="1289400" cy="226200"/>
          </a:xfrm>
          <a:prstGeom prst="rect">
            <a:avLst/>
          </a:prstGeom>
        </p:spPr>
        <p:txBody>
          <a:bodyPr anchorCtr="0" anchor="t" bIns="0" lIns="0" spcFirstLastPara="1" rIns="0" wrap="square" tIns="0">
            <a:noAutofit/>
          </a:bodyPr>
          <a:lstStyle>
            <a:lvl1pPr lvl="0">
              <a:spcBef>
                <a:spcPts val="0"/>
              </a:spcBef>
              <a:spcAft>
                <a:spcPts val="0"/>
              </a:spcAft>
              <a:buNone/>
              <a:defRPr>
                <a:latin typeface="Figtree Light"/>
                <a:ea typeface="Figtree Light"/>
                <a:cs typeface="Figtree Light"/>
                <a:sym typeface="Figtree Light"/>
              </a:defRPr>
            </a:lvl1pPr>
            <a:lvl2pPr lvl="1">
              <a:spcBef>
                <a:spcPts val="0"/>
              </a:spcBef>
              <a:spcAft>
                <a:spcPts val="0"/>
              </a:spcAft>
              <a:buNone/>
              <a:defRPr>
                <a:latin typeface="Figtree Light"/>
                <a:ea typeface="Figtree Light"/>
                <a:cs typeface="Figtree Light"/>
                <a:sym typeface="Figtree Light"/>
              </a:defRPr>
            </a:lvl2pPr>
            <a:lvl3pPr lvl="2">
              <a:spcBef>
                <a:spcPts val="0"/>
              </a:spcBef>
              <a:spcAft>
                <a:spcPts val="0"/>
              </a:spcAft>
              <a:buNone/>
              <a:defRPr>
                <a:latin typeface="Figtree Light"/>
                <a:ea typeface="Figtree Light"/>
                <a:cs typeface="Figtree Light"/>
                <a:sym typeface="Figtree Light"/>
              </a:defRPr>
            </a:lvl3pPr>
            <a:lvl4pPr lvl="3">
              <a:spcBef>
                <a:spcPts val="0"/>
              </a:spcBef>
              <a:spcAft>
                <a:spcPts val="0"/>
              </a:spcAft>
              <a:buNone/>
              <a:defRPr>
                <a:latin typeface="Figtree Light"/>
                <a:ea typeface="Figtree Light"/>
                <a:cs typeface="Figtree Light"/>
                <a:sym typeface="Figtree Light"/>
              </a:defRPr>
            </a:lvl4pPr>
            <a:lvl5pPr lvl="4">
              <a:spcBef>
                <a:spcPts val="0"/>
              </a:spcBef>
              <a:spcAft>
                <a:spcPts val="0"/>
              </a:spcAft>
              <a:buNone/>
              <a:defRPr>
                <a:latin typeface="Figtree Light"/>
                <a:ea typeface="Figtree Light"/>
                <a:cs typeface="Figtree Light"/>
                <a:sym typeface="Figtree Light"/>
              </a:defRPr>
            </a:lvl5pPr>
            <a:lvl6pPr lvl="5">
              <a:spcBef>
                <a:spcPts val="0"/>
              </a:spcBef>
              <a:spcAft>
                <a:spcPts val="0"/>
              </a:spcAft>
              <a:buNone/>
              <a:defRPr>
                <a:latin typeface="Figtree Light"/>
                <a:ea typeface="Figtree Light"/>
                <a:cs typeface="Figtree Light"/>
                <a:sym typeface="Figtree Light"/>
              </a:defRPr>
            </a:lvl6pPr>
            <a:lvl7pPr lvl="6">
              <a:spcBef>
                <a:spcPts val="0"/>
              </a:spcBef>
              <a:spcAft>
                <a:spcPts val="0"/>
              </a:spcAft>
              <a:buNone/>
              <a:defRPr>
                <a:latin typeface="Figtree Light"/>
                <a:ea typeface="Figtree Light"/>
                <a:cs typeface="Figtree Light"/>
                <a:sym typeface="Figtree Light"/>
              </a:defRPr>
            </a:lvl7pPr>
            <a:lvl8pPr lvl="7">
              <a:spcBef>
                <a:spcPts val="0"/>
              </a:spcBef>
              <a:spcAft>
                <a:spcPts val="0"/>
              </a:spcAft>
              <a:buNone/>
              <a:defRPr>
                <a:latin typeface="Figtree Light"/>
                <a:ea typeface="Figtree Light"/>
                <a:cs typeface="Figtree Light"/>
                <a:sym typeface="Figtree Light"/>
              </a:defRPr>
            </a:lvl8pPr>
            <a:lvl9pPr lvl="8">
              <a:spcBef>
                <a:spcPts val="0"/>
              </a:spcBef>
              <a:spcAft>
                <a:spcPts val="0"/>
              </a:spcAft>
              <a:buNone/>
              <a:defRPr>
                <a:latin typeface="Figtree Light"/>
                <a:ea typeface="Figtree Light"/>
                <a:cs typeface="Figtree Light"/>
                <a:sym typeface="Figtree Light"/>
              </a:defRPr>
            </a:lvl9pPr>
          </a:lstStyle>
          <a:p/>
        </p:txBody>
      </p:sp>
      <p:sp>
        <p:nvSpPr>
          <p:cNvPr id="363" name="Google Shape;363;p37"/>
          <p:cNvSpPr txBox="1"/>
          <p:nvPr>
            <p:ph idx="15" type="subTitle"/>
          </p:nvPr>
        </p:nvSpPr>
        <p:spPr>
          <a:xfrm>
            <a:off x="3201413" y="3419421"/>
            <a:ext cx="1289400" cy="1254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64" name="Google Shape;364;p37"/>
          <p:cNvSpPr txBox="1"/>
          <p:nvPr>
            <p:ph idx="16" type="body"/>
          </p:nvPr>
        </p:nvSpPr>
        <p:spPr>
          <a:xfrm>
            <a:off x="3201411" y="3851575"/>
            <a:ext cx="1289400" cy="7140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Font typeface="Jost Light"/>
              <a:buChar char="●"/>
              <a:defRPr sz="900">
                <a:latin typeface="Jost Light"/>
                <a:ea typeface="Jost Light"/>
                <a:cs typeface="Jost Light"/>
                <a:sym typeface="Jost Light"/>
              </a:defRPr>
            </a:lvl1pPr>
            <a:lvl2pPr indent="-285750" lvl="1" marL="914400">
              <a:spcBef>
                <a:spcPts val="0"/>
              </a:spcBef>
              <a:spcAft>
                <a:spcPts val="0"/>
              </a:spcAft>
              <a:buClr>
                <a:schemeClr val="dk1"/>
              </a:buClr>
              <a:buSzPts val="900"/>
              <a:buFont typeface="Jost Light"/>
              <a:buChar char="○"/>
              <a:defRPr sz="900">
                <a:latin typeface="Jost Light"/>
                <a:ea typeface="Jost Light"/>
                <a:cs typeface="Jost Light"/>
                <a:sym typeface="Jost Light"/>
              </a:defRPr>
            </a:lvl2pPr>
            <a:lvl3pPr indent="-285750" lvl="2" marL="1371600">
              <a:spcBef>
                <a:spcPts val="0"/>
              </a:spcBef>
              <a:spcAft>
                <a:spcPts val="0"/>
              </a:spcAft>
              <a:buClr>
                <a:schemeClr val="dk1"/>
              </a:buClr>
              <a:buSzPts val="900"/>
              <a:buFont typeface="Jost Light"/>
              <a:buChar char="■"/>
              <a:defRPr sz="900">
                <a:latin typeface="Jost Light"/>
                <a:ea typeface="Jost Light"/>
                <a:cs typeface="Jost Light"/>
                <a:sym typeface="Jost Light"/>
              </a:defRPr>
            </a:lvl3pPr>
            <a:lvl4pPr indent="-285750" lvl="3" marL="1828800">
              <a:spcBef>
                <a:spcPts val="0"/>
              </a:spcBef>
              <a:spcAft>
                <a:spcPts val="0"/>
              </a:spcAft>
              <a:buClr>
                <a:schemeClr val="dk1"/>
              </a:buClr>
              <a:buSzPts val="900"/>
              <a:buFont typeface="Jost Light"/>
              <a:buChar char="●"/>
              <a:defRPr sz="900">
                <a:latin typeface="Jost Light"/>
                <a:ea typeface="Jost Light"/>
                <a:cs typeface="Jost Light"/>
                <a:sym typeface="Jost Light"/>
              </a:defRPr>
            </a:lvl4pPr>
            <a:lvl5pPr indent="-285750" lvl="4" marL="2286000">
              <a:spcBef>
                <a:spcPts val="0"/>
              </a:spcBef>
              <a:spcAft>
                <a:spcPts val="0"/>
              </a:spcAft>
              <a:buClr>
                <a:schemeClr val="dk1"/>
              </a:buClr>
              <a:buSzPts val="900"/>
              <a:buFont typeface="Jost Light"/>
              <a:buChar char="○"/>
              <a:defRPr sz="900">
                <a:latin typeface="Jost Light"/>
                <a:ea typeface="Jost Light"/>
                <a:cs typeface="Jost Light"/>
                <a:sym typeface="Jost Light"/>
              </a:defRPr>
            </a:lvl5pPr>
            <a:lvl6pPr indent="-285750" lvl="5" marL="2743200">
              <a:spcBef>
                <a:spcPts val="0"/>
              </a:spcBef>
              <a:spcAft>
                <a:spcPts val="0"/>
              </a:spcAft>
              <a:buClr>
                <a:schemeClr val="dk1"/>
              </a:buClr>
              <a:buSzPts val="900"/>
              <a:buFont typeface="Jost Light"/>
              <a:buChar char="■"/>
              <a:defRPr sz="900">
                <a:latin typeface="Jost Light"/>
                <a:ea typeface="Jost Light"/>
                <a:cs typeface="Jost Light"/>
                <a:sym typeface="Jost Light"/>
              </a:defRPr>
            </a:lvl6pPr>
            <a:lvl7pPr indent="-285750" lvl="6" marL="3200400">
              <a:spcBef>
                <a:spcPts val="0"/>
              </a:spcBef>
              <a:spcAft>
                <a:spcPts val="0"/>
              </a:spcAft>
              <a:buClr>
                <a:schemeClr val="dk1"/>
              </a:buClr>
              <a:buSzPts val="900"/>
              <a:buFont typeface="Jost Light"/>
              <a:buChar char="●"/>
              <a:defRPr sz="900">
                <a:latin typeface="Jost Light"/>
                <a:ea typeface="Jost Light"/>
                <a:cs typeface="Jost Light"/>
                <a:sym typeface="Jost Light"/>
              </a:defRPr>
            </a:lvl7pPr>
            <a:lvl8pPr indent="-285750" lvl="7" marL="3657600">
              <a:spcBef>
                <a:spcPts val="0"/>
              </a:spcBef>
              <a:spcAft>
                <a:spcPts val="0"/>
              </a:spcAft>
              <a:buClr>
                <a:schemeClr val="dk1"/>
              </a:buClr>
              <a:buSzPts val="900"/>
              <a:buFont typeface="Jost Light"/>
              <a:buChar char="○"/>
              <a:defRPr sz="900">
                <a:latin typeface="Jost Light"/>
                <a:ea typeface="Jost Light"/>
                <a:cs typeface="Jost Light"/>
                <a:sym typeface="Jost Light"/>
              </a:defRPr>
            </a:lvl8pPr>
            <a:lvl9pPr indent="-285750" lvl="8" marL="4114800">
              <a:spcBef>
                <a:spcPts val="0"/>
              </a:spcBef>
              <a:spcAft>
                <a:spcPts val="0"/>
              </a:spcAft>
              <a:buClr>
                <a:schemeClr val="dk1"/>
              </a:buClr>
              <a:buSzPts val="900"/>
              <a:buFont typeface="Jost Light"/>
              <a:buChar char="■"/>
              <a:defRPr sz="900">
                <a:latin typeface="Jost Light"/>
                <a:ea typeface="Jost Light"/>
                <a:cs typeface="Jost Light"/>
                <a:sym typeface="Jost Light"/>
              </a:defRPr>
            </a:lvl9pPr>
          </a:lstStyle>
          <a:p/>
        </p:txBody>
      </p:sp>
      <p:sp>
        <p:nvSpPr>
          <p:cNvPr id="365" name="Google Shape;365;p37"/>
          <p:cNvSpPr txBox="1"/>
          <p:nvPr>
            <p:ph idx="17" type="subTitle"/>
          </p:nvPr>
        </p:nvSpPr>
        <p:spPr>
          <a:xfrm>
            <a:off x="4652727" y="3173750"/>
            <a:ext cx="1289400" cy="226200"/>
          </a:xfrm>
          <a:prstGeom prst="rect">
            <a:avLst/>
          </a:prstGeom>
        </p:spPr>
        <p:txBody>
          <a:bodyPr anchorCtr="0" anchor="t" bIns="0" lIns="0" spcFirstLastPara="1" rIns="0" wrap="square" tIns="0">
            <a:noAutofit/>
          </a:bodyPr>
          <a:lstStyle>
            <a:lvl1pPr lvl="0">
              <a:spcBef>
                <a:spcPts val="0"/>
              </a:spcBef>
              <a:spcAft>
                <a:spcPts val="0"/>
              </a:spcAft>
              <a:buNone/>
              <a:defRPr>
                <a:latin typeface="Figtree Light"/>
                <a:ea typeface="Figtree Light"/>
                <a:cs typeface="Figtree Light"/>
                <a:sym typeface="Figtree Light"/>
              </a:defRPr>
            </a:lvl1pPr>
            <a:lvl2pPr lvl="1">
              <a:spcBef>
                <a:spcPts val="0"/>
              </a:spcBef>
              <a:spcAft>
                <a:spcPts val="0"/>
              </a:spcAft>
              <a:buNone/>
              <a:defRPr>
                <a:latin typeface="Figtree Light"/>
                <a:ea typeface="Figtree Light"/>
                <a:cs typeface="Figtree Light"/>
                <a:sym typeface="Figtree Light"/>
              </a:defRPr>
            </a:lvl2pPr>
            <a:lvl3pPr lvl="2">
              <a:spcBef>
                <a:spcPts val="0"/>
              </a:spcBef>
              <a:spcAft>
                <a:spcPts val="0"/>
              </a:spcAft>
              <a:buNone/>
              <a:defRPr>
                <a:latin typeface="Figtree Light"/>
                <a:ea typeface="Figtree Light"/>
                <a:cs typeface="Figtree Light"/>
                <a:sym typeface="Figtree Light"/>
              </a:defRPr>
            </a:lvl3pPr>
            <a:lvl4pPr lvl="3">
              <a:spcBef>
                <a:spcPts val="0"/>
              </a:spcBef>
              <a:spcAft>
                <a:spcPts val="0"/>
              </a:spcAft>
              <a:buNone/>
              <a:defRPr>
                <a:latin typeface="Figtree Light"/>
                <a:ea typeface="Figtree Light"/>
                <a:cs typeface="Figtree Light"/>
                <a:sym typeface="Figtree Light"/>
              </a:defRPr>
            </a:lvl4pPr>
            <a:lvl5pPr lvl="4">
              <a:spcBef>
                <a:spcPts val="0"/>
              </a:spcBef>
              <a:spcAft>
                <a:spcPts val="0"/>
              </a:spcAft>
              <a:buNone/>
              <a:defRPr>
                <a:latin typeface="Figtree Light"/>
                <a:ea typeface="Figtree Light"/>
                <a:cs typeface="Figtree Light"/>
                <a:sym typeface="Figtree Light"/>
              </a:defRPr>
            </a:lvl5pPr>
            <a:lvl6pPr lvl="5">
              <a:spcBef>
                <a:spcPts val="0"/>
              </a:spcBef>
              <a:spcAft>
                <a:spcPts val="0"/>
              </a:spcAft>
              <a:buNone/>
              <a:defRPr>
                <a:latin typeface="Figtree Light"/>
                <a:ea typeface="Figtree Light"/>
                <a:cs typeface="Figtree Light"/>
                <a:sym typeface="Figtree Light"/>
              </a:defRPr>
            </a:lvl6pPr>
            <a:lvl7pPr lvl="6">
              <a:spcBef>
                <a:spcPts val="0"/>
              </a:spcBef>
              <a:spcAft>
                <a:spcPts val="0"/>
              </a:spcAft>
              <a:buNone/>
              <a:defRPr>
                <a:latin typeface="Figtree Light"/>
                <a:ea typeface="Figtree Light"/>
                <a:cs typeface="Figtree Light"/>
                <a:sym typeface="Figtree Light"/>
              </a:defRPr>
            </a:lvl7pPr>
            <a:lvl8pPr lvl="7">
              <a:spcBef>
                <a:spcPts val="0"/>
              </a:spcBef>
              <a:spcAft>
                <a:spcPts val="0"/>
              </a:spcAft>
              <a:buNone/>
              <a:defRPr>
                <a:latin typeface="Figtree Light"/>
                <a:ea typeface="Figtree Light"/>
                <a:cs typeface="Figtree Light"/>
                <a:sym typeface="Figtree Light"/>
              </a:defRPr>
            </a:lvl8pPr>
            <a:lvl9pPr lvl="8">
              <a:spcBef>
                <a:spcPts val="0"/>
              </a:spcBef>
              <a:spcAft>
                <a:spcPts val="0"/>
              </a:spcAft>
              <a:buNone/>
              <a:defRPr>
                <a:latin typeface="Figtree Light"/>
                <a:ea typeface="Figtree Light"/>
                <a:cs typeface="Figtree Light"/>
                <a:sym typeface="Figtree Light"/>
              </a:defRPr>
            </a:lvl9pPr>
          </a:lstStyle>
          <a:p/>
        </p:txBody>
      </p:sp>
      <p:sp>
        <p:nvSpPr>
          <p:cNvPr id="366" name="Google Shape;366;p37"/>
          <p:cNvSpPr txBox="1"/>
          <p:nvPr>
            <p:ph idx="18" type="subTitle"/>
          </p:nvPr>
        </p:nvSpPr>
        <p:spPr>
          <a:xfrm>
            <a:off x="4652727" y="3419421"/>
            <a:ext cx="1289400" cy="1254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67" name="Google Shape;367;p37"/>
          <p:cNvSpPr txBox="1"/>
          <p:nvPr>
            <p:ph idx="19" type="body"/>
          </p:nvPr>
        </p:nvSpPr>
        <p:spPr>
          <a:xfrm>
            <a:off x="4652725" y="3851575"/>
            <a:ext cx="1289400" cy="7140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Font typeface="Jost Light"/>
              <a:buChar char="●"/>
              <a:defRPr sz="900">
                <a:latin typeface="Jost Light"/>
                <a:ea typeface="Jost Light"/>
                <a:cs typeface="Jost Light"/>
                <a:sym typeface="Jost Light"/>
              </a:defRPr>
            </a:lvl1pPr>
            <a:lvl2pPr indent="-285750" lvl="1" marL="914400">
              <a:spcBef>
                <a:spcPts val="0"/>
              </a:spcBef>
              <a:spcAft>
                <a:spcPts val="0"/>
              </a:spcAft>
              <a:buClr>
                <a:schemeClr val="dk1"/>
              </a:buClr>
              <a:buSzPts val="900"/>
              <a:buFont typeface="Jost Light"/>
              <a:buChar char="○"/>
              <a:defRPr sz="900">
                <a:latin typeface="Jost Light"/>
                <a:ea typeface="Jost Light"/>
                <a:cs typeface="Jost Light"/>
                <a:sym typeface="Jost Light"/>
              </a:defRPr>
            </a:lvl2pPr>
            <a:lvl3pPr indent="-285750" lvl="2" marL="1371600">
              <a:spcBef>
                <a:spcPts val="0"/>
              </a:spcBef>
              <a:spcAft>
                <a:spcPts val="0"/>
              </a:spcAft>
              <a:buClr>
                <a:schemeClr val="dk1"/>
              </a:buClr>
              <a:buSzPts val="900"/>
              <a:buFont typeface="Jost Light"/>
              <a:buChar char="■"/>
              <a:defRPr sz="900">
                <a:latin typeface="Jost Light"/>
                <a:ea typeface="Jost Light"/>
                <a:cs typeface="Jost Light"/>
                <a:sym typeface="Jost Light"/>
              </a:defRPr>
            </a:lvl3pPr>
            <a:lvl4pPr indent="-285750" lvl="3" marL="1828800">
              <a:spcBef>
                <a:spcPts val="0"/>
              </a:spcBef>
              <a:spcAft>
                <a:spcPts val="0"/>
              </a:spcAft>
              <a:buClr>
                <a:schemeClr val="dk1"/>
              </a:buClr>
              <a:buSzPts val="900"/>
              <a:buFont typeface="Jost Light"/>
              <a:buChar char="●"/>
              <a:defRPr sz="900">
                <a:latin typeface="Jost Light"/>
                <a:ea typeface="Jost Light"/>
                <a:cs typeface="Jost Light"/>
                <a:sym typeface="Jost Light"/>
              </a:defRPr>
            </a:lvl4pPr>
            <a:lvl5pPr indent="-285750" lvl="4" marL="2286000">
              <a:spcBef>
                <a:spcPts val="0"/>
              </a:spcBef>
              <a:spcAft>
                <a:spcPts val="0"/>
              </a:spcAft>
              <a:buClr>
                <a:schemeClr val="dk1"/>
              </a:buClr>
              <a:buSzPts val="900"/>
              <a:buFont typeface="Jost Light"/>
              <a:buChar char="○"/>
              <a:defRPr sz="900">
                <a:latin typeface="Jost Light"/>
                <a:ea typeface="Jost Light"/>
                <a:cs typeface="Jost Light"/>
                <a:sym typeface="Jost Light"/>
              </a:defRPr>
            </a:lvl5pPr>
            <a:lvl6pPr indent="-285750" lvl="5" marL="2743200">
              <a:spcBef>
                <a:spcPts val="0"/>
              </a:spcBef>
              <a:spcAft>
                <a:spcPts val="0"/>
              </a:spcAft>
              <a:buClr>
                <a:schemeClr val="dk1"/>
              </a:buClr>
              <a:buSzPts val="900"/>
              <a:buFont typeface="Jost Light"/>
              <a:buChar char="■"/>
              <a:defRPr sz="900">
                <a:latin typeface="Jost Light"/>
                <a:ea typeface="Jost Light"/>
                <a:cs typeface="Jost Light"/>
                <a:sym typeface="Jost Light"/>
              </a:defRPr>
            </a:lvl6pPr>
            <a:lvl7pPr indent="-285750" lvl="6" marL="3200400">
              <a:spcBef>
                <a:spcPts val="0"/>
              </a:spcBef>
              <a:spcAft>
                <a:spcPts val="0"/>
              </a:spcAft>
              <a:buClr>
                <a:schemeClr val="dk1"/>
              </a:buClr>
              <a:buSzPts val="900"/>
              <a:buFont typeface="Jost Light"/>
              <a:buChar char="●"/>
              <a:defRPr sz="900">
                <a:latin typeface="Jost Light"/>
                <a:ea typeface="Jost Light"/>
                <a:cs typeface="Jost Light"/>
                <a:sym typeface="Jost Light"/>
              </a:defRPr>
            </a:lvl7pPr>
            <a:lvl8pPr indent="-285750" lvl="7" marL="3657600">
              <a:spcBef>
                <a:spcPts val="0"/>
              </a:spcBef>
              <a:spcAft>
                <a:spcPts val="0"/>
              </a:spcAft>
              <a:buClr>
                <a:schemeClr val="dk1"/>
              </a:buClr>
              <a:buSzPts val="900"/>
              <a:buFont typeface="Jost Light"/>
              <a:buChar char="○"/>
              <a:defRPr sz="900">
                <a:latin typeface="Jost Light"/>
                <a:ea typeface="Jost Light"/>
                <a:cs typeface="Jost Light"/>
                <a:sym typeface="Jost Light"/>
              </a:defRPr>
            </a:lvl8pPr>
            <a:lvl9pPr indent="-285750" lvl="8" marL="4114800">
              <a:spcBef>
                <a:spcPts val="0"/>
              </a:spcBef>
              <a:spcAft>
                <a:spcPts val="0"/>
              </a:spcAft>
              <a:buClr>
                <a:schemeClr val="dk1"/>
              </a:buClr>
              <a:buSzPts val="900"/>
              <a:buFont typeface="Jost Light"/>
              <a:buChar char="■"/>
              <a:defRPr sz="900">
                <a:latin typeface="Jost Light"/>
                <a:ea typeface="Jost Light"/>
                <a:cs typeface="Jost Light"/>
                <a:sym typeface="Jost Light"/>
              </a:defRPr>
            </a:lvl9pPr>
          </a:lstStyle>
          <a:p/>
        </p:txBody>
      </p:sp>
      <p:sp>
        <p:nvSpPr>
          <p:cNvPr id="368" name="Google Shape;368;p37"/>
          <p:cNvSpPr txBox="1"/>
          <p:nvPr>
            <p:ph idx="20" type="subTitle"/>
          </p:nvPr>
        </p:nvSpPr>
        <p:spPr>
          <a:xfrm>
            <a:off x="7646687" y="3172725"/>
            <a:ext cx="1289400" cy="226200"/>
          </a:xfrm>
          <a:prstGeom prst="rect">
            <a:avLst/>
          </a:prstGeom>
        </p:spPr>
        <p:txBody>
          <a:bodyPr anchorCtr="0" anchor="t" bIns="0" lIns="0" spcFirstLastPara="1" rIns="0" wrap="square" tIns="0">
            <a:noAutofit/>
          </a:bodyPr>
          <a:lstStyle>
            <a:lvl1pPr lvl="0">
              <a:spcBef>
                <a:spcPts val="0"/>
              </a:spcBef>
              <a:spcAft>
                <a:spcPts val="0"/>
              </a:spcAft>
              <a:buNone/>
              <a:defRPr>
                <a:latin typeface="Figtree Light"/>
                <a:ea typeface="Figtree Light"/>
                <a:cs typeface="Figtree Light"/>
                <a:sym typeface="Figtree Light"/>
              </a:defRPr>
            </a:lvl1pPr>
            <a:lvl2pPr lvl="1">
              <a:spcBef>
                <a:spcPts val="0"/>
              </a:spcBef>
              <a:spcAft>
                <a:spcPts val="0"/>
              </a:spcAft>
              <a:buNone/>
              <a:defRPr>
                <a:latin typeface="Figtree Light"/>
                <a:ea typeface="Figtree Light"/>
                <a:cs typeface="Figtree Light"/>
                <a:sym typeface="Figtree Light"/>
              </a:defRPr>
            </a:lvl2pPr>
            <a:lvl3pPr lvl="2">
              <a:spcBef>
                <a:spcPts val="0"/>
              </a:spcBef>
              <a:spcAft>
                <a:spcPts val="0"/>
              </a:spcAft>
              <a:buNone/>
              <a:defRPr>
                <a:latin typeface="Figtree Light"/>
                <a:ea typeface="Figtree Light"/>
                <a:cs typeface="Figtree Light"/>
                <a:sym typeface="Figtree Light"/>
              </a:defRPr>
            </a:lvl3pPr>
            <a:lvl4pPr lvl="3">
              <a:spcBef>
                <a:spcPts val="0"/>
              </a:spcBef>
              <a:spcAft>
                <a:spcPts val="0"/>
              </a:spcAft>
              <a:buNone/>
              <a:defRPr>
                <a:latin typeface="Figtree Light"/>
                <a:ea typeface="Figtree Light"/>
                <a:cs typeface="Figtree Light"/>
                <a:sym typeface="Figtree Light"/>
              </a:defRPr>
            </a:lvl4pPr>
            <a:lvl5pPr lvl="4">
              <a:spcBef>
                <a:spcPts val="0"/>
              </a:spcBef>
              <a:spcAft>
                <a:spcPts val="0"/>
              </a:spcAft>
              <a:buNone/>
              <a:defRPr>
                <a:latin typeface="Figtree Light"/>
                <a:ea typeface="Figtree Light"/>
                <a:cs typeface="Figtree Light"/>
                <a:sym typeface="Figtree Light"/>
              </a:defRPr>
            </a:lvl5pPr>
            <a:lvl6pPr lvl="5">
              <a:spcBef>
                <a:spcPts val="0"/>
              </a:spcBef>
              <a:spcAft>
                <a:spcPts val="0"/>
              </a:spcAft>
              <a:buNone/>
              <a:defRPr>
                <a:latin typeface="Figtree Light"/>
                <a:ea typeface="Figtree Light"/>
                <a:cs typeface="Figtree Light"/>
                <a:sym typeface="Figtree Light"/>
              </a:defRPr>
            </a:lvl6pPr>
            <a:lvl7pPr lvl="6">
              <a:spcBef>
                <a:spcPts val="0"/>
              </a:spcBef>
              <a:spcAft>
                <a:spcPts val="0"/>
              </a:spcAft>
              <a:buNone/>
              <a:defRPr>
                <a:latin typeface="Figtree Light"/>
                <a:ea typeface="Figtree Light"/>
                <a:cs typeface="Figtree Light"/>
                <a:sym typeface="Figtree Light"/>
              </a:defRPr>
            </a:lvl7pPr>
            <a:lvl8pPr lvl="7">
              <a:spcBef>
                <a:spcPts val="0"/>
              </a:spcBef>
              <a:spcAft>
                <a:spcPts val="0"/>
              </a:spcAft>
              <a:buNone/>
              <a:defRPr>
                <a:latin typeface="Figtree Light"/>
                <a:ea typeface="Figtree Light"/>
                <a:cs typeface="Figtree Light"/>
                <a:sym typeface="Figtree Light"/>
              </a:defRPr>
            </a:lvl8pPr>
            <a:lvl9pPr lvl="8">
              <a:spcBef>
                <a:spcPts val="0"/>
              </a:spcBef>
              <a:spcAft>
                <a:spcPts val="0"/>
              </a:spcAft>
              <a:buNone/>
              <a:defRPr>
                <a:latin typeface="Figtree Light"/>
                <a:ea typeface="Figtree Light"/>
                <a:cs typeface="Figtree Light"/>
                <a:sym typeface="Figtree Light"/>
              </a:defRPr>
            </a:lvl9pPr>
          </a:lstStyle>
          <a:p/>
        </p:txBody>
      </p:sp>
      <p:sp>
        <p:nvSpPr>
          <p:cNvPr id="369" name="Google Shape;369;p37"/>
          <p:cNvSpPr txBox="1"/>
          <p:nvPr>
            <p:ph idx="21" type="subTitle"/>
          </p:nvPr>
        </p:nvSpPr>
        <p:spPr>
          <a:xfrm>
            <a:off x="7646687" y="3418396"/>
            <a:ext cx="1289400" cy="1254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3"/>
                </a:solidFill>
                <a:latin typeface="Jost"/>
                <a:ea typeface="Jost"/>
                <a:cs typeface="Jost"/>
                <a:sym typeface="Jost"/>
              </a:defRPr>
            </a:lvl1pPr>
            <a:lvl2pPr lvl="1">
              <a:spcBef>
                <a:spcPts val="0"/>
              </a:spcBef>
              <a:spcAft>
                <a:spcPts val="0"/>
              </a:spcAft>
              <a:buNone/>
              <a:defRPr sz="900">
                <a:solidFill>
                  <a:schemeClr val="accent3"/>
                </a:solidFill>
                <a:latin typeface="Jost"/>
                <a:ea typeface="Jost"/>
                <a:cs typeface="Jost"/>
                <a:sym typeface="Jost"/>
              </a:defRPr>
            </a:lvl2pPr>
            <a:lvl3pPr lvl="2">
              <a:spcBef>
                <a:spcPts val="0"/>
              </a:spcBef>
              <a:spcAft>
                <a:spcPts val="0"/>
              </a:spcAft>
              <a:buNone/>
              <a:defRPr sz="900">
                <a:solidFill>
                  <a:schemeClr val="accent3"/>
                </a:solidFill>
                <a:latin typeface="Jost"/>
                <a:ea typeface="Jost"/>
                <a:cs typeface="Jost"/>
                <a:sym typeface="Jost"/>
              </a:defRPr>
            </a:lvl3pPr>
            <a:lvl4pPr lvl="3">
              <a:spcBef>
                <a:spcPts val="0"/>
              </a:spcBef>
              <a:spcAft>
                <a:spcPts val="0"/>
              </a:spcAft>
              <a:buNone/>
              <a:defRPr sz="900">
                <a:solidFill>
                  <a:schemeClr val="accent3"/>
                </a:solidFill>
                <a:latin typeface="Jost"/>
                <a:ea typeface="Jost"/>
                <a:cs typeface="Jost"/>
                <a:sym typeface="Jost"/>
              </a:defRPr>
            </a:lvl4pPr>
            <a:lvl5pPr lvl="4">
              <a:spcBef>
                <a:spcPts val="0"/>
              </a:spcBef>
              <a:spcAft>
                <a:spcPts val="0"/>
              </a:spcAft>
              <a:buNone/>
              <a:defRPr sz="900">
                <a:solidFill>
                  <a:schemeClr val="accent3"/>
                </a:solidFill>
                <a:latin typeface="Jost"/>
                <a:ea typeface="Jost"/>
                <a:cs typeface="Jost"/>
                <a:sym typeface="Jost"/>
              </a:defRPr>
            </a:lvl5pPr>
            <a:lvl6pPr lvl="5">
              <a:spcBef>
                <a:spcPts val="0"/>
              </a:spcBef>
              <a:spcAft>
                <a:spcPts val="0"/>
              </a:spcAft>
              <a:buNone/>
              <a:defRPr sz="900">
                <a:solidFill>
                  <a:schemeClr val="accent3"/>
                </a:solidFill>
                <a:latin typeface="Jost"/>
                <a:ea typeface="Jost"/>
                <a:cs typeface="Jost"/>
                <a:sym typeface="Jost"/>
              </a:defRPr>
            </a:lvl6pPr>
            <a:lvl7pPr lvl="6">
              <a:spcBef>
                <a:spcPts val="0"/>
              </a:spcBef>
              <a:spcAft>
                <a:spcPts val="0"/>
              </a:spcAft>
              <a:buNone/>
              <a:defRPr sz="900">
                <a:solidFill>
                  <a:schemeClr val="accent3"/>
                </a:solidFill>
                <a:latin typeface="Jost"/>
                <a:ea typeface="Jost"/>
                <a:cs typeface="Jost"/>
                <a:sym typeface="Jost"/>
              </a:defRPr>
            </a:lvl7pPr>
            <a:lvl8pPr lvl="7">
              <a:spcBef>
                <a:spcPts val="0"/>
              </a:spcBef>
              <a:spcAft>
                <a:spcPts val="0"/>
              </a:spcAft>
              <a:buNone/>
              <a:defRPr sz="900">
                <a:solidFill>
                  <a:schemeClr val="accent3"/>
                </a:solidFill>
                <a:latin typeface="Jost"/>
                <a:ea typeface="Jost"/>
                <a:cs typeface="Jost"/>
                <a:sym typeface="Jost"/>
              </a:defRPr>
            </a:lvl8pPr>
            <a:lvl9pPr lvl="8">
              <a:spcBef>
                <a:spcPts val="0"/>
              </a:spcBef>
              <a:spcAft>
                <a:spcPts val="0"/>
              </a:spcAft>
              <a:buNone/>
              <a:defRPr sz="900">
                <a:solidFill>
                  <a:schemeClr val="accent3"/>
                </a:solidFill>
                <a:latin typeface="Jost"/>
                <a:ea typeface="Jost"/>
                <a:cs typeface="Jost"/>
                <a:sym typeface="Jost"/>
              </a:defRPr>
            </a:lvl9pPr>
          </a:lstStyle>
          <a:p/>
        </p:txBody>
      </p:sp>
      <p:sp>
        <p:nvSpPr>
          <p:cNvPr id="370" name="Google Shape;370;p37"/>
          <p:cNvSpPr txBox="1"/>
          <p:nvPr>
            <p:ph idx="22" type="body"/>
          </p:nvPr>
        </p:nvSpPr>
        <p:spPr>
          <a:xfrm>
            <a:off x="7646686" y="3850550"/>
            <a:ext cx="1289400" cy="7140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Font typeface="Jost Light"/>
              <a:buChar char="●"/>
              <a:defRPr sz="900">
                <a:latin typeface="Jost Light"/>
                <a:ea typeface="Jost Light"/>
                <a:cs typeface="Jost Light"/>
                <a:sym typeface="Jost Light"/>
              </a:defRPr>
            </a:lvl1pPr>
            <a:lvl2pPr indent="-285750" lvl="1" marL="914400">
              <a:spcBef>
                <a:spcPts val="0"/>
              </a:spcBef>
              <a:spcAft>
                <a:spcPts val="0"/>
              </a:spcAft>
              <a:buClr>
                <a:schemeClr val="dk1"/>
              </a:buClr>
              <a:buSzPts val="900"/>
              <a:buFont typeface="Jost Light"/>
              <a:buChar char="○"/>
              <a:defRPr sz="900">
                <a:latin typeface="Jost Light"/>
                <a:ea typeface="Jost Light"/>
                <a:cs typeface="Jost Light"/>
                <a:sym typeface="Jost Light"/>
              </a:defRPr>
            </a:lvl2pPr>
            <a:lvl3pPr indent="-285750" lvl="2" marL="1371600">
              <a:spcBef>
                <a:spcPts val="0"/>
              </a:spcBef>
              <a:spcAft>
                <a:spcPts val="0"/>
              </a:spcAft>
              <a:buClr>
                <a:schemeClr val="dk1"/>
              </a:buClr>
              <a:buSzPts val="900"/>
              <a:buFont typeface="Jost Light"/>
              <a:buChar char="■"/>
              <a:defRPr sz="900">
                <a:latin typeface="Jost Light"/>
                <a:ea typeface="Jost Light"/>
                <a:cs typeface="Jost Light"/>
                <a:sym typeface="Jost Light"/>
              </a:defRPr>
            </a:lvl3pPr>
            <a:lvl4pPr indent="-285750" lvl="3" marL="1828800">
              <a:spcBef>
                <a:spcPts val="0"/>
              </a:spcBef>
              <a:spcAft>
                <a:spcPts val="0"/>
              </a:spcAft>
              <a:buClr>
                <a:schemeClr val="dk1"/>
              </a:buClr>
              <a:buSzPts val="900"/>
              <a:buFont typeface="Jost Light"/>
              <a:buChar char="●"/>
              <a:defRPr sz="900">
                <a:latin typeface="Jost Light"/>
                <a:ea typeface="Jost Light"/>
                <a:cs typeface="Jost Light"/>
                <a:sym typeface="Jost Light"/>
              </a:defRPr>
            </a:lvl4pPr>
            <a:lvl5pPr indent="-285750" lvl="4" marL="2286000">
              <a:spcBef>
                <a:spcPts val="0"/>
              </a:spcBef>
              <a:spcAft>
                <a:spcPts val="0"/>
              </a:spcAft>
              <a:buClr>
                <a:schemeClr val="dk1"/>
              </a:buClr>
              <a:buSzPts val="900"/>
              <a:buFont typeface="Jost Light"/>
              <a:buChar char="○"/>
              <a:defRPr sz="900">
                <a:latin typeface="Jost Light"/>
                <a:ea typeface="Jost Light"/>
                <a:cs typeface="Jost Light"/>
                <a:sym typeface="Jost Light"/>
              </a:defRPr>
            </a:lvl5pPr>
            <a:lvl6pPr indent="-285750" lvl="5" marL="2743200">
              <a:spcBef>
                <a:spcPts val="0"/>
              </a:spcBef>
              <a:spcAft>
                <a:spcPts val="0"/>
              </a:spcAft>
              <a:buClr>
                <a:schemeClr val="dk1"/>
              </a:buClr>
              <a:buSzPts val="900"/>
              <a:buFont typeface="Jost Light"/>
              <a:buChar char="■"/>
              <a:defRPr sz="900">
                <a:latin typeface="Jost Light"/>
                <a:ea typeface="Jost Light"/>
                <a:cs typeface="Jost Light"/>
                <a:sym typeface="Jost Light"/>
              </a:defRPr>
            </a:lvl6pPr>
            <a:lvl7pPr indent="-285750" lvl="6" marL="3200400">
              <a:spcBef>
                <a:spcPts val="0"/>
              </a:spcBef>
              <a:spcAft>
                <a:spcPts val="0"/>
              </a:spcAft>
              <a:buClr>
                <a:schemeClr val="dk1"/>
              </a:buClr>
              <a:buSzPts val="900"/>
              <a:buFont typeface="Jost Light"/>
              <a:buChar char="●"/>
              <a:defRPr sz="900">
                <a:latin typeface="Jost Light"/>
                <a:ea typeface="Jost Light"/>
                <a:cs typeface="Jost Light"/>
                <a:sym typeface="Jost Light"/>
              </a:defRPr>
            </a:lvl7pPr>
            <a:lvl8pPr indent="-285750" lvl="7" marL="3657600">
              <a:spcBef>
                <a:spcPts val="0"/>
              </a:spcBef>
              <a:spcAft>
                <a:spcPts val="0"/>
              </a:spcAft>
              <a:buClr>
                <a:schemeClr val="dk1"/>
              </a:buClr>
              <a:buSzPts val="900"/>
              <a:buFont typeface="Jost Light"/>
              <a:buChar char="○"/>
              <a:defRPr sz="900">
                <a:latin typeface="Jost Light"/>
                <a:ea typeface="Jost Light"/>
                <a:cs typeface="Jost Light"/>
                <a:sym typeface="Jost Light"/>
              </a:defRPr>
            </a:lvl8pPr>
            <a:lvl9pPr indent="-285750" lvl="8" marL="4114800">
              <a:spcBef>
                <a:spcPts val="0"/>
              </a:spcBef>
              <a:spcAft>
                <a:spcPts val="0"/>
              </a:spcAft>
              <a:buClr>
                <a:schemeClr val="dk1"/>
              </a:buClr>
              <a:buSzPts val="900"/>
              <a:buFont typeface="Jost Light"/>
              <a:buChar char="■"/>
              <a:defRPr sz="900">
                <a:latin typeface="Jost Light"/>
                <a:ea typeface="Jost Light"/>
                <a:cs typeface="Jost Light"/>
                <a:sym typeface="Jost Light"/>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 Alt 2">
  <p:cSld name="CUSTOM_8_1_1_1_1_1_1_1_1_1_1_1_1_1_1_1_1_1_1_1_1_1_1_1_1_1_1_1_1_1_1_2_1">
    <p:spTree>
      <p:nvGrpSpPr>
        <p:cNvPr id="371" name="Shape 371"/>
        <p:cNvGrpSpPr/>
        <p:nvPr/>
      </p:nvGrpSpPr>
      <p:grpSpPr>
        <a:xfrm>
          <a:off x="0" y="0"/>
          <a:ext cx="0" cy="0"/>
          <a:chOff x="0" y="0"/>
          <a:chExt cx="0" cy="0"/>
        </a:xfrm>
      </p:grpSpPr>
      <p:sp>
        <p:nvSpPr>
          <p:cNvPr id="372" name="Google Shape;372;p38"/>
          <p:cNvSpPr/>
          <p:nvPr/>
        </p:nvSpPr>
        <p:spPr>
          <a:xfrm rot="-5400000">
            <a:off x="0" y="816600"/>
            <a:ext cx="4326900" cy="4326900"/>
          </a:xfrm>
          <a:prstGeom prst="rect">
            <a:avLst/>
          </a:prstGeom>
          <a:gradFill>
            <a:gsLst>
              <a:gs pos="0">
                <a:schemeClr val="lt2"/>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373" name="Google Shape;373;p38"/>
          <p:cNvSpPr/>
          <p:nvPr/>
        </p:nvSpPr>
        <p:spPr>
          <a:xfrm rot="5400000">
            <a:off x="4817100" y="0"/>
            <a:ext cx="4326900" cy="4326900"/>
          </a:xfrm>
          <a:prstGeom prst="rect">
            <a:avLst/>
          </a:prstGeom>
          <a:gradFill>
            <a:gsLst>
              <a:gs pos="0">
                <a:schemeClr val="accent6"/>
              </a:gs>
              <a:gs pos="72000">
                <a:schemeClr val="lt1"/>
              </a:gs>
              <a:gs pos="100000">
                <a:schemeClr val="lt1"/>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Figtree"/>
              <a:ea typeface="Figtree"/>
              <a:cs typeface="Figtree"/>
              <a:sym typeface="Figtree"/>
            </a:endParaRPr>
          </a:p>
        </p:txBody>
      </p:sp>
      <p:sp>
        <p:nvSpPr>
          <p:cNvPr id="374" name="Google Shape;374;p38"/>
          <p:cNvSpPr txBox="1"/>
          <p:nvPr>
            <p:ph type="title"/>
          </p:nvPr>
        </p:nvSpPr>
        <p:spPr>
          <a:xfrm>
            <a:off x="2300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75" name="Google Shape;375;p38"/>
          <p:cNvSpPr txBox="1"/>
          <p:nvPr>
            <p:ph idx="2" type="title"/>
          </p:nvPr>
        </p:nvSpPr>
        <p:spPr>
          <a:xfrm>
            <a:off x="6414875" y="58625"/>
            <a:ext cx="2500500" cy="1722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SzPts val="1200"/>
              <a:buFont typeface="Figtree"/>
              <a:buNone/>
              <a:defRPr/>
            </a:lvl2pPr>
            <a:lvl3pPr lvl="2">
              <a:spcBef>
                <a:spcPts val="0"/>
              </a:spcBef>
              <a:spcAft>
                <a:spcPts val="0"/>
              </a:spcAft>
              <a:buSzPts val="1200"/>
              <a:buFont typeface="Figtree"/>
              <a:buNone/>
              <a:defRPr/>
            </a:lvl3pPr>
            <a:lvl4pPr lvl="3">
              <a:spcBef>
                <a:spcPts val="0"/>
              </a:spcBef>
              <a:spcAft>
                <a:spcPts val="0"/>
              </a:spcAft>
              <a:buSzPts val="1200"/>
              <a:buFont typeface="Figtree"/>
              <a:buNone/>
              <a:defRPr/>
            </a:lvl4pPr>
            <a:lvl5pPr lvl="4">
              <a:spcBef>
                <a:spcPts val="0"/>
              </a:spcBef>
              <a:spcAft>
                <a:spcPts val="0"/>
              </a:spcAft>
              <a:buSzPts val="1200"/>
              <a:buFont typeface="Figtree"/>
              <a:buNone/>
              <a:defRPr/>
            </a:lvl5pPr>
            <a:lvl6pPr lvl="5">
              <a:spcBef>
                <a:spcPts val="0"/>
              </a:spcBef>
              <a:spcAft>
                <a:spcPts val="0"/>
              </a:spcAft>
              <a:buSzPts val="1200"/>
              <a:buFont typeface="Figtree"/>
              <a:buNone/>
              <a:defRPr/>
            </a:lvl6pPr>
            <a:lvl7pPr lvl="6">
              <a:spcBef>
                <a:spcPts val="0"/>
              </a:spcBef>
              <a:spcAft>
                <a:spcPts val="0"/>
              </a:spcAft>
              <a:buSzPts val="1200"/>
              <a:buFont typeface="Figtree"/>
              <a:buNone/>
              <a:defRPr/>
            </a:lvl7pPr>
            <a:lvl8pPr lvl="7">
              <a:spcBef>
                <a:spcPts val="0"/>
              </a:spcBef>
              <a:spcAft>
                <a:spcPts val="0"/>
              </a:spcAft>
              <a:buSzPts val="1200"/>
              <a:buFont typeface="Figtree"/>
              <a:buNone/>
              <a:defRPr/>
            </a:lvl8pPr>
            <a:lvl9pPr lvl="8">
              <a:spcBef>
                <a:spcPts val="0"/>
              </a:spcBef>
              <a:spcAft>
                <a:spcPts val="0"/>
              </a:spcAft>
              <a:buSzPts val="1200"/>
              <a:buFont typeface="Figtree"/>
              <a:buNone/>
              <a:defRPr/>
            </a:lvl9pPr>
          </a:lstStyle>
          <a:p/>
        </p:txBody>
      </p:sp>
      <p:sp>
        <p:nvSpPr>
          <p:cNvPr id="376" name="Google Shape;376;p38"/>
          <p:cNvSpPr/>
          <p:nvPr/>
        </p:nvSpPr>
        <p:spPr>
          <a:xfrm>
            <a:off x="228650" y="457200"/>
            <a:ext cx="8686800" cy="4226400"/>
          </a:xfrm>
          <a:prstGeom prst="roundRect">
            <a:avLst>
              <a:gd fmla="val 6822"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Figtree"/>
                <a:ea typeface="Figtree"/>
                <a:cs typeface="Figtree"/>
                <a:sym typeface="Figtree"/>
              </a:rPr>
              <a:t>v</a:t>
            </a:r>
            <a:endParaRPr>
              <a:solidFill>
                <a:schemeClr val="lt1"/>
              </a:solidFill>
              <a:latin typeface="Figtree"/>
              <a:ea typeface="Figtree"/>
              <a:cs typeface="Figtree"/>
              <a:sym typeface="Figtree"/>
            </a:endParaRPr>
          </a:p>
        </p:txBody>
      </p:sp>
      <p:sp>
        <p:nvSpPr>
          <p:cNvPr id="377" name="Google Shape;377;p38"/>
          <p:cNvSpPr txBox="1"/>
          <p:nvPr>
            <p:ph idx="3" type="title"/>
          </p:nvPr>
        </p:nvSpPr>
        <p:spPr>
          <a:xfrm>
            <a:off x="1254050" y="1703407"/>
            <a:ext cx="6636000" cy="12795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8000"/>
            </a:lvl1pPr>
            <a:lvl2pPr lvl="1"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2pPr>
            <a:lvl3pPr lvl="2"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3pPr>
            <a:lvl4pPr lvl="3"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4pPr>
            <a:lvl5pPr lvl="4"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5pPr>
            <a:lvl6pPr lvl="5"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6pPr>
            <a:lvl7pPr lvl="6"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7pPr>
            <a:lvl8pPr lvl="7"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8pPr>
            <a:lvl9pPr lvl="8" algn="ctr">
              <a:lnSpc>
                <a:spcPct val="90000"/>
              </a:lnSpc>
              <a:spcBef>
                <a:spcPts val="0"/>
              </a:spcBef>
              <a:spcAft>
                <a:spcPts val="0"/>
              </a:spcAft>
              <a:buClr>
                <a:schemeClr val="dk1"/>
              </a:buClr>
              <a:buSzPts val="8000"/>
              <a:buFont typeface="Figtree"/>
              <a:buNone/>
              <a:defRPr sz="8000">
                <a:solidFill>
                  <a:schemeClr val="dk1"/>
                </a:solidFill>
                <a:latin typeface="Figtree"/>
                <a:ea typeface="Figtree"/>
                <a:cs typeface="Figtree"/>
                <a:sym typeface="Figtree"/>
              </a:defRPr>
            </a:lvl9pPr>
          </a:lstStyle>
          <a:p/>
        </p:txBody>
      </p:sp>
      <p:sp>
        <p:nvSpPr>
          <p:cNvPr id="378" name="Google Shape;378;p38"/>
          <p:cNvSpPr txBox="1"/>
          <p:nvPr>
            <p:ph idx="1" type="subTitle"/>
          </p:nvPr>
        </p:nvSpPr>
        <p:spPr>
          <a:xfrm>
            <a:off x="1643100" y="2881050"/>
            <a:ext cx="5857800" cy="431700"/>
          </a:xfrm>
          <a:prstGeom prst="rect">
            <a:avLst/>
          </a:prstGeom>
        </p:spPr>
        <p:txBody>
          <a:bodyPr anchorCtr="0" anchor="ctr" bIns="0" lIns="0" spcFirstLastPara="1" rIns="0" wrap="square" tIns="0">
            <a:noAutofit/>
          </a:bodyPr>
          <a:lstStyle>
            <a:lvl1pPr lvl="0" algn="ctr">
              <a:lnSpc>
                <a:spcPct val="95000"/>
              </a:lnSpc>
              <a:spcBef>
                <a:spcPts val="0"/>
              </a:spcBef>
              <a:spcAft>
                <a:spcPts val="0"/>
              </a:spcAft>
              <a:buNone/>
              <a:defRPr>
                <a:solidFill>
                  <a:schemeClr val="dk2"/>
                </a:solidFill>
                <a:latin typeface="Jost"/>
                <a:ea typeface="Jost"/>
                <a:cs typeface="Jost"/>
                <a:sym typeface="Jost"/>
              </a:defRPr>
            </a:lvl1pPr>
            <a:lvl2pPr lvl="1" algn="ctr">
              <a:lnSpc>
                <a:spcPct val="95000"/>
              </a:lnSpc>
              <a:spcBef>
                <a:spcPts val="0"/>
              </a:spcBef>
              <a:spcAft>
                <a:spcPts val="0"/>
              </a:spcAft>
              <a:buNone/>
              <a:defRPr>
                <a:solidFill>
                  <a:schemeClr val="dk2"/>
                </a:solidFill>
                <a:latin typeface="Jost"/>
                <a:ea typeface="Jost"/>
                <a:cs typeface="Jost"/>
                <a:sym typeface="Jost"/>
              </a:defRPr>
            </a:lvl2pPr>
            <a:lvl3pPr lvl="2" algn="ctr">
              <a:lnSpc>
                <a:spcPct val="95000"/>
              </a:lnSpc>
              <a:spcBef>
                <a:spcPts val="0"/>
              </a:spcBef>
              <a:spcAft>
                <a:spcPts val="0"/>
              </a:spcAft>
              <a:buNone/>
              <a:defRPr>
                <a:solidFill>
                  <a:schemeClr val="dk2"/>
                </a:solidFill>
                <a:latin typeface="Jost"/>
                <a:ea typeface="Jost"/>
                <a:cs typeface="Jost"/>
                <a:sym typeface="Jost"/>
              </a:defRPr>
            </a:lvl3pPr>
            <a:lvl4pPr lvl="3" algn="ctr">
              <a:lnSpc>
                <a:spcPct val="95000"/>
              </a:lnSpc>
              <a:spcBef>
                <a:spcPts val="0"/>
              </a:spcBef>
              <a:spcAft>
                <a:spcPts val="0"/>
              </a:spcAft>
              <a:buNone/>
              <a:defRPr>
                <a:solidFill>
                  <a:schemeClr val="dk2"/>
                </a:solidFill>
                <a:latin typeface="Jost"/>
                <a:ea typeface="Jost"/>
                <a:cs typeface="Jost"/>
                <a:sym typeface="Jost"/>
              </a:defRPr>
            </a:lvl4pPr>
            <a:lvl5pPr lvl="4" algn="ctr">
              <a:lnSpc>
                <a:spcPct val="95000"/>
              </a:lnSpc>
              <a:spcBef>
                <a:spcPts val="0"/>
              </a:spcBef>
              <a:spcAft>
                <a:spcPts val="0"/>
              </a:spcAft>
              <a:buNone/>
              <a:defRPr>
                <a:solidFill>
                  <a:schemeClr val="dk2"/>
                </a:solidFill>
                <a:latin typeface="Jost"/>
                <a:ea typeface="Jost"/>
                <a:cs typeface="Jost"/>
                <a:sym typeface="Jost"/>
              </a:defRPr>
            </a:lvl5pPr>
            <a:lvl6pPr lvl="5" algn="ctr">
              <a:lnSpc>
                <a:spcPct val="95000"/>
              </a:lnSpc>
              <a:spcBef>
                <a:spcPts val="0"/>
              </a:spcBef>
              <a:spcAft>
                <a:spcPts val="0"/>
              </a:spcAft>
              <a:buNone/>
              <a:defRPr>
                <a:solidFill>
                  <a:schemeClr val="dk2"/>
                </a:solidFill>
                <a:latin typeface="Jost"/>
                <a:ea typeface="Jost"/>
                <a:cs typeface="Jost"/>
                <a:sym typeface="Jost"/>
              </a:defRPr>
            </a:lvl6pPr>
            <a:lvl7pPr lvl="6" algn="ctr">
              <a:lnSpc>
                <a:spcPct val="95000"/>
              </a:lnSpc>
              <a:spcBef>
                <a:spcPts val="0"/>
              </a:spcBef>
              <a:spcAft>
                <a:spcPts val="0"/>
              </a:spcAft>
              <a:buNone/>
              <a:defRPr>
                <a:solidFill>
                  <a:schemeClr val="dk2"/>
                </a:solidFill>
                <a:latin typeface="Jost"/>
                <a:ea typeface="Jost"/>
                <a:cs typeface="Jost"/>
                <a:sym typeface="Jost"/>
              </a:defRPr>
            </a:lvl7pPr>
            <a:lvl8pPr lvl="7" algn="ctr">
              <a:lnSpc>
                <a:spcPct val="95000"/>
              </a:lnSpc>
              <a:spcBef>
                <a:spcPts val="0"/>
              </a:spcBef>
              <a:spcAft>
                <a:spcPts val="0"/>
              </a:spcAft>
              <a:buNone/>
              <a:defRPr>
                <a:solidFill>
                  <a:schemeClr val="dk2"/>
                </a:solidFill>
                <a:latin typeface="Jost"/>
                <a:ea typeface="Jost"/>
                <a:cs typeface="Jost"/>
                <a:sym typeface="Jost"/>
              </a:defRPr>
            </a:lvl8pPr>
            <a:lvl9pPr lvl="8" algn="ctr">
              <a:lnSpc>
                <a:spcPct val="95000"/>
              </a:lnSpc>
              <a:spcBef>
                <a:spcPts val="0"/>
              </a:spcBef>
              <a:spcAft>
                <a:spcPts val="0"/>
              </a:spcAft>
              <a:buNone/>
              <a:defRPr>
                <a:solidFill>
                  <a:schemeClr val="dk2"/>
                </a:solidFill>
                <a:latin typeface="Jost"/>
                <a:ea typeface="Jost"/>
                <a:cs typeface="Jost"/>
                <a:sym typeface="Jost"/>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79" name="Shape 379"/>
        <p:cNvGrpSpPr/>
        <p:nvPr/>
      </p:nvGrpSpPr>
      <p:grpSpPr>
        <a:xfrm>
          <a:off x="0" y="0"/>
          <a:ext cx="0" cy="0"/>
          <a:chOff x="0" y="0"/>
          <a:chExt cx="0" cy="0"/>
        </a:xfrm>
      </p:grpSpPr>
      <p:sp>
        <p:nvSpPr>
          <p:cNvPr id="380" name="Google Shape;380;p3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1" name="Google Shape;381;p39"/>
          <p:cNvSpPr txBox="1"/>
          <p:nvPr>
            <p:ph idx="1" type="subTitle"/>
          </p:nvPr>
        </p:nvSpPr>
        <p:spPr>
          <a:xfrm>
            <a:off x="311700" y="2834125"/>
            <a:ext cx="8520600" cy="792600"/>
          </a:xfrm>
          <a:prstGeom prst="rect">
            <a:avLst/>
          </a:prstGeom>
        </p:spPr>
        <p:txBody>
          <a:bodyPr anchorCtr="0" anchor="t" bIns="0" lIns="0" spcFirstLastPara="1" rIns="0" wrap="square" tIns="0">
            <a:sp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82" name="Shape 382"/>
        <p:cNvGrpSpPr/>
        <p:nvPr/>
      </p:nvGrpSpPr>
      <p:grpSpPr>
        <a:xfrm>
          <a:off x="0" y="0"/>
          <a:ext cx="0" cy="0"/>
          <a:chOff x="0" y="0"/>
          <a:chExt cx="0" cy="0"/>
        </a:xfrm>
      </p:grpSpPr>
      <p:sp>
        <p:nvSpPr>
          <p:cNvPr id="383" name="Google Shape;383;p40"/>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84" name="Shape 384"/>
        <p:cNvGrpSpPr/>
        <p:nvPr/>
      </p:nvGrpSpPr>
      <p:grpSpPr>
        <a:xfrm>
          <a:off x="0" y="0"/>
          <a:ext cx="0" cy="0"/>
          <a:chOff x="0" y="0"/>
          <a:chExt cx="0" cy="0"/>
        </a:xfrm>
      </p:grpSpPr>
      <p:sp>
        <p:nvSpPr>
          <p:cNvPr id="385" name="Google Shape;385;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6" name="Google Shape;386;p4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87" name="Shape 387"/>
        <p:cNvGrpSpPr/>
        <p:nvPr/>
      </p:nvGrpSpPr>
      <p:grpSpPr>
        <a:xfrm>
          <a:off x="0" y="0"/>
          <a:ext cx="0" cy="0"/>
          <a:chOff x="0" y="0"/>
          <a:chExt cx="0" cy="0"/>
        </a:xfrm>
      </p:grpSpPr>
      <p:sp>
        <p:nvSpPr>
          <p:cNvPr id="388" name="Google Shape;388;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9" name="Google Shape;389;p4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0" name="Google Shape;390;p42"/>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91" name="Shape 391"/>
        <p:cNvGrpSpPr/>
        <p:nvPr/>
      </p:nvGrpSpPr>
      <p:grpSpPr>
        <a:xfrm>
          <a:off x="0" y="0"/>
          <a:ext cx="0" cy="0"/>
          <a:chOff x="0" y="0"/>
          <a:chExt cx="0" cy="0"/>
        </a:xfrm>
      </p:grpSpPr>
      <p:sp>
        <p:nvSpPr>
          <p:cNvPr id="392" name="Google Shape;392;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93" name="Shape 393"/>
        <p:cNvGrpSpPr/>
        <p:nvPr/>
      </p:nvGrpSpPr>
      <p:grpSpPr>
        <a:xfrm>
          <a:off x="0" y="0"/>
          <a:ext cx="0" cy="0"/>
          <a:chOff x="0" y="0"/>
          <a:chExt cx="0" cy="0"/>
        </a:xfrm>
      </p:grpSpPr>
      <p:sp>
        <p:nvSpPr>
          <p:cNvPr id="394" name="Google Shape;394;p44"/>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95" name="Google Shape;395;p44"/>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96" name="Shape 396"/>
        <p:cNvGrpSpPr/>
        <p:nvPr/>
      </p:nvGrpSpPr>
      <p:grpSpPr>
        <a:xfrm>
          <a:off x="0" y="0"/>
          <a:ext cx="0" cy="0"/>
          <a:chOff x="0" y="0"/>
          <a:chExt cx="0" cy="0"/>
        </a:xfrm>
      </p:grpSpPr>
      <p:sp>
        <p:nvSpPr>
          <p:cNvPr id="397" name="Google Shape;397;p45"/>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98" name="Shape 398"/>
        <p:cNvGrpSpPr/>
        <p:nvPr/>
      </p:nvGrpSpPr>
      <p:grpSpPr>
        <a:xfrm>
          <a:off x="0" y="0"/>
          <a:ext cx="0" cy="0"/>
          <a:chOff x="0" y="0"/>
          <a:chExt cx="0" cy="0"/>
        </a:xfrm>
      </p:grpSpPr>
      <p:sp>
        <p:nvSpPr>
          <p:cNvPr id="399" name="Google Shape;399;p46"/>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0" name="Google Shape;400;p46"/>
          <p:cNvSpPr txBox="1"/>
          <p:nvPr>
            <p:ph idx="1" type="subTitle"/>
          </p:nvPr>
        </p:nvSpPr>
        <p:spPr>
          <a:xfrm>
            <a:off x="265500" y="2803075"/>
            <a:ext cx="4045200" cy="1235100"/>
          </a:xfrm>
          <a:prstGeom prst="rect">
            <a:avLst/>
          </a:prstGeom>
        </p:spPr>
        <p:txBody>
          <a:bodyPr anchorCtr="0" anchor="t" bIns="0" lIns="0" spcFirstLastPara="1" rIns="0" wrap="square" tIns="0">
            <a:sp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401" name="Google Shape;401;p46"/>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02" name="Shape 402"/>
        <p:cNvGrpSpPr/>
        <p:nvPr/>
      </p:nvGrpSpPr>
      <p:grpSpPr>
        <a:xfrm>
          <a:off x="0" y="0"/>
          <a:ext cx="0" cy="0"/>
          <a:chOff x="0" y="0"/>
          <a:chExt cx="0" cy="0"/>
        </a:xfrm>
      </p:grpSpPr>
      <p:sp>
        <p:nvSpPr>
          <p:cNvPr id="403" name="Google Shape;403;p47"/>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04" name="Shape 404"/>
        <p:cNvGrpSpPr/>
        <p:nvPr/>
      </p:nvGrpSpPr>
      <p:grpSpPr>
        <a:xfrm>
          <a:off x="0" y="0"/>
          <a:ext cx="0" cy="0"/>
          <a:chOff x="0" y="0"/>
          <a:chExt cx="0" cy="0"/>
        </a:xfrm>
      </p:grpSpPr>
      <p:sp>
        <p:nvSpPr>
          <p:cNvPr id="405" name="Google Shape;405;p4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06" name="Google Shape;406;p48"/>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07" name="Shape 407"/>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408" name="Shape 408"/>
        <p:cNvGrpSpPr/>
        <p:nvPr/>
      </p:nvGrpSpPr>
      <p:grpSpPr>
        <a:xfrm>
          <a:off x="0" y="0"/>
          <a:ext cx="0" cy="0"/>
          <a:chOff x="0" y="0"/>
          <a:chExt cx="0" cy="0"/>
        </a:xfrm>
      </p:grpSpPr>
      <p:sp>
        <p:nvSpPr>
          <p:cNvPr id="409" name="Google Shape;409;p50"/>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0" name="Google Shape;410;p50"/>
          <p:cNvSpPr txBox="1"/>
          <p:nvPr>
            <p:ph idx="1" type="subTitle"/>
          </p:nvPr>
        </p:nvSpPr>
        <p:spPr>
          <a:xfrm>
            <a:off x="4406650" y="39375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1" name="Google Shape;411;p50"/>
          <p:cNvSpPr txBox="1"/>
          <p:nvPr>
            <p:ph idx="2" type="subTitle"/>
          </p:nvPr>
        </p:nvSpPr>
        <p:spPr>
          <a:xfrm>
            <a:off x="4406650" y="115170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2" name="Google Shape;412;p50"/>
          <p:cNvSpPr txBox="1"/>
          <p:nvPr>
            <p:ph idx="3" type="subTitle"/>
          </p:nvPr>
        </p:nvSpPr>
        <p:spPr>
          <a:xfrm>
            <a:off x="4406650" y="342557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3" name="Google Shape;413;p50"/>
          <p:cNvSpPr txBox="1"/>
          <p:nvPr>
            <p:ph idx="4" type="subTitle"/>
          </p:nvPr>
        </p:nvSpPr>
        <p:spPr>
          <a:xfrm>
            <a:off x="4406650" y="190966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4" name="Google Shape;414;p50"/>
          <p:cNvSpPr txBox="1"/>
          <p:nvPr>
            <p:ph idx="5" type="subTitle"/>
          </p:nvPr>
        </p:nvSpPr>
        <p:spPr>
          <a:xfrm>
            <a:off x="4406650" y="418352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5" name="Google Shape;415;p50"/>
          <p:cNvSpPr txBox="1"/>
          <p:nvPr>
            <p:ph idx="6" type="subTitle"/>
          </p:nvPr>
        </p:nvSpPr>
        <p:spPr>
          <a:xfrm>
            <a:off x="4406650" y="266761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416" name="Shape 416"/>
        <p:cNvGrpSpPr/>
        <p:nvPr/>
      </p:nvGrpSpPr>
      <p:grpSpPr>
        <a:xfrm>
          <a:off x="0" y="0"/>
          <a:ext cx="0" cy="0"/>
          <a:chOff x="0" y="0"/>
          <a:chExt cx="0" cy="0"/>
        </a:xfrm>
      </p:grpSpPr>
      <p:sp>
        <p:nvSpPr>
          <p:cNvPr id="417" name="Google Shape;417;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8" name="Google Shape;418;p51"/>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9" name="Google Shape;419;p51"/>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420" name="Shape 420"/>
        <p:cNvGrpSpPr/>
        <p:nvPr/>
      </p:nvGrpSpPr>
      <p:grpSpPr>
        <a:xfrm>
          <a:off x="0" y="0"/>
          <a:ext cx="0" cy="0"/>
          <a:chOff x="0" y="0"/>
          <a:chExt cx="0" cy="0"/>
        </a:xfrm>
      </p:grpSpPr>
      <p:sp>
        <p:nvSpPr>
          <p:cNvPr id="421" name="Google Shape;421;p52"/>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22" name="Google Shape;422;p52"/>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3" name="Google Shape;423;p52"/>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4" name="Google Shape;424;p52"/>
          <p:cNvSpPr txBox="1"/>
          <p:nvPr>
            <p:ph idx="3" type="subTitle"/>
          </p:nvPr>
        </p:nvSpPr>
        <p:spPr>
          <a:xfrm>
            <a:off x="48315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25" name="Google Shape;425;p52"/>
          <p:cNvSpPr txBox="1"/>
          <p:nvPr>
            <p:ph idx="4" type="subTitle"/>
          </p:nvPr>
        </p:nvSpPr>
        <p:spPr>
          <a:xfrm>
            <a:off x="504800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426" name="Shape 426"/>
        <p:cNvGrpSpPr/>
        <p:nvPr/>
      </p:nvGrpSpPr>
      <p:grpSpPr>
        <a:xfrm>
          <a:off x="0" y="0"/>
          <a:ext cx="0" cy="0"/>
          <a:chOff x="0" y="0"/>
          <a:chExt cx="0" cy="0"/>
        </a:xfrm>
      </p:grpSpPr>
      <p:sp>
        <p:nvSpPr>
          <p:cNvPr id="427" name="Google Shape;427;p53"/>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8" name="Google Shape;428;p53"/>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9" name="Google Shape;429;p53"/>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30" name="Google Shape;430;p53"/>
          <p:cNvSpPr txBox="1"/>
          <p:nvPr>
            <p:ph idx="3" type="subTitle"/>
          </p:nvPr>
        </p:nvSpPr>
        <p:spPr>
          <a:xfrm>
            <a:off x="4831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1" name="Google Shape;431;p53"/>
          <p:cNvSpPr txBox="1"/>
          <p:nvPr>
            <p:ph idx="4" type="subTitle"/>
          </p:nvPr>
        </p:nvSpPr>
        <p:spPr>
          <a:xfrm>
            <a:off x="334772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2" name="Google Shape;432;p53"/>
          <p:cNvSpPr txBox="1"/>
          <p:nvPr>
            <p:ph idx="5" type="subTitle"/>
          </p:nvPr>
        </p:nvSpPr>
        <p:spPr>
          <a:xfrm>
            <a:off x="62122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3" name="Google Shape;433;p53"/>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34" name="Shape 434"/>
        <p:cNvGrpSpPr/>
        <p:nvPr/>
      </p:nvGrpSpPr>
      <p:grpSpPr>
        <a:xfrm>
          <a:off x="0" y="0"/>
          <a:ext cx="0" cy="0"/>
          <a:chOff x="0" y="0"/>
          <a:chExt cx="0" cy="0"/>
        </a:xfrm>
      </p:grpSpPr>
      <p:sp>
        <p:nvSpPr>
          <p:cNvPr id="435" name="Google Shape;435;p54"/>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6" name="Google Shape;436;p54"/>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7" name="Google Shape;437;p54"/>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8" name="Google Shape;438;p54"/>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9" name="Google Shape;439;p54"/>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40" name="Google Shape;440;p54"/>
          <p:cNvSpPr txBox="1"/>
          <p:nvPr>
            <p:ph idx="5" type="subTitle"/>
          </p:nvPr>
        </p:nvSpPr>
        <p:spPr>
          <a:xfrm>
            <a:off x="366763"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41" name="Google Shape;441;p54"/>
          <p:cNvSpPr txBox="1"/>
          <p:nvPr>
            <p:ph idx="6" type="subTitle"/>
          </p:nvPr>
        </p:nvSpPr>
        <p:spPr>
          <a:xfrm>
            <a:off x="4938738"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42" name="Google Shape;442;p54"/>
          <p:cNvSpPr txBox="1"/>
          <p:nvPr>
            <p:ph idx="7" type="subTitle"/>
          </p:nvPr>
        </p:nvSpPr>
        <p:spPr>
          <a:xfrm>
            <a:off x="4938761"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43" name="Google Shape;443;p54"/>
          <p:cNvSpPr txBox="1"/>
          <p:nvPr>
            <p:ph idx="8" type="subTitle"/>
          </p:nvPr>
        </p:nvSpPr>
        <p:spPr>
          <a:xfrm>
            <a:off x="366750"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44" name="Shape 444"/>
        <p:cNvGrpSpPr/>
        <p:nvPr/>
      </p:nvGrpSpPr>
      <p:grpSpPr>
        <a:xfrm>
          <a:off x="0" y="0"/>
          <a:ext cx="0" cy="0"/>
          <a:chOff x="0" y="0"/>
          <a:chExt cx="0" cy="0"/>
        </a:xfrm>
      </p:grpSpPr>
      <p:sp>
        <p:nvSpPr>
          <p:cNvPr id="445" name="Google Shape;445;p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6" name="Google Shape;446;p55"/>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47" name="Shape 447"/>
        <p:cNvGrpSpPr/>
        <p:nvPr/>
      </p:nvGrpSpPr>
      <p:grpSpPr>
        <a:xfrm>
          <a:off x="0" y="0"/>
          <a:ext cx="0" cy="0"/>
          <a:chOff x="0" y="0"/>
          <a:chExt cx="0" cy="0"/>
        </a:xfrm>
      </p:grpSpPr>
      <p:sp>
        <p:nvSpPr>
          <p:cNvPr id="448" name="Google Shape;448;p56"/>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9" name="Google Shape;449;p56"/>
          <p:cNvSpPr/>
          <p:nvPr>
            <p:ph idx="2" type="pic"/>
          </p:nvPr>
        </p:nvSpPr>
        <p:spPr>
          <a:xfrm>
            <a:off x="4804825" y="1133300"/>
            <a:ext cx="4027500" cy="2392800"/>
          </a:xfrm>
          <a:prstGeom prst="rect">
            <a:avLst/>
          </a:prstGeom>
          <a:noFill/>
          <a:ln>
            <a:noFill/>
          </a:ln>
        </p:spPr>
      </p:sp>
      <p:sp>
        <p:nvSpPr>
          <p:cNvPr id="450" name="Google Shape;450;p56"/>
          <p:cNvSpPr/>
          <p:nvPr>
            <p:ph idx="3" type="pic"/>
          </p:nvPr>
        </p:nvSpPr>
        <p:spPr>
          <a:xfrm>
            <a:off x="311725" y="1133300"/>
            <a:ext cx="4027500" cy="2392800"/>
          </a:xfrm>
          <a:prstGeom prst="rect">
            <a:avLst/>
          </a:prstGeom>
          <a:noFill/>
          <a:ln>
            <a:noFill/>
          </a:ln>
        </p:spPr>
      </p:sp>
      <p:sp>
        <p:nvSpPr>
          <p:cNvPr id="451" name="Google Shape;451;p56"/>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52" name="Google Shape;452;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3" name="Google Shape;453;p56"/>
          <p:cNvSpPr txBox="1"/>
          <p:nvPr>
            <p:ph idx="5" type="subTitle"/>
          </p:nvPr>
        </p:nvSpPr>
        <p:spPr>
          <a:xfrm>
            <a:off x="3117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54" name="Google Shape;454;p56"/>
          <p:cNvSpPr txBox="1"/>
          <p:nvPr>
            <p:ph idx="6" type="subTitle"/>
          </p:nvPr>
        </p:nvSpPr>
        <p:spPr>
          <a:xfrm>
            <a:off x="48048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55" name="Shape 455"/>
        <p:cNvGrpSpPr/>
        <p:nvPr/>
      </p:nvGrpSpPr>
      <p:grpSpPr>
        <a:xfrm>
          <a:off x="0" y="0"/>
          <a:ext cx="0" cy="0"/>
          <a:chOff x="0" y="0"/>
          <a:chExt cx="0" cy="0"/>
        </a:xfrm>
      </p:grpSpPr>
      <p:sp>
        <p:nvSpPr>
          <p:cNvPr id="456" name="Google Shape;456;p57"/>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57" name="Google Shape;457;p57"/>
          <p:cNvSpPr/>
          <p:nvPr>
            <p:ph idx="2" type="pic"/>
          </p:nvPr>
        </p:nvSpPr>
        <p:spPr>
          <a:xfrm>
            <a:off x="6205225" y="1128325"/>
            <a:ext cx="2627100" cy="2273100"/>
          </a:xfrm>
          <a:prstGeom prst="rect">
            <a:avLst/>
          </a:prstGeom>
          <a:noFill/>
          <a:ln>
            <a:noFill/>
          </a:ln>
        </p:spPr>
      </p:sp>
      <p:sp>
        <p:nvSpPr>
          <p:cNvPr id="458" name="Google Shape;458;p57"/>
          <p:cNvSpPr/>
          <p:nvPr>
            <p:ph idx="3" type="pic"/>
          </p:nvPr>
        </p:nvSpPr>
        <p:spPr>
          <a:xfrm>
            <a:off x="311725" y="1128325"/>
            <a:ext cx="2627100" cy="2273100"/>
          </a:xfrm>
          <a:prstGeom prst="rect">
            <a:avLst/>
          </a:prstGeom>
          <a:noFill/>
          <a:ln>
            <a:noFill/>
          </a:ln>
        </p:spPr>
      </p:sp>
      <p:sp>
        <p:nvSpPr>
          <p:cNvPr id="459" name="Google Shape;459;p57"/>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60" name="Google Shape;460;p57"/>
          <p:cNvSpPr/>
          <p:nvPr>
            <p:ph idx="5" type="pic"/>
          </p:nvPr>
        </p:nvSpPr>
        <p:spPr>
          <a:xfrm>
            <a:off x="3255250" y="1128325"/>
            <a:ext cx="2627100" cy="2273100"/>
          </a:xfrm>
          <a:prstGeom prst="rect">
            <a:avLst/>
          </a:prstGeom>
          <a:noFill/>
          <a:ln>
            <a:noFill/>
          </a:ln>
        </p:spPr>
      </p:sp>
      <p:sp>
        <p:nvSpPr>
          <p:cNvPr id="461" name="Google Shape;461;p57"/>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62" name="Google Shape;462;p5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3" name="Google Shape;463;p57"/>
          <p:cNvSpPr txBox="1"/>
          <p:nvPr>
            <p:ph idx="7" type="subTitle"/>
          </p:nvPr>
        </p:nvSpPr>
        <p:spPr>
          <a:xfrm>
            <a:off x="3117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64" name="Google Shape;464;p57"/>
          <p:cNvSpPr txBox="1"/>
          <p:nvPr>
            <p:ph idx="8" type="subTitle"/>
          </p:nvPr>
        </p:nvSpPr>
        <p:spPr>
          <a:xfrm>
            <a:off x="62052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65" name="Google Shape;465;p57"/>
          <p:cNvSpPr txBox="1"/>
          <p:nvPr>
            <p:ph idx="9" type="subTitle"/>
          </p:nvPr>
        </p:nvSpPr>
        <p:spPr>
          <a:xfrm>
            <a:off x="3255250"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66" name="Shape 466"/>
        <p:cNvGrpSpPr/>
        <p:nvPr/>
      </p:nvGrpSpPr>
      <p:grpSpPr>
        <a:xfrm>
          <a:off x="0" y="0"/>
          <a:ext cx="0" cy="0"/>
          <a:chOff x="0" y="0"/>
          <a:chExt cx="0" cy="0"/>
        </a:xfrm>
      </p:grpSpPr>
      <p:sp>
        <p:nvSpPr>
          <p:cNvPr id="467" name="Google Shape;467;p58"/>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68" name="Shape 468"/>
        <p:cNvGrpSpPr/>
        <p:nvPr/>
      </p:nvGrpSpPr>
      <p:grpSpPr>
        <a:xfrm>
          <a:off x="0" y="0"/>
          <a:ext cx="0" cy="0"/>
          <a:chOff x="0" y="0"/>
          <a:chExt cx="0" cy="0"/>
        </a:xfrm>
      </p:grpSpPr>
      <p:sp>
        <p:nvSpPr>
          <p:cNvPr id="469" name="Google Shape;469;p59"/>
          <p:cNvSpPr/>
          <p:nvPr>
            <p:ph idx="2" type="pic"/>
          </p:nvPr>
        </p:nvSpPr>
        <p:spPr>
          <a:xfrm>
            <a:off x="3389600" y="118913"/>
            <a:ext cx="1643700" cy="1535100"/>
          </a:xfrm>
          <a:prstGeom prst="rect">
            <a:avLst/>
          </a:prstGeom>
          <a:noFill/>
          <a:ln>
            <a:noFill/>
          </a:ln>
        </p:spPr>
      </p:sp>
      <p:sp>
        <p:nvSpPr>
          <p:cNvPr id="470" name="Google Shape;470;p59"/>
          <p:cNvSpPr/>
          <p:nvPr>
            <p:ph idx="3" type="pic"/>
          </p:nvPr>
        </p:nvSpPr>
        <p:spPr>
          <a:xfrm>
            <a:off x="5195935" y="118913"/>
            <a:ext cx="1643700" cy="1535100"/>
          </a:xfrm>
          <a:prstGeom prst="rect">
            <a:avLst/>
          </a:prstGeom>
          <a:noFill/>
          <a:ln>
            <a:noFill/>
          </a:ln>
        </p:spPr>
      </p:sp>
      <p:sp>
        <p:nvSpPr>
          <p:cNvPr id="471" name="Google Shape;471;p59"/>
          <p:cNvSpPr/>
          <p:nvPr>
            <p:ph idx="4" type="pic"/>
          </p:nvPr>
        </p:nvSpPr>
        <p:spPr>
          <a:xfrm>
            <a:off x="7002270" y="118913"/>
            <a:ext cx="1643700" cy="1535100"/>
          </a:xfrm>
          <a:prstGeom prst="rect">
            <a:avLst/>
          </a:prstGeom>
          <a:noFill/>
          <a:ln>
            <a:noFill/>
          </a:ln>
        </p:spPr>
      </p:sp>
      <p:sp>
        <p:nvSpPr>
          <p:cNvPr id="472" name="Google Shape;472;p59"/>
          <p:cNvSpPr/>
          <p:nvPr>
            <p:ph idx="5" type="pic"/>
          </p:nvPr>
        </p:nvSpPr>
        <p:spPr>
          <a:xfrm>
            <a:off x="3389588" y="1804212"/>
            <a:ext cx="1643700" cy="1535100"/>
          </a:xfrm>
          <a:prstGeom prst="rect">
            <a:avLst/>
          </a:prstGeom>
          <a:noFill/>
          <a:ln>
            <a:noFill/>
          </a:ln>
        </p:spPr>
      </p:sp>
      <p:sp>
        <p:nvSpPr>
          <p:cNvPr id="473" name="Google Shape;473;p59"/>
          <p:cNvSpPr/>
          <p:nvPr>
            <p:ph idx="6" type="pic"/>
          </p:nvPr>
        </p:nvSpPr>
        <p:spPr>
          <a:xfrm>
            <a:off x="5195922" y="1804212"/>
            <a:ext cx="1643700" cy="1535100"/>
          </a:xfrm>
          <a:prstGeom prst="rect">
            <a:avLst/>
          </a:prstGeom>
          <a:noFill/>
          <a:ln>
            <a:noFill/>
          </a:ln>
        </p:spPr>
      </p:sp>
      <p:sp>
        <p:nvSpPr>
          <p:cNvPr id="474" name="Google Shape;474;p59"/>
          <p:cNvSpPr/>
          <p:nvPr>
            <p:ph idx="7" type="pic"/>
          </p:nvPr>
        </p:nvSpPr>
        <p:spPr>
          <a:xfrm>
            <a:off x="7002257" y="1804212"/>
            <a:ext cx="1643700" cy="1535100"/>
          </a:xfrm>
          <a:prstGeom prst="rect">
            <a:avLst/>
          </a:prstGeom>
          <a:noFill/>
          <a:ln>
            <a:noFill/>
          </a:ln>
        </p:spPr>
      </p:sp>
      <p:sp>
        <p:nvSpPr>
          <p:cNvPr id="475" name="Google Shape;475;p59"/>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6" name="Google Shape;476;p59"/>
          <p:cNvSpPr/>
          <p:nvPr>
            <p:ph idx="8" type="pic"/>
          </p:nvPr>
        </p:nvSpPr>
        <p:spPr>
          <a:xfrm>
            <a:off x="3389588" y="3489487"/>
            <a:ext cx="1643700" cy="1535100"/>
          </a:xfrm>
          <a:prstGeom prst="rect">
            <a:avLst/>
          </a:prstGeom>
          <a:noFill/>
          <a:ln>
            <a:noFill/>
          </a:ln>
        </p:spPr>
      </p:sp>
      <p:sp>
        <p:nvSpPr>
          <p:cNvPr id="477" name="Google Shape;477;p59"/>
          <p:cNvSpPr/>
          <p:nvPr>
            <p:ph idx="9" type="pic"/>
          </p:nvPr>
        </p:nvSpPr>
        <p:spPr>
          <a:xfrm>
            <a:off x="5195922" y="3489487"/>
            <a:ext cx="1643700" cy="1535100"/>
          </a:xfrm>
          <a:prstGeom prst="rect">
            <a:avLst/>
          </a:prstGeom>
          <a:noFill/>
          <a:ln>
            <a:noFill/>
          </a:ln>
        </p:spPr>
      </p:sp>
      <p:sp>
        <p:nvSpPr>
          <p:cNvPr id="478" name="Google Shape;478;p59"/>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22" Type="http://schemas.openxmlformats.org/officeDocument/2006/relationships/slideLayout" Target="../slideLayouts/slideLayout33.xml"/><Relationship Id="rId44" Type="http://schemas.openxmlformats.org/officeDocument/2006/relationships/slideLayout" Target="../slideLayouts/slideLayout55.xml"/><Relationship Id="rId21" Type="http://schemas.openxmlformats.org/officeDocument/2006/relationships/slideLayout" Target="../slideLayouts/slideLayout32.xml"/><Relationship Id="rId43" Type="http://schemas.openxmlformats.org/officeDocument/2006/relationships/slideLayout" Target="../slideLayouts/slideLayout54.xml"/><Relationship Id="rId24" Type="http://schemas.openxmlformats.org/officeDocument/2006/relationships/slideLayout" Target="../slideLayouts/slideLayout35.xml"/><Relationship Id="rId46" Type="http://schemas.openxmlformats.org/officeDocument/2006/relationships/slideLayout" Target="../slideLayouts/slideLayout57.xml"/><Relationship Id="rId23" Type="http://schemas.openxmlformats.org/officeDocument/2006/relationships/slideLayout" Target="../slideLayouts/slideLayout34.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47" Type="http://schemas.openxmlformats.org/officeDocument/2006/relationships/theme" Target="../theme/theme2.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30075" y="58625"/>
            <a:ext cx="2500500" cy="172200"/>
          </a:xfrm>
          <a:prstGeom prst="rect">
            <a:avLst/>
          </a:prstGeom>
          <a:noFill/>
          <a:ln>
            <a:noFill/>
          </a:ln>
        </p:spPr>
        <p:txBody>
          <a:bodyPr anchorCtr="0" anchor="ctr" bIns="0" lIns="0" spcFirstLastPara="1" rIns="0" wrap="square" tIns="0">
            <a:noAutofit/>
          </a:bodyPr>
          <a:lstStyle>
            <a:lvl1pPr lvl="0">
              <a:spcBef>
                <a:spcPts val="0"/>
              </a:spcBef>
              <a:spcAft>
                <a:spcPts val="0"/>
              </a:spcAft>
              <a:buNone/>
              <a:defRPr sz="700">
                <a:solidFill>
                  <a:schemeClr val="dk1"/>
                </a:solidFill>
                <a:latin typeface="Figtree"/>
                <a:ea typeface="Figtree"/>
                <a:cs typeface="Figtree"/>
                <a:sym typeface="Figtree"/>
              </a:defRPr>
            </a:lvl1pPr>
            <a:lvl2pPr lvl="1">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52" name="Google Shape;52;p13"/>
          <p:cNvSpPr txBox="1"/>
          <p:nvPr>
            <p:ph idx="2" type="title"/>
          </p:nvPr>
        </p:nvSpPr>
        <p:spPr>
          <a:xfrm>
            <a:off x="6414875" y="58625"/>
            <a:ext cx="2500500" cy="172200"/>
          </a:xfrm>
          <a:prstGeom prst="rect">
            <a:avLst/>
          </a:prstGeom>
          <a:noFill/>
          <a:ln>
            <a:noFill/>
          </a:ln>
        </p:spPr>
        <p:txBody>
          <a:bodyPr anchorCtr="0" anchor="ctr" bIns="0" lIns="0" spcFirstLastPara="1" rIns="0" wrap="square" tIns="0">
            <a:noAutofit/>
          </a:bodyPr>
          <a:lstStyle>
            <a:lvl1pPr lvl="0" algn="r">
              <a:spcBef>
                <a:spcPts val="0"/>
              </a:spcBef>
              <a:spcAft>
                <a:spcPts val="0"/>
              </a:spcAft>
              <a:buNone/>
              <a:defRPr sz="700">
                <a:solidFill>
                  <a:schemeClr val="dk1"/>
                </a:solidFill>
                <a:latin typeface="Figtree"/>
                <a:ea typeface="Figtree"/>
                <a:cs typeface="Figtree"/>
                <a:sym typeface="Figtree"/>
              </a:defRPr>
            </a:lvl1pPr>
            <a:lvl2pPr lvl="1"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2pPr>
            <a:lvl3pPr lvl="2"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3pPr>
            <a:lvl4pPr lvl="3"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4pPr>
            <a:lvl5pPr lvl="4"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5pPr>
            <a:lvl6pPr lvl="5"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6pPr>
            <a:lvl7pPr lvl="6"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7pPr>
            <a:lvl8pPr lvl="7"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8pPr>
            <a:lvl9pPr lvl="8" algn="r">
              <a:spcBef>
                <a:spcPts val="0"/>
              </a:spcBef>
              <a:spcAft>
                <a:spcPts val="0"/>
              </a:spcAft>
              <a:buClr>
                <a:schemeClr val="dk1"/>
              </a:buClr>
              <a:buSzPts val="1200"/>
              <a:buFont typeface="Figtree"/>
              <a:buNone/>
              <a:defRPr sz="1200">
                <a:solidFill>
                  <a:schemeClr val="dk1"/>
                </a:solidFill>
                <a:latin typeface="Figtree"/>
                <a:ea typeface="Figtree"/>
                <a:cs typeface="Figtree"/>
                <a:sym typeface="Figtree"/>
              </a:defRPr>
            </a:lvl9pPr>
          </a:lstStyle>
          <a:p/>
        </p:txBody>
      </p:sp>
      <p:sp>
        <p:nvSpPr>
          <p:cNvPr id="53" name="Google Shape;53;p13"/>
          <p:cNvSpPr txBox="1"/>
          <p:nvPr>
            <p:ph idx="1" type="body"/>
          </p:nvPr>
        </p:nvSpPr>
        <p:spPr>
          <a:xfrm>
            <a:off x="228600" y="2881050"/>
            <a:ext cx="4296600" cy="19365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1pPr>
            <a:lvl2pPr indent="-304800" lvl="1" marL="9144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2pPr>
            <a:lvl3pPr indent="-304800" lvl="2" marL="13716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3pPr>
            <a:lvl4pPr indent="-304800" lvl="3" marL="18288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4pPr>
            <a:lvl5pPr indent="-304800" lvl="4" marL="22860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5pPr>
            <a:lvl6pPr indent="-304800" lvl="5" marL="27432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6pPr>
            <a:lvl7pPr indent="-304800" lvl="6" marL="32004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7pPr>
            <a:lvl8pPr indent="-304800" lvl="7" marL="36576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8pPr>
            <a:lvl9pPr indent="-304800" lvl="8" marL="4114800">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9pPr>
          </a:lstStyle>
          <a:p/>
        </p:txBody>
      </p:sp>
      <p:sp>
        <p:nvSpPr>
          <p:cNvPr id="54" name="Google Shape;54;p13"/>
          <p:cNvSpPr txBox="1"/>
          <p:nvPr>
            <p:ph idx="3" type="title"/>
          </p:nvPr>
        </p:nvSpPr>
        <p:spPr>
          <a:xfrm>
            <a:off x="371825" y="149825"/>
            <a:ext cx="6212400" cy="2378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5600"/>
              <a:buFont typeface="Figtree"/>
              <a:buNone/>
              <a:defRPr sz="5600">
                <a:solidFill>
                  <a:schemeClr val="dk1"/>
                </a:solidFill>
                <a:latin typeface="Figtree"/>
                <a:ea typeface="Figtree"/>
                <a:cs typeface="Figtree"/>
                <a:sym typeface="Figtre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065">
          <p15:clr>
            <a:srgbClr val="E46962"/>
          </p15:clr>
        </p15:guide>
        <p15:guide id="8" pos="1010">
          <p15:clr>
            <a:srgbClr val="E46962"/>
          </p15:clr>
        </p15:guide>
        <p15:guide id="9" pos="4695">
          <p15:clr>
            <a:srgbClr val="E46962"/>
          </p15:clr>
        </p15:guide>
        <p15:guide id="10" pos="4750">
          <p15:clr>
            <a:srgbClr val="E46962"/>
          </p15:clr>
        </p15:guide>
        <p15:guide id="11" pos="3774">
          <p15:clr>
            <a:srgbClr val="E46962"/>
          </p15:clr>
        </p15:guide>
        <p15:guide id="12" pos="3828">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hyperlink" Target="https://www.pexels.com/photo/creek-running-through-lush-forest-25711199/" TargetMode="External"/><Relationship Id="rId4" Type="http://schemas.openxmlformats.org/officeDocument/2006/relationships/hyperlink" Target="https://justmuddlingthroughlife.com/2019/04/a-frozen-landscape/" TargetMode="External"/><Relationship Id="rId9" Type="http://schemas.openxmlformats.org/officeDocument/2006/relationships/hyperlink" Target="https://shinjinim.com/2021/12/20/the-descent-of-inanna-a-template-for-the-heroines-journey/" TargetMode="External"/><Relationship Id="rId5" Type="http://schemas.openxmlformats.org/officeDocument/2006/relationships/hyperlink" Target="https://www.britishmuseum.org/collection/object/G_1885-0316-1" TargetMode="External"/><Relationship Id="rId6" Type="http://schemas.openxmlformats.org/officeDocument/2006/relationships/hyperlink" Target="https://commons.wikimedia.org/wiki/File:Evelyn_de_Morgan_-_Demeter_Mourning_for_Persephone,_1906.jpg" TargetMode="External"/><Relationship Id="rId7" Type="http://schemas.openxmlformats.org/officeDocument/2006/relationships/hyperlink" Target="https://www.benmedder.com/movewiththeseasons" TargetMode="External"/><Relationship Id="rId8" Type="http://schemas.openxmlformats.org/officeDocument/2006/relationships/hyperlink" Target="https://www.britannica.com/topic/Orpheus-Greek-mythology" TargetMode="External"/><Relationship Id="rId11" Type="http://schemas.openxmlformats.org/officeDocument/2006/relationships/hyperlink" Target="https://www.theoi.com/articles/what-is-the-demeter-and-persephone-story-summarized/" TargetMode="External"/><Relationship Id="rId10" Type="http://schemas.openxmlformats.org/officeDocument/2006/relationships/hyperlink" Target="https://fitzmuseum.cam.ac.uk/learn-with-us/the-story-of-demeter-and-persephon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60"/>
          <p:cNvSpPr txBox="1"/>
          <p:nvPr>
            <p:ph idx="3" type="title"/>
          </p:nvPr>
        </p:nvSpPr>
        <p:spPr>
          <a:xfrm>
            <a:off x="479693" y="1417283"/>
            <a:ext cx="8278500" cy="1444200"/>
          </a:xfrm>
          <a:prstGeom prst="rect">
            <a:avLst/>
          </a:prstGeom>
        </p:spPr>
        <p:txBody>
          <a:bodyPr anchorCtr="0" anchor="t" bIns="91425" lIns="0" spcFirstLastPara="1" rIns="91425" wrap="square" tIns="91425">
            <a:noAutofit/>
          </a:bodyPr>
          <a:lstStyle/>
          <a:p>
            <a:pPr indent="0" lvl="0" marL="0" rtl="0" algn="ctr">
              <a:spcBef>
                <a:spcPts val="0"/>
              </a:spcBef>
              <a:spcAft>
                <a:spcPts val="0"/>
              </a:spcAft>
              <a:buNone/>
            </a:pPr>
            <a:r>
              <a:rPr lang="en" sz="6000"/>
              <a:t>Demeter and Persephone: Myth of The Seasons</a:t>
            </a:r>
            <a:endParaRPr sz="6000"/>
          </a:p>
        </p:txBody>
      </p:sp>
      <p:sp>
        <p:nvSpPr>
          <p:cNvPr id="484" name="Google Shape;484;p60"/>
          <p:cNvSpPr txBox="1"/>
          <p:nvPr>
            <p:ph idx="1" type="subTitle"/>
          </p:nvPr>
        </p:nvSpPr>
        <p:spPr>
          <a:xfrm>
            <a:off x="3262950" y="4125650"/>
            <a:ext cx="2712000" cy="369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Estelle Spira</a:t>
            </a:r>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1"/>
          <p:cNvSpPr txBox="1"/>
          <p:nvPr>
            <p:ph idx="14" type="body"/>
          </p:nvPr>
        </p:nvSpPr>
        <p:spPr>
          <a:xfrm>
            <a:off x="2865899" y="4290425"/>
            <a:ext cx="3412200" cy="786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500"/>
              <a:t>This Greek myth explains why we have seasons and explains how we survive grief</a:t>
            </a:r>
            <a:endParaRPr sz="1500"/>
          </a:p>
        </p:txBody>
      </p:sp>
      <p:pic>
        <p:nvPicPr>
          <p:cNvPr id="490" name="Google Shape;490;p61"/>
          <p:cNvPicPr preferRelativeResize="0"/>
          <p:nvPr/>
        </p:nvPicPr>
        <p:blipFill>
          <a:blip r:embed="rId3">
            <a:alphaModFix/>
          </a:blip>
          <a:stretch>
            <a:fillRect/>
          </a:stretch>
        </p:blipFill>
        <p:spPr>
          <a:xfrm>
            <a:off x="0" y="359525"/>
            <a:ext cx="4848077" cy="3124701"/>
          </a:xfrm>
          <a:prstGeom prst="rect">
            <a:avLst/>
          </a:prstGeom>
          <a:noFill/>
          <a:ln>
            <a:noFill/>
          </a:ln>
        </p:spPr>
      </p:pic>
      <p:pic>
        <p:nvPicPr>
          <p:cNvPr id="491" name="Google Shape;491;p61"/>
          <p:cNvPicPr preferRelativeResize="0"/>
          <p:nvPr/>
        </p:nvPicPr>
        <p:blipFill>
          <a:blip r:embed="rId4">
            <a:alphaModFix/>
          </a:blip>
          <a:stretch>
            <a:fillRect/>
          </a:stretch>
        </p:blipFill>
        <p:spPr>
          <a:xfrm>
            <a:off x="4975650" y="326675"/>
            <a:ext cx="4168350" cy="3124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2"/>
          <p:cNvSpPr txBox="1"/>
          <p:nvPr>
            <p:ph idx="3" type="title"/>
          </p:nvPr>
        </p:nvSpPr>
        <p:spPr>
          <a:xfrm>
            <a:off x="387125" y="680450"/>
            <a:ext cx="3432600" cy="4647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Myth Synopsis</a:t>
            </a:r>
            <a:endParaRPr/>
          </a:p>
        </p:txBody>
      </p:sp>
      <p:sp>
        <p:nvSpPr>
          <p:cNvPr id="497" name="Google Shape;497;p62"/>
          <p:cNvSpPr txBox="1"/>
          <p:nvPr>
            <p:ph idx="1" type="subTitle"/>
          </p:nvPr>
        </p:nvSpPr>
        <p:spPr>
          <a:xfrm>
            <a:off x="245075" y="1324963"/>
            <a:ext cx="3716700" cy="2493600"/>
          </a:xfrm>
          <a:prstGeom prst="rect">
            <a:avLst/>
          </a:prstGeom>
        </p:spPr>
        <p:txBody>
          <a:bodyPr anchorCtr="0" anchor="t" bIns="0" lIns="0" spcFirstLastPara="1" rIns="0" wrap="square" tIns="0">
            <a:spAutoFit/>
          </a:bodyPr>
          <a:lstStyle/>
          <a:p>
            <a:pPr indent="-317500" lvl="0" marL="457200" rtl="0" algn="l">
              <a:spcBef>
                <a:spcPts val="0"/>
              </a:spcBef>
              <a:spcAft>
                <a:spcPts val="0"/>
              </a:spcAft>
              <a:buClr>
                <a:schemeClr val="dk1"/>
              </a:buClr>
              <a:buSzPts val="1400"/>
              <a:buChar char="●"/>
            </a:pPr>
            <a:r>
              <a:rPr lang="en"/>
              <a:t>Persephone is abducted by Hades</a:t>
            </a:r>
            <a:endParaRPr/>
          </a:p>
          <a:p>
            <a:pPr indent="-317500" lvl="0" marL="457200" rtl="0" algn="l">
              <a:spcBef>
                <a:spcPts val="0"/>
              </a:spcBef>
              <a:spcAft>
                <a:spcPts val="0"/>
              </a:spcAft>
              <a:buClr>
                <a:schemeClr val="dk1"/>
              </a:buClr>
              <a:buSzPts val="1400"/>
              <a:buChar char="●"/>
            </a:pPr>
            <a:r>
              <a:rPr lang="en"/>
              <a:t>Her mother, Demeter, Goddess of the Harvest, falls into depression</a:t>
            </a:r>
            <a:endParaRPr/>
          </a:p>
          <a:p>
            <a:pPr indent="-317500" lvl="0" marL="457200" rtl="0" algn="l">
              <a:spcBef>
                <a:spcPts val="0"/>
              </a:spcBef>
              <a:spcAft>
                <a:spcPts val="0"/>
              </a:spcAft>
              <a:buClr>
                <a:schemeClr val="dk1"/>
              </a:buClr>
              <a:buSzPts val="1400"/>
              <a:buChar char="●"/>
            </a:pPr>
            <a:r>
              <a:rPr lang="en"/>
              <a:t>Zeus intervenes with a compromise</a:t>
            </a:r>
            <a:endParaRPr/>
          </a:p>
          <a:p>
            <a:pPr indent="0" lvl="0" marL="0" rtl="0" algn="l">
              <a:spcBef>
                <a:spcPts val="0"/>
              </a:spcBef>
              <a:spcAft>
                <a:spcPts val="0"/>
              </a:spcAft>
              <a:buClr>
                <a:schemeClr val="lt1"/>
              </a:buClr>
              <a:buSzPts val="1100"/>
              <a:buFont typeface="Arial"/>
              <a:buNone/>
            </a:pPr>
            <a:r>
              <a:t/>
            </a:r>
            <a:endParaRPr/>
          </a:p>
          <a:p>
            <a:pPr indent="0" lvl="0" marL="0" rtl="0" algn="l">
              <a:spcBef>
                <a:spcPts val="0"/>
              </a:spcBef>
              <a:spcAft>
                <a:spcPts val="0"/>
              </a:spcAft>
              <a:buNone/>
            </a:pPr>
            <a:r>
              <a:t/>
            </a:r>
            <a:endParaRPr/>
          </a:p>
        </p:txBody>
      </p:sp>
      <p:pic>
        <p:nvPicPr>
          <p:cNvPr id="498" name="Google Shape;498;p62"/>
          <p:cNvPicPr preferRelativeResize="0"/>
          <p:nvPr/>
        </p:nvPicPr>
        <p:blipFill>
          <a:blip r:embed="rId3">
            <a:alphaModFix/>
          </a:blip>
          <a:stretch>
            <a:fillRect/>
          </a:stretch>
        </p:blipFill>
        <p:spPr>
          <a:xfrm>
            <a:off x="4831775" y="935038"/>
            <a:ext cx="4143550" cy="32734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3"/>
          <p:cNvSpPr txBox="1"/>
          <p:nvPr>
            <p:ph idx="1" type="body"/>
          </p:nvPr>
        </p:nvSpPr>
        <p:spPr>
          <a:xfrm>
            <a:off x="4958400" y="1028988"/>
            <a:ext cx="3957000" cy="3879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800"/>
              <a:t>T</a:t>
            </a:r>
            <a:r>
              <a:rPr lang="en" sz="1800"/>
              <a:t>he psychological challenge: </a:t>
            </a:r>
            <a:endParaRPr sz="1800"/>
          </a:p>
          <a:p>
            <a:pPr indent="-342900" lvl="0" marL="457200" rtl="0" algn="l">
              <a:spcBef>
                <a:spcPts val="0"/>
              </a:spcBef>
              <a:spcAft>
                <a:spcPts val="0"/>
              </a:spcAft>
              <a:buSzPts val="1800"/>
              <a:buChar char="●"/>
            </a:pPr>
            <a:r>
              <a:rPr lang="en" sz="1800"/>
              <a:t>Separation Anxiety, Grief, and the "Empty Nest”</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The Person Type:</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The "Devouring Mother": A parent whose love is so strong they want to keep the child "frozen" in childhood forever</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The Depressive Personality: Demeter represents how grief can shut us down completely</a:t>
            </a:r>
            <a:endParaRPr sz="1800"/>
          </a:p>
        </p:txBody>
      </p:sp>
      <p:sp>
        <p:nvSpPr>
          <p:cNvPr id="504" name="Google Shape;504;p63"/>
          <p:cNvSpPr txBox="1"/>
          <p:nvPr>
            <p:ph idx="13" type="subTitle"/>
          </p:nvPr>
        </p:nvSpPr>
        <p:spPr>
          <a:xfrm>
            <a:off x="5571900" y="302950"/>
            <a:ext cx="2730000" cy="5724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2000">
                <a:solidFill>
                  <a:schemeClr val="dk1"/>
                </a:solidFill>
              </a:rPr>
              <a:t>Challenges</a:t>
            </a:r>
            <a:r>
              <a:rPr lang="en" sz="2000">
                <a:solidFill>
                  <a:schemeClr val="dk1"/>
                </a:solidFill>
              </a:rPr>
              <a:t> Confronted</a:t>
            </a:r>
            <a:endParaRPr sz="2000">
              <a:solidFill>
                <a:schemeClr val="dk1"/>
              </a:solidFill>
            </a:endParaRPr>
          </a:p>
        </p:txBody>
      </p:sp>
      <p:pic>
        <p:nvPicPr>
          <p:cNvPr id="505" name="Google Shape;505;p63"/>
          <p:cNvPicPr preferRelativeResize="0"/>
          <p:nvPr/>
        </p:nvPicPr>
        <p:blipFill>
          <a:blip r:embed="rId3">
            <a:alphaModFix/>
          </a:blip>
          <a:stretch>
            <a:fillRect/>
          </a:stretch>
        </p:blipFill>
        <p:spPr>
          <a:xfrm>
            <a:off x="0" y="31747"/>
            <a:ext cx="4525050" cy="508001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64"/>
          <p:cNvSpPr txBox="1"/>
          <p:nvPr>
            <p:ph idx="14" type="body"/>
          </p:nvPr>
        </p:nvSpPr>
        <p:spPr>
          <a:xfrm>
            <a:off x="2961825" y="4554300"/>
            <a:ext cx="3416700" cy="589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500"/>
              <a:t>How does this myth help us with real life?</a:t>
            </a:r>
            <a:endParaRPr sz="1500"/>
          </a:p>
          <a:p>
            <a:pPr indent="-323850" lvl="0" marL="457200" rtl="0" algn="l">
              <a:spcBef>
                <a:spcPts val="0"/>
              </a:spcBef>
              <a:spcAft>
                <a:spcPts val="0"/>
              </a:spcAft>
              <a:buSzPts val="1500"/>
              <a:buChar char="●"/>
            </a:pPr>
            <a:r>
              <a:rPr lang="en" sz="1500"/>
              <a:t>Accepting Cycles</a:t>
            </a:r>
            <a:endParaRPr sz="1500"/>
          </a:p>
          <a:p>
            <a:pPr indent="0" lvl="0" marL="0" rtl="0" algn="l">
              <a:spcBef>
                <a:spcPts val="0"/>
              </a:spcBef>
              <a:spcAft>
                <a:spcPts val="0"/>
              </a:spcAft>
              <a:buNone/>
            </a:pPr>
            <a:r>
              <a:t/>
            </a:r>
            <a:endParaRPr sz="1500"/>
          </a:p>
        </p:txBody>
      </p:sp>
      <p:pic>
        <p:nvPicPr>
          <p:cNvPr id="511" name="Google Shape;511;p64"/>
          <p:cNvPicPr preferRelativeResize="0"/>
          <p:nvPr/>
        </p:nvPicPr>
        <p:blipFill>
          <a:blip r:embed="rId3">
            <a:alphaModFix/>
          </a:blip>
          <a:stretch>
            <a:fillRect/>
          </a:stretch>
        </p:blipFill>
        <p:spPr>
          <a:xfrm>
            <a:off x="757049" y="83925"/>
            <a:ext cx="7634413" cy="42904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id="516" name="Google Shape;516;p65"/>
          <p:cNvPicPr preferRelativeResize="0"/>
          <p:nvPr/>
        </p:nvPicPr>
        <p:blipFill>
          <a:blip r:embed="rId3">
            <a:alphaModFix/>
          </a:blip>
          <a:stretch>
            <a:fillRect/>
          </a:stretch>
        </p:blipFill>
        <p:spPr>
          <a:xfrm>
            <a:off x="0" y="1329050"/>
            <a:ext cx="4670300" cy="3829676"/>
          </a:xfrm>
          <a:prstGeom prst="rect">
            <a:avLst/>
          </a:prstGeom>
          <a:noFill/>
          <a:ln>
            <a:noFill/>
          </a:ln>
        </p:spPr>
      </p:pic>
      <p:pic>
        <p:nvPicPr>
          <p:cNvPr id="517" name="Google Shape;517;p65"/>
          <p:cNvPicPr preferRelativeResize="0"/>
          <p:nvPr/>
        </p:nvPicPr>
        <p:blipFill>
          <a:blip r:embed="rId4">
            <a:alphaModFix/>
          </a:blip>
          <a:stretch>
            <a:fillRect/>
          </a:stretch>
        </p:blipFill>
        <p:spPr>
          <a:xfrm>
            <a:off x="4670300" y="1937020"/>
            <a:ext cx="4473700" cy="2801568"/>
          </a:xfrm>
          <a:prstGeom prst="rect">
            <a:avLst/>
          </a:prstGeom>
          <a:noFill/>
          <a:ln>
            <a:noFill/>
          </a:ln>
        </p:spPr>
      </p:pic>
      <p:sp>
        <p:nvSpPr>
          <p:cNvPr id="518" name="Google Shape;518;p65"/>
          <p:cNvSpPr txBox="1"/>
          <p:nvPr>
            <p:ph idx="14" type="body"/>
          </p:nvPr>
        </p:nvSpPr>
        <p:spPr>
          <a:xfrm>
            <a:off x="2863650" y="162600"/>
            <a:ext cx="3416700" cy="589200"/>
          </a:xfrm>
          <a:prstGeom prst="rect">
            <a:avLst/>
          </a:prstGeom>
        </p:spPr>
        <p:txBody>
          <a:bodyPr anchorCtr="0" anchor="t" bIns="0" lIns="0" spcFirstLastPara="1" rIns="0" wrap="square" tIns="0">
            <a:noAutofit/>
          </a:bodyPr>
          <a:lstStyle/>
          <a:p>
            <a:pPr indent="0" lvl="0" marL="457200" rtl="0" algn="l">
              <a:spcBef>
                <a:spcPts val="0"/>
              </a:spcBef>
              <a:spcAft>
                <a:spcPts val="0"/>
              </a:spcAft>
              <a:buNone/>
            </a:pPr>
            <a:r>
              <a:rPr lang="en" sz="2000"/>
              <a:t>Descent Myths</a:t>
            </a:r>
            <a:endParaRPr sz="2000"/>
          </a:p>
          <a:p>
            <a:pPr indent="0" lvl="0" marL="0" rtl="0" algn="l">
              <a:spcBef>
                <a:spcPts val="0"/>
              </a:spcBef>
              <a:spcAft>
                <a:spcPts val="0"/>
              </a:spcAft>
              <a:buNone/>
            </a:pPr>
            <a:r>
              <a:t/>
            </a:r>
            <a:endParaRPr sz="15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66"/>
          <p:cNvSpPr txBox="1"/>
          <p:nvPr>
            <p:ph idx="1" type="subTitle"/>
          </p:nvPr>
        </p:nvSpPr>
        <p:spPr>
          <a:xfrm>
            <a:off x="110175" y="960612"/>
            <a:ext cx="9033900" cy="4182900"/>
          </a:xfrm>
          <a:prstGeom prst="rect">
            <a:avLst/>
          </a:prstGeom>
        </p:spPr>
        <p:txBody>
          <a:bodyPr anchorCtr="0" anchor="ctr" bIns="0" lIns="0" spcFirstLastPara="1" rIns="0" wrap="square" tIns="0">
            <a:noAutofit/>
          </a:bodyPr>
          <a:lstStyle/>
          <a:p>
            <a:pPr indent="-317500" lvl="0" marL="457200" rtl="0" algn="l">
              <a:spcBef>
                <a:spcPts val="0"/>
              </a:spcBef>
              <a:spcAft>
                <a:spcPts val="0"/>
              </a:spcAft>
              <a:buSzPts val="1400"/>
              <a:buChar char="●"/>
            </a:pPr>
            <a:r>
              <a:rPr lang="en" u="sng">
                <a:solidFill>
                  <a:schemeClr val="hlink"/>
                </a:solidFill>
                <a:hlinkClick r:id="rId3"/>
              </a:rPr>
              <a:t>https://www.pexels.com/photo/creek-running-through-lush-forest-25711199/</a:t>
            </a:r>
            <a:endParaRPr/>
          </a:p>
          <a:p>
            <a:pPr indent="-317500" lvl="0" marL="457200" rtl="0" algn="l">
              <a:spcBef>
                <a:spcPts val="0"/>
              </a:spcBef>
              <a:spcAft>
                <a:spcPts val="0"/>
              </a:spcAft>
              <a:buSzPts val="1400"/>
              <a:buChar char="●"/>
            </a:pPr>
            <a:r>
              <a:rPr lang="en" u="sng">
                <a:solidFill>
                  <a:schemeClr val="hlink"/>
                </a:solidFill>
                <a:hlinkClick r:id="rId4"/>
              </a:rPr>
              <a:t>https://justmuddlingthroughlife.com/2019/04/a-frozen-landscape/</a:t>
            </a:r>
            <a:endParaRPr/>
          </a:p>
          <a:p>
            <a:pPr indent="-317500" lvl="0" marL="457200" rtl="0" algn="l">
              <a:spcBef>
                <a:spcPts val="0"/>
              </a:spcBef>
              <a:spcAft>
                <a:spcPts val="0"/>
              </a:spcAft>
              <a:buSzPts val="1400"/>
              <a:buChar char="●"/>
            </a:pPr>
            <a:r>
              <a:rPr lang="en" u="sng">
                <a:solidFill>
                  <a:schemeClr val="hlink"/>
                </a:solidFill>
                <a:hlinkClick r:id="rId5"/>
              </a:rPr>
              <a:t>https://www.britishmuseum.org/collection/object/G_1885-0316-1</a:t>
            </a:r>
            <a:endParaRPr/>
          </a:p>
          <a:p>
            <a:pPr indent="-317500" lvl="0" marL="457200" rtl="0" algn="l">
              <a:spcBef>
                <a:spcPts val="0"/>
              </a:spcBef>
              <a:spcAft>
                <a:spcPts val="0"/>
              </a:spcAft>
              <a:buSzPts val="1400"/>
              <a:buChar char="●"/>
            </a:pPr>
            <a:r>
              <a:rPr lang="en" u="sng">
                <a:solidFill>
                  <a:schemeClr val="hlink"/>
                </a:solidFill>
                <a:hlinkClick r:id="rId6"/>
              </a:rPr>
              <a:t>https://commons.wikimedia.org/wiki/File:Evelyn_de_Morgan_-_Demeter_Mourning_for_Persephone,_1906.jpg</a:t>
            </a:r>
            <a:endParaRPr/>
          </a:p>
          <a:p>
            <a:pPr indent="-317500" lvl="0" marL="457200" rtl="0" algn="l">
              <a:spcBef>
                <a:spcPts val="0"/>
              </a:spcBef>
              <a:spcAft>
                <a:spcPts val="0"/>
              </a:spcAft>
              <a:buSzPts val="1400"/>
              <a:buChar char="●"/>
            </a:pPr>
            <a:r>
              <a:rPr lang="en" u="sng">
                <a:solidFill>
                  <a:schemeClr val="hlink"/>
                </a:solidFill>
                <a:hlinkClick r:id="rId7"/>
              </a:rPr>
              <a:t>https://www.benmedder.com/movewiththeseasons</a:t>
            </a:r>
            <a:endParaRPr/>
          </a:p>
          <a:p>
            <a:pPr indent="-317500" lvl="0" marL="457200" rtl="0" algn="l">
              <a:spcBef>
                <a:spcPts val="0"/>
              </a:spcBef>
              <a:spcAft>
                <a:spcPts val="0"/>
              </a:spcAft>
              <a:buSzPts val="1400"/>
              <a:buChar char="●"/>
            </a:pPr>
            <a:r>
              <a:rPr lang="en" u="sng">
                <a:solidFill>
                  <a:schemeClr val="hlink"/>
                </a:solidFill>
                <a:hlinkClick r:id="rId8"/>
              </a:rPr>
              <a:t>https://www.britannica.com/topic/Orpheus-Greek-mythology</a:t>
            </a:r>
            <a:endParaRPr/>
          </a:p>
          <a:p>
            <a:pPr indent="-317500" lvl="0" marL="457200" rtl="0" algn="l">
              <a:spcBef>
                <a:spcPts val="0"/>
              </a:spcBef>
              <a:spcAft>
                <a:spcPts val="0"/>
              </a:spcAft>
              <a:buSzPts val="1400"/>
              <a:buChar char="●"/>
            </a:pPr>
            <a:r>
              <a:rPr lang="en" u="sng">
                <a:solidFill>
                  <a:schemeClr val="hlink"/>
                </a:solidFill>
                <a:hlinkClick r:id="rId9"/>
              </a:rPr>
              <a:t>https://shinjinim.com/2021/12/20/the-descent-of-inanna-a-template-for-the-heroines-journey/</a:t>
            </a:r>
            <a:endParaRPr/>
          </a:p>
          <a:p>
            <a:pPr indent="-317500" lvl="0" marL="457200" rtl="0" algn="l">
              <a:spcBef>
                <a:spcPts val="0"/>
              </a:spcBef>
              <a:spcAft>
                <a:spcPts val="0"/>
              </a:spcAft>
              <a:buSzPts val="1400"/>
              <a:buChar char="●"/>
            </a:pPr>
            <a:r>
              <a:rPr lang="en" u="sng">
                <a:solidFill>
                  <a:schemeClr val="hlink"/>
                </a:solidFill>
                <a:hlinkClick r:id="rId10"/>
              </a:rPr>
              <a:t>https://fitzmuseum.cam.ac.uk/learn-with-us/the-story-of-demeter-and-persephone</a:t>
            </a:r>
            <a:endParaRPr/>
          </a:p>
          <a:p>
            <a:pPr indent="-317500" lvl="0" marL="457200" rtl="0" algn="l">
              <a:spcBef>
                <a:spcPts val="0"/>
              </a:spcBef>
              <a:spcAft>
                <a:spcPts val="0"/>
              </a:spcAft>
              <a:buSzPts val="1400"/>
              <a:buChar char="●"/>
            </a:pPr>
            <a:r>
              <a:rPr lang="en" u="sng">
                <a:solidFill>
                  <a:schemeClr val="hlink"/>
                </a:solidFill>
                <a:hlinkClick r:id="rId11"/>
              </a:rPr>
              <a:t>https://www.theoi.com/articles/what-is-the-demeter-and-persephone-story-summarized/</a:t>
            </a:r>
            <a:endParaRPr/>
          </a:p>
          <a:p>
            <a:pPr indent="-317500" lvl="0" marL="457200" rtl="0" algn="l">
              <a:spcBef>
                <a:spcPts val="0"/>
              </a:spcBef>
              <a:spcAft>
                <a:spcPts val="0"/>
              </a:spcAft>
              <a:buSzPts val="1400"/>
              <a:buChar char="●"/>
            </a:pPr>
            <a:r>
              <a:t/>
            </a:r>
            <a:endParaRPr/>
          </a:p>
        </p:txBody>
      </p:sp>
      <p:sp>
        <p:nvSpPr>
          <p:cNvPr id="524" name="Google Shape;524;p66"/>
          <p:cNvSpPr txBox="1"/>
          <p:nvPr>
            <p:ph idx="3" type="title"/>
          </p:nvPr>
        </p:nvSpPr>
        <p:spPr>
          <a:xfrm>
            <a:off x="959700" y="228597"/>
            <a:ext cx="7224600" cy="12651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Citations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ark mode gradients">
  <a:themeElements>
    <a:clrScheme name="Simple Light">
      <a:dk1>
        <a:srgbClr val="FFFFFF"/>
      </a:dk1>
      <a:lt1>
        <a:srgbClr val="000000"/>
      </a:lt1>
      <a:dk2>
        <a:srgbClr val="FF6234"/>
      </a:dk2>
      <a:lt2>
        <a:srgbClr val="AB4FF6"/>
      </a:lt2>
      <a:accent1>
        <a:srgbClr val="202124"/>
      </a:accent1>
      <a:accent2>
        <a:srgbClr val="F7F2F1"/>
      </a:accent2>
      <a:accent3>
        <a:srgbClr val="BABCC2"/>
      </a:accent3>
      <a:accent4>
        <a:srgbClr val="FCE5CD"/>
      </a:accent4>
      <a:accent5>
        <a:srgbClr val="FF5F79"/>
      </a:accent5>
      <a:accent6>
        <a:srgbClr val="D20972"/>
      </a:accent6>
      <a:hlink>
        <a:srgbClr val="3C78D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