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sldIdLst>
    <p:sldId id="256" r:id="rId2"/>
    <p:sldId id="257" r:id="rId3"/>
    <p:sldId id="264" r:id="rId4"/>
    <p:sldId id="265" r:id="rId5"/>
    <p:sldId id="258" r:id="rId6"/>
    <p:sldId id="266" r:id="rId7"/>
    <p:sldId id="259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572C61-B011-4AEF-87EA-0DE986097633}" v="11" dt="2026-01-24T09:38:23.1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00" autoAdjust="0"/>
    <p:restoredTop sz="94660"/>
  </p:normalViewPr>
  <p:slideViewPr>
    <p:cSldViewPr snapToGrid="0">
      <p:cViewPr varScale="1">
        <p:scale>
          <a:sx n="45" d="100"/>
          <a:sy n="45" d="100"/>
        </p:scale>
        <p:origin x="76" y="11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eya Bachani" userId="abad1afaee6e7450" providerId="LiveId" clId="{BA131CE0-DCBC-469F-9926-6EBB241CE78C}"/>
    <pc:docChg chg="undo custSel addSld delSld modSld sldOrd">
      <pc:chgData name="Deeya Bachani" userId="abad1afaee6e7450" providerId="LiveId" clId="{BA131CE0-DCBC-469F-9926-6EBB241CE78C}" dt="2026-01-24T09:38:23.172" v="2885" actId="27636"/>
      <pc:docMkLst>
        <pc:docMk/>
      </pc:docMkLst>
      <pc:sldChg chg="addSp modSp mod setBg">
        <pc:chgData name="Deeya Bachani" userId="abad1afaee6e7450" providerId="LiveId" clId="{BA131CE0-DCBC-469F-9926-6EBB241CE78C}" dt="2026-01-24T09:21:03.475" v="2820" actId="26606"/>
        <pc:sldMkLst>
          <pc:docMk/>
          <pc:sldMk cId="444004490" sldId="257"/>
        </pc:sldMkLst>
        <pc:spChg chg="mod">
          <ac:chgData name="Deeya Bachani" userId="abad1afaee6e7450" providerId="LiveId" clId="{BA131CE0-DCBC-469F-9926-6EBB241CE78C}" dt="2026-01-24T09:21:03.475" v="2820" actId="26606"/>
          <ac:spMkLst>
            <pc:docMk/>
            <pc:sldMk cId="444004490" sldId="257"/>
            <ac:spMk id="2" creationId="{0635CB5F-870C-BE11-D302-5B30BB0A1897}"/>
          </ac:spMkLst>
        </pc:spChg>
        <pc:spChg chg="mod">
          <ac:chgData name="Deeya Bachani" userId="abad1afaee6e7450" providerId="LiveId" clId="{BA131CE0-DCBC-469F-9926-6EBB241CE78C}" dt="2026-01-24T09:21:03.475" v="2820" actId="26606"/>
          <ac:spMkLst>
            <pc:docMk/>
            <pc:sldMk cId="444004490" sldId="257"/>
            <ac:spMk id="3" creationId="{3BADBC2B-9F46-B3F6-3FA2-6215101F431B}"/>
          </ac:spMkLst>
        </pc:spChg>
        <pc:spChg chg="add">
          <ac:chgData name="Deeya Bachani" userId="abad1afaee6e7450" providerId="LiveId" clId="{BA131CE0-DCBC-469F-9926-6EBB241CE78C}" dt="2026-01-24T09:21:03.475" v="2820" actId="26606"/>
          <ac:spMkLst>
            <pc:docMk/>
            <pc:sldMk cId="444004490" sldId="257"/>
            <ac:spMk id="9" creationId="{744CAA32-F237-419C-A2DD-43C28D920D3C}"/>
          </ac:spMkLst>
        </pc:spChg>
        <pc:picChg chg="add mod">
          <ac:chgData name="Deeya Bachani" userId="abad1afaee6e7450" providerId="LiveId" clId="{BA131CE0-DCBC-469F-9926-6EBB241CE78C}" dt="2026-01-24T09:21:03.475" v="2820" actId="26606"/>
          <ac:picMkLst>
            <pc:docMk/>
            <pc:sldMk cId="444004490" sldId="257"/>
            <ac:picMk id="4" creationId="{323ADA01-2675-9B29-C227-49A7DEBB2F02}"/>
          </ac:picMkLst>
        </pc:picChg>
        <pc:cxnChg chg="add">
          <ac:chgData name="Deeya Bachani" userId="abad1afaee6e7450" providerId="LiveId" clId="{BA131CE0-DCBC-469F-9926-6EBB241CE78C}" dt="2026-01-24T09:21:03.475" v="2820" actId="26606"/>
          <ac:cxnSpMkLst>
            <pc:docMk/>
            <pc:sldMk cId="444004490" sldId="257"/>
            <ac:cxnSpMk id="11" creationId="{92025DBA-8780-9CA0-2826-FF6E3BD1A0C9}"/>
          </ac:cxnSpMkLst>
        </pc:cxnChg>
      </pc:sldChg>
      <pc:sldChg chg="addSp delSp modSp new mod setBg">
        <pc:chgData name="Deeya Bachani" userId="abad1afaee6e7450" providerId="LiveId" clId="{BA131CE0-DCBC-469F-9926-6EBB241CE78C}" dt="2026-01-24T09:25:01.038" v="2832" actId="26606"/>
        <pc:sldMkLst>
          <pc:docMk/>
          <pc:sldMk cId="1263827077" sldId="258"/>
        </pc:sldMkLst>
        <pc:spChg chg="mod">
          <ac:chgData name="Deeya Bachani" userId="abad1afaee6e7450" providerId="LiveId" clId="{BA131CE0-DCBC-469F-9926-6EBB241CE78C}" dt="2026-01-24T09:25:01.038" v="2832" actId="26606"/>
          <ac:spMkLst>
            <pc:docMk/>
            <pc:sldMk cId="1263827077" sldId="258"/>
            <ac:spMk id="2" creationId="{CE726977-E279-E73F-FCB3-F685E761A84E}"/>
          </ac:spMkLst>
        </pc:spChg>
        <pc:spChg chg="mod">
          <ac:chgData name="Deeya Bachani" userId="abad1afaee6e7450" providerId="LiveId" clId="{BA131CE0-DCBC-469F-9926-6EBB241CE78C}" dt="2026-01-24T09:25:01.038" v="2832" actId="26606"/>
          <ac:spMkLst>
            <pc:docMk/>
            <pc:sldMk cId="1263827077" sldId="258"/>
            <ac:spMk id="3" creationId="{353ED2DE-67D7-4CEE-E86F-1899B83185C0}"/>
          </ac:spMkLst>
        </pc:spChg>
        <pc:spChg chg="add">
          <ac:chgData name="Deeya Bachani" userId="abad1afaee6e7450" providerId="LiveId" clId="{BA131CE0-DCBC-469F-9926-6EBB241CE78C}" dt="2026-01-24T09:25:01.038" v="2832" actId="26606"/>
          <ac:spMkLst>
            <pc:docMk/>
            <pc:sldMk cId="1263827077" sldId="258"/>
            <ac:spMk id="10" creationId="{744CAA32-F237-419C-A2DD-43C28D920D3C}"/>
          </ac:spMkLst>
        </pc:spChg>
        <pc:picChg chg="add del">
          <ac:chgData name="Deeya Bachani" userId="abad1afaee6e7450" providerId="LiveId" clId="{BA131CE0-DCBC-469F-9926-6EBB241CE78C}" dt="2026-01-24T09:24:54.055" v="2830" actId="478"/>
          <ac:picMkLst>
            <pc:docMk/>
            <pc:sldMk cId="1263827077" sldId="258"/>
            <ac:picMk id="4" creationId="{8A8D2CAC-D962-09FC-FBA6-57DAFE6EDDFE}"/>
          </ac:picMkLst>
        </pc:picChg>
        <pc:picChg chg="add mod">
          <ac:chgData name="Deeya Bachani" userId="abad1afaee6e7450" providerId="LiveId" clId="{BA131CE0-DCBC-469F-9926-6EBB241CE78C}" dt="2026-01-24T09:25:01.038" v="2832" actId="26606"/>
          <ac:picMkLst>
            <pc:docMk/>
            <pc:sldMk cId="1263827077" sldId="258"/>
            <ac:picMk id="5" creationId="{370FE033-24AD-EFB2-5245-2935ADE339F8}"/>
          </ac:picMkLst>
        </pc:picChg>
        <pc:cxnChg chg="add">
          <ac:chgData name="Deeya Bachani" userId="abad1afaee6e7450" providerId="LiveId" clId="{BA131CE0-DCBC-469F-9926-6EBB241CE78C}" dt="2026-01-24T09:25:01.038" v="2832" actId="26606"/>
          <ac:cxnSpMkLst>
            <pc:docMk/>
            <pc:sldMk cId="1263827077" sldId="258"/>
            <ac:cxnSpMk id="12" creationId="{753FE100-D0AB-4AE2-824B-60CFA31EC6A2}"/>
          </ac:cxnSpMkLst>
        </pc:cxnChg>
      </pc:sldChg>
      <pc:sldChg chg="modSp new mod">
        <pc:chgData name="Deeya Bachani" userId="abad1afaee6e7450" providerId="LiveId" clId="{BA131CE0-DCBC-469F-9926-6EBB241CE78C}" dt="2026-01-24T09:29:15.422" v="2875" actId="20577"/>
        <pc:sldMkLst>
          <pc:docMk/>
          <pc:sldMk cId="1138615326" sldId="259"/>
        </pc:sldMkLst>
        <pc:spChg chg="mod">
          <ac:chgData name="Deeya Bachani" userId="abad1afaee6e7450" providerId="LiveId" clId="{BA131CE0-DCBC-469F-9926-6EBB241CE78C}" dt="2026-01-24T07:16:17.104" v="44" actId="20577"/>
          <ac:spMkLst>
            <pc:docMk/>
            <pc:sldMk cId="1138615326" sldId="259"/>
            <ac:spMk id="2" creationId="{F018B898-24B6-8653-E974-2544BD694FEB}"/>
          </ac:spMkLst>
        </pc:spChg>
        <pc:spChg chg="mod">
          <ac:chgData name="Deeya Bachani" userId="abad1afaee6e7450" providerId="LiveId" clId="{BA131CE0-DCBC-469F-9926-6EBB241CE78C}" dt="2026-01-24T09:29:15.422" v="2875" actId="20577"/>
          <ac:spMkLst>
            <pc:docMk/>
            <pc:sldMk cId="1138615326" sldId="259"/>
            <ac:spMk id="3" creationId="{6B94E10E-6814-2910-E7C6-F44698460D79}"/>
          </ac:spMkLst>
        </pc:spChg>
      </pc:sldChg>
      <pc:sldChg chg="modSp new del mod">
        <pc:chgData name="Deeya Bachani" userId="abad1afaee6e7450" providerId="LiveId" clId="{BA131CE0-DCBC-469F-9926-6EBB241CE78C}" dt="2026-01-24T09:18:45.842" v="2789" actId="2696"/>
        <pc:sldMkLst>
          <pc:docMk/>
          <pc:sldMk cId="2995326000" sldId="260"/>
        </pc:sldMkLst>
        <pc:spChg chg="mod">
          <ac:chgData name="Deeya Bachani" userId="abad1afaee6e7450" providerId="LiveId" clId="{BA131CE0-DCBC-469F-9926-6EBB241CE78C}" dt="2026-01-24T07:40:20.711" v="1660" actId="20577"/>
          <ac:spMkLst>
            <pc:docMk/>
            <pc:sldMk cId="2995326000" sldId="260"/>
            <ac:spMk id="2" creationId="{3A0F38BA-72A9-C99D-3EC1-F5FD4394AB3D}"/>
          </ac:spMkLst>
        </pc:spChg>
        <pc:spChg chg="mod">
          <ac:chgData name="Deeya Bachani" userId="abad1afaee6e7450" providerId="LiveId" clId="{BA131CE0-DCBC-469F-9926-6EBB241CE78C}" dt="2026-01-24T09:17:36.756" v="2780" actId="6549"/>
          <ac:spMkLst>
            <pc:docMk/>
            <pc:sldMk cId="2995326000" sldId="260"/>
            <ac:spMk id="3" creationId="{E08146E2-41F6-C86D-1D24-F804DC37BD67}"/>
          </ac:spMkLst>
        </pc:spChg>
      </pc:sldChg>
      <pc:sldChg chg="modSp new del mod">
        <pc:chgData name="Deeya Bachani" userId="abad1afaee6e7450" providerId="LiveId" clId="{BA131CE0-DCBC-469F-9926-6EBB241CE78C}" dt="2026-01-24T09:16:15.340" v="2686" actId="2696"/>
        <pc:sldMkLst>
          <pc:docMk/>
          <pc:sldMk cId="180308636" sldId="261"/>
        </pc:sldMkLst>
        <pc:spChg chg="mod">
          <ac:chgData name="Deeya Bachani" userId="abad1afaee6e7450" providerId="LiveId" clId="{BA131CE0-DCBC-469F-9926-6EBB241CE78C}" dt="2026-01-24T07:17:37.327" v="75" actId="20577"/>
          <ac:spMkLst>
            <pc:docMk/>
            <pc:sldMk cId="180308636" sldId="261"/>
            <ac:spMk id="2" creationId="{86FDBA21-2B77-880A-FB83-727344585558}"/>
          </ac:spMkLst>
        </pc:spChg>
      </pc:sldChg>
      <pc:sldChg chg="modSp new mod">
        <pc:chgData name="Deeya Bachani" userId="abad1afaee6e7450" providerId="LiveId" clId="{BA131CE0-DCBC-469F-9926-6EBB241CE78C}" dt="2026-01-24T09:19:54.398" v="2818" actId="313"/>
        <pc:sldMkLst>
          <pc:docMk/>
          <pc:sldMk cId="81508597" sldId="262"/>
        </pc:sldMkLst>
        <pc:spChg chg="mod">
          <ac:chgData name="Deeya Bachani" userId="abad1afaee6e7450" providerId="LiveId" clId="{BA131CE0-DCBC-469F-9926-6EBB241CE78C}" dt="2026-01-24T07:17:43.476" v="87" actId="20577"/>
          <ac:spMkLst>
            <pc:docMk/>
            <pc:sldMk cId="81508597" sldId="262"/>
            <ac:spMk id="2" creationId="{0D34A1DB-6186-3247-0ACE-92BEE797B988}"/>
          </ac:spMkLst>
        </pc:spChg>
        <pc:spChg chg="mod">
          <ac:chgData name="Deeya Bachani" userId="abad1afaee6e7450" providerId="LiveId" clId="{BA131CE0-DCBC-469F-9926-6EBB241CE78C}" dt="2026-01-24T09:19:54.398" v="2818" actId="313"/>
          <ac:spMkLst>
            <pc:docMk/>
            <pc:sldMk cId="81508597" sldId="262"/>
            <ac:spMk id="3" creationId="{0C0C5A8B-594A-8903-135C-F44C104A8BA0}"/>
          </ac:spMkLst>
        </pc:spChg>
      </pc:sldChg>
      <pc:sldChg chg="modSp new mod">
        <pc:chgData name="Deeya Bachani" userId="abad1afaee6e7450" providerId="LiveId" clId="{BA131CE0-DCBC-469F-9926-6EBB241CE78C}" dt="2026-01-24T09:38:23.172" v="2885" actId="27636"/>
        <pc:sldMkLst>
          <pc:docMk/>
          <pc:sldMk cId="2332609385" sldId="263"/>
        </pc:sldMkLst>
        <pc:spChg chg="mod">
          <ac:chgData name="Deeya Bachani" userId="abad1afaee6e7450" providerId="LiveId" clId="{BA131CE0-DCBC-469F-9926-6EBB241CE78C}" dt="2026-01-24T07:17:49.364" v="98" actId="20577"/>
          <ac:spMkLst>
            <pc:docMk/>
            <pc:sldMk cId="2332609385" sldId="263"/>
            <ac:spMk id="2" creationId="{91E1C12D-E4C5-8B47-7A20-303133AEFD1C}"/>
          </ac:spMkLst>
        </pc:spChg>
        <pc:spChg chg="mod">
          <ac:chgData name="Deeya Bachani" userId="abad1afaee6e7450" providerId="LiveId" clId="{BA131CE0-DCBC-469F-9926-6EBB241CE78C}" dt="2026-01-24T09:38:23.172" v="2885" actId="27636"/>
          <ac:spMkLst>
            <pc:docMk/>
            <pc:sldMk cId="2332609385" sldId="263"/>
            <ac:spMk id="3" creationId="{2A8E061B-36ED-1860-D83C-0C81E6AC2669}"/>
          </ac:spMkLst>
        </pc:spChg>
      </pc:sldChg>
      <pc:sldChg chg="addSp modSp new mod setBg">
        <pc:chgData name="Deeya Bachani" userId="abad1afaee6e7450" providerId="LiveId" clId="{BA131CE0-DCBC-469F-9926-6EBB241CE78C}" dt="2026-01-24T09:22:05.889" v="2822" actId="26606"/>
        <pc:sldMkLst>
          <pc:docMk/>
          <pc:sldMk cId="3670712011" sldId="264"/>
        </pc:sldMkLst>
        <pc:spChg chg="mod">
          <ac:chgData name="Deeya Bachani" userId="abad1afaee6e7450" providerId="LiveId" clId="{BA131CE0-DCBC-469F-9926-6EBB241CE78C}" dt="2026-01-24T09:22:05.889" v="2822" actId="26606"/>
          <ac:spMkLst>
            <pc:docMk/>
            <pc:sldMk cId="3670712011" sldId="264"/>
            <ac:spMk id="2" creationId="{8C565653-371F-71C5-25D1-6A1654C46A3D}"/>
          </ac:spMkLst>
        </pc:spChg>
        <pc:spChg chg="mod ord">
          <ac:chgData name="Deeya Bachani" userId="abad1afaee6e7450" providerId="LiveId" clId="{BA131CE0-DCBC-469F-9926-6EBB241CE78C}" dt="2026-01-24T09:22:05.889" v="2822" actId="26606"/>
          <ac:spMkLst>
            <pc:docMk/>
            <pc:sldMk cId="3670712011" sldId="264"/>
            <ac:spMk id="3" creationId="{38A10A57-25B8-8692-8D88-EB9FE5569FC2}"/>
          </ac:spMkLst>
        </pc:spChg>
        <pc:spChg chg="add">
          <ac:chgData name="Deeya Bachani" userId="abad1afaee6e7450" providerId="LiveId" clId="{BA131CE0-DCBC-469F-9926-6EBB241CE78C}" dt="2026-01-24T09:22:05.889" v="2822" actId="26606"/>
          <ac:spMkLst>
            <pc:docMk/>
            <pc:sldMk cId="3670712011" sldId="264"/>
            <ac:spMk id="9" creationId="{744CAA32-F237-419C-A2DD-43C28D920D3C}"/>
          </ac:spMkLst>
        </pc:spChg>
        <pc:picChg chg="add mod">
          <ac:chgData name="Deeya Bachani" userId="abad1afaee6e7450" providerId="LiveId" clId="{BA131CE0-DCBC-469F-9926-6EBB241CE78C}" dt="2026-01-24T09:22:05.889" v="2822" actId="26606"/>
          <ac:picMkLst>
            <pc:docMk/>
            <pc:sldMk cId="3670712011" sldId="264"/>
            <ac:picMk id="4" creationId="{2BA3B9BE-5ABD-A004-ECCD-66F26E03E3C3}"/>
          </ac:picMkLst>
        </pc:picChg>
        <pc:cxnChg chg="add">
          <ac:chgData name="Deeya Bachani" userId="abad1afaee6e7450" providerId="LiveId" clId="{BA131CE0-DCBC-469F-9926-6EBB241CE78C}" dt="2026-01-24T09:22:05.889" v="2822" actId="26606"/>
          <ac:cxnSpMkLst>
            <pc:docMk/>
            <pc:sldMk cId="3670712011" sldId="264"/>
            <ac:cxnSpMk id="11" creationId="{08052531-D50B-3899-B150-D05525F4F2BC}"/>
          </ac:cxnSpMkLst>
        </pc:cxnChg>
      </pc:sldChg>
      <pc:sldChg chg="addSp delSp modSp new mod setBg">
        <pc:chgData name="Deeya Bachani" userId="abad1afaee6e7450" providerId="LiveId" clId="{BA131CE0-DCBC-469F-9926-6EBB241CE78C}" dt="2026-01-24T09:23:30.356" v="2828" actId="26606"/>
        <pc:sldMkLst>
          <pc:docMk/>
          <pc:sldMk cId="1367867414" sldId="265"/>
        </pc:sldMkLst>
        <pc:spChg chg="mod">
          <ac:chgData name="Deeya Bachani" userId="abad1afaee6e7450" providerId="LiveId" clId="{BA131CE0-DCBC-469F-9926-6EBB241CE78C}" dt="2026-01-24T09:23:30.356" v="2828" actId="26606"/>
          <ac:spMkLst>
            <pc:docMk/>
            <pc:sldMk cId="1367867414" sldId="265"/>
            <ac:spMk id="2" creationId="{179D547E-68F4-5DFF-17BC-D3593461DE95}"/>
          </ac:spMkLst>
        </pc:spChg>
        <pc:spChg chg="mod ord">
          <ac:chgData name="Deeya Bachani" userId="abad1afaee6e7450" providerId="LiveId" clId="{BA131CE0-DCBC-469F-9926-6EBB241CE78C}" dt="2026-01-24T09:23:30.356" v="2828" actId="26606"/>
          <ac:spMkLst>
            <pc:docMk/>
            <pc:sldMk cId="1367867414" sldId="265"/>
            <ac:spMk id="3" creationId="{B5A86EA5-19F2-0EC9-0C58-FE422640C355}"/>
          </ac:spMkLst>
        </pc:spChg>
        <pc:spChg chg="add del">
          <ac:chgData name="Deeya Bachani" userId="abad1afaee6e7450" providerId="LiveId" clId="{BA131CE0-DCBC-469F-9926-6EBB241CE78C}" dt="2026-01-24T09:23:30.345" v="2827" actId="26606"/>
          <ac:spMkLst>
            <pc:docMk/>
            <pc:sldMk cId="1367867414" sldId="265"/>
            <ac:spMk id="9" creationId="{744CAA32-F237-419C-A2DD-43C28D920D3C}"/>
          </ac:spMkLst>
        </pc:spChg>
        <pc:spChg chg="add">
          <ac:chgData name="Deeya Bachani" userId="abad1afaee6e7450" providerId="LiveId" clId="{BA131CE0-DCBC-469F-9926-6EBB241CE78C}" dt="2026-01-24T09:23:30.356" v="2828" actId="26606"/>
          <ac:spMkLst>
            <pc:docMk/>
            <pc:sldMk cId="1367867414" sldId="265"/>
            <ac:spMk id="13" creationId="{744CAA32-F237-419C-A2DD-43C28D920D3C}"/>
          </ac:spMkLst>
        </pc:spChg>
        <pc:picChg chg="add mod">
          <ac:chgData name="Deeya Bachani" userId="abad1afaee6e7450" providerId="LiveId" clId="{BA131CE0-DCBC-469F-9926-6EBB241CE78C}" dt="2026-01-24T09:23:30.356" v="2828" actId="26606"/>
          <ac:picMkLst>
            <pc:docMk/>
            <pc:sldMk cId="1367867414" sldId="265"/>
            <ac:picMk id="4" creationId="{BB2AA1EF-E293-AAC8-F854-BE9C63AA79AB}"/>
          </ac:picMkLst>
        </pc:picChg>
        <pc:cxnChg chg="add del">
          <ac:chgData name="Deeya Bachani" userId="abad1afaee6e7450" providerId="LiveId" clId="{BA131CE0-DCBC-469F-9926-6EBB241CE78C}" dt="2026-01-24T09:23:30.345" v="2827" actId="26606"/>
          <ac:cxnSpMkLst>
            <pc:docMk/>
            <pc:sldMk cId="1367867414" sldId="265"/>
            <ac:cxnSpMk id="11" creationId="{02C7985C-B0C3-CC50-E86A-B5EBA40E01DF}"/>
          </ac:cxnSpMkLst>
        </pc:cxnChg>
        <pc:cxnChg chg="add">
          <ac:chgData name="Deeya Bachani" userId="abad1afaee6e7450" providerId="LiveId" clId="{BA131CE0-DCBC-469F-9926-6EBB241CE78C}" dt="2026-01-24T09:23:30.356" v="2828" actId="26606"/>
          <ac:cxnSpMkLst>
            <pc:docMk/>
            <pc:sldMk cId="1367867414" sldId="265"/>
            <ac:cxnSpMk id="14" creationId="{92025DBA-8780-9CA0-2826-FF6E3BD1A0C9}"/>
          </ac:cxnSpMkLst>
        </pc:cxnChg>
      </pc:sldChg>
      <pc:sldChg chg="addSp delSp modSp new mod ord setBg">
        <pc:chgData name="Deeya Bachani" userId="abad1afaee6e7450" providerId="LiveId" clId="{BA131CE0-DCBC-469F-9926-6EBB241CE78C}" dt="2026-01-24T09:29:36.846" v="2877"/>
        <pc:sldMkLst>
          <pc:docMk/>
          <pc:sldMk cId="3471577120" sldId="266"/>
        </pc:sldMkLst>
        <pc:spChg chg="mod">
          <ac:chgData name="Deeya Bachani" userId="abad1afaee6e7450" providerId="LiveId" clId="{BA131CE0-DCBC-469F-9926-6EBB241CE78C}" dt="2026-01-24T09:26:05.409" v="2836" actId="26606"/>
          <ac:spMkLst>
            <pc:docMk/>
            <pc:sldMk cId="3471577120" sldId="266"/>
            <ac:spMk id="2" creationId="{59AF99D8-8781-F7DC-1A85-CC6EF429A140}"/>
          </ac:spMkLst>
        </pc:spChg>
        <pc:spChg chg="mod ord">
          <ac:chgData name="Deeya Bachani" userId="abad1afaee6e7450" providerId="LiveId" clId="{BA131CE0-DCBC-469F-9926-6EBB241CE78C}" dt="2026-01-24T09:26:05.409" v="2836" actId="26606"/>
          <ac:spMkLst>
            <pc:docMk/>
            <pc:sldMk cId="3471577120" sldId="266"/>
            <ac:spMk id="3" creationId="{B05793E0-48FD-CF81-3AF8-78B030745AFD}"/>
          </ac:spMkLst>
        </pc:spChg>
        <pc:spChg chg="add del">
          <ac:chgData name="Deeya Bachani" userId="abad1afaee6e7450" providerId="LiveId" clId="{BA131CE0-DCBC-469F-9926-6EBB241CE78C}" dt="2026-01-24T09:26:05.405" v="2835" actId="26606"/>
          <ac:spMkLst>
            <pc:docMk/>
            <pc:sldMk cId="3471577120" sldId="266"/>
            <ac:spMk id="9" creationId="{744CAA32-F237-419C-A2DD-43C28D920D3C}"/>
          </ac:spMkLst>
        </pc:spChg>
        <pc:spChg chg="add">
          <ac:chgData name="Deeya Bachani" userId="abad1afaee6e7450" providerId="LiveId" clId="{BA131CE0-DCBC-469F-9926-6EBB241CE78C}" dt="2026-01-24T09:26:05.409" v="2836" actId="26606"/>
          <ac:spMkLst>
            <pc:docMk/>
            <pc:sldMk cId="3471577120" sldId="266"/>
            <ac:spMk id="13" creationId="{744CAA32-F237-419C-A2DD-43C28D920D3C}"/>
          </ac:spMkLst>
        </pc:spChg>
        <pc:picChg chg="add mod">
          <ac:chgData name="Deeya Bachani" userId="abad1afaee6e7450" providerId="LiveId" clId="{BA131CE0-DCBC-469F-9926-6EBB241CE78C}" dt="2026-01-24T09:26:05.409" v="2836" actId="26606"/>
          <ac:picMkLst>
            <pc:docMk/>
            <pc:sldMk cId="3471577120" sldId="266"/>
            <ac:picMk id="4" creationId="{7CBFE99D-A32B-F1AE-81CA-AEB62682616F}"/>
          </ac:picMkLst>
        </pc:picChg>
        <pc:cxnChg chg="add del">
          <ac:chgData name="Deeya Bachani" userId="abad1afaee6e7450" providerId="LiveId" clId="{BA131CE0-DCBC-469F-9926-6EBB241CE78C}" dt="2026-01-24T09:26:05.405" v="2835" actId="26606"/>
          <ac:cxnSpMkLst>
            <pc:docMk/>
            <pc:sldMk cId="3471577120" sldId="266"/>
            <ac:cxnSpMk id="11" creationId="{02C7985C-B0C3-CC50-E86A-B5EBA40E01DF}"/>
          </ac:cxnSpMkLst>
        </pc:cxnChg>
        <pc:cxnChg chg="add">
          <ac:chgData name="Deeya Bachani" userId="abad1afaee6e7450" providerId="LiveId" clId="{BA131CE0-DCBC-469F-9926-6EBB241CE78C}" dt="2026-01-24T09:26:05.409" v="2836" actId="26606"/>
          <ac:cxnSpMkLst>
            <pc:docMk/>
            <pc:sldMk cId="3471577120" sldId="266"/>
            <ac:cxnSpMk id="14" creationId="{08052531-D50B-3899-B150-D05525F4F2BC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610A-17B4-4656-93CF-E1D998286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1371599"/>
            <a:ext cx="6675120" cy="2951825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1C80B-DFD6-415B-BA5B-E56E510CD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4584879"/>
            <a:ext cx="6675120" cy="1287887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2065B-06FF-4991-9F8A-4BE25457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4479B-705B-4489-957E-7E8A228BDFA0}" type="datetime1">
              <a:rPr lang="en-US" smtClean="0"/>
              <a:t>1/24/2026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DF2FA-C604-45D8-A633-11D3742E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E5DA9-2D04-4850-AB9F-BD353816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947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8B246-6A68-46BE-9DBD-614FA8CF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47706-8D18-4093-A7C1-F30D7543C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C8FC-AAEA-4AB6-9DB5-2503F58F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9F774-3FA6-43B8-9241-99959C8FD463}" type="datetime1">
              <a:rPr lang="en-US" smtClean="0"/>
              <a:t>1/24/2026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1616B-3F08-4869-A522-773C3894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30CE6-9124-4B3A-A912-AE16B5C3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866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1BB59B6-79B9-97F5-AC3B-DF65899D39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C78885-57B2-4930-BD7D-CBF916EDF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91366"/>
            <a:ext cx="9214884" cy="3159974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495E4-2F8B-4CC7-88AC-A312067E6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5018567"/>
            <a:ext cx="7907079" cy="107388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85CC9-BAD3-4807-90BB-97DA2D6A6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04452-5DCC-4FE2-A5C9-8A5EF6714D65}" type="datetime1">
              <a:rPr lang="en-US" smtClean="0"/>
              <a:t>1/24/2026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08CEF-165F-4D7E-9666-5CD0156B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EBC3D-3277-4D34-9F67-71040C21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05EAE5-4812-F718-6D75-9627884180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6281" y="4715234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6347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77A4-4D01-45B6-9563-0BF13BA7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17E00-96AC-45F0-82B2-9F601E9B9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BA30CD-95C0-427B-A571-A7D8A5327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8928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67CAC-53E4-44AF-BEAC-8FFB96F0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9ABC2-0180-4F3A-A895-A85BC724D472}" type="datetime1">
              <a:rPr lang="en-US" smtClean="0"/>
              <a:t>1/24/2026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D9F3A-E7F0-45E7-AFA8-0D4A669E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F008B-58BB-45FF-923F-5909DAB49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2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7B549-9E51-42E0-992A-73E775957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599"/>
            <a:ext cx="10890929" cy="9397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A5FDC-7C4B-45FB-8462-E2CE79919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79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8B686-2E92-45B9-A3D7-9DCAA0C50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79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ADB526-4A44-47B6-8D14-93202E590A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8928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177CA-5C13-4311-BFD3-B98FBD942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18928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EA255A-4CB5-40CA-B756-1AA5E27C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EA9BA-4E8F-439E-BEA4-91FBA01E3F5F}" type="datetime1">
              <a:rPr lang="en-US" smtClean="0"/>
              <a:t>1/24/2026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3072C4-10F1-49B8-B0BF-69204EDDC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5ACC97-44C1-4887-909B-E6732D3C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304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7D313-943A-47E0-8A7A-DFFBCC29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C25A7-81C8-4AA1-AD9F-C78A451F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5BF18-0007-481C-AA29-413124BC3EE7}" type="datetime1">
              <a:rPr lang="en-US" smtClean="0"/>
              <a:t>1/24/2026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F54740-6022-46B2-9C55-B60E9651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497C9-6B5E-46D6-8FE9-0A5E0CF7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04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149F9F0F-FB8C-5565-247C-BDCC156B5CA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740D3C-270A-401A-810C-2F86BBBB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E9870-3748-43AD-B547-02A075CB4A1D}" type="datetime1">
              <a:rPr lang="en-US" smtClean="0"/>
              <a:t>1/24/2026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CBE9F8-1765-4F36-A4DE-1DB136025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0CF9E-A6C6-4873-ADBE-7A293931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404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8CDF8-00AD-4441-A6D5-9D7A659E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330AF-CB7E-420A-AE8A-E02E90325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6519" y="1031001"/>
            <a:ext cx="6594490" cy="51663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257AD-2422-4CDA-9C55-700F4B5BF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8"/>
            <a:ext cx="3859397" cy="322682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B7454-C1CC-46F2-A6FB-1FE786C4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7897-33C5-4F1A-9307-D068E37F3DC7}" type="datetime1">
              <a:rPr lang="en-US" smtClean="0"/>
              <a:t>1/24/2026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77DBE-6CC7-421B-AB5E-341E20BD9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6EAB8F-7526-4CDB-B782-FAD8B3E70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333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647F-5A61-44C9-81DC-331C9AE5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627A0F-F1B8-49BE-A0FF-7FE16E3BDC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37760" y="1033271"/>
            <a:ext cx="6592824" cy="51663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D1BD6-1519-4431-9FAF-7D4F41299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7"/>
            <a:ext cx="3859397" cy="32268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587A0-353B-42C2-BA96-B1ADEDF64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71BA-CC09-47C8-A6DF-F5C5CB59CEEC}" type="datetime1">
              <a:rPr lang="en-US" smtClean="0"/>
              <a:t>1/24/2026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5A88E-3957-4B76-B1BE-416402921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7C5FD-E56A-4C66-8F23-087F95A2F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443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E4BB7-3F30-4C31-9BB2-8EC24FC0A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F4134-70F5-4EE6-88BE-49D129630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EABC7-C044-44DE-B303-55A0581D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B66AD-7C08-490A-ADA4-B47E10FB2407}" type="datetime1">
              <a:rPr lang="en-US" smtClean="0"/>
              <a:t>1/24/2026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A63E1-5BC5-402E-9916-BAB84BCF0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F915-AF64-4ECC-8B1A-B7E6A89B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795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1CB3635-47E1-90D8-B693-DA85A66B383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09414-2AA1-4D8E-A00A-C092FBC92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09219" y="640079"/>
            <a:ext cx="1811773" cy="553688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C3A78-37C5-46D0-9DF4-CB78AF883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40080" y="640080"/>
            <a:ext cx="8412422" cy="553688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8705E-925D-4F57-8268-107CE3CF4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5027-4255-49E7-9841-CD21BCC99996}" type="datetime1">
              <a:rPr lang="en-US" smtClean="0"/>
              <a:t>1/24/2026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E207E-070D-4EC8-A44C-21F1815F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D01D1-C266-4161-A820-C084B980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230604F-219C-2DEE-830E-27274CC2F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5400000">
            <a:off x="10872154" y="119243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3636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B4E786-7636-4278-8595-D365D28A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601"/>
            <a:ext cx="10890929" cy="10972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40849-7059-4C70-992B-5304D2E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2633472"/>
            <a:ext cx="10890928" cy="3566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FEBF6-CEA6-4332-87B3-697807571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008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DA38F49-B3E2-4BF0-BEC7-C30D34ABBB8D}" type="datetime1">
              <a:rPr lang="en-US" smtClean="0"/>
              <a:t>1/24/2026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BAF94-621C-43E1-BA0C-410A68990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D19E5-9E16-48C9-AAE2-0C70679A8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793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2" r:id="rId6"/>
    <p:sldLayoutId id="2147483688" r:id="rId7"/>
    <p:sldLayoutId id="2147483689" r:id="rId8"/>
    <p:sldLayoutId id="2147483690" r:id="rId9"/>
    <p:sldLayoutId id="2147483691" r:id="rId10"/>
    <p:sldLayoutId id="2147483693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7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3776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8575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pic>
        <p:nvPicPr>
          <p:cNvPr id="4" name="Picture 3" descr="Triangular abstract background">
            <a:extLst>
              <a:ext uri="{FF2B5EF4-FFF2-40B4-BE49-F238E27FC236}">
                <a16:creationId xmlns:a16="http://schemas.microsoft.com/office/drawing/2014/main" id="{9583635A-D276-CBD8-9A40-6C76159BC3A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730"/>
          <a:stretch>
            <a:fillRect/>
          </a:stretch>
        </p:blipFill>
        <p:spPr>
          <a:xfrm>
            <a:off x="1" y="10"/>
            <a:ext cx="1219200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6136311-C81B-47C5-AE0A-5641A5A595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94444" y="1066800"/>
            <a:ext cx="4682990" cy="4724400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F2E8C7-C40D-9720-20F6-EFA86358D4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818" y="1562101"/>
            <a:ext cx="3905203" cy="2738530"/>
          </a:xfrm>
        </p:spPr>
        <p:txBody>
          <a:bodyPr anchor="t">
            <a:normAutofit/>
          </a:bodyPr>
          <a:lstStyle/>
          <a:p>
            <a:r>
              <a:rPr lang="en-US" sz="4800" dirty="0"/>
              <a:t>Norse Mythology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934778-DEB5-A020-F951-E5BE5D6AFF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4818" y="4321622"/>
            <a:ext cx="3816351" cy="941832"/>
          </a:xfrm>
        </p:spPr>
        <p:txBody>
          <a:bodyPr>
            <a:normAutofit/>
          </a:bodyPr>
          <a:lstStyle/>
          <a:p>
            <a:r>
              <a:rPr lang="en-US" dirty="0"/>
              <a:t>Deeya </a:t>
            </a:r>
            <a:r>
              <a:rPr lang="en-US" dirty="0" err="1"/>
              <a:t>bachani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CC73A33-65FF-41A9-A3B0-006753CD10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10800000" flipV="1">
            <a:off x="305077" y="1063752"/>
            <a:ext cx="0" cy="4727448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43645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35CB5F-870C-BE11-D302-5B30BB0A1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914400"/>
            <a:ext cx="4261104" cy="1097280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600"/>
              <a:t>Norse Mythology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ADBC2B-9F46-B3F6-3FA2-6215101F43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79" y="2176036"/>
            <a:ext cx="4261104" cy="4121887"/>
          </a:xfrm>
        </p:spPr>
        <p:txBody>
          <a:bodyPr>
            <a:normAutofit/>
          </a:bodyPr>
          <a:lstStyle/>
          <a:p>
            <a:r>
              <a:rPr lang="en-US" dirty="0"/>
              <a:t>Scandinavian Mythology during the Viking Age of 790 B.C.- 1100 B.C.</a:t>
            </a:r>
          </a:p>
          <a:p>
            <a:r>
              <a:rPr lang="en-US" dirty="0"/>
              <a:t>Began with the myth of Gods slaying a giant and using his body parts to create the world</a:t>
            </a:r>
          </a:p>
          <a:p>
            <a:r>
              <a:rPr lang="en-US" dirty="0"/>
              <a:t>Includes many gods and goddesses</a:t>
            </a:r>
          </a:p>
          <a:p>
            <a:r>
              <a:rPr lang="en-US" dirty="0"/>
              <a:t>Created in Viking culture to handle the struggle to survive and constant violence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3ADA01-2675-9B29-C227-49A7DEBB2F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309" r="21048"/>
          <a:stretch>
            <a:fillRect/>
          </a:stretch>
        </p:blipFill>
        <p:spPr>
          <a:xfrm>
            <a:off x="5671128" y="914399"/>
            <a:ext cx="6520872" cy="5353521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2025DBA-8780-9CA0-2826-FF6E3BD1A0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5672328" y="6267921"/>
            <a:ext cx="6519672" cy="2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40044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565653-371F-71C5-25D1-6A1654C46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0" y="914400"/>
            <a:ext cx="6501810" cy="1097280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/>
              <a:t>Norse Mythology in Viking Culture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A3B9BE-5ABD-A004-ECCD-66F26E03E3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704" r="9932" b="1"/>
          <a:stretch>
            <a:fillRect/>
          </a:stretch>
        </p:blipFill>
        <p:spPr>
          <a:xfrm>
            <a:off x="20" y="914399"/>
            <a:ext cx="4416532" cy="5353523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8052531-D50B-3899-B150-D05525F4F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0" y="6267922"/>
            <a:ext cx="4416552" cy="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A10A57-25B8-8692-8D88-EB9FE5569F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9200" y="2176036"/>
            <a:ext cx="6501810" cy="4121885"/>
          </a:xfrm>
        </p:spPr>
        <p:txBody>
          <a:bodyPr>
            <a:normAutofit/>
          </a:bodyPr>
          <a:lstStyle/>
          <a:p>
            <a:r>
              <a:rPr lang="en-US" dirty="0"/>
              <a:t>Rituals of prayer and devotion to specific Gods were part of everyday life</a:t>
            </a:r>
          </a:p>
          <a:p>
            <a:r>
              <a:rPr lang="en-US" dirty="0"/>
              <a:t>Included Christ into their list of Gods</a:t>
            </a:r>
          </a:p>
          <a:p>
            <a:r>
              <a:rPr lang="en-US" dirty="0"/>
              <a:t>Prayed at temples such as Uppsala that held images of their Gods such as Thor and Odin who were sacrificed during times of need</a:t>
            </a:r>
          </a:p>
          <a:p>
            <a:r>
              <a:rPr lang="en-US" dirty="0"/>
              <a:t>Every 9 years, festivals were help where humans and animals were sacrificed</a:t>
            </a:r>
          </a:p>
        </p:txBody>
      </p:sp>
    </p:spTree>
    <p:extLst>
      <p:ext uri="{BB962C8B-B14F-4D97-AF65-F5344CB8AC3E}">
        <p14:creationId xmlns:p14="http://schemas.microsoft.com/office/powerpoint/2010/main" val="36707120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9D547E-68F4-5DFF-17BC-D3593461D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914400"/>
            <a:ext cx="4261104" cy="1097280"/>
          </a:xfrm>
        </p:spPr>
        <p:txBody>
          <a:bodyPr anchor="t">
            <a:normAutofit/>
          </a:bodyPr>
          <a:lstStyle/>
          <a:p>
            <a:r>
              <a:rPr lang="en-US" sz="3600"/>
              <a:t>The phases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A86EA5-19F2-0EC9-0C58-FE422640C3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79" y="2176036"/>
            <a:ext cx="4261104" cy="4121887"/>
          </a:xfrm>
        </p:spPr>
        <p:txBody>
          <a:bodyPr>
            <a:normAutofit/>
          </a:bodyPr>
          <a:lstStyle/>
          <a:p>
            <a:r>
              <a:rPr lang="en-US"/>
              <a:t>In Norse mythology there were four phases of the words</a:t>
            </a:r>
          </a:p>
          <a:p>
            <a:pPr lvl="1"/>
            <a:r>
              <a:rPr lang="en-US"/>
              <a:t>The creation of the world </a:t>
            </a:r>
          </a:p>
          <a:p>
            <a:pPr lvl="1"/>
            <a:r>
              <a:rPr lang="en-US"/>
              <a:t>When time was started</a:t>
            </a:r>
          </a:p>
          <a:p>
            <a:pPr lvl="1"/>
            <a:r>
              <a:rPr lang="en-US"/>
              <a:t>The destruction of the world in Ragnarok</a:t>
            </a:r>
          </a:p>
          <a:p>
            <a:pPr lvl="1"/>
            <a:r>
              <a:rPr lang="en-US"/>
              <a:t>The arising of a new world from the sea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2AA1EF-E293-AAC8-F854-BE9C63AA79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607" r="1660" b="1"/>
          <a:stretch>
            <a:fillRect/>
          </a:stretch>
        </p:blipFill>
        <p:spPr>
          <a:xfrm>
            <a:off x="5671128" y="914399"/>
            <a:ext cx="6520872" cy="5353521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2025DBA-8780-9CA0-2826-FF6E3BD1A0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5672328" y="6267921"/>
            <a:ext cx="6519672" cy="2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78674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726977-E279-E73F-FCB3-F685E761A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5852160" cy="1097280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/>
              <a:t>The Psychology of Norse Mythology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53FE100-D0AB-4AE2-824B-60CFA31EC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6281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3ED2DE-67D7-4CEE-E86F-1899B83185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633236"/>
            <a:ext cx="5852160" cy="3664685"/>
          </a:xfrm>
        </p:spPr>
        <p:txBody>
          <a:bodyPr>
            <a:normAutofit/>
          </a:bodyPr>
          <a:lstStyle/>
          <a:p>
            <a:r>
              <a:rPr lang="en-US" dirty="0"/>
              <a:t>System of stories to help humans cope with fear, uncertainty and death</a:t>
            </a:r>
          </a:p>
          <a:p>
            <a:r>
              <a:rPr lang="en-US" dirty="0"/>
              <a:t>Stories focus on meaning of life despite inevitable death and loss</a:t>
            </a:r>
          </a:p>
          <a:p>
            <a:r>
              <a:rPr lang="en-US" dirty="0"/>
              <a:t>The myths show suffering and death as part of necessary reality</a:t>
            </a:r>
          </a:p>
          <a:p>
            <a:r>
              <a:rPr lang="en-US" dirty="0"/>
              <a:t>Gods are flawed making them relatable to humans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0FE033-24AD-EFB2-5245-2935ADE339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522" r="13811"/>
          <a:stretch>
            <a:fillRect/>
          </a:stretch>
        </p:blipFill>
        <p:spPr>
          <a:xfrm>
            <a:off x="7345680" y="10"/>
            <a:ext cx="484632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8270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AF99D8-8781-F7DC-1A85-CC6EF429A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9904" y="914400"/>
            <a:ext cx="4261104" cy="1097280"/>
          </a:xfrm>
        </p:spPr>
        <p:txBody>
          <a:bodyPr anchor="t">
            <a:normAutofit/>
          </a:bodyPr>
          <a:lstStyle/>
          <a:p>
            <a:r>
              <a:rPr lang="en-US" sz="3600"/>
              <a:t>Human Psyche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BFE99D-A32B-F1AE-81CA-AEB62682616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968" r="1" b="1"/>
          <a:stretch>
            <a:fillRect/>
          </a:stretch>
        </p:blipFill>
        <p:spPr>
          <a:xfrm>
            <a:off x="-1" y="914399"/>
            <a:ext cx="6657255" cy="5353523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8052531-D50B-3899-B150-D05525F4F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0" y="6267922"/>
            <a:ext cx="6656832" cy="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5793E0-48FD-CF81-3AF8-78B030745A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69905" y="2176036"/>
            <a:ext cx="4261104" cy="4121887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500"/>
              <a:t>Each Gorse god is a representation of archetypes from the human psyche</a:t>
            </a:r>
          </a:p>
          <a:p>
            <a:pPr>
              <a:lnSpc>
                <a:spcPct val="110000"/>
              </a:lnSpc>
            </a:pPr>
            <a:r>
              <a:rPr lang="en-US" sz="1500"/>
              <a:t>Examples include:</a:t>
            </a:r>
          </a:p>
          <a:p>
            <a:pPr lvl="1">
              <a:lnSpc>
                <a:spcPct val="110000"/>
              </a:lnSpc>
            </a:pPr>
            <a:r>
              <a:rPr lang="en-US" sz="1500"/>
              <a:t>Odin is the Wide Old Man who is willing to sacrifice himself for wisdom</a:t>
            </a:r>
          </a:p>
          <a:p>
            <a:pPr lvl="1">
              <a:lnSpc>
                <a:spcPct val="110000"/>
              </a:lnSpc>
            </a:pPr>
            <a:r>
              <a:rPr lang="en-US" sz="1500"/>
              <a:t>Thor is the Warrior who protects stability and order</a:t>
            </a:r>
          </a:p>
          <a:p>
            <a:pPr lvl="1">
              <a:lnSpc>
                <a:spcPct val="110000"/>
              </a:lnSpc>
            </a:pPr>
            <a:r>
              <a:rPr lang="en-US" sz="1500"/>
              <a:t>Loki is a Trickster/Shadow who creates chaos and acts upon impulses</a:t>
            </a:r>
          </a:p>
          <a:p>
            <a:pPr>
              <a:lnSpc>
                <a:spcPct val="110000"/>
              </a:lnSpc>
            </a:pPr>
            <a:r>
              <a:rPr lang="en-US" sz="1500"/>
              <a:t>Each part struggles to work together with one another</a:t>
            </a:r>
          </a:p>
        </p:txBody>
      </p:sp>
    </p:spTree>
    <p:extLst>
      <p:ext uri="{BB962C8B-B14F-4D97-AF65-F5344CB8AC3E}">
        <p14:creationId xmlns:p14="http://schemas.microsoft.com/office/powerpoint/2010/main" val="3471577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8B898-24B6-8653-E974-2544BD694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Ragnarok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94E10E-6814-2910-E7C6-F44698460D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Important creation, destruction and hero myth for the Norse</a:t>
            </a:r>
          </a:p>
          <a:p>
            <a:pPr lvl="1"/>
            <a:r>
              <a:rPr lang="en-US" dirty="0"/>
              <a:t>Describes destruction of the world due to a battle between the Gods and chaos</a:t>
            </a:r>
          </a:p>
          <a:p>
            <a:pPr lvl="1"/>
            <a:r>
              <a:rPr lang="en-US" dirty="0"/>
              <a:t>Despite the Gods inevitable death, they continue to fight</a:t>
            </a:r>
          </a:p>
          <a:p>
            <a:pPr lvl="1"/>
            <a:r>
              <a:rPr lang="en-US" dirty="0"/>
              <a:t>Two versions of the story: one includes rebirth and the other does not</a:t>
            </a:r>
          </a:p>
          <a:p>
            <a:pPr lvl="1"/>
            <a:r>
              <a:rPr lang="en-US" dirty="0"/>
              <a:t>Highlights the importance of people trying to handle the unavoidability of death </a:t>
            </a:r>
          </a:p>
          <a:p>
            <a:r>
              <a:rPr lang="en-US" dirty="0"/>
              <a:t>Ragnarok creates worry about death, faith and how to live life despite difficult conditions and experiences</a:t>
            </a:r>
          </a:p>
          <a:p>
            <a:r>
              <a:rPr lang="en-US" dirty="0"/>
              <a:t>Important to experience the conflict honorably rather than running away</a:t>
            </a:r>
          </a:p>
          <a:p>
            <a:r>
              <a:rPr lang="en-US" dirty="0"/>
              <a:t>Survival and winning are secondary to courage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615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4A1DB-6186-3247-0ACE-92BEE797B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0C5A8B-594A-8903-135C-F44C104A8B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Norse mythology used to understand and experience hardship including death and uncertainty</a:t>
            </a:r>
          </a:p>
          <a:p>
            <a:r>
              <a:rPr lang="en-US" dirty="0"/>
              <a:t>Recognize that facing reality helps build strength and understanding</a:t>
            </a:r>
          </a:p>
          <a:p>
            <a:r>
              <a:rPr lang="en-US" dirty="0"/>
              <a:t>Stories don’t always include happy ends, but instead include bravery</a:t>
            </a:r>
          </a:p>
        </p:txBody>
      </p:sp>
    </p:spTree>
    <p:extLst>
      <p:ext uri="{BB962C8B-B14F-4D97-AF65-F5344CB8AC3E}">
        <p14:creationId xmlns:p14="http://schemas.microsoft.com/office/powerpoint/2010/main" val="81508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1C12D-E4C5-8B47-7A20-303133AEF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E061B-36ED-1860-D83C-0C81E6AC26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/>
              <a:t>Mythopedia</a:t>
            </a:r>
            <a:r>
              <a:rPr lang="en-US" dirty="0"/>
              <a:t> Staff. “Norse Cosmology.” </a:t>
            </a:r>
            <a:r>
              <a:rPr lang="en-US" i="1" dirty="0" err="1"/>
              <a:t>Mythopedia</a:t>
            </a:r>
            <a:r>
              <a:rPr lang="en-US" dirty="0"/>
              <a:t>, 29 Nov. 2022, mythopedia.com/topics/</a:t>
            </a:r>
            <a:r>
              <a:rPr lang="en-US" dirty="0" err="1"/>
              <a:t>norse</a:t>
            </a:r>
            <a:r>
              <a:rPr lang="en-US" dirty="0"/>
              <a:t>-cosmology/. </a:t>
            </a:r>
          </a:p>
          <a:p>
            <a:endParaRPr lang="en-US" dirty="0"/>
          </a:p>
          <a:p>
            <a:r>
              <a:rPr lang="en-US" dirty="0"/>
              <a:t>McCoy, Daniel. “Ragnarok.” </a:t>
            </a:r>
            <a:r>
              <a:rPr lang="en-US" i="1" dirty="0"/>
              <a:t>Norse Mythology for Smart People</a:t>
            </a:r>
            <a:r>
              <a:rPr lang="en-US" dirty="0"/>
              <a:t>, 1 Oct. 2018, norse-mythology.org/tales/</a:t>
            </a:r>
            <a:r>
              <a:rPr lang="en-US" dirty="0" err="1"/>
              <a:t>ragnarok</a:t>
            </a:r>
            <a:r>
              <a:rPr lang="en-US" dirty="0"/>
              <a:t>/. </a:t>
            </a:r>
          </a:p>
          <a:p>
            <a:endParaRPr lang="en-US" dirty="0"/>
          </a:p>
          <a:p>
            <a:r>
              <a:rPr lang="en-US" dirty="0"/>
              <a:t>Groeneveld, Emma. “Norse Mythology.” </a:t>
            </a:r>
            <a:r>
              <a:rPr lang="en-US" i="1" dirty="0"/>
              <a:t>World History Encyclopedia</a:t>
            </a:r>
            <a:r>
              <a:rPr lang="en-US" dirty="0"/>
              <a:t>, https://www.worldhistory.org#organization, 2 Nov. 2017, www.worldhistory.org/Norse_Mythology/.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609385"/>
      </p:ext>
    </p:extLst>
  </p:cSld>
  <p:clrMapOvr>
    <a:masterClrMapping/>
  </p:clrMapOvr>
</p:sld>
</file>

<file path=ppt/theme/theme1.xml><?xml version="1.0" encoding="utf-8"?>
<a:theme xmlns:a="http://schemas.openxmlformats.org/drawingml/2006/main" name="DashVTI">
  <a:themeElements>
    <a:clrScheme name="Custom 6">
      <a:dk1>
        <a:sysClr val="windowText" lastClr="000000"/>
      </a:dk1>
      <a:lt1>
        <a:sysClr val="window" lastClr="FFFFFF"/>
      </a:lt1>
      <a:dk2>
        <a:srgbClr val="0D1C3B"/>
      </a:dk2>
      <a:lt2>
        <a:srgbClr val="F5F2F9"/>
      </a:lt2>
      <a:accent1>
        <a:srgbClr val="1973EB"/>
      </a:accent1>
      <a:accent2>
        <a:srgbClr val="25C8A2"/>
      </a:accent2>
      <a:accent3>
        <a:srgbClr val="BF8ED1"/>
      </a:accent3>
      <a:accent4>
        <a:srgbClr val="FE733C"/>
      </a:accent4>
      <a:accent5>
        <a:srgbClr val="FE5A5A"/>
      </a:accent5>
      <a:accent6>
        <a:srgbClr val="1AC16E"/>
      </a:accent6>
      <a:hlink>
        <a:srgbClr val="1AC16E"/>
      </a:hlink>
      <a:folHlink>
        <a:srgbClr val="00B0F0"/>
      </a:folHlink>
    </a:clrScheme>
    <a:fontScheme name="grandview display">
      <a:majorFont>
        <a:latin typeface="Grandview Display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shVTI" id="{0A75137F-CDEB-4E94-A788-9D255EBE1B91}" vid="{DE9A6A09-5855-45A3-8E99-4290ED24057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</TotalTime>
  <Words>483</Words>
  <Application>Microsoft Office PowerPoint</Application>
  <PresentationFormat>Widescreen</PresentationFormat>
  <Paragraphs>49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Grandview Display</vt:lpstr>
      <vt:lpstr>DashVTI</vt:lpstr>
      <vt:lpstr>Norse Mythology</vt:lpstr>
      <vt:lpstr>Norse Mythology History</vt:lpstr>
      <vt:lpstr>Norse Mythology in Viking Culture</vt:lpstr>
      <vt:lpstr>The phases</vt:lpstr>
      <vt:lpstr>The Psychology of Norse Mythology</vt:lpstr>
      <vt:lpstr>Human Psyche</vt:lpstr>
      <vt:lpstr>Ragnarok</vt:lpstr>
      <vt:lpstr>Conclusions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Deeya Bachani</dc:creator>
  <cp:lastModifiedBy>Deeya Bachani</cp:lastModifiedBy>
  <cp:revision>1</cp:revision>
  <dcterms:created xsi:type="dcterms:W3CDTF">2026-01-24T03:49:03Z</dcterms:created>
  <dcterms:modified xsi:type="dcterms:W3CDTF">2026-01-24T09:38:33Z</dcterms:modified>
</cp:coreProperties>
</file>