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bba41847f4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bba41847f4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bba41847f4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bba41847f4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Kali and Raktabija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Arya Adusumilli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History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4353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Appears first in Sanskrit work </a:t>
            </a:r>
            <a:r>
              <a:rPr i="1" lang="en"/>
              <a:t>Devi Mahatmya</a:t>
            </a:r>
            <a:r>
              <a:rPr lang="en"/>
              <a:t> (5th or 6th century)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Chronicles goddess Durga as divine creator of the universe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Kali embodies Durga’s rage, destructive force; emerges from her forehead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7625" y="619344"/>
            <a:ext cx="2799686" cy="390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Myth of Raktabija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3279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Most popular myth involving Kali slaying the demon Raktabija</a:t>
            </a:r>
            <a:endParaRPr sz="1600"/>
          </a:p>
          <a:p>
            <a:pPr indent="-3302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Raktabija soon forms an army of replicate demons from drops of his blood; Kali devours all</a:t>
            </a:r>
            <a:endParaRPr sz="1600"/>
          </a:p>
          <a:p>
            <a:pPr indent="-3302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Incites rampage, which would have culminated in the destruction of the universe</a:t>
            </a:r>
            <a:endParaRPr sz="1600"/>
          </a:p>
          <a:p>
            <a:pPr indent="-3302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Inevitabilities of </a:t>
            </a:r>
            <a:r>
              <a:rPr lang="en" sz="1600"/>
              <a:t>human existence</a:t>
            </a:r>
            <a:endParaRPr sz="1600"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4625" y="975625"/>
            <a:ext cx="4807726" cy="3593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