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94"/>
  </p:normalViewPr>
  <p:slideViewPr>
    <p:cSldViewPr snapToGrid="0">
      <p:cViewPr varScale="1">
        <p:scale>
          <a:sx n="91" d="100"/>
          <a:sy n="91" d="100"/>
        </p:scale>
        <p:origin x="19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F2EC-039F-C800-4D00-73970F26A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93ED5-D9C5-3EE2-A5AC-E9F56F988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9EC6B-C4DD-E142-810F-B4B74452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AC557-75D4-4A54-0E8B-8D4E9B16A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9FB46-C8DC-CAE2-7460-9742C69A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6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0F9D7-0504-FE58-B425-1D2F6FF98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61A3-CFD2-22C1-5CB8-DB6D129BB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7E300-89F1-6C26-E1FC-B9FE3B726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2D07B-8387-B806-06CC-3E156C00B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2FA2A-E53B-2023-9923-701E597A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9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7F58-EEB4-8736-C346-07B71766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C0E1B-6CFC-DA37-D70A-0C878439D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AAC72-A07F-AE51-9486-3E52F08EF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3BC6C-95AF-9A32-74A9-2E6C91D35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4DDC7-492E-B6D8-B9B6-6E1D92C96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0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74C7F-3615-0CC3-98F1-DD0C1D4B2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319D0-8AE6-E6AC-8061-B54F15ECE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D4966-9312-64BD-C6B5-CEBE6CF9A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358F3-78FC-6009-2BC6-69333179E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EF2E2-5AC3-6002-4BD0-96CFFDC8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694E7-B2F5-569D-4FB2-4AD720B03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7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9E37-4B05-D5B8-A9F6-901FD0C5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71C4D-B8D6-E2E6-E014-2F6749CE1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A68DE-BF22-8DDA-C89B-9C66DF3EE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02CE95-7923-9F95-B60D-0ECE4135F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5E949-D72E-9334-D453-8FAE6C35E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00A66A-5EDF-5B37-8E59-CEB57A66F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789FDB-F923-5223-9963-DA590073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FA223C-DC2E-ED9E-D536-C18307788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2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B84A1-B3B7-BD57-B6DC-1A9242EC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8DF2A6-063A-8449-B360-A22FD566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D16B9-9A10-4FA5-5895-3F418015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51B1E4-E2C5-CC0A-CABF-5EAF6CD2A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3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92ED0-16E1-91CD-E073-CFE73887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D0A97-2A8E-8E8C-8F6B-844C12C8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F5D28-762B-9318-CA10-B8ADC7CE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5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9C1-185E-2E3D-1A10-F24FF670B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63175-328F-BCD7-26F2-9A6354892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8E8B6-02A5-4073-D0B1-0A1F1C6CF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8DF07-E4D9-1C8B-CB8A-826127F41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6C6D5-10EB-A03C-22E0-1D263F39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31C00-6572-FD05-BB20-7990A0EB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8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9F827-2737-4E5A-B51E-500331C2E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0C7C3-420C-8D39-6716-842EC8924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61EB0-B423-12EC-81A5-405CBE62C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7BC7F-076B-52BA-E932-A623EAAD6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29DA1-B428-8FD3-E63C-7C942CEF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2D658-1647-45D2-5297-846D9E415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79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8264-EE89-BF32-A725-50ACE25B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F66FA6-493C-C05F-2D5E-E9B6AF7B2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0F620-F0F5-28E7-7535-27EDB8FB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C5346-9E3F-86EF-ECE0-9C4C66AF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A9218-B01A-0942-8D19-3AA194F2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0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E096BE-BD44-15C3-44CC-7E64FD459D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6B665F-6E86-F074-A19F-19EDFA52F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33663-91C4-70ED-8DF1-9239B15A6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C1216-9CFE-77DC-F304-3B5AFF24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A5E13-1F40-3F32-3006-F3AAC52A1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9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61C379-0E70-7BDC-6714-D40A63C4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194F2-BFB1-AB64-8C69-A0F558620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898AC-563A-F00E-B87B-16809BC48C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9A15E0-5B45-6447-A452-0704099DB88A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0A589-5052-C5BE-CC54-CC35D33DA3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D1914-CB7B-9288-ADC2-420A4DF9B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91B1F4-40F2-0348-9791-19548290A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108A4-B34A-4775-9EA4-F339E9F37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Outlaw Country from the 60’s and 70’s in the American South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1187BF-892F-8515-6E1E-511084702B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Presentation by Solomon Wechter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21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880A2-ADB8-DC88-B880-978803E1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Musicians</a:t>
            </a:r>
          </a:p>
        </p:txBody>
      </p:sp>
      <p:pic>
        <p:nvPicPr>
          <p:cNvPr id="1026" name="Picture 2" descr="Blaze Foley - Wikipedia">
            <a:extLst>
              <a:ext uri="{FF2B5EF4-FFF2-40B4-BE49-F238E27FC236}">
                <a16:creationId xmlns:a16="http://schemas.microsoft.com/office/drawing/2014/main" id="{A3F75441-9A19-7803-298A-379E8FC54B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4276"/>
            <a:ext cx="49403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st Of Townes Van Zandt | Townes Van Zandt">
            <a:extLst>
              <a:ext uri="{FF2B5EF4-FFF2-40B4-BE49-F238E27FC236}">
                <a16:creationId xmlns:a16="http://schemas.microsoft.com/office/drawing/2014/main" id="{62A07687-0094-9D02-5181-E50A02F3F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57" y="958850"/>
            <a:ext cx="4940300" cy="49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58D48C-199B-2B5E-9AAC-DF9EAD98F286}"/>
              </a:ext>
            </a:extLst>
          </p:cNvPr>
          <p:cNvSpPr txBox="1"/>
          <p:nvPr/>
        </p:nvSpPr>
        <p:spPr>
          <a:xfrm>
            <a:off x="984739" y="5529818"/>
            <a:ext cx="130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Blaze Foley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CF726B-1F69-4539-476B-BF04C5223931}"/>
              </a:ext>
            </a:extLst>
          </p:cNvPr>
          <p:cNvSpPr txBox="1"/>
          <p:nvPr/>
        </p:nvSpPr>
        <p:spPr>
          <a:xfrm>
            <a:off x="6850966" y="5899150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Townes Van Zandt</a:t>
            </a:r>
          </a:p>
        </p:txBody>
      </p:sp>
    </p:spTree>
    <p:extLst>
      <p:ext uri="{BB962C8B-B14F-4D97-AF65-F5344CB8AC3E}">
        <p14:creationId xmlns:p14="http://schemas.microsoft.com/office/powerpoint/2010/main" val="150739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E15E-107A-5CBE-4341-ECA0D0A4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Motifs and Images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8AA6F-6C60-4737-5E49-090E49EBD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 life: roads, bars, rooms, weather, trains</a:t>
            </a:r>
          </a:p>
          <a:p>
            <a:r>
              <a:rPr lang="en-US" dirty="0"/>
              <a:t>Wandering through the world, train hopping</a:t>
            </a:r>
          </a:p>
          <a:p>
            <a:r>
              <a:rPr lang="en-US" dirty="0"/>
              <a:t>Lost lovers</a:t>
            </a:r>
          </a:p>
          <a:p>
            <a:r>
              <a:rPr lang="en-US" dirty="0"/>
              <a:t>Death and tragedy </a:t>
            </a:r>
          </a:p>
          <a:p>
            <a:r>
              <a:rPr lang="en-US" dirty="0"/>
              <a:t>Lawlessness</a:t>
            </a:r>
          </a:p>
          <a:p>
            <a:r>
              <a:rPr lang="en-US" dirty="0"/>
              <a:t>Alcoholism</a:t>
            </a:r>
          </a:p>
          <a:p>
            <a:r>
              <a:rPr lang="en-US" dirty="0"/>
              <a:t>Murder</a:t>
            </a:r>
          </a:p>
          <a:p>
            <a:r>
              <a:rPr lang="en-US" dirty="0"/>
              <a:t>Poverty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0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A713-014B-F124-E90D-653F0ED2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Emotions Being Expressed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600CA-7E1E-55F7-3002-528011B5E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Somber Melancholy</a:t>
            </a:r>
          </a:p>
          <a:p>
            <a:r>
              <a:rPr lang="en-US" dirty="0"/>
              <a:t>Tenderness</a:t>
            </a:r>
          </a:p>
          <a:p>
            <a:r>
              <a:rPr lang="en-US" dirty="0"/>
              <a:t>Fortitude</a:t>
            </a:r>
          </a:p>
          <a:p>
            <a:r>
              <a:rPr lang="en-US" dirty="0"/>
              <a:t>Solitude</a:t>
            </a:r>
          </a:p>
          <a:p>
            <a:r>
              <a:rPr lang="en-US" dirty="0"/>
              <a:t>Simple Beauty </a:t>
            </a:r>
          </a:p>
        </p:txBody>
      </p:sp>
    </p:spTree>
    <p:extLst>
      <p:ext uri="{BB962C8B-B14F-4D97-AF65-F5344CB8AC3E}">
        <p14:creationId xmlns:p14="http://schemas.microsoft.com/office/powerpoint/2010/main" val="82274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4DE7-4C80-2FBA-C1F7-5AAB3A03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Obligation Suggested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91209-0073-1F80-D122-D618BE8D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larger message</a:t>
            </a:r>
          </a:p>
          <a:p>
            <a:r>
              <a:rPr lang="en-US" dirty="0"/>
              <a:t>Metabolize and give voice to the difficult aspects of living</a:t>
            </a:r>
          </a:p>
          <a:p>
            <a:r>
              <a:rPr lang="en-US" dirty="0"/>
              <a:t>Express something beautiful about life, even if it is hard</a:t>
            </a:r>
          </a:p>
          <a:p>
            <a:r>
              <a:rPr lang="en-US" dirty="0"/>
              <a:t>Respite to loneliness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4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F393-102D-E178-D42E-2141A7BDD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Context in Which the Songs Are Sung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3EE28-E680-0BE3-92BC-1A0B4A620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Bars, music clubs, small venues around the American South</a:t>
            </a:r>
          </a:p>
          <a:p>
            <a:r>
              <a:rPr lang="en-US" dirty="0"/>
              <a:t>Late night, low to no cover</a:t>
            </a:r>
          </a:p>
          <a:p>
            <a:r>
              <a:rPr lang="en-US" dirty="0"/>
              <a:t>Confessional but public</a:t>
            </a:r>
          </a:p>
          <a:p>
            <a:r>
              <a:rPr lang="en-US" dirty="0"/>
              <a:t>Audience of peers, not spectators</a:t>
            </a:r>
          </a:p>
          <a:p>
            <a:pPr lvl="1"/>
            <a:r>
              <a:rPr lang="en-US" dirty="0"/>
              <a:t>Listeners were other musicians, or regular people who shared the same working roots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992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144</Words>
  <Application>Microsoft Macintosh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Outlaw Country from the 60’s and 70’s in the American South</vt:lpstr>
      <vt:lpstr>Examples of Musicians</vt:lpstr>
      <vt:lpstr>Motifs and Images Used</vt:lpstr>
      <vt:lpstr>Emotions Being Expressed</vt:lpstr>
      <vt:lpstr>Social Obligation Suggested</vt:lpstr>
      <vt:lpstr>Social Context in Which the Songs Are Sung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Pinchos Wechter</dc:creator>
  <cp:lastModifiedBy>Solomon Pinchos Wechter</cp:lastModifiedBy>
  <cp:revision>1</cp:revision>
  <dcterms:created xsi:type="dcterms:W3CDTF">2026-01-14T01:21:40Z</dcterms:created>
  <dcterms:modified xsi:type="dcterms:W3CDTF">2026-01-14T14:57:15Z</dcterms:modified>
</cp:coreProperties>
</file>