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Nunito"/>
      <p:regular r:id="rId13"/>
      <p:bold r:id="rId14"/>
      <p:italic r:id="rId15"/>
      <p:boldItalic r:id="rId16"/>
    </p:embeddedFont>
    <p:embeddedFont>
      <p:font typeface="Poppins"/>
      <p:regular r:id="rId17"/>
      <p:bold r:id="rId18"/>
      <p:italic r:id="rId19"/>
      <p:boldItalic r:id="rId20"/>
    </p:embeddedFont>
    <p:embeddedFont>
      <p:font typeface="Work Sans ExtraBold"/>
      <p:bold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Italic.fntdata"/><Relationship Id="rId22" Type="http://schemas.openxmlformats.org/officeDocument/2006/relationships/font" Target="fonts/WorkSansExtraBold-boldItalic.fntdata"/><Relationship Id="rId21" Type="http://schemas.openxmlformats.org/officeDocument/2006/relationships/font" Target="fonts/WorkSansExtraBold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Nunito-regular.fntdata"/><Relationship Id="rId12" Type="http://schemas.openxmlformats.org/officeDocument/2006/relationships/slide" Target="slides/slide8.xml"/><Relationship Id="rId15" Type="http://schemas.openxmlformats.org/officeDocument/2006/relationships/font" Target="fonts/Nunito-italic.fntdata"/><Relationship Id="rId14" Type="http://schemas.openxmlformats.org/officeDocument/2006/relationships/font" Target="fonts/Nunito-bold.fntdata"/><Relationship Id="rId17" Type="http://schemas.openxmlformats.org/officeDocument/2006/relationships/font" Target="fonts/Poppins-regular.fntdata"/><Relationship Id="rId16" Type="http://schemas.openxmlformats.org/officeDocument/2006/relationships/font" Target="fonts/Nunito-boldItalic.fntdata"/><Relationship Id="rId19" Type="http://schemas.openxmlformats.org/officeDocument/2006/relationships/font" Target="fonts/Poppins-italic.fntdata"/><Relationship Id="rId1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dc737d0ac1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dc737d0ac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1c2217c3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1c2217c3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db2c70bdc7_0_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db2c70bdc7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b1c2217c3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b1c2217c3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a95368426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a95368426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db2c70bdc7_0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db2c70bdc7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a953684262_0_15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a953684262_0_15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d7c5d42f16_7_160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d7c5d42f16_7_16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650" y="-544"/>
            <a:ext cx="9145280" cy="2572189"/>
            <a:chOff x="650" y="-544"/>
            <a:chExt cx="9145280" cy="2572189"/>
          </a:xfrm>
        </p:grpSpPr>
        <p:grpSp>
          <p:nvGrpSpPr>
            <p:cNvPr id="10" name="Google Shape;10;p2"/>
            <p:cNvGrpSpPr/>
            <p:nvPr/>
          </p:nvGrpSpPr>
          <p:grpSpPr>
            <a:xfrm rot="5400000">
              <a:off x="650" y="11"/>
              <a:ext cx="857200" cy="857200"/>
              <a:chOff x="656" y="838615"/>
              <a:chExt cx="795545" cy="795545"/>
            </a:xfrm>
          </p:grpSpPr>
          <p:sp>
            <p:nvSpPr>
              <p:cNvPr id="11" name="Google Shape;11;p2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" name="Google Shape;15;p2"/>
            <p:cNvGrpSpPr/>
            <p:nvPr/>
          </p:nvGrpSpPr>
          <p:grpSpPr>
            <a:xfrm rot="5400000">
              <a:off x="3426432" y="158"/>
              <a:ext cx="857216" cy="856896"/>
              <a:chOff x="5729400" y="838625"/>
              <a:chExt cx="853971" cy="853652"/>
            </a:xfrm>
          </p:grpSpPr>
          <p:sp>
            <p:nvSpPr>
              <p:cNvPr id="16" name="Google Shape;16;p2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 rot="5400000">
              <a:off x="855075" y="857227"/>
              <a:ext cx="857740" cy="857186"/>
              <a:chOff x="6402814" y="838733"/>
              <a:chExt cx="787134" cy="795311"/>
            </a:xfrm>
          </p:grpSpPr>
          <p:sp>
            <p:nvSpPr>
              <p:cNvPr id="19" name="Google Shape;19;p2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rot="10800000">
              <a:off x="694" y="1714461"/>
              <a:ext cx="857116" cy="857145"/>
              <a:chOff x="-656" y="969"/>
              <a:chExt cx="1854426" cy="1851685"/>
            </a:xfrm>
          </p:grpSpPr>
          <p:sp>
            <p:nvSpPr>
              <p:cNvPr id="22" name="Google Shape;22;p2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3" name="Google Shape;23;p2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24" name="Google Shape;24;p2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6" name="Google Shape;26;p2"/>
            <p:cNvGrpSpPr/>
            <p:nvPr/>
          </p:nvGrpSpPr>
          <p:grpSpPr>
            <a:xfrm rot="5400000">
              <a:off x="632" y="857251"/>
              <a:ext cx="857246" cy="857166"/>
              <a:chOff x="7783815" y="838615"/>
              <a:chExt cx="794556" cy="794481"/>
            </a:xfrm>
          </p:grpSpPr>
          <p:sp>
            <p:nvSpPr>
              <p:cNvPr id="27" name="Google Shape;27;p2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" name="Google Shape;29;p2"/>
            <p:cNvGrpSpPr/>
            <p:nvPr/>
          </p:nvGrpSpPr>
          <p:grpSpPr>
            <a:xfrm rot="5400000">
              <a:off x="855350" y="11"/>
              <a:ext cx="857200" cy="857200"/>
              <a:chOff x="1046219" y="827865"/>
              <a:chExt cx="795545" cy="795545"/>
            </a:xfrm>
          </p:grpSpPr>
          <p:sp>
            <p:nvSpPr>
              <p:cNvPr id="30" name="Google Shape;30;p2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" name="Google Shape;32;p2"/>
            <p:cNvSpPr/>
            <p:nvPr/>
          </p:nvSpPr>
          <p:spPr>
            <a:xfrm flipH="1" rot="10800000">
              <a:off x="1712550" y="-544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138200" y="-38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" name="Google Shape;34;p2"/>
            <p:cNvGrpSpPr/>
            <p:nvPr/>
          </p:nvGrpSpPr>
          <p:grpSpPr>
            <a:xfrm rot="5400000">
              <a:off x="4283500" y="11"/>
              <a:ext cx="857200" cy="857200"/>
              <a:chOff x="1046219" y="827865"/>
              <a:chExt cx="795545" cy="795545"/>
            </a:xfrm>
          </p:grpSpPr>
          <p:sp>
            <p:nvSpPr>
              <p:cNvPr id="35" name="Google Shape;35;p2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" name="Google Shape;37;p2"/>
            <p:cNvGrpSpPr/>
            <p:nvPr/>
          </p:nvGrpSpPr>
          <p:grpSpPr>
            <a:xfrm rot="-5400000">
              <a:off x="8288693" y="22"/>
              <a:ext cx="857284" cy="857188"/>
              <a:chOff x="8265653" y="874794"/>
              <a:chExt cx="714403" cy="714383"/>
            </a:xfrm>
          </p:grpSpPr>
          <p:sp>
            <p:nvSpPr>
              <p:cNvPr id="38" name="Google Shape;38;p2"/>
              <p:cNvSpPr/>
              <p:nvPr/>
            </p:nvSpPr>
            <p:spPr>
              <a:xfrm rot="5400000">
                <a:off x="8265663" y="874783"/>
                <a:ext cx="714383" cy="714403"/>
              </a:xfrm>
              <a:custGeom>
                <a:rect b="b" l="l" r="r" t="t"/>
                <a:pathLst>
                  <a:path extrusionOk="0" h="35149" w="35148">
                    <a:moveTo>
                      <a:pt x="18598" y="1"/>
                    </a:moveTo>
                    <a:cubicBezTo>
                      <a:pt x="8323" y="1"/>
                      <a:pt x="0" y="8335"/>
                      <a:pt x="0" y="18598"/>
                    </a:cubicBezTo>
                    <a:lnTo>
                      <a:pt x="0" y="35148"/>
                    </a:lnTo>
                    <a:lnTo>
                      <a:pt x="35148" y="35148"/>
                    </a:lnTo>
                    <a:lnTo>
                      <a:pt x="3514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5400000">
                <a:off x="8176381" y="964091"/>
                <a:ext cx="357212" cy="178616"/>
              </a:xfrm>
              <a:custGeom>
                <a:rect b="b" l="l" r="r" t="t"/>
                <a:pathLst>
                  <a:path extrusionOk="0" h="8788" w="17575">
                    <a:moveTo>
                      <a:pt x="8787" y="0"/>
                    </a:moveTo>
                    <a:cubicBezTo>
                      <a:pt x="3929" y="0"/>
                      <a:pt x="0" y="3929"/>
                      <a:pt x="0" y="8787"/>
                    </a:cubicBezTo>
                    <a:lnTo>
                      <a:pt x="17574" y="8787"/>
                    </a:lnTo>
                    <a:cubicBezTo>
                      <a:pt x="17574" y="3929"/>
                      <a:pt x="13633" y="0"/>
                      <a:pt x="87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 rot="5400000">
                <a:off x="8176391" y="1321255"/>
                <a:ext cx="357192" cy="178616"/>
              </a:xfrm>
              <a:custGeom>
                <a:rect b="b" l="l" r="r" t="t"/>
                <a:pathLst>
                  <a:path extrusionOk="0" h="8788" w="17574">
                    <a:moveTo>
                      <a:pt x="8787" y="0"/>
                    </a:moveTo>
                    <a:cubicBezTo>
                      <a:pt x="3929" y="0"/>
                      <a:pt x="0" y="3929"/>
                      <a:pt x="0" y="8787"/>
                    </a:cubicBezTo>
                    <a:lnTo>
                      <a:pt x="17574" y="8787"/>
                    </a:lnTo>
                    <a:cubicBezTo>
                      <a:pt x="17574" y="3929"/>
                      <a:pt x="13645" y="0"/>
                      <a:pt x="87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1" name="Google Shape;41;p2"/>
            <p:cNvSpPr/>
            <p:nvPr/>
          </p:nvSpPr>
          <p:spPr>
            <a:xfrm rot="10800000">
              <a:off x="5138198" y="857224"/>
              <a:ext cx="857202" cy="857202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flipH="1" rot="10800000">
              <a:off x="4282425" y="85668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" name="Google Shape;43;p2"/>
            <p:cNvGrpSpPr/>
            <p:nvPr/>
          </p:nvGrpSpPr>
          <p:grpSpPr>
            <a:xfrm>
              <a:off x="2569395" y="837776"/>
              <a:ext cx="857246" cy="857166"/>
              <a:chOff x="7783815" y="838615"/>
              <a:chExt cx="794556" cy="794481"/>
            </a:xfrm>
          </p:grpSpPr>
          <p:sp>
            <p:nvSpPr>
              <p:cNvPr id="44" name="Google Shape;44;p2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" name="Google Shape;46;p2"/>
            <p:cNvGrpSpPr/>
            <p:nvPr/>
          </p:nvGrpSpPr>
          <p:grpSpPr>
            <a:xfrm flipH="1" rot="5400000">
              <a:off x="8288132" y="858776"/>
              <a:ext cx="858416" cy="854093"/>
              <a:chOff x="-6469343" y="-7601903"/>
              <a:chExt cx="1854431" cy="1851892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" name="Google Shape;49;p2"/>
            <p:cNvGrpSpPr/>
            <p:nvPr/>
          </p:nvGrpSpPr>
          <p:grpSpPr>
            <a:xfrm rot="5400000">
              <a:off x="7431550" y="11"/>
              <a:ext cx="857200" cy="857200"/>
              <a:chOff x="1046219" y="827865"/>
              <a:chExt cx="795545" cy="795545"/>
            </a:xfrm>
          </p:grpSpPr>
          <p:sp>
            <p:nvSpPr>
              <p:cNvPr id="50" name="Google Shape;50;p2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" name="Google Shape;52;p2"/>
            <p:cNvGrpSpPr/>
            <p:nvPr/>
          </p:nvGrpSpPr>
          <p:grpSpPr>
            <a:xfrm rot="5400000">
              <a:off x="8288707" y="1714439"/>
              <a:ext cx="857246" cy="857166"/>
              <a:chOff x="7783815" y="838615"/>
              <a:chExt cx="794556" cy="794481"/>
            </a:xfrm>
          </p:grpSpPr>
          <p:sp>
            <p:nvSpPr>
              <p:cNvPr id="53" name="Google Shape;53;p2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" name="Google Shape;55;p2"/>
            <p:cNvSpPr/>
            <p:nvPr/>
          </p:nvSpPr>
          <p:spPr>
            <a:xfrm flipH="1" rot="-5400000">
              <a:off x="7430475" y="85668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" name="Google Shape;56;p2"/>
          <p:cNvSpPr txBox="1"/>
          <p:nvPr>
            <p:ph type="ctrTitle"/>
          </p:nvPr>
        </p:nvSpPr>
        <p:spPr>
          <a:xfrm>
            <a:off x="855350" y="1812263"/>
            <a:ext cx="7433400" cy="18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2"/>
          <p:cNvSpPr txBox="1"/>
          <p:nvPr>
            <p:ph idx="1" type="subTitle"/>
          </p:nvPr>
        </p:nvSpPr>
        <p:spPr>
          <a:xfrm>
            <a:off x="1395475" y="3591514"/>
            <a:ext cx="63531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3"/>
          <p:cNvGrpSpPr/>
          <p:nvPr/>
        </p:nvGrpSpPr>
        <p:grpSpPr>
          <a:xfrm>
            <a:off x="-2" y="6"/>
            <a:ext cx="9144009" cy="5141122"/>
            <a:chOff x="-2" y="6"/>
            <a:chExt cx="9144009" cy="5141122"/>
          </a:xfrm>
        </p:grpSpPr>
        <p:grpSp>
          <p:nvGrpSpPr>
            <p:cNvPr id="60" name="Google Shape;60;p3"/>
            <p:cNvGrpSpPr/>
            <p:nvPr/>
          </p:nvGrpSpPr>
          <p:grpSpPr>
            <a:xfrm>
              <a:off x="554" y="4283928"/>
              <a:ext cx="857200" cy="857200"/>
              <a:chOff x="656" y="838615"/>
              <a:chExt cx="795545" cy="795545"/>
            </a:xfrm>
          </p:grpSpPr>
          <p:sp>
            <p:nvSpPr>
              <p:cNvPr id="61" name="Google Shape;61;p3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" name="Google Shape;65;p3"/>
            <p:cNvGrpSpPr/>
            <p:nvPr/>
          </p:nvGrpSpPr>
          <p:grpSpPr>
            <a:xfrm>
              <a:off x="541" y="858289"/>
              <a:ext cx="857216" cy="856896"/>
              <a:chOff x="5729400" y="838625"/>
              <a:chExt cx="853971" cy="853652"/>
            </a:xfrm>
          </p:grpSpPr>
          <p:sp>
            <p:nvSpPr>
              <p:cNvPr id="66" name="Google Shape;66;p3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" name="Google Shape;68;p3"/>
            <p:cNvGrpSpPr/>
            <p:nvPr/>
          </p:nvGrpSpPr>
          <p:grpSpPr>
            <a:xfrm>
              <a:off x="857492" y="3429239"/>
              <a:ext cx="857740" cy="857186"/>
              <a:chOff x="6402814" y="838733"/>
              <a:chExt cx="787134" cy="795311"/>
            </a:xfrm>
          </p:grpSpPr>
          <p:sp>
            <p:nvSpPr>
              <p:cNvPr id="69" name="Google Shape;69;p3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 rot="5400000">
              <a:off x="1715018" y="4283952"/>
              <a:ext cx="857116" cy="857145"/>
              <a:chOff x="-656" y="969"/>
              <a:chExt cx="1854426" cy="1851685"/>
            </a:xfrm>
          </p:grpSpPr>
          <p:sp>
            <p:nvSpPr>
              <p:cNvPr id="72" name="Google Shape;72;p3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3" name="Google Shape;73;p3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74" name="Google Shape;74;p3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" name="Google Shape;75;p3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6" name="Google Shape;76;p3"/>
            <p:cNvGrpSpPr/>
            <p:nvPr/>
          </p:nvGrpSpPr>
          <p:grpSpPr>
            <a:xfrm>
              <a:off x="857754" y="4283939"/>
              <a:ext cx="857246" cy="857166"/>
              <a:chOff x="7783815" y="838615"/>
              <a:chExt cx="794556" cy="794481"/>
            </a:xfrm>
          </p:grpSpPr>
          <p:sp>
            <p:nvSpPr>
              <p:cNvPr id="77" name="Google Shape;77;p3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" name="Google Shape;79;p3"/>
            <p:cNvGrpSpPr/>
            <p:nvPr/>
          </p:nvGrpSpPr>
          <p:grpSpPr>
            <a:xfrm>
              <a:off x="554" y="3429228"/>
              <a:ext cx="857200" cy="857200"/>
              <a:chOff x="1046219" y="827865"/>
              <a:chExt cx="795545" cy="795545"/>
            </a:xfrm>
          </p:grpSpPr>
          <p:sp>
            <p:nvSpPr>
              <p:cNvPr id="80" name="Google Shape;80;p3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2" name="Google Shape;82;p3"/>
            <p:cNvSpPr/>
            <p:nvPr/>
          </p:nvSpPr>
          <p:spPr>
            <a:xfrm flipH="1" rot="5400000">
              <a:off x="-528" y="2570407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4" name="Google Shape;84;p3"/>
            <p:cNvGrpSpPr/>
            <p:nvPr/>
          </p:nvGrpSpPr>
          <p:grpSpPr>
            <a:xfrm rot="-5400000">
              <a:off x="838279" y="857976"/>
              <a:ext cx="857246" cy="857166"/>
              <a:chOff x="7783815" y="838615"/>
              <a:chExt cx="794556" cy="794481"/>
            </a:xfrm>
          </p:grpSpPr>
          <p:sp>
            <p:nvSpPr>
              <p:cNvPr id="85" name="Google Shape;85;p3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" name="Google Shape;87;p3"/>
            <p:cNvGrpSpPr/>
            <p:nvPr/>
          </p:nvGrpSpPr>
          <p:grpSpPr>
            <a:xfrm rot="5400000">
              <a:off x="857779" y="2571040"/>
              <a:ext cx="857200" cy="857200"/>
              <a:chOff x="656" y="838615"/>
              <a:chExt cx="795545" cy="795545"/>
            </a:xfrm>
          </p:grpSpPr>
          <p:sp>
            <p:nvSpPr>
              <p:cNvPr id="88" name="Google Shape;88;p3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2" name="Google Shape;92;p3"/>
            <p:cNvSpPr/>
            <p:nvPr/>
          </p:nvSpPr>
          <p:spPr>
            <a:xfrm rot="5400000">
              <a:off x="2572172" y="4283914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3" name="Google Shape;93;p3"/>
            <p:cNvGrpSpPr/>
            <p:nvPr/>
          </p:nvGrpSpPr>
          <p:grpSpPr>
            <a:xfrm>
              <a:off x="1695529" y="1078"/>
              <a:ext cx="857200" cy="857200"/>
              <a:chOff x="1046219" y="827865"/>
              <a:chExt cx="795545" cy="795545"/>
            </a:xfrm>
          </p:grpSpPr>
          <p:sp>
            <p:nvSpPr>
              <p:cNvPr id="94" name="Google Shape;94;p3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" name="Google Shape;96;p3"/>
            <p:cNvGrpSpPr/>
            <p:nvPr/>
          </p:nvGrpSpPr>
          <p:grpSpPr>
            <a:xfrm rot="-5400000">
              <a:off x="541" y="1214"/>
              <a:ext cx="857216" cy="856896"/>
              <a:chOff x="5729400" y="838625"/>
              <a:chExt cx="853971" cy="853652"/>
            </a:xfrm>
          </p:grpSpPr>
          <p:sp>
            <p:nvSpPr>
              <p:cNvPr id="97" name="Google Shape;97;p3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9" name="Google Shape;99;p3"/>
            <p:cNvSpPr/>
            <p:nvPr/>
          </p:nvSpPr>
          <p:spPr>
            <a:xfrm rot="10800000">
              <a:off x="8286822" y="1064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0" name="Google Shape;100;p3"/>
            <p:cNvGrpSpPr/>
            <p:nvPr/>
          </p:nvGrpSpPr>
          <p:grpSpPr>
            <a:xfrm>
              <a:off x="8286791" y="4284076"/>
              <a:ext cx="857216" cy="856896"/>
              <a:chOff x="5729400" y="838625"/>
              <a:chExt cx="853971" cy="853652"/>
            </a:xfrm>
          </p:grpSpPr>
          <p:sp>
            <p:nvSpPr>
              <p:cNvPr id="101" name="Google Shape;101;p3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3" name="Google Shape;103;p3"/>
          <p:cNvSpPr txBox="1"/>
          <p:nvPr>
            <p:ph type="title"/>
          </p:nvPr>
        </p:nvSpPr>
        <p:spPr>
          <a:xfrm>
            <a:off x="2981350" y="1797200"/>
            <a:ext cx="4983000" cy="19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b="1" sz="5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4" name="Google Shape;104;p3"/>
          <p:cNvSpPr txBox="1"/>
          <p:nvPr>
            <p:ph idx="1" type="subTitle"/>
          </p:nvPr>
        </p:nvSpPr>
        <p:spPr>
          <a:xfrm>
            <a:off x="2981350" y="3557847"/>
            <a:ext cx="50073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"/>
          <p:cNvSpPr txBox="1"/>
          <p:nvPr>
            <p:ph hasCustomPrompt="1" idx="2" type="title"/>
          </p:nvPr>
        </p:nvSpPr>
        <p:spPr>
          <a:xfrm>
            <a:off x="3702725" y="1201514"/>
            <a:ext cx="1492500" cy="77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6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4"/>
          <p:cNvGrpSpPr/>
          <p:nvPr/>
        </p:nvGrpSpPr>
        <p:grpSpPr>
          <a:xfrm>
            <a:off x="10" y="12"/>
            <a:ext cx="9143991" cy="5143477"/>
            <a:chOff x="10" y="12"/>
            <a:chExt cx="9143991" cy="5143477"/>
          </a:xfrm>
        </p:grpSpPr>
        <p:grpSp>
          <p:nvGrpSpPr>
            <p:cNvPr id="108" name="Google Shape;108;p4"/>
            <p:cNvGrpSpPr/>
            <p:nvPr/>
          </p:nvGrpSpPr>
          <p:grpSpPr>
            <a:xfrm rot="10800000">
              <a:off x="10" y="854692"/>
              <a:ext cx="857740" cy="857186"/>
              <a:chOff x="6402814" y="838733"/>
              <a:chExt cx="787134" cy="795311"/>
            </a:xfrm>
          </p:grpSpPr>
          <p:sp>
            <p:nvSpPr>
              <p:cNvPr id="109" name="Google Shape;109;p4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4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" name="Google Shape;111;p4"/>
            <p:cNvGrpSpPr/>
            <p:nvPr/>
          </p:nvGrpSpPr>
          <p:grpSpPr>
            <a:xfrm rot="10800000">
              <a:off x="243" y="12"/>
              <a:ext cx="857246" cy="857166"/>
              <a:chOff x="7783815" y="838615"/>
              <a:chExt cx="794556" cy="794481"/>
            </a:xfrm>
          </p:grpSpPr>
          <p:sp>
            <p:nvSpPr>
              <p:cNvPr id="112" name="Google Shape;112;p4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4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4" name="Google Shape;114;p4"/>
            <p:cNvSpPr/>
            <p:nvPr/>
          </p:nvSpPr>
          <p:spPr>
            <a:xfrm rot="5400000">
              <a:off x="8288275" y="4287763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" name="Google Shape;115;p4"/>
            <p:cNvGrpSpPr/>
            <p:nvPr/>
          </p:nvGrpSpPr>
          <p:grpSpPr>
            <a:xfrm rot="10800000">
              <a:off x="8286753" y="3434625"/>
              <a:ext cx="857200" cy="857200"/>
              <a:chOff x="1046219" y="827865"/>
              <a:chExt cx="795545" cy="795545"/>
            </a:xfrm>
          </p:grpSpPr>
          <p:sp>
            <p:nvSpPr>
              <p:cNvPr id="116" name="Google Shape;116;p4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4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8" name="Google Shape;118;p4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" name="Google Shape;119;p4"/>
          <p:cNvSpPr txBox="1"/>
          <p:nvPr>
            <p:ph idx="1" type="body"/>
          </p:nvPr>
        </p:nvSpPr>
        <p:spPr>
          <a:xfrm>
            <a:off x="995675" y="880725"/>
            <a:ext cx="7152600" cy="37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5"/>
          <p:cNvGrpSpPr/>
          <p:nvPr/>
        </p:nvGrpSpPr>
        <p:grpSpPr>
          <a:xfrm>
            <a:off x="2" y="6"/>
            <a:ext cx="2572735" cy="5146670"/>
            <a:chOff x="2" y="6"/>
            <a:chExt cx="2572735" cy="5146670"/>
          </a:xfrm>
        </p:grpSpPr>
        <p:grpSp>
          <p:nvGrpSpPr>
            <p:cNvPr id="122" name="Google Shape;122;p5"/>
            <p:cNvGrpSpPr/>
            <p:nvPr/>
          </p:nvGrpSpPr>
          <p:grpSpPr>
            <a:xfrm>
              <a:off x="558" y="4284578"/>
              <a:ext cx="857200" cy="857200"/>
              <a:chOff x="656" y="838615"/>
              <a:chExt cx="795545" cy="795545"/>
            </a:xfrm>
          </p:grpSpPr>
          <p:sp>
            <p:nvSpPr>
              <p:cNvPr id="123" name="Google Shape;123;p5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" name="Google Shape;127;p5"/>
            <p:cNvGrpSpPr/>
            <p:nvPr/>
          </p:nvGrpSpPr>
          <p:grpSpPr>
            <a:xfrm>
              <a:off x="545" y="858939"/>
              <a:ext cx="857216" cy="856896"/>
              <a:chOff x="5729400" y="838625"/>
              <a:chExt cx="853971" cy="853652"/>
            </a:xfrm>
          </p:grpSpPr>
          <p:sp>
            <p:nvSpPr>
              <p:cNvPr id="128" name="Google Shape;128;p5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" name="Google Shape;130;p5"/>
            <p:cNvGrpSpPr/>
            <p:nvPr/>
          </p:nvGrpSpPr>
          <p:grpSpPr>
            <a:xfrm>
              <a:off x="558" y="3429878"/>
              <a:ext cx="857200" cy="857200"/>
              <a:chOff x="1046219" y="827865"/>
              <a:chExt cx="795545" cy="795545"/>
            </a:xfrm>
          </p:grpSpPr>
          <p:sp>
            <p:nvSpPr>
              <p:cNvPr id="131" name="Google Shape;131;p5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3" name="Google Shape;133;p5"/>
            <p:cNvSpPr/>
            <p:nvPr/>
          </p:nvSpPr>
          <p:spPr>
            <a:xfrm flipH="1" rot="5400000">
              <a:off x="-524" y="2571057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 rot="5400000">
              <a:off x="584" y="1064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6" name="Google Shape;136;p5"/>
            <p:cNvGrpSpPr/>
            <p:nvPr/>
          </p:nvGrpSpPr>
          <p:grpSpPr>
            <a:xfrm>
              <a:off x="857492" y="2571914"/>
              <a:ext cx="857740" cy="857186"/>
              <a:chOff x="6402814" y="838733"/>
              <a:chExt cx="787134" cy="795311"/>
            </a:xfrm>
          </p:grpSpPr>
          <p:sp>
            <p:nvSpPr>
              <p:cNvPr id="137" name="Google Shape;137;p5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5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" name="Google Shape;139;p5"/>
            <p:cNvGrpSpPr/>
            <p:nvPr/>
          </p:nvGrpSpPr>
          <p:grpSpPr>
            <a:xfrm rot="5400000">
              <a:off x="857779" y="1713715"/>
              <a:ext cx="857200" cy="857200"/>
              <a:chOff x="656" y="838615"/>
              <a:chExt cx="795545" cy="795545"/>
            </a:xfrm>
          </p:grpSpPr>
          <p:sp>
            <p:nvSpPr>
              <p:cNvPr id="140" name="Google Shape;140;p5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5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5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4" name="Google Shape;144;p5"/>
            <p:cNvSpPr/>
            <p:nvPr/>
          </p:nvSpPr>
          <p:spPr>
            <a:xfrm rot="5400000">
              <a:off x="1715559" y="2571589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 flipH="1">
              <a:off x="856701" y="428838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" name="Google Shape;146;p5"/>
            <p:cNvGrpSpPr/>
            <p:nvPr/>
          </p:nvGrpSpPr>
          <p:grpSpPr>
            <a:xfrm>
              <a:off x="1715520" y="4284726"/>
              <a:ext cx="857216" cy="856896"/>
              <a:chOff x="5729400" y="838625"/>
              <a:chExt cx="853971" cy="853652"/>
            </a:xfrm>
          </p:grpSpPr>
          <p:sp>
            <p:nvSpPr>
              <p:cNvPr id="147" name="Google Shape;147;p5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9" name="Google Shape;149;p5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0" name="Google Shape;150;p5"/>
          <p:cNvSpPr txBox="1"/>
          <p:nvPr>
            <p:ph idx="1" type="body"/>
          </p:nvPr>
        </p:nvSpPr>
        <p:spPr>
          <a:xfrm>
            <a:off x="3843338" y="1843282"/>
            <a:ext cx="4071300" cy="8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5"/>
          <p:cNvSpPr txBox="1"/>
          <p:nvPr>
            <p:ph idx="2" type="body"/>
          </p:nvPr>
        </p:nvSpPr>
        <p:spPr>
          <a:xfrm>
            <a:off x="3843338" y="3458703"/>
            <a:ext cx="4071300" cy="8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2" name="Google Shape;152;p5"/>
          <p:cNvSpPr txBox="1"/>
          <p:nvPr>
            <p:ph idx="3" type="title"/>
          </p:nvPr>
        </p:nvSpPr>
        <p:spPr>
          <a:xfrm>
            <a:off x="3843338" y="1387878"/>
            <a:ext cx="35247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53" name="Google Shape;153;p5"/>
          <p:cNvSpPr txBox="1"/>
          <p:nvPr>
            <p:ph idx="4" type="title"/>
          </p:nvPr>
        </p:nvSpPr>
        <p:spPr>
          <a:xfrm>
            <a:off x="3843338" y="3003295"/>
            <a:ext cx="35247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grpSp>
        <p:nvGrpSpPr>
          <p:cNvPr id="156" name="Google Shape;156;p6"/>
          <p:cNvGrpSpPr/>
          <p:nvPr/>
        </p:nvGrpSpPr>
        <p:grpSpPr>
          <a:xfrm>
            <a:off x="541" y="6"/>
            <a:ext cx="9145942" cy="5143489"/>
            <a:chOff x="541" y="6"/>
            <a:chExt cx="9145942" cy="5143489"/>
          </a:xfrm>
        </p:grpSpPr>
        <p:grpSp>
          <p:nvGrpSpPr>
            <p:cNvPr id="157" name="Google Shape;157;p6"/>
            <p:cNvGrpSpPr/>
            <p:nvPr/>
          </p:nvGrpSpPr>
          <p:grpSpPr>
            <a:xfrm>
              <a:off x="541" y="858289"/>
              <a:ext cx="857216" cy="856896"/>
              <a:chOff x="5729400" y="838625"/>
              <a:chExt cx="853971" cy="853652"/>
            </a:xfrm>
          </p:grpSpPr>
          <p:sp>
            <p:nvSpPr>
              <p:cNvPr id="158" name="Google Shape;158;p6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59" name="Google Shape;159;p6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160" name="Google Shape;160;p6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161" name="Google Shape;161;p6"/>
            <p:cNvGrpSpPr/>
            <p:nvPr/>
          </p:nvGrpSpPr>
          <p:grpSpPr>
            <a:xfrm rot="-5400000">
              <a:off x="529" y="1715251"/>
              <a:ext cx="857246" cy="857166"/>
              <a:chOff x="7783815" y="838615"/>
              <a:chExt cx="794556" cy="794481"/>
            </a:xfrm>
          </p:grpSpPr>
          <p:sp>
            <p:nvSpPr>
              <p:cNvPr id="162" name="Google Shape;162;p6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64" name="Google Shape;164;p6"/>
            <p:cNvGrpSpPr/>
            <p:nvPr/>
          </p:nvGrpSpPr>
          <p:grpSpPr>
            <a:xfrm rot="-5400000">
              <a:off x="541" y="1214"/>
              <a:ext cx="857216" cy="856896"/>
              <a:chOff x="5729400" y="838625"/>
              <a:chExt cx="853971" cy="853652"/>
            </a:xfrm>
          </p:grpSpPr>
          <p:sp>
            <p:nvSpPr>
              <p:cNvPr id="165" name="Google Shape;165;p6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67" name="Google Shape;167;p6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168" name="Google Shape;168;p6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69" name="Google Shape;169;p6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70" name="Google Shape;170;p6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171" name="Google Shape;171;p6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72" name="Google Shape;172;p6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173" name="Google Shape;173;p6"/>
            <p:cNvSpPr/>
            <p:nvPr/>
          </p:nvSpPr>
          <p:spPr>
            <a:xfrm flipH="1" rot="-5400000">
              <a:off x="8287663" y="25740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174" name="Google Shape;174;p6"/>
            <p:cNvGrpSpPr/>
            <p:nvPr/>
          </p:nvGrpSpPr>
          <p:grpSpPr>
            <a:xfrm>
              <a:off x="7429617" y="4286302"/>
              <a:ext cx="857116" cy="857145"/>
              <a:chOff x="-656" y="969"/>
              <a:chExt cx="1854426" cy="1851685"/>
            </a:xfrm>
          </p:grpSpPr>
          <p:sp>
            <p:nvSpPr>
              <p:cNvPr id="175" name="Google Shape;175;p6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176" name="Google Shape;176;p6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177" name="Google Shape;177;p6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178" name="Google Shape;178;p6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7"/>
          <p:cNvGrpSpPr/>
          <p:nvPr/>
        </p:nvGrpSpPr>
        <p:grpSpPr>
          <a:xfrm>
            <a:off x="6582011" y="9264"/>
            <a:ext cx="2571247" cy="5131863"/>
            <a:chOff x="6582011" y="9264"/>
            <a:chExt cx="2571247" cy="5131863"/>
          </a:xfrm>
        </p:grpSpPr>
        <p:grpSp>
          <p:nvGrpSpPr>
            <p:cNvPr id="181" name="Google Shape;181;p7"/>
            <p:cNvGrpSpPr/>
            <p:nvPr/>
          </p:nvGrpSpPr>
          <p:grpSpPr>
            <a:xfrm>
              <a:off x="6582011" y="9820"/>
              <a:ext cx="857200" cy="857200"/>
              <a:chOff x="656" y="838615"/>
              <a:chExt cx="795545" cy="795545"/>
            </a:xfrm>
          </p:grpSpPr>
          <p:sp>
            <p:nvSpPr>
              <p:cNvPr id="182" name="Google Shape;182;p7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7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7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7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6" name="Google Shape;186;p7"/>
            <p:cNvGrpSpPr/>
            <p:nvPr/>
          </p:nvGrpSpPr>
          <p:grpSpPr>
            <a:xfrm rot="5400000">
              <a:off x="7436437" y="867035"/>
              <a:ext cx="857740" cy="857186"/>
              <a:chOff x="6402814" y="838733"/>
              <a:chExt cx="787134" cy="795311"/>
            </a:xfrm>
          </p:grpSpPr>
          <p:sp>
            <p:nvSpPr>
              <p:cNvPr id="187" name="Google Shape;187;p7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7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7"/>
            <p:cNvGrpSpPr/>
            <p:nvPr/>
          </p:nvGrpSpPr>
          <p:grpSpPr>
            <a:xfrm rot="5400000">
              <a:off x="8286382" y="867060"/>
              <a:ext cx="857246" cy="857166"/>
              <a:chOff x="7783815" y="838615"/>
              <a:chExt cx="794556" cy="794481"/>
            </a:xfrm>
          </p:grpSpPr>
          <p:sp>
            <p:nvSpPr>
              <p:cNvPr id="190" name="Google Shape;190;p7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2" name="Google Shape;192;p7"/>
            <p:cNvGrpSpPr/>
            <p:nvPr/>
          </p:nvGrpSpPr>
          <p:grpSpPr>
            <a:xfrm rot="5400000">
              <a:off x="7436712" y="9820"/>
              <a:ext cx="857200" cy="857200"/>
              <a:chOff x="1046219" y="827865"/>
              <a:chExt cx="795545" cy="795545"/>
            </a:xfrm>
          </p:grpSpPr>
          <p:sp>
            <p:nvSpPr>
              <p:cNvPr id="193" name="Google Shape;193;p7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7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5" name="Google Shape;195;p7"/>
            <p:cNvSpPr/>
            <p:nvPr/>
          </p:nvSpPr>
          <p:spPr>
            <a:xfrm flipH="1" rot="10800000">
              <a:off x="8293912" y="9264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6" name="Google Shape;196;p7"/>
            <p:cNvGrpSpPr/>
            <p:nvPr/>
          </p:nvGrpSpPr>
          <p:grpSpPr>
            <a:xfrm rot="10800000">
              <a:off x="8294899" y="1704795"/>
              <a:ext cx="857200" cy="857200"/>
              <a:chOff x="656" y="838615"/>
              <a:chExt cx="795545" cy="795545"/>
            </a:xfrm>
          </p:grpSpPr>
          <p:sp>
            <p:nvSpPr>
              <p:cNvPr id="197" name="Google Shape;197;p7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7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7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1" name="Google Shape;201;p7"/>
            <p:cNvGrpSpPr/>
            <p:nvPr/>
          </p:nvGrpSpPr>
          <p:grpSpPr>
            <a:xfrm>
              <a:off x="7429213" y="4284071"/>
              <a:ext cx="857216" cy="856896"/>
              <a:chOff x="5729400" y="838625"/>
              <a:chExt cx="853971" cy="853652"/>
            </a:xfrm>
          </p:grpSpPr>
          <p:sp>
            <p:nvSpPr>
              <p:cNvPr id="202" name="Google Shape;202;p7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7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4" name="Google Shape;204;p7"/>
            <p:cNvSpPr/>
            <p:nvPr/>
          </p:nvSpPr>
          <p:spPr>
            <a:xfrm rot="-5400000">
              <a:off x="6592965" y="4285383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 flipH="1" rot="-5400000">
              <a:off x="6590381" y="3426314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6" name="Google Shape;206;p7"/>
            <p:cNvGrpSpPr/>
            <p:nvPr/>
          </p:nvGrpSpPr>
          <p:grpSpPr>
            <a:xfrm>
              <a:off x="7429213" y="3426860"/>
              <a:ext cx="857200" cy="857200"/>
              <a:chOff x="1046219" y="827865"/>
              <a:chExt cx="795545" cy="795545"/>
            </a:xfrm>
          </p:grpSpPr>
          <p:sp>
            <p:nvSpPr>
              <p:cNvPr id="207" name="Google Shape;207;p7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7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9" name="Google Shape;209;p7"/>
            <p:cNvGrpSpPr/>
            <p:nvPr/>
          </p:nvGrpSpPr>
          <p:grpSpPr>
            <a:xfrm rot="5400000">
              <a:off x="8286401" y="4284071"/>
              <a:ext cx="857216" cy="856896"/>
              <a:chOff x="5729400" y="838625"/>
              <a:chExt cx="853971" cy="853652"/>
            </a:xfrm>
          </p:grpSpPr>
          <p:sp>
            <p:nvSpPr>
              <p:cNvPr id="210" name="Google Shape;210;p7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7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2" name="Google Shape;212;p7"/>
            <p:cNvSpPr/>
            <p:nvPr/>
          </p:nvSpPr>
          <p:spPr>
            <a:xfrm>
              <a:off x="8286409" y="2561995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7"/>
            <p:cNvSpPr/>
            <p:nvPr/>
          </p:nvSpPr>
          <p:spPr>
            <a:xfrm flipH="1" rot="10800000">
              <a:off x="6590387" y="1717789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" name="Google Shape;214;p7"/>
          <p:cNvSpPr txBox="1"/>
          <p:nvPr>
            <p:ph type="title"/>
          </p:nvPr>
        </p:nvSpPr>
        <p:spPr>
          <a:xfrm>
            <a:off x="810775" y="864050"/>
            <a:ext cx="4097400" cy="10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34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5" name="Google Shape;215;p7"/>
          <p:cNvSpPr txBox="1"/>
          <p:nvPr>
            <p:ph idx="1" type="body"/>
          </p:nvPr>
        </p:nvSpPr>
        <p:spPr>
          <a:xfrm>
            <a:off x="810775" y="1994950"/>
            <a:ext cx="5213400" cy="22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 sz="15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8"/>
          <p:cNvGrpSpPr/>
          <p:nvPr/>
        </p:nvGrpSpPr>
        <p:grpSpPr>
          <a:xfrm>
            <a:off x="650" y="11"/>
            <a:ext cx="9145833" cy="5143729"/>
            <a:chOff x="650" y="11"/>
            <a:chExt cx="9145833" cy="5143729"/>
          </a:xfrm>
        </p:grpSpPr>
        <p:grpSp>
          <p:nvGrpSpPr>
            <p:cNvPr id="218" name="Google Shape;218;p8"/>
            <p:cNvGrpSpPr/>
            <p:nvPr/>
          </p:nvGrpSpPr>
          <p:grpSpPr>
            <a:xfrm flipH="1" rot="-5400000">
              <a:off x="8289283" y="11"/>
              <a:ext cx="857200" cy="857200"/>
              <a:chOff x="656" y="838615"/>
              <a:chExt cx="795545" cy="795545"/>
            </a:xfrm>
          </p:grpSpPr>
          <p:sp>
            <p:nvSpPr>
              <p:cNvPr id="219" name="Google Shape;219;p8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8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8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8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8"/>
            <p:cNvGrpSpPr/>
            <p:nvPr/>
          </p:nvGrpSpPr>
          <p:grpSpPr>
            <a:xfrm flipH="1" rot="-5400000">
              <a:off x="7434317" y="857227"/>
              <a:ext cx="857740" cy="857186"/>
              <a:chOff x="6402814" y="838733"/>
              <a:chExt cx="787134" cy="795311"/>
            </a:xfrm>
          </p:grpSpPr>
          <p:sp>
            <p:nvSpPr>
              <p:cNvPr id="224" name="Google Shape;224;p8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8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6" name="Google Shape;226;p8"/>
            <p:cNvGrpSpPr/>
            <p:nvPr/>
          </p:nvGrpSpPr>
          <p:grpSpPr>
            <a:xfrm flipH="1" rot="10800000">
              <a:off x="8289322" y="1714461"/>
              <a:ext cx="857116" cy="857145"/>
              <a:chOff x="-656" y="969"/>
              <a:chExt cx="1854426" cy="1851685"/>
            </a:xfrm>
          </p:grpSpPr>
          <p:sp>
            <p:nvSpPr>
              <p:cNvPr id="227" name="Google Shape;227;p8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28" name="Google Shape;228;p8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229" name="Google Shape;229;p8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0" name="Google Shape;230;p8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31" name="Google Shape;231;p8"/>
            <p:cNvGrpSpPr/>
            <p:nvPr/>
          </p:nvGrpSpPr>
          <p:grpSpPr>
            <a:xfrm flipH="1" rot="-5400000">
              <a:off x="8290164" y="858791"/>
              <a:ext cx="857246" cy="853988"/>
              <a:chOff x="7783815" y="838615"/>
              <a:chExt cx="794556" cy="794481"/>
            </a:xfrm>
          </p:grpSpPr>
          <p:sp>
            <p:nvSpPr>
              <p:cNvPr id="232" name="Google Shape;232;p8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8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8"/>
            <p:cNvGrpSpPr/>
            <p:nvPr/>
          </p:nvGrpSpPr>
          <p:grpSpPr>
            <a:xfrm flipH="1" rot="-5400000">
              <a:off x="7434583" y="11"/>
              <a:ext cx="857200" cy="857200"/>
              <a:chOff x="1046219" y="827865"/>
              <a:chExt cx="795545" cy="795545"/>
            </a:xfrm>
          </p:grpSpPr>
          <p:sp>
            <p:nvSpPr>
              <p:cNvPr id="235" name="Google Shape;235;p8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8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7" name="Google Shape;237;p8"/>
            <p:cNvGrpSpPr/>
            <p:nvPr/>
          </p:nvGrpSpPr>
          <p:grpSpPr>
            <a:xfrm rot="-5400000">
              <a:off x="584" y="3430626"/>
              <a:ext cx="858416" cy="854093"/>
              <a:chOff x="-6469343" y="-7601903"/>
              <a:chExt cx="1854431" cy="1851892"/>
            </a:xfrm>
          </p:grpSpPr>
          <p:sp>
            <p:nvSpPr>
              <p:cNvPr id="238" name="Google Shape;238;p8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8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0" name="Google Shape;240;p8"/>
            <p:cNvGrpSpPr/>
            <p:nvPr/>
          </p:nvGrpSpPr>
          <p:grpSpPr>
            <a:xfrm flipH="1" rot="-5400000">
              <a:off x="1179" y="4286289"/>
              <a:ext cx="857246" cy="857166"/>
              <a:chOff x="7783815" y="838615"/>
              <a:chExt cx="794556" cy="794481"/>
            </a:xfrm>
          </p:grpSpPr>
          <p:sp>
            <p:nvSpPr>
              <p:cNvPr id="241" name="Google Shape;241;p8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8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3" name="Google Shape;243;p8"/>
            <p:cNvSpPr/>
            <p:nvPr/>
          </p:nvSpPr>
          <p:spPr>
            <a:xfrm rot="5400000">
              <a:off x="124" y="25740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4" name="Google Shape;244;p8"/>
            <p:cNvGrpSpPr/>
            <p:nvPr/>
          </p:nvGrpSpPr>
          <p:grpSpPr>
            <a:xfrm flipH="1">
              <a:off x="856825" y="4286302"/>
              <a:ext cx="857116" cy="857145"/>
              <a:chOff x="-656" y="969"/>
              <a:chExt cx="1854426" cy="1851685"/>
            </a:xfrm>
          </p:grpSpPr>
          <p:sp>
            <p:nvSpPr>
              <p:cNvPr id="245" name="Google Shape;245;p8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46" name="Google Shape;246;p8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247" name="Google Shape;247;p8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8" name="Google Shape;248;p8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249" name="Google Shape;249;p8"/>
            <p:cNvSpPr/>
            <p:nvPr/>
          </p:nvSpPr>
          <p:spPr>
            <a:xfrm flipH="1" rot="10800000">
              <a:off x="3170" y="1064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0" name="Google Shape;250;p8"/>
            <p:cNvGrpSpPr/>
            <p:nvPr/>
          </p:nvGrpSpPr>
          <p:grpSpPr>
            <a:xfrm flipH="1" rot="-5400000">
              <a:off x="8289017" y="4286277"/>
              <a:ext cx="857740" cy="857186"/>
              <a:chOff x="6402814" y="838733"/>
              <a:chExt cx="787134" cy="795311"/>
            </a:xfrm>
          </p:grpSpPr>
          <p:sp>
            <p:nvSpPr>
              <p:cNvPr id="251" name="Google Shape;251;p8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8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3" name="Google Shape;253;p8"/>
            <p:cNvGrpSpPr/>
            <p:nvPr/>
          </p:nvGrpSpPr>
          <p:grpSpPr>
            <a:xfrm>
              <a:off x="1713961" y="4286270"/>
              <a:ext cx="857200" cy="857200"/>
              <a:chOff x="656" y="838615"/>
              <a:chExt cx="795545" cy="795545"/>
            </a:xfrm>
          </p:grpSpPr>
          <p:sp>
            <p:nvSpPr>
              <p:cNvPr id="254" name="Google Shape;254;p8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8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8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8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8" name="Google Shape;258;p8"/>
            <p:cNvSpPr/>
            <p:nvPr/>
          </p:nvSpPr>
          <p:spPr>
            <a:xfrm flipH="1" rot="5400000">
              <a:off x="856834" y="3429077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9" name="Google Shape;259;p8"/>
            <p:cNvGrpSpPr/>
            <p:nvPr/>
          </p:nvGrpSpPr>
          <p:grpSpPr>
            <a:xfrm rot="-5400000">
              <a:off x="856167" y="1037"/>
              <a:ext cx="858446" cy="857280"/>
              <a:chOff x="5729397" y="838624"/>
              <a:chExt cx="855196" cy="854035"/>
            </a:xfrm>
          </p:grpSpPr>
          <p:sp>
            <p:nvSpPr>
              <p:cNvPr id="260" name="Google Shape;260;p8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8"/>
              <p:cNvSpPr/>
              <p:nvPr/>
            </p:nvSpPr>
            <p:spPr>
              <a:xfrm>
                <a:off x="5729397" y="838624"/>
                <a:ext cx="855196" cy="854035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2" name="Google Shape;262;p8"/>
            <p:cNvGrpSpPr/>
            <p:nvPr/>
          </p:nvGrpSpPr>
          <p:grpSpPr>
            <a:xfrm>
              <a:off x="7433967" y="4286237"/>
              <a:ext cx="858446" cy="857280"/>
              <a:chOff x="5729397" y="838624"/>
              <a:chExt cx="855196" cy="854035"/>
            </a:xfrm>
          </p:grpSpPr>
          <p:sp>
            <p:nvSpPr>
              <p:cNvPr id="263" name="Google Shape;263;p8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8"/>
              <p:cNvSpPr/>
              <p:nvPr/>
            </p:nvSpPr>
            <p:spPr>
              <a:xfrm>
                <a:off x="5729397" y="838624"/>
                <a:ext cx="855196" cy="854035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5" name="Google Shape;265;p8"/>
          <p:cNvSpPr txBox="1"/>
          <p:nvPr>
            <p:ph type="title"/>
          </p:nvPr>
        </p:nvSpPr>
        <p:spPr>
          <a:xfrm>
            <a:off x="1767600" y="1470475"/>
            <a:ext cx="5608800" cy="220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9"/>
          <p:cNvGrpSpPr/>
          <p:nvPr/>
        </p:nvGrpSpPr>
        <p:grpSpPr>
          <a:xfrm>
            <a:off x="4870123" y="-2375"/>
            <a:ext cx="4283170" cy="5143392"/>
            <a:chOff x="4870088" y="4413"/>
            <a:chExt cx="4283170" cy="5136714"/>
          </a:xfrm>
        </p:grpSpPr>
        <p:grpSp>
          <p:nvGrpSpPr>
            <p:cNvPr id="268" name="Google Shape;268;p9"/>
            <p:cNvGrpSpPr/>
            <p:nvPr/>
          </p:nvGrpSpPr>
          <p:grpSpPr>
            <a:xfrm rot="10800000">
              <a:off x="8286241" y="3425948"/>
              <a:ext cx="857216" cy="856896"/>
              <a:chOff x="5729400" y="838625"/>
              <a:chExt cx="853971" cy="853652"/>
            </a:xfrm>
          </p:grpSpPr>
          <p:sp>
            <p:nvSpPr>
              <p:cNvPr id="269" name="Google Shape;269;p9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9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1" name="Google Shape;271;p9"/>
            <p:cNvGrpSpPr/>
            <p:nvPr/>
          </p:nvGrpSpPr>
          <p:grpSpPr>
            <a:xfrm rot="10800000">
              <a:off x="8286245" y="4283928"/>
              <a:ext cx="857200" cy="857200"/>
              <a:chOff x="1046219" y="827865"/>
              <a:chExt cx="795545" cy="795545"/>
            </a:xfrm>
          </p:grpSpPr>
          <p:sp>
            <p:nvSpPr>
              <p:cNvPr id="272" name="Google Shape;272;p9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9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4" name="Google Shape;274;p9"/>
            <p:cNvSpPr/>
            <p:nvPr/>
          </p:nvSpPr>
          <p:spPr>
            <a:xfrm flipH="1" rot="-5400000">
              <a:off x="7427955" y="4282307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5" name="Google Shape;275;p9"/>
            <p:cNvGrpSpPr/>
            <p:nvPr/>
          </p:nvGrpSpPr>
          <p:grpSpPr>
            <a:xfrm rot="10800000">
              <a:off x="6591270" y="4283928"/>
              <a:ext cx="857200" cy="857200"/>
              <a:chOff x="1046219" y="827865"/>
              <a:chExt cx="795545" cy="795545"/>
            </a:xfrm>
          </p:grpSpPr>
          <p:sp>
            <p:nvSpPr>
              <p:cNvPr id="276" name="Google Shape;276;p9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9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8" name="Google Shape;278;p9"/>
            <p:cNvGrpSpPr/>
            <p:nvPr/>
          </p:nvGrpSpPr>
          <p:grpSpPr>
            <a:xfrm>
              <a:off x="6582011" y="4969"/>
              <a:ext cx="857200" cy="857200"/>
              <a:chOff x="656" y="838615"/>
              <a:chExt cx="795545" cy="795545"/>
            </a:xfrm>
          </p:grpSpPr>
          <p:sp>
            <p:nvSpPr>
              <p:cNvPr id="279" name="Google Shape;279;p9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9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9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9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3" name="Google Shape;283;p9"/>
            <p:cNvGrpSpPr/>
            <p:nvPr/>
          </p:nvGrpSpPr>
          <p:grpSpPr>
            <a:xfrm rot="5400000">
              <a:off x="8285975" y="1718160"/>
              <a:ext cx="857740" cy="857186"/>
              <a:chOff x="6402814" y="838733"/>
              <a:chExt cx="787134" cy="795311"/>
            </a:xfrm>
          </p:grpSpPr>
          <p:sp>
            <p:nvSpPr>
              <p:cNvPr id="284" name="Google Shape;284;p9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9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6" name="Google Shape;286;p9"/>
            <p:cNvGrpSpPr/>
            <p:nvPr/>
          </p:nvGrpSpPr>
          <p:grpSpPr>
            <a:xfrm rot="5400000">
              <a:off x="8286382" y="867060"/>
              <a:ext cx="857246" cy="857166"/>
              <a:chOff x="7783815" y="838615"/>
              <a:chExt cx="794556" cy="794481"/>
            </a:xfrm>
          </p:grpSpPr>
          <p:sp>
            <p:nvSpPr>
              <p:cNvPr id="287" name="Google Shape;287;p9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9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9" name="Google Shape;289;p9"/>
            <p:cNvGrpSpPr/>
            <p:nvPr/>
          </p:nvGrpSpPr>
          <p:grpSpPr>
            <a:xfrm rot="5400000">
              <a:off x="7436712" y="4969"/>
              <a:ext cx="857200" cy="857200"/>
              <a:chOff x="1046219" y="827865"/>
              <a:chExt cx="795545" cy="795545"/>
            </a:xfrm>
          </p:grpSpPr>
          <p:sp>
            <p:nvSpPr>
              <p:cNvPr id="290" name="Google Shape;290;p9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9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2" name="Google Shape;292;p9"/>
            <p:cNvSpPr/>
            <p:nvPr/>
          </p:nvSpPr>
          <p:spPr>
            <a:xfrm flipH="1" rot="10800000">
              <a:off x="8293912" y="4413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3" name="Google Shape;293;p9"/>
            <p:cNvGrpSpPr/>
            <p:nvPr/>
          </p:nvGrpSpPr>
          <p:grpSpPr>
            <a:xfrm>
              <a:off x="4870088" y="5134"/>
              <a:ext cx="857216" cy="856896"/>
              <a:chOff x="5729400" y="838625"/>
              <a:chExt cx="853971" cy="853652"/>
            </a:xfrm>
          </p:grpSpPr>
          <p:sp>
            <p:nvSpPr>
              <p:cNvPr id="294" name="Google Shape;294;p9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9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6" name="Google Shape;296;p9"/>
            <p:cNvSpPr/>
            <p:nvPr/>
          </p:nvSpPr>
          <p:spPr>
            <a:xfrm rot="-5400000">
              <a:off x="8287927" y="2570233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7" name="Google Shape;297;p9"/>
            <p:cNvGrpSpPr/>
            <p:nvPr/>
          </p:nvGrpSpPr>
          <p:grpSpPr>
            <a:xfrm rot="5400000">
              <a:off x="5724951" y="5133"/>
              <a:ext cx="857216" cy="856896"/>
              <a:chOff x="5729400" y="838625"/>
              <a:chExt cx="853971" cy="853652"/>
            </a:xfrm>
          </p:grpSpPr>
          <p:sp>
            <p:nvSpPr>
              <p:cNvPr id="298" name="Google Shape;298;p9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9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0" name="Google Shape;300;p9"/>
            <p:cNvGrpSpPr/>
            <p:nvPr/>
          </p:nvGrpSpPr>
          <p:grpSpPr>
            <a:xfrm rot="5400000">
              <a:off x="5734086" y="4283928"/>
              <a:ext cx="857200" cy="857200"/>
              <a:chOff x="656" y="838615"/>
              <a:chExt cx="795545" cy="795545"/>
            </a:xfrm>
          </p:grpSpPr>
          <p:sp>
            <p:nvSpPr>
              <p:cNvPr id="301" name="Google Shape;301;p9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9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9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9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5" name="Google Shape;305;p9"/>
            <p:cNvSpPr/>
            <p:nvPr/>
          </p:nvSpPr>
          <p:spPr>
            <a:xfrm>
              <a:off x="4881317" y="4281358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" name="Google Shape;306;p9"/>
          <p:cNvSpPr txBox="1"/>
          <p:nvPr>
            <p:ph type="title"/>
          </p:nvPr>
        </p:nvSpPr>
        <p:spPr>
          <a:xfrm>
            <a:off x="753525" y="1227088"/>
            <a:ext cx="3692700" cy="173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3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07" name="Google Shape;307;p9"/>
          <p:cNvSpPr txBox="1"/>
          <p:nvPr>
            <p:ph idx="1" type="subTitle"/>
          </p:nvPr>
        </p:nvSpPr>
        <p:spPr>
          <a:xfrm>
            <a:off x="753525" y="2981608"/>
            <a:ext cx="3692700" cy="9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00">
                <a:solidFill>
                  <a:srgbClr val="50443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0"/>
          <p:cNvGrpSpPr/>
          <p:nvPr/>
        </p:nvGrpSpPr>
        <p:grpSpPr>
          <a:xfrm>
            <a:off x="325" y="-13175"/>
            <a:ext cx="9143680" cy="5156854"/>
            <a:chOff x="317" y="8209"/>
            <a:chExt cx="9143680" cy="5135286"/>
          </a:xfrm>
        </p:grpSpPr>
        <p:grpSp>
          <p:nvGrpSpPr>
            <p:cNvPr id="310" name="Google Shape;310;p10"/>
            <p:cNvGrpSpPr/>
            <p:nvPr/>
          </p:nvGrpSpPr>
          <p:grpSpPr>
            <a:xfrm rot="10800000">
              <a:off x="8286797" y="8209"/>
              <a:ext cx="857200" cy="857200"/>
              <a:chOff x="656" y="838615"/>
              <a:chExt cx="795545" cy="795545"/>
            </a:xfrm>
          </p:grpSpPr>
          <p:sp>
            <p:nvSpPr>
              <p:cNvPr id="311" name="Google Shape;311;p10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10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10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10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5" name="Google Shape;315;p10"/>
            <p:cNvGrpSpPr/>
            <p:nvPr/>
          </p:nvGrpSpPr>
          <p:grpSpPr>
            <a:xfrm rot="10800000">
              <a:off x="7429318" y="862911"/>
              <a:ext cx="857740" cy="857186"/>
              <a:chOff x="6402814" y="838733"/>
              <a:chExt cx="787134" cy="795311"/>
            </a:xfrm>
          </p:grpSpPr>
          <p:sp>
            <p:nvSpPr>
              <p:cNvPr id="316" name="Google Shape;316;p10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10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8" name="Google Shape;318;p10"/>
            <p:cNvGrpSpPr/>
            <p:nvPr/>
          </p:nvGrpSpPr>
          <p:grpSpPr>
            <a:xfrm rot="-5400000">
              <a:off x="6572417" y="8239"/>
              <a:ext cx="857116" cy="857145"/>
              <a:chOff x="-656" y="969"/>
              <a:chExt cx="1854426" cy="1851685"/>
            </a:xfrm>
          </p:grpSpPr>
          <p:sp>
            <p:nvSpPr>
              <p:cNvPr id="319" name="Google Shape;319;p10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20" name="Google Shape;320;p10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321" name="Google Shape;321;p10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2" name="Google Shape;322;p10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23" name="Google Shape;323;p10"/>
            <p:cNvGrpSpPr/>
            <p:nvPr/>
          </p:nvGrpSpPr>
          <p:grpSpPr>
            <a:xfrm rot="10800000">
              <a:off x="7429551" y="8232"/>
              <a:ext cx="857246" cy="857166"/>
              <a:chOff x="7783815" y="838615"/>
              <a:chExt cx="794556" cy="794481"/>
            </a:xfrm>
          </p:grpSpPr>
          <p:sp>
            <p:nvSpPr>
              <p:cNvPr id="324" name="Google Shape;324;p10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10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6" name="Google Shape;326;p10"/>
            <p:cNvGrpSpPr/>
            <p:nvPr/>
          </p:nvGrpSpPr>
          <p:grpSpPr>
            <a:xfrm rot="10800000">
              <a:off x="8286797" y="862909"/>
              <a:ext cx="857200" cy="857200"/>
              <a:chOff x="1046219" y="827865"/>
              <a:chExt cx="795545" cy="795545"/>
            </a:xfrm>
          </p:grpSpPr>
          <p:sp>
            <p:nvSpPr>
              <p:cNvPr id="327" name="Google Shape;327;p10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10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9" name="Google Shape;329;p10"/>
            <p:cNvGrpSpPr/>
            <p:nvPr/>
          </p:nvGrpSpPr>
          <p:grpSpPr>
            <a:xfrm rot="5400000">
              <a:off x="859407" y="4286289"/>
              <a:ext cx="857246" cy="857166"/>
              <a:chOff x="7783815" y="838615"/>
              <a:chExt cx="794556" cy="794481"/>
            </a:xfrm>
          </p:grpSpPr>
          <p:sp>
            <p:nvSpPr>
              <p:cNvPr id="330" name="Google Shape;330;p10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10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2" name="Google Shape;332;p10"/>
            <p:cNvSpPr/>
            <p:nvPr/>
          </p:nvSpPr>
          <p:spPr>
            <a:xfrm flipH="1" rot="-5400000">
              <a:off x="1175" y="34274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3" name="Google Shape;333;p10"/>
            <p:cNvGrpSpPr/>
            <p:nvPr/>
          </p:nvGrpSpPr>
          <p:grpSpPr>
            <a:xfrm>
              <a:off x="317" y="4286302"/>
              <a:ext cx="857116" cy="857145"/>
              <a:chOff x="-656" y="969"/>
              <a:chExt cx="1854426" cy="1851685"/>
            </a:xfrm>
          </p:grpSpPr>
          <p:sp>
            <p:nvSpPr>
              <p:cNvPr id="334" name="Google Shape;334;p10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35" name="Google Shape;335;p10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336" name="Google Shape;336;p10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7" name="Google Shape;337;p10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338" name="Google Shape;338;p10"/>
          <p:cNvSpPr txBox="1"/>
          <p:nvPr>
            <p:ph type="title"/>
          </p:nvPr>
        </p:nvSpPr>
        <p:spPr>
          <a:xfrm>
            <a:off x="639450" y="646473"/>
            <a:ext cx="2639400" cy="171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1"/>
          <p:cNvGrpSpPr/>
          <p:nvPr/>
        </p:nvGrpSpPr>
        <p:grpSpPr>
          <a:xfrm flipH="1">
            <a:off x="1714050" y="-1854"/>
            <a:ext cx="857200" cy="859109"/>
            <a:chOff x="656" y="838615"/>
            <a:chExt cx="795545" cy="795545"/>
          </a:xfrm>
        </p:grpSpPr>
        <p:sp>
          <p:nvSpPr>
            <p:cNvPr id="341" name="Google Shape;341;p11"/>
            <p:cNvSpPr/>
            <p:nvPr/>
          </p:nvSpPr>
          <p:spPr>
            <a:xfrm flipH="1" rot="10800000">
              <a:off x="656" y="83861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1"/>
            <p:cNvSpPr/>
            <p:nvPr/>
          </p:nvSpPr>
          <p:spPr>
            <a:xfrm flipH="1" rot="10800000">
              <a:off x="656" y="838615"/>
              <a:ext cx="401821" cy="795545"/>
            </a:xfrm>
            <a:custGeom>
              <a:rect b="b" l="l" r="r" t="t"/>
              <a:pathLst>
                <a:path extrusionOk="0" h="74963" w="37863">
                  <a:moveTo>
                    <a:pt x="0" y="0"/>
                  </a:moveTo>
                  <a:lnTo>
                    <a:pt x="0" y="74962"/>
                  </a:lnTo>
                  <a:lnTo>
                    <a:pt x="37862" y="74962"/>
                  </a:lnTo>
                  <a:lnTo>
                    <a:pt x="378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1"/>
            <p:cNvSpPr/>
            <p:nvPr/>
          </p:nvSpPr>
          <p:spPr>
            <a:xfrm flipH="1" rot="10800000">
              <a:off x="169304" y="1007365"/>
              <a:ext cx="458046" cy="458046"/>
            </a:xfrm>
            <a:custGeom>
              <a:rect b="b" l="l" r="r" t="t"/>
              <a:pathLst>
                <a:path extrusionOk="0" h="43161" w="43161">
                  <a:moveTo>
                    <a:pt x="21586" y="0"/>
                  </a:moveTo>
                  <a:cubicBezTo>
                    <a:pt x="9668" y="0"/>
                    <a:pt x="0" y="9668"/>
                    <a:pt x="0" y="21586"/>
                  </a:cubicBezTo>
                  <a:cubicBezTo>
                    <a:pt x="0" y="33504"/>
                    <a:pt x="9668" y="43160"/>
                    <a:pt x="21586" y="43160"/>
                  </a:cubicBezTo>
                  <a:cubicBezTo>
                    <a:pt x="33504" y="43160"/>
                    <a:pt x="43160" y="33504"/>
                    <a:pt x="43160" y="21586"/>
                  </a:cubicBezTo>
                  <a:cubicBezTo>
                    <a:pt x="43160" y="9668"/>
                    <a:pt x="33504" y="0"/>
                    <a:pt x="215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1"/>
            <p:cNvSpPr/>
            <p:nvPr/>
          </p:nvSpPr>
          <p:spPr>
            <a:xfrm flipH="1" rot="10800000">
              <a:off x="402377" y="1007365"/>
              <a:ext cx="222141" cy="457791"/>
            </a:xfrm>
            <a:custGeom>
              <a:rect b="b" l="l" r="r" t="t"/>
              <a:pathLst>
                <a:path extrusionOk="0" h="43137" w="20932">
                  <a:moveTo>
                    <a:pt x="0" y="0"/>
                  </a:moveTo>
                  <a:lnTo>
                    <a:pt x="0" y="43136"/>
                  </a:lnTo>
                  <a:cubicBezTo>
                    <a:pt x="11668" y="42791"/>
                    <a:pt x="20931" y="33230"/>
                    <a:pt x="20931" y="21574"/>
                  </a:cubicBezTo>
                  <a:cubicBezTo>
                    <a:pt x="20931" y="9906"/>
                    <a:pt x="11668" y="34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5" name="Google Shape;345;p11"/>
          <p:cNvGrpSpPr/>
          <p:nvPr/>
        </p:nvGrpSpPr>
        <p:grpSpPr>
          <a:xfrm flipH="1" rot="-5400000">
            <a:off x="858097" y="858511"/>
            <a:ext cx="859708" cy="857186"/>
            <a:chOff x="6402814" y="838733"/>
            <a:chExt cx="787134" cy="795311"/>
          </a:xfrm>
        </p:grpSpPr>
        <p:sp>
          <p:nvSpPr>
            <p:cNvPr id="346" name="Google Shape;346;p11"/>
            <p:cNvSpPr/>
            <p:nvPr/>
          </p:nvSpPr>
          <p:spPr>
            <a:xfrm flipH="1" rot="5400000">
              <a:off x="6398726" y="842822"/>
              <a:ext cx="795311" cy="787134"/>
            </a:xfrm>
            <a:custGeom>
              <a:rect b="b" l="l" r="r" t="t"/>
              <a:pathLst>
                <a:path extrusionOk="0" h="27040" w="26695">
                  <a:moveTo>
                    <a:pt x="13348" y="1"/>
                  </a:moveTo>
                  <a:cubicBezTo>
                    <a:pt x="5978" y="1"/>
                    <a:pt x="1" y="6049"/>
                    <a:pt x="1" y="13514"/>
                  </a:cubicBezTo>
                  <a:cubicBezTo>
                    <a:pt x="1" y="20991"/>
                    <a:pt x="5978" y="27040"/>
                    <a:pt x="13348" y="27040"/>
                  </a:cubicBezTo>
                  <a:cubicBezTo>
                    <a:pt x="20718" y="27040"/>
                    <a:pt x="26695" y="20991"/>
                    <a:pt x="26695" y="13514"/>
                  </a:cubicBezTo>
                  <a:cubicBezTo>
                    <a:pt x="26695" y="6049"/>
                    <a:pt x="20718" y="1"/>
                    <a:pt x="133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1"/>
            <p:cNvSpPr/>
            <p:nvPr/>
          </p:nvSpPr>
          <p:spPr>
            <a:xfrm flipH="1" rot="5400000">
              <a:off x="6563616" y="1009798"/>
              <a:ext cx="457886" cy="453190"/>
            </a:xfrm>
            <a:custGeom>
              <a:rect b="b" l="l" r="r" t="t"/>
              <a:pathLst>
                <a:path extrusionOk="0" h="27040" w="26695">
                  <a:moveTo>
                    <a:pt x="13348" y="1"/>
                  </a:moveTo>
                  <a:cubicBezTo>
                    <a:pt x="5978" y="1"/>
                    <a:pt x="1" y="6049"/>
                    <a:pt x="1" y="13514"/>
                  </a:cubicBezTo>
                  <a:cubicBezTo>
                    <a:pt x="1" y="20991"/>
                    <a:pt x="5978" y="27040"/>
                    <a:pt x="13348" y="27040"/>
                  </a:cubicBezTo>
                  <a:cubicBezTo>
                    <a:pt x="20718" y="27040"/>
                    <a:pt x="26695" y="20991"/>
                    <a:pt x="26695" y="13514"/>
                  </a:cubicBezTo>
                  <a:cubicBezTo>
                    <a:pt x="26695" y="6049"/>
                    <a:pt x="20718" y="1"/>
                    <a:pt x="133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" name="Google Shape;348;p11"/>
          <p:cNvGrpSpPr/>
          <p:nvPr/>
        </p:nvGrpSpPr>
        <p:grpSpPr>
          <a:xfrm flipH="1" rot="-5400000">
            <a:off x="126" y="845956"/>
            <a:ext cx="859153" cy="857166"/>
            <a:chOff x="7783815" y="838615"/>
            <a:chExt cx="794556" cy="794481"/>
          </a:xfrm>
        </p:grpSpPr>
        <p:sp>
          <p:nvSpPr>
            <p:cNvPr id="349" name="Google Shape;349;p11"/>
            <p:cNvSpPr/>
            <p:nvPr/>
          </p:nvSpPr>
          <p:spPr>
            <a:xfrm rot="-5400000">
              <a:off x="7783852" y="838578"/>
              <a:ext cx="794481" cy="794556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1"/>
            <p:cNvSpPr/>
            <p:nvPr/>
          </p:nvSpPr>
          <p:spPr>
            <a:xfrm flipH="1" rot="5400000">
              <a:off x="8007006" y="1068321"/>
              <a:ext cx="348198" cy="335086"/>
            </a:xfrm>
            <a:custGeom>
              <a:rect b="b" l="l" r="r" t="t"/>
              <a:pathLst>
                <a:path extrusionOk="0" h="20920" w="21742">
                  <a:moveTo>
                    <a:pt x="11275" y="3394"/>
                  </a:moveTo>
                  <a:cubicBezTo>
                    <a:pt x="15181" y="3394"/>
                    <a:pt x="18348" y="6561"/>
                    <a:pt x="18348" y="10454"/>
                  </a:cubicBezTo>
                  <a:cubicBezTo>
                    <a:pt x="18348" y="13311"/>
                    <a:pt x="16621" y="15895"/>
                    <a:pt x="13990" y="16990"/>
                  </a:cubicBezTo>
                  <a:cubicBezTo>
                    <a:pt x="13116" y="17353"/>
                    <a:pt x="12197" y="17529"/>
                    <a:pt x="11286" y="17529"/>
                  </a:cubicBezTo>
                  <a:cubicBezTo>
                    <a:pt x="9443" y="17529"/>
                    <a:pt x="7633" y="16809"/>
                    <a:pt x="6287" y="15455"/>
                  </a:cubicBezTo>
                  <a:cubicBezTo>
                    <a:pt x="4263" y="13430"/>
                    <a:pt x="3655" y="10394"/>
                    <a:pt x="4751" y="7751"/>
                  </a:cubicBezTo>
                  <a:cubicBezTo>
                    <a:pt x="5846" y="5108"/>
                    <a:pt x="8418" y="3394"/>
                    <a:pt x="11275" y="3394"/>
                  </a:cubicBezTo>
                  <a:close/>
                  <a:moveTo>
                    <a:pt x="11278" y="1"/>
                  </a:moveTo>
                  <a:cubicBezTo>
                    <a:pt x="8554" y="1"/>
                    <a:pt x="5880" y="1062"/>
                    <a:pt x="3882" y="3060"/>
                  </a:cubicBezTo>
                  <a:cubicBezTo>
                    <a:pt x="893" y="6049"/>
                    <a:pt x="0" y="10549"/>
                    <a:pt x="1619" y="14466"/>
                  </a:cubicBezTo>
                  <a:cubicBezTo>
                    <a:pt x="3239" y="18372"/>
                    <a:pt x="7049" y="20919"/>
                    <a:pt x="11275" y="20919"/>
                  </a:cubicBezTo>
                  <a:cubicBezTo>
                    <a:pt x="17050" y="20919"/>
                    <a:pt x="21741" y="16228"/>
                    <a:pt x="21741" y="10454"/>
                  </a:cubicBezTo>
                  <a:cubicBezTo>
                    <a:pt x="21741" y="6227"/>
                    <a:pt x="19193" y="2417"/>
                    <a:pt x="15288" y="798"/>
                  </a:cubicBezTo>
                  <a:cubicBezTo>
                    <a:pt x="13990" y="261"/>
                    <a:pt x="12628" y="1"/>
                    <a:pt x="112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1" name="Google Shape;351;p11"/>
          <p:cNvGrpSpPr/>
          <p:nvPr/>
        </p:nvGrpSpPr>
        <p:grpSpPr>
          <a:xfrm flipH="1" rot="-5400000">
            <a:off x="858392" y="-909"/>
            <a:ext cx="859109" cy="857200"/>
            <a:chOff x="1046219" y="827865"/>
            <a:chExt cx="795545" cy="795545"/>
          </a:xfrm>
        </p:grpSpPr>
        <p:sp>
          <p:nvSpPr>
            <p:cNvPr id="352" name="Google Shape;352;p11"/>
            <p:cNvSpPr/>
            <p:nvPr/>
          </p:nvSpPr>
          <p:spPr>
            <a:xfrm flipH="1" rot="10800000">
              <a:off x="1046219" y="82786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1"/>
            <p:cNvSpPr/>
            <p:nvPr/>
          </p:nvSpPr>
          <p:spPr>
            <a:xfrm flipH="1" rot="5400000">
              <a:off x="1314729" y="1094761"/>
              <a:ext cx="258514" cy="261747"/>
            </a:xfrm>
            <a:custGeom>
              <a:rect b="b" l="l" r="r" t="t"/>
              <a:pathLst>
                <a:path extrusionOk="0" h="27040" w="26706">
                  <a:moveTo>
                    <a:pt x="13347" y="1"/>
                  </a:moveTo>
                  <a:cubicBezTo>
                    <a:pt x="5977" y="1"/>
                    <a:pt x="0" y="6049"/>
                    <a:pt x="0" y="13514"/>
                  </a:cubicBezTo>
                  <a:cubicBezTo>
                    <a:pt x="0" y="20991"/>
                    <a:pt x="5977" y="27040"/>
                    <a:pt x="13347" y="27040"/>
                  </a:cubicBezTo>
                  <a:cubicBezTo>
                    <a:pt x="20729" y="27040"/>
                    <a:pt x="26706" y="20991"/>
                    <a:pt x="26706" y="13514"/>
                  </a:cubicBezTo>
                  <a:cubicBezTo>
                    <a:pt x="26706" y="6049"/>
                    <a:pt x="20729" y="1"/>
                    <a:pt x="13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4" name="Google Shape;354;p11"/>
          <p:cNvSpPr/>
          <p:nvPr/>
        </p:nvSpPr>
        <p:spPr>
          <a:xfrm rot="10800000">
            <a:off x="1" y="-2406"/>
            <a:ext cx="859346" cy="860271"/>
          </a:xfrm>
          <a:custGeom>
            <a:rect b="b" l="l" r="r" t="t"/>
            <a:pathLst>
              <a:path extrusionOk="0" h="37661" w="37732">
                <a:moveTo>
                  <a:pt x="37731" y="1"/>
                </a:moveTo>
                <a:cubicBezTo>
                  <a:pt x="16907" y="1"/>
                  <a:pt x="24" y="16860"/>
                  <a:pt x="0" y="37660"/>
                </a:cubicBezTo>
                <a:lnTo>
                  <a:pt x="37731" y="37660"/>
                </a:lnTo>
                <a:lnTo>
                  <a:pt x="377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5" name="Google Shape;355;p11"/>
          <p:cNvGrpSpPr/>
          <p:nvPr/>
        </p:nvGrpSpPr>
        <p:grpSpPr>
          <a:xfrm flipH="1" rot="10800000">
            <a:off x="1160" y="1705264"/>
            <a:ext cx="857200" cy="859109"/>
            <a:chOff x="656" y="838615"/>
            <a:chExt cx="795545" cy="795545"/>
          </a:xfrm>
        </p:grpSpPr>
        <p:sp>
          <p:nvSpPr>
            <p:cNvPr id="356" name="Google Shape;356;p11"/>
            <p:cNvSpPr/>
            <p:nvPr/>
          </p:nvSpPr>
          <p:spPr>
            <a:xfrm flipH="1" rot="10800000">
              <a:off x="656" y="83861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1"/>
            <p:cNvSpPr/>
            <p:nvPr/>
          </p:nvSpPr>
          <p:spPr>
            <a:xfrm flipH="1" rot="10800000">
              <a:off x="656" y="838615"/>
              <a:ext cx="401821" cy="795545"/>
            </a:xfrm>
            <a:custGeom>
              <a:rect b="b" l="l" r="r" t="t"/>
              <a:pathLst>
                <a:path extrusionOk="0" h="74963" w="37863">
                  <a:moveTo>
                    <a:pt x="0" y="0"/>
                  </a:moveTo>
                  <a:lnTo>
                    <a:pt x="0" y="74962"/>
                  </a:lnTo>
                  <a:lnTo>
                    <a:pt x="37862" y="74962"/>
                  </a:lnTo>
                  <a:lnTo>
                    <a:pt x="378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1"/>
            <p:cNvSpPr/>
            <p:nvPr/>
          </p:nvSpPr>
          <p:spPr>
            <a:xfrm flipH="1" rot="10800000">
              <a:off x="169304" y="1007365"/>
              <a:ext cx="458046" cy="458046"/>
            </a:xfrm>
            <a:custGeom>
              <a:rect b="b" l="l" r="r" t="t"/>
              <a:pathLst>
                <a:path extrusionOk="0" h="43161" w="43161">
                  <a:moveTo>
                    <a:pt x="21586" y="0"/>
                  </a:moveTo>
                  <a:cubicBezTo>
                    <a:pt x="9668" y="0"/>
                    <a:pt x="0" y="9668"/>
                    <a:pt x="0" y="21586"/>
                  </a:cubicBezTo>
                  <a:cubicBezTo>
                    <a:pt x="0" y="33504"/>
                    <a:pt x="9668" y="43160"/>
                    <a:pt x="21586" y="43160"/>
                  </a:cubicBezTo>
                  <a:cubicBezTo>
                    <a:pt x="33504" y="43160"/>
                    <a:pt x="43160" y="33504"/>
                    <a:pt x="43160" y="21586"/>
                  </a:cubicBezTo>
                  <a:cubicBezTo>
                    <a:pt x="43160" y="9668"/>
                    <a:pt x="33504" y="0"/>
                    <a:pt x="215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1"/>
            <p:cNvSpPr/>
            <p:nvPr/>
          </p:nvSpPr>
          <p:spPr>
            <a:xfrm flipH="1" rot="10800000">
              <a:off x="402377" y="1007365"/>
              <a:ext cx="222141" cy="457791"/>
            </a:xfrm>
            <a:custGeom>
              <a:rect b="b" l="l" r="r" t="t"/>
              <a:pathLst>
                <a:path extrusionOk="0" h="43137" w="20932">
                  <a:moveTo>
                    <a:pt x="0" y="0"/>
                  </a:moveTo>
                  <a:lnTo>
                    <a:pt x="0" y="43136"/>
                  </a:lnTo>
                  <a:cubicBezTo>
                    <a:pt x="11668" y="42791"/>
                    <a:pt x="20931" y="33230"/>
                    <a:pt x="20931" y="21574"/>
                  </a:cubicBezTo>
                  <a:cubicBezTo>
                    <a:pt x="20931" y="9906"/>
                    <a:pt x="11668" y="34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0" name="Google Shape;360;p11"/>
          <p:cNvGrpSpPr/>
          <p:nvPr/>
        </p:nvGrpSpPr>
        <p:grpSpPr>
          <a:xfrm flipH="1">
            <a:off x="866839" y="4282145"/>
            <a:ext cx="857216" cy="858860"/>
            <a:chOff x="5729400" y="838625"/>
            <a:chExt cx="853971" cy="853652"/>
          </a:xfrm>
        </p:grpSpPr>
        <p:sp>
          <p:nvSpPr>
            <p:cNvPr id="361" name="Google Shape;361;p11"/>
            <p:cNvSpPr/>
            <p:nvPr/>
          </p:nvSpPr>
          <p:spPr>
            <a:xfrm rot="-5400000">
              <a:off x="5729730" y="838636"/>
              <a:ext cx="853641" cy="853641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1"/>
            <p:cNvSpPr/>
            <p:nvPr/>
          </p:nvSpPr>
          <p:spPr>
            <a:xfrm>
              <a:off x="5729400" y="838625"/>
              <a:ext cx="853687" cy="853564"/>
            </a:xfrm>
            <a:custGeom>
              <a:rect b="b" l="l" r="r" t="t"/>
              <a:pathLst>
                <a:path extrusionOk="0" h="37660" w="37732">
                  <a:moveTo>
                    <a:pt x="37732" y="0"/>
                  </a:moveTo>
                  <a:cubicBezTo>
                    <a:pt x="16908" y="0"/>
                    <a:pt x="37" y="16859"/>
                    <a:pt x="1" y="37659"/>
                  </a:cubicBezTo>
                  <a:lnTo>
                    <a:pt x="16372" y="37659"/>
                  </a:lnTo>
                  <a:cubicBezTo>
                    <a:pt x="16372" y="25872"/>
                    <a:pt x="25933" y="16323"/>
                    <a:pt x="37732" y="16323"/>
                  </a:cubicBezTo>
                  <a:lnTo>
                    <a:pt x="377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11"/>
          <p:cNvSpPr/>
          <p:nvPr/>
        </p:nvSpPr>
        <p:spPr>
          <a:xfrm flipH="1" rot="5400000">
            <a:off x="1705165" y="4284413"/>
            <a:ext cx="856099" cy="857290"/>
          </a:xfrm>
          <a:custGeom>
            <a:rect b="b" l="l" r="r" t="t"/>
            <a:pathLst>
              <a:path extrusionOk="0" h="29767" w="29767">
                <a:moveTo>
                  <a:pt x="18610" y="1"/>
                </a:moveTo>
                <a:cubicBezTo>
                  <a:pt x="8335" y="1"/>
                  <a:pt x="1" y="8323"/>
                  <a:pt x="1" y="18598"/>
                </a:cubicBezTo>
                <a:lnTo>
                  <a:pt x="1" y="29766"/>
                </a:lnTo>
                <a:lnTo>
                  <a:pt x="11169" y="29766"/>
                </a:lnTo>
                <a:cubicBezTo>
                  <a:pt x="21432" y="29766"/>
                  <a:pt x="29766" y="21432"/>
                  <a:pt x="29766" y="11157"/>
                </a:cubicBezTo>
                <a:lnTo>
                  <a:pt x="2976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4" name="Google Shape;364;p11"/>
          <p:cNvGrpSpPr/>
          <p:nvPr/>
        </p:nvGrpSpPr>
        <p:grpSpPr>
          <a:xfrm flipH="1">
            <a:off x="866849" y="3422935"/>
            <a:ext cx="857200" cy="859109"/>
            <a:chOff x="1046219" y="827865"/>
            <a:chExt cx="795545" cy="795545"/>
          </a:xfrm>
        </p:grpSpPr>
        <p:sp>
          <p:nvSpPr>
            <p:cNvPr id="365" name="Google Shape;365;p11"/>
            <p:cNvSpPr/>
            <p:nvPr/>
          </p:nvSpPr>
          <p:spPr>
            <a:xfrm flipH="1" rot="10800000">
              <a:off x="1046219" y="82786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 flipH="1" rot="5400000">
              <a:off x="1314729" y="1094761"/>
              <a:ext cx="258514" cy="261747"/>
            </a:xfrm>
            <a:custGeom>
              <a:rect b="b" l="l" r="r" t="t"/>
              <a:pathLst>
                <a:path extrusionOk="0" h="27040" w="26706">
                  <a:moveTo>
                    <a:pt x="13347" y="1"/>
                  </a:moveTo>
                  <a:cubicBezTo>
                    <a:pt x="5977" y="1"/>
                    <a:pt x="0" y="6049"/>
                    <a:pt x="0" y="13514"/>
                  </a:cubicBezTo>
                  <a:cubicBezTo>
                    <a:pt x="0" y="20991"/>
                    <a:pt x="5977" y="27040"/>
                    <a:pt x="13347" y="27040"/>
                  </a:cubicBezTo>
                  <a:cubicBezTo>
                    <a:pt x="20729" y="27040"/>
                    <a:pt x="26706" y="20991"/>
                    <a:pt x="26706" y="13514"/>
                  </a:cubicBezTo>
                  <a:cubicBezTo>
                    <a:pt x="26706" y="6049"/>
                    <a:pt x="20729" y="1"/>
                    <a:pt x="13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7" name="Google Shape;367;p11"/>
          <p:cNvGrpSpPr/>
          <p:nvPr/>
        </p:nvGrpSpPr>
        <p:grpSpPr>
          <a:xfrm flipH="1" rot="-5400000">
            <a:off x="8658" y="4283244"/>
            <a:ext cx="859180" cy="856896"/>
            <a:chOff x="5729400" y="838625"/>
            <a:chExt cx="853971" cy="853652"/>
          </a:xfrm>
        </p:grpSpPr>
        <p:sp>
          <p:nvSpPr>
            <p:cNvPr id="368" name="Google Shape;368;p11"/>
            <p:cNvSpPr/>
            <p:nvPr/>
          </p:nvSpPr>
          <p:spPr>
            <a:xfrm rot="-5400000">
              <a:off x="5729730" y="838636"/>
              <a:ext cx="853641" cy="853641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5729400" y="838625"/>
              <a:ext cx="853687" cy="853564"/>
            </a:xfrm>
            <a:custGeom>
              <a:rect b="b" l="l" r="r" t="t"/>
              <a:pathLst>
                <a:path extrusionOk="0" h="37660" w="37732">
                  <a:moveTo>
                    <a:pt x="37732" y="0"/>
                  </a:moveTo>
                  <a:cubicBezTo>
                    <a:pt x="16908" y="0"/>
                    <a:pt x="37" y="16859"/>
                    <a:pt x="1" y="37659"/>
                  </a:cubicBezTo>
                  <a:lnTo>
                    <a:pt x="16372" y="37659"/>
                  </a:lnTo>
                  <a:cubicBezTo>
                    <a:pt x="16372" y="25872"/>
                    <a:pt x="25933" y="16323"/>
                    <a:pt x="37732" y="16323"/>
                  </a:cubicBezTo>
                  <a:lnTo>
                    <a:pt x="377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0" name="Google Shape;370;p11"/>
          <p:cNvSpPr/>
          <p:nvPr/>
        </p:nvSpPr>
        <p:spPr>
          <a:xfrm flipH="1">
            <a:off x="509" y="2563661"/>
            <a:ext cx="857141" cy="859150"/>
          </a:xfrm>
          <a:custGeom>
            <a:rect b="b" l="l" r="r" t="t"/>
            <a:pathLst>
              <a:path extrusionOk="0" h="29767" w="29767">
                <a:moveTo>
                  <a:pt x="18610" y="1"/>
                </a:moveTo>
                <a:cubicBezTo>
                  <a:pt x="8335" y="1"/>
                  <a:pt x="1" y="8323"/>
                  <a:pt x="1" y="18598"/>
                </a:cubicBezTo>
                <a:lnTo>
                  <a:pt x="1" y="29766"/>
                </a:lnTo>
                <a:lnTo>
                  <a:pt x="11169" y="29766"/>
                </a:lnTo>
                <a:cubicBezTo>
                  <a:pt x="21432" y="29766"/>
                  <a:pt x="29766" y="21432"/>
                  <a:pt x="29766" y="11157"/>
                </a:cubicBezTo>
                <a:lnTo>
                  <a:pt x="2976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1" name="Google Shape;371;p11"/>
          <p:cNvGrpSpPr/>
          <p:nvPr/>
        </p:nvGrpSpPr>
        <p:grpSpPr>
          <a:xfrm rot="10800000">
            <a:off x="8286245" y="6"/>
            <a:ext cx="857200" cy="857200"/>
            <a:chOff x="656" y="838615"/>
            <a:chExt cx="795545" cy="795545"/>
          </a:xfrm>
        </p:grpSpPr>
        <p:sp>
          <p:nvSpPr>
            <p:cNvPr id="372" name="Google Shape;372;p11"/>
            <p:cNvSpPr/>
            <p:nvPr/>
          </p:nvSpPr>
          <p:spPr>
            <a:xfrm flipH="1" rot="10800000">
              <a:off x="656" y="83861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 flipH="1" rot="10800000">
              <a:off x="656" y="838615"/>
              <a:ext cx="401821" cy="795545"/>
            </a:xfrm>
            <a:custGeom>
              <a:rect b="b" l="l" r="r" t="t"/>
              <a:pathLst>
                <a:path extrusionOk="0" h="74963" w="37863">
                  <a:moveTo>
                    <a:pt x="0" y="0"/>
                  </a:moveTo>
                  <a:lnTo>
                    <a:pt x="0" y="74962"/>
                  </a:lnTo>
                  <a:lnTo>
                    <a:pt x="37862" y="74962"/>
                  </a:lnTo>
                  <a:lnTo>
                    <a:pt x="378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 flipH="1" rot="10800000">
              <a:off x="169304" y="1007365"/>
              <a:ext cx="458046" cy="458046"/>
            </a:xfrm>
            <a:custGeom>
              <a:rect b="b" l="l" r="r" t="t"/>
              <a:pathLst>
                <a:path extrusionOk="0" h="43161" w="43161">
                  <a:moveTo>
                    <a:pt x="21586" y="0"/>
                  </a:moveTo>
                  <a:cubicBezTo>
                    <a:pt x="9668" y="0"/>
                    <a:pt x="0" y="9668"/>
                    <a:pt x="0" y="21586"/>
                  </a:cubicBezTo>
                  <a:cubicBezTo>
                    <a:pt x="0" y="33504"/>
                    <a:pt x="9668" y="43160"/>
                    <a:pt x="21586" y="43160"/>
                  </a:cubicBezTo>
                  <a:cubicBezTo>
                    <a:pt x="33504" y="43160"/>
                    <a:pt x="43160" y="33504"/>
                    <a:pt x="43160" y="21586"/>
                  </a:cubicBezTo>
                  <a:cubicBezTo>
                    <a:pt x="43160" y="9668"/>
                    <a:pt x="33504" y="0"/>
                    <a:pt x="215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1"/>
            <p:cNvSpPr/>
            <p:nvPr/>
          </p:nvSpPr>
          <p:spPr>
            <a:xfrm flipH="1" rot="10800000">
              <a:off x="402377" y="1007365"/>
              <a:ext cx="222141" cy="457791"/>
            </a:xfrm>
            <a:custGeom>
              <a:rect b="b" l="l" r="r" t="t"/>
              <a:pathLst>
                <a:path extrusionOk="0" h="43137" w="20932">
                  <a:moveTo>
                    <a:pt x="0" y="0"/>
                  </a:moveTo>
                  <a:lnTo>
                    <a:pt x="0" y="43136"/>
                  </a:lnTo>
                  <a:cubicBezTo>
                    <a:pt x="11668" y="42791"/>
                    <a:pt x="20931" y="33230"/>
                    <a:pt x="20931" y="21574"/>
                  </a:cubicBezTo>
                  <a:cubicBezTo>
                    <a:pt x="20931" y="9906"/>
                    <a:pt x="11668" y="34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6" name="Google Shape;376;p11"/>
          <p:cNvGrpSpPr/>
          <p:nvPr/>
        </p:nvGrpSpPr>
        <p:grpSpPr>
          <a:xfrm rot="10800000">
            <a:off x="8286241" y="3425948"/>
            <a:ext cx="857216" cy="856896"/>
            <a:chOff x="5729400" y="838625"/>
            <a:chExt cx="853971" cy="853652"/>
          </a:xfrm>
        </p:grpSpPr>
        <p:sp>
          <p:nvSpPr>
            <p:cNvPr id="377" name="Google Shape;377;p11"/>
            <p:cNvSpPr/>
            <p:nvPr/>
          </p:nvSpPr>
          <p:spPr>
            <a:xfrm rot="-5400000">
              <a:off x="5729730" y="838636"/>
              <a:ext cx="853641" cy="853641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>
              <a:off x="5729400" y="838625"/>
              <a:ext cx="853687" cy="853564"/>
            </a:xfrm>
            <a:custGeom>
              <a:rect b="b" l="l" r="r" t="t"/>
              <a:pathLst>
                <a:path extrusionOk="0" h="37660" w="37732">
                  <a:moveTo>
                    <a:pt x="37732" y="0"/>
                  </a:moveTo>
                  <a:cubicBezTo>
                    <a:pt x="16908" y="0"/>
                    <a:pt x="37" y="16859"/>
                    <a:pt x="1" y="37659"/>
                  </a:cubicBezTo>
                  <a:lnTo>
                    <a:pt x="16372" y="37659"/>
                  </a:lnTo>
                  <a:cubicBezTo>
                    <a:pt x="16372" y="25872"/>
                    <a:pt x="25933" y="16323"/>
                    <a:pt x="37732" y="16323"/>
                  </a:cubicBezTo>
                  <a:lnTo>
                    <a:pt x="377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Google Shape;379;p11"/>
          <p:cNvGrpSpPr/>
          <p:nvPr/>
        </p:nvGrpSpPr>
        <p:grpSpPr>
          <a:xfrm rot="10800000">
            <a:off x="7428765" y="854709"/>
            <a:ext cx="857740" cy="857186"/>
            <a:chOff x="6402814" y="838733"/>
            <a:chExt cx="787134" cy="795311"/>
          </a:xfrm>
        </p:grpSpPr>
        <p:sp>
          <p:nvSpPr>
            <p:cNvPr id="380" name="Google Shape;380;p11"/>
            <p:cNvSpPr/>
            <p:nvPr/>
          </p:nvSpPr>
          <p:spPr>
            <a:xfrm flipH="1" rot="5400000">
              <a:off x="6398726" y="842822"/>
              <a:ext cx="795311" cy="787134"/>
            </a:xfrm>
            <a:custGeom>
              <a:rect b="b" l="l" r="r" t="t"/>
              <a:pathLst>
                <a:path extrusionOk="0" h="27040" w="26695">
                  <a:moveTo>
                    <a:pt x="13348" y="1"/>
                  </a:moveTo>
                  <a:cubicBezTo>
                    <a:pt x="5978" y="1"/>
                    <a:pt x="1" y="6049"/>
                    <a:pt x="1" y="13514"/>
                  </a:cubicBezTo>
                  <a:cubicBezTo>
                    <a:pt x="1" y="20991"/>
                    <a:pt x="5978" y="27040"/>
                    <a:pt x="13348" y="27040"/>
                  </a:cubicBezTo>
                  <a:cubicBezTo>
                    <a:pt x="20718" y="27040"/>
                    <a:pt x="26695" y="20991"/>
                    <a:pt x="26695" y="13514"/>
                  </a:cubicBezTo>
                  <a:cubicBezTo>
                    <a:pt x="26695" y="6049"/>
                    <a:pt x="20718" y="1"/>
                    <a:pt x="133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1"/>
            <p:cNvSpPr/>
            <p:nvPr/>
          </p:nvSpPr>
          <p:spPr>
            <a:xfrm flipH="1" rot="5400000">
              <a:off x="6563616" y="1009798"/>
              <a:ext cx="457886" cy="453190"/>
            </a:xfrm>
            <a:custGeom>
              <a:rect b="b" l="l" r="r" t="t"/>
              <a:pathLst>
                <a:path extrusionOk="0" h="27040" w="26695">
                  <a:moveTo>
                    <a:pt x="13348" y="1"/>
                  </a:moveTo>
                  <a:cubicBezTo>
                    <a:pt x="5978" y="1"/>
                    <a:pt x="1" y="6049"/>
                    <a:pt x="1" y="13514"/>
                  </a:cubicBezTo>
                  <a:cubicBezTo>
                    <a:pt x="1" y="20991"/>
                    <a:pt x="5978" y="27040"/>
                    <a:pt x="13348" y="27040"/>
                  </a:cubicBezTo>
                  <a:cubicBezTo>
                    <a:pt x="20718" y="27040"/>
                    <a:pt x="26695" y="20991"/>
                    <a:pt x="26695" y="13514"/>
                  </a:cubicBezTo>
                  <a:cubicBezTo>
                    <a:pt x="26695" y="6049"/>
                    <a:pt x="20718" y="1"/>
                    <a:pt x="133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2" name="Google Shape;382;p11"/>
          <p:cNvGrpSpPr/>
          <p:nvPr/>
        </p:nvGrpSpPr>
        <p:grpSpPr>
          <a:xfrm rot="-5400000">
            <a:off x="6571864" y="36"/>
            <a:ext cx="857116" cy="857145"/>
            <a:chOff x="-656" y="969"/>
            <a:chExt cx="1854426" cy="1851685"/>
          </a:xfrm>
        </p:grpSpPr>
        <p:sp>
          <p:nvSpPr>
            <p:cNvPr id="383" name="Google Shape;383;p11"/>
            <p:cNvSpPr/>
            <p:nvPr/>
          </p:nvSpPr>
          <p:spPr>
            <a:xfrm rot="10800000">
              <a:off x="-656" y="969"/>
              <a:ext cx="1854426" cy="1851685"/>
            </a:xfrm>
            <a:custGeom>
              <a:rect b="b" l="l" r="r" t="t"/>
              <a:pathLst>
                <a:path extrusionOk="0" h="35148" w="35160">
                  <a:moveTo>
                    <a:pt x="0" y="0"/>
                  </a:moveTo>
                  <a:lnTo>
                    <a:pt x="0" y="35147"/>
                  </a:lnTo>
                  <a:lnTo>
                    <a:pt x="35159" y="35147"/>
                  </a:lnTo>
                  <a:lnTo>
                    <a:pt x="35159" y="18598"/>
                  </a:lnTo>
                  <a:cubicBezTo>
                    <a:pt x="35159" y="8323"/>
                    <a:pt x="26825" y="0"/>
                    <a:pt x="165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4" name="Google Shape;384;p11"/>
            <p:cNvGrpSpPr/>
            <p:nvPr/>
          </p:nvGrpSpPr>
          <p:grpSpPr>
            <a:xfrm>
              <a:off x="394686" y="394736"/>
              <a:ext cx="1063179" cy="1063180"/>
              <a:chOff x="386725" y="386774"/>
              <a:chExt cx="1079041" cy="1079042"/>
            </a:xfrm>
          </p:grpSpPr>
          <p:sp>
            <p:nvSpPr>
              <p:cNvPr id="385" name="Google Shape;385;p11"/>
              <p:cNvSpPr/>
              <p:nvPr/>
            </p:nvSpPr>
            <p:spPr>
              <a:xfrm>
                <a:off x="386725" y="386774"/>
                <a:ext cx="1079041" cy="1078425"/>
              </a:xfrm>
              <a:custGeom>
                <a:rect b="b" l="l" r="r" t="t"/>
                <a:pathLst>
                  <a:path extrusionOk="0" h="20979" w="20992">
                    <a:moveTo>
                      <a:pt x="10502" y="0"/>
                    </a:moveTo>
                    <a:lnTo>
                      <a:pt x="0" y="10490"/>
                    </a:lnTo>
                    <a:lnTo>
                      <a:pt x="10502" y="20979"/>
                    </a:lnTo>
                    <a:lnTo>
                      <a:pt x="20991" y="10490"/>
                    </a:lnTo>
                    <a:lnTo>
                      <a:pt x="1050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1"/>
              <p:cNvSpPr/>
              <p:nvPr/>
            </p:nvSpPr>
            <p:spPr>
              <a:xfrm>
                <a:off x="386725" y="386774"/>
                <a:ext cx="539829" cy="1079042"/>
              </a:xfrm>
              <a:custGeom>
                <a:rect b="b" l="l" r="r" t="t"/>
                <a:pathLst>
                  <a:path extrusionOk="0" h="20991" w="10502">
                    <a:moveTo>
                      <a:pt x="10502" y="0"/>
                    </a:moveTo>
                    <a:lnTo>
                      <a:pt x="0" y="10490"/>
                    </a:lnTo>
                    <a:lnTo>
                      <a:pt x="10502" y="20991"/>
                    </a:lnTo>
                    <a:lnTo>
                      <a:pt x="1050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87" name="Google Shape;387;p11"/>
          <p:cNvGrpSpPr/>
          <p:nvPr/>
        </p:nvGrpSpPr>
        <p:grpSpPr>
          <a:xfrm rot="10800000">
            <a:off x="7428998" y="29"/>
            <a:ext cx="857246" cy="857166"/>
            <a:chOff x="7783815" y="838615"/>
            <a:chExt cx="794556" cy="794481"/>
          </a:xfrm>
        </p:grpSpPr>
        <p:sp>
          <p:nvSpPr>
            <p:cNvPr id="388" name="Google Shape;388;p11"/>
            <p:cNvSpPr/>
            <p:nvPr/>
          </p:nvSpPr>
          <p:spPr>
            <a:xfrm rot="-5400000">
              <a:off x="7783852" y="838578"/>
              <a:ext cx="794481" cy="794556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1"/>
            <p:cNvSpPr/>
            <p:nvPr/>
          </p:nvSpPr>
          <p:spPr>
            <a:xfrm flipH="1" rot="5400000">
              <a:off x="8007006" y="1068321"/>
              <a:ext cx="348198" cy="335086"/>
            </a:xfrm>
            <a:custGeom>
              <a:rect b="b" l="l" r="r" t="t"/>
              <a:pathLst>
                <a:path extrusionOk="0" h="20920" w="21742">
                  <a:moveTo>
                    <a:pt x="11275" y="3394"/>
                  </a:moveTo>
                  <a:cubicBezTo>
                    <a:pt x="15181" y="3394"/>
                    <a:pt x="18348" y="6561"/>
                    <a:pt x="18348" y="10454"/>
                  </a:cubicBezTo>
                  <a:cubicBezTo>
                    <a:pt x="18348" y="13311"/>
                    <a:pt x="16621" y="15895"/>
                    <a:pt x="13990" y="16990"/>
                  </a:cubicBezTo>
                  <a:cubicBezTo>
                    <a:pt x="13116" y="17353"/>
                    <a:pt x="12197" y="17529"/>
                    <a:pt x="11286" y="17529"/>
                  </a:cubicBezTo>
                  <a:cubicBezTo>
                    <a:pt x="9443" y="17529"/>
                    <a:pt x="7633" y="16809"/>
                    <a:pt x="6287" y="15455"/>
                  </a:cubicBezTo>
                  <a:cubicBezTo>
                    <a:pt x="4263" y="13430"/>
                    <a:pt x="3655" y="10394"/>
                    <a:pt x="4751" y="7751"/>
                  </a:cubicBezTo>
                  <a:cubicBezTo>
                    <a:pt x="5846" y="5108"/>
                    <a:pt x="8418" y="3394"/>
                    <a:pt x="11275" y="3394"/>
                  </a:cubicBezTo>
                  <a:close/>
                  <a:moveTo>
                    <a:pt x="11278" y="1"/>
                  </a:moveTo>
                  <a:cubicBezTo>
                    <a:pt x="8554" y="1"/>
                    <a:pt x="5880" y="1062"/>
                    <a:pt x="3882" y="3060"/>
                  </a:cubicBezTo>
                  <a:cubicBezTo>
                    <a:pt x="893" y="6049"/>
                    <a:pt x="0" y="10549"/>
                    <a:pt x="1619" y="14466"/>
                  </a:cubicBezTo>
                  <a:cubicBezTo>
                    <a:pt x="3239" y="18372"/>
                    <a:pt x="7049" y="20919"/>
                    <a:pt x="11275" y="20919"/>
                  </a:cubicBezTo>
                  <a:cubicBezTo>
                    <a:pt x="17050" y="20919"/>
                    <a:pt x="21741" y="16228"/>
                    <a:pt x="21741" y="10454"/>
                  </a:cubicBezTo>
                  <a:cubicBezTo>
                    <a:pt x="21741" y="6227"/>
                    <a:pt x="19193" y="2417"/>
                    <a:pt x="15288" y="798"/>
                  </a:cubicBezTo>
                  <a:cubicBezTo>
                    <a:pt x="13990" y="261"/>
                    <a:pt x="12628" y="1"/>
                    <a:pt x="112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0" name="Google Shape;390;p11"/>
          <p:cNvGrpSpPr/>
          <p:nvPr/>
        </p:nvGrpSpPr>
        <p:grpSpPr>
          <a:xfrm rot="10800000">
            <a:off x="8286245" y="854706"/>
            <a:ext cx="857200" cy="857200"/>
            <a:chOff x="1046219" y="827865"/>
            <a:chExt cx="795545" cy="795545"/>
          </a:xfrm>
        </p:grpSpPr>
        <p:sp>
          <p:nvSpPr>
            <p:cNvPr id="391" name="Google Shape;391;p11"/>
            <p:cNvSpPr/>
            <p:nvPr/>
          </p:nvSpPr>
          <p:spPr>
            <a:xfrm flipH="1" rot="10800000">
              <a:off x="1046219" y="82786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1"/>
            <p:cNvSpPr/>
            <p:nvPr/>
          </p:nvSpPr>
          <p:spPr>
            <a:xfrm flipH="1" rot="5400000">
              <a:off x="1314729" y="1094761"/>
              <a:ext cx="258514" cy="261747"/>
            </a:xfrm>
            <a:custGeom>
              <a:rect b="b" l="l" r="r" t="t"/>
              <a:pathLst>
                <a:path extrusionOk="0" h="27040" w="26706">
                  <a:moveTo>
                    <a:pt x="13347" y="1"/>
                  </a:moveTo>
                  <a:cubicBezTo>
                    <a:pt x="5977" y="1"/>
                    <a:pt x="0" y="6049"/>
                    <a:pt x="0" y="13514"/>
                  </a:cubicBezTo>
                  <a:cubicBezTo>
                    <a:pt x="0" y="20991"/>
                    <a:pt x="5977" y="27040"/>
                    <a:pt x="13347" y="27040"/>
                  </a:cubicBezTo>
                  <a:cubicBezTo>
                    <a:pt x="20729" y="27040"/>
                    <a:pt x="26706" y="20991"/>
                    <a:pt x="26706" y="13514"/>
                  </a:cubicBezTo>
                  <a:cubicBezTo>
                    <a:pt x="26706" y="6049"/>
                    <a:pt x="20729" y="1"/>
                    <a:pt x="13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3" name="Google Shape;393;p11"/>
          <p:cNvSpPr/>
          <p:nvPr/>
        </p:nvSpPr>
        <p:spPr>
          <a:xfrm flipH="1" rot="-5400000">
            <a:off x="8285180" y="1712432"/>
            <a:ext cx="859346" cy="858294"/>
          </a:xfrm>
          <a:custGeom>
            <a:rect b="b" l="l" r="r" t="t"/>
            <a:pathLst>
              <a:path extrusionOk="0" h="37661" w="37732">
                <a:moveTo>
                  <a:pt x="37731" y="1"/>
                </a:moveTo>
                <a:cubicBezTo>
                  <a:pt x="16907" y="1"/>
                  <a:pt x="24" y="16860"/>
                  <a:pt x="0" y="37660"/>
                </a:cubicBezTo>
                <a:lnTo>
                  <a:pt x="37731" y="37660"/>
                </a:lnTo>
                <a:lnTo>
                  <a:pt x="377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4" name="Google Shape;394;p11"/>
          <p:cNvGrpSpPr/>
          <p:nvPr/>
        </p:nvGrpSpPr>
        <p:grpSpPr>
          <a:xfrm rot="10800000">
            <a:off x="8286245" y="4282856"/>
            <a:ext cx="857200" cy="857200"/>
            <a:chOff x="1046219" y="827865"/>
            <a:chExt cx="795545" cy="795545"/>
          </a:xfrm>
        </p:grpSpPr>
        <p:sp>
          <p:nvSpPr>
            <p:cNvPr id="395" name="Google Shape;395;p11"/>
            <p:cNvSpPr/>
            <p:nvPr/>
          </p:nvSpPr>
          <p:spPr>
            <a:xfrm flipH="1" rot="10800000">
              <a:off x="1046219" y="82786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1"/>
            <p:cNvSpPr/>
            <p:nvPr/>
          </p:nvSpPr>
          <p:spPr>
            <a:xfrm flipH="1" rot="5400000">
              <a:off x="1314729" y="1094761"/>
              <a:ext cx="258514" cy="261747"/>
            </a:xfrm>
            <a:custGeom>
              <a:rect b="b" l="l" r="r" t="t"/>
              <a:pathLst>
                <a:path extrusionOk="0" h="27040" w="26706">
                  <a:moveTo>
                    <a:pt x="13347" y="1"/>
                  </a:moveTo>
                  <a:cubicBezTo>
                    <a:pt x="5977" y="1"/>
                    <a:pt x="0" y="6049"/>
                    <a:pt x="0" y="13514"/>
                  </a:cubicBezTo>
                  <a:cubicBezTo>
                    <a:pt x="0" y="20991"/>
                    <a:pt x="5977" y="27040"/>
                    <a:pt x="13347" y="27040"/>
                  </a:cubicBezTo>
                  <a:cubicBezTo>
                    <a:pt x="20729" y="27040"/>
                    <a:pt x="26706" y="20991"/>
                    <a:pt x="26706" y="13514"/>
                  </a:cubicBezTo>
                  <a:cubicBezTo>
                    <a:pt x="26706" y="6049"/>
                    <a:pt x="20729" y="1"/>
                    <a:pt x="13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7" name="Google Shape;397;p11"/>
          <p:cNvSpPr/>
          <p:nvPr/>
        </p:nvSpPr>
        <p:spPr>
          <a:xfrm flipH="1" rot="-5400000">
            <a:off x="7427955" y="4282307"/>
            <a:ext cx="859346" cy="858294"/>
          </a:xfrm>
          <a:custGeom>
            <a:rect b="b" l="l" r="r" t="t"/>
            <a:pathLst>
              <a:path extrusionOk="0" h="37661" w="37732">
                <a:moveTo>
                  <a:pt x="37731" y="1"/>
                </a:moveTo>
                <a:cubicBezTo>
                  <a:pt x="16907" y="1"/>
                  <a:pt x="24" y="16860"/>
                  <a:pt x="0" y="37660"/>
                </a:cubicBezTo>
                <a:lnTo>
                  <a:pt x="37731" y="37660"/>
                </a:lnTo>
                <a:lnTo>
                  <a:pt x="3773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8" name="Google Shape;398;p11"/>
          <p:cNvGrpSpPr/>
          <p:nvPr/>
        </p:nvGrpSpPr>
        <p:grpSpPr>
          <a:xfrm rot="5400000">
            <a:off x="7429011" y="2568791"/>
            <a:ext cx="857246" cy="857166"/>
            <a:chOff x="7783815" y="838615"/>
            <a:chExt cx="794556" cy="794481"/>
          </a:xfrm>
        </p:grpSpPr>
        <p:sp>
          <p:nvSpPr>
            <p:cNvPr id="399" name="Google Shape;399;p11"/>
            <p:cNvSpPr/>
            <p:nvPr/>
          </p:nvSpPr>
          <p:spPr>
            <a:xfrm rot="-5400000">
              <a:off x="7783852" y="838578"/>
              <a:ext cx="794481" cy="794556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1"/>
            <p:cNvSpPr/>
            <p:nvPr/>
          </p:nvSpPr>
          <p:spPr>
            <a:xfrm flipH="1" rot="5400000">
              <a:off x="8007006" y="1068321"/>
              <a:ext cx="348198" cy="335086"/>
            </a:xfrm>
            <a:custGeom>
              <a:rect b="b" l="l" r="r" t="t"/>
              <a:pathLst>
                <a:path extrusionOk="0" h="20920" w="21742">
                  <a:moveTo>
                    <a:pt x="11275" y="3394"/>
                  </a:moveTo>
                  <a:cubicBezTo>
                    <a:pt x="15181" y="3394"/>
                    <a:pt x="18348" y="6561"/>
                    <a:pt x="18348" y="10454"/>
                  </a:cubicBezTo>
                  <a:cubicBezTo>
                    <a:pt x="18348" y="13311"/>
                    <a:pt x="16621" y="15895"/>
                    <a:pt x="13990" y="16990"/>
                  </a:cubicBezTo>
                  <a:cubicBezTo>
                    <a:pt x="13116" y="17353"/>
                    <a:pt x="12197" y="17529"/>
                    <a:pt x="11286" y="17529"/>
                  </a:cubicBezTo>
                  <a:cubicBezTo>
                    <a:pt x="9443" y="17529"/>
                    <a:pt x="7633" y="16809"/>
                    <a:pt x="6287" y="15455"/>
                  </a:cubicBezTo>
                  <a:cubicBezTo>
                    <a:pt x="4263" y="13430"/>
                    <a:pt x="3655" y="10394"/>
                    <a:pt x="4751" y="7751"/>
                  </a:cubicBezTo>
                  <a:cubicBezTo>
                    <a:pt x="5846" y="5108"/>
                    <a:pt x="8418" y="3394"/>
                    <a:pt x="11275" y="3394"/>
                  </a:cubicBezTo>
                  <a:close/>
                  <a:moveTo>
                    <a:pt x="11278" y="1"/>
                  </a:moveTo>
                  <a:cubicBezTo>
                    <a:pt x="8554" y="1"/>
                    <a:pt x="5880" y="1062"/>
                    <a:pt x="3882" y="3060"/>
                  </a:cubicBezTo>
                  <a:cubicBezTo>
                    <a:pt x="893" y="6049"/>
                    <a:pt x="0" y="10549"/>
                    <a:pt x="1619" y="14466"/>
                  </a:cubicBezTo>
                  <a:cubicBezTo>
                    <a:pt x="3239" y="18372"/>
                    <a:pt x="7049" y="20919"/>
                    <a:pt x="11275" y="20919"/>
                  </a:cubicBezTo>
                  <a:cubicBezTo>
                    <a:pt x="17050" y="20919"/>
                    <a:pt x="21741" y="16228"/>
                    <a:pt x="21741" y="10454"/>
                  </a:cubicBezTo>
                  <a:cubicBezTo>
                    <a:pt x="21741" y="6227"/>
                    <a:pt x="19193" y="2417"/>
                    <a:pt x="15288" y="798"/>
                  </a:cubicBezTo>
                  <a:cubicBezTo>
                    <a:pt x="13990" y="261"/>
                    <a:pt x="12628" y="1"/>
                    <a:pt x="112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1" name="Google Shape;401;p11"/>
          <p:cNvGrpSpPr/>
          <p:nvPr/>
        </p:nvGrpSpPr>
        <p:grpSpPr>
          <a:xfrm rot="10800000">
            <a:off x="6591270" y="4282856"/>
            <a:ext cx="857200" cy="857200"/>
            <a:chOff x="1046219" y="827865"/>
            <a:chExt cx="795545" cy="795545"/>
          </a:xfrm>
        </p:grpSpPr>
        <p:sp>
          <p:nvSpPr>
            <p:cNvPr id="402" name="Google Shape;402;p11"/>
            <p:cNvSpPr/>
            <p:nvPr/>
          </p:nvSpPr>
          <p:spPr>
            <a:xfrm flipH="1" rot="10800000">
              <a:off x="1046219" y="82786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1"/>
            <p:cNvSpPr/>
            <p:nvPr/>
          </p:nvSpPr>
          <p:spPr>
            <a:xfrm flipH="1" rot="5400000">
              <a:off x="1314729" y="1094761"/>
              <a:ext cx="258514" cy="261747"/>
            </a:xfrm>
            <a:custGeom>
              <a:rect b="b" l="l" r="r" t="t"/>
              <a:pathLst>
                <a:path extrusionOk="0" h="27040" w="26706">
                  <a:moveTo>
                    <a:pt x="13347" y="1"/>
                  </a:moveTo>
                  <a:cubicBezTo>
                    <a:pt x="5977" y="1"/>
                    <a:pt x="0" y="6049"/>
                    <a:pt x="0" y="13514"/>
                  </a:cubicBezTo>
                  <a:cubicBezTo>
                    <a:pt x="0" y="20991"/>
                    <a:pt x="5977" y="27040"/>
                    <a:pt x="13347" y="27040"/>
                  </a:cubicBezTo>
                  <a:cubicBezTo>
                    <a:pt x="20729" y="27040"/>
                    <a:pt x="26706" y="20991"/>
                    <a:pt x="26706" y="13514"/>
                  </a:cubicBezTo>
                  <a:cubicBezTo>
                    <a:pt x="26706" y="6049"/>
                    <a:pt x="20729" y="1"/>
                    <a:pt x="13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4" name="Google Shape;404;p11"/>
          <p:cNvSpPr txBox="1"/>
          <p:nvPr>
            <p:ph hasCustomPrompt="1" type="title"/>
          </p:nvPr>
        </p:nvSpPr>
        <p:spPr>
          <a:xfrm>
            <a:off x="2267700" y="1328925"/>
            <a:ext cx="4608600" cy="18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75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5" name="Google Shape;405;p11"/>
          <p:cNvSpPr txBox="1"/>
          <p:nvPr>
            <p:ph idx="1" type="body"/>
          </p:nvPr>
        </p:nvSpPr>
        <p:spPr>
          <a:xfrm>
            <a:off x="2523700" y="3233350"/>
            <a:ext cx="4096500" cy="7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rgbClr val="000000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Google Shape;408;p13"/>
          <p:cNvGrpSpPr/>
          <p:nvPr/>
        </p:nvGrpSpPr>
        <p:grpSpPr>
          <a:xfrm>
            <a:off x="6572402" y="9"/>
            <a:ext cx="2573511" cy="5143486"/>
            <a:chOff x="6572402" y="9"/>
            <a:chExt cx="2573511" cy="5143486"/>
          </a:xfrm>
        </p:grpSpPr>
        <p:grpSp>
          <p:nvGrpSpPr>
            <p:cNvPr id="409" name="Google Shape;409;p13"/>
            <p:cNvGrpSpPr/>
            <p:nvPr/>
          </p:nvGrpSpPr>
          <p:grpSpPr>
            <a:xfrm rot="10800000">
              <a:off x="8286797" y="9"/>
              <a:ext cx="857200" cy="857200"/>
              <a:chOff x="656" y="838615"/>
              <a:chExt cx="795545" cy="795545"/>
            </a:xfrm>
          </p:grpSpPr>
          <p:sp>
            <p:nvSpPr>
              <p:cNvPr id="410" name="Google Shape;410;p13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13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13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13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4" name="Google Shape;414;p13"/>
            <p:cNvGrpSpPr/>
            <p:nvPr/>
          </p:nvGrpSpPr>
          <p:grpSpPr>
            <a:xfrm rot="10800000">
              <a:off x="7429318" y="854711"/>
              <a:ext cx="857740" cy="857186"/>
              <a:chOff x="6402814" y="838733"/>
              <a:chExt cx="787134" cy="795311"/>
            </a:xfrm>
          </p:grpSpPr>
          <p:sp>
            <p:nvSpPr>
              <p:cNvPr id="415" name="Google Shape;415;p13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13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7" name="Google Shape;417;p13"/>
            <p:cNvGrpSpPr/>
            <p:nvPr/>
          </p:nvGrpSpPr>
          <p:grpSpPr>
            <a:xfrm rot="-5400000">
              <a:off x="6572417" y="39"/>
              <a:ext cx="857116" cy="857145"/>
              <a:chOff x="-656" y="969"/>
              <a:chExt cx="1854426" cy="1851685"/>
            </a:xfrm>
          </p:grpSpPr>
          <p:sp>
            <p:nvSpPr>
              <p:cNvPr id="418" name="Google Shape;418;p13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19" name="Google Shape;419;p13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420" name="Google Shape;420;p13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1" name="Google Shape;421;p13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22" name="Google Shape;422;p13"/>
            <p:cNvGrpSpPr/>
            <p:nvPr/>
          </p:nvGrpSpPr>
          <p:grpSpPr>
            <a:xfrm rot="10800000">
              <a:off x="7429551" y="32"/>
              <a:ext cx="857246" cy="857166"/>
              <a:chOff x="7783815" y="838615"/>
              <a:chExt cx="794556" cy="794481"/>
            </a:xfrm>
          </p:grpSpPr>
          <p:sp>
            <p:nvSpPr>
              <p:cNvPr id="423" name="Google Shape;423;p13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13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5" name="Google Shape;425;p13"/>
            <p:cNvGrpSpPr/>
            <p:nvPr/>
          </p:nvGrpSpPr>
          <p:grpSpPr>
            <a:xfrm rot="10800000">
              <a:off x="8286797" y="854709"/>
              <a:ext cx="857200" cy="857200"/>
              <a:chOff x="1046219" y="827865"/>
              <a:chExt cx="795545" cy="795545"/>
            </a:xfrm>
          </p:grpSpPr>
          <p:sp>
            <p:nvSpPr>
              <p:cNvPr id="426" name="Google Shape;426;p13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13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8" name="Google Shape;428;p13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429" name="Google Shape;429;p13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13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1" name="Google Shape;431;p13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432" name="Google Shape;432;p13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13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34" name="Google Shape;434;p13"/>
            <p:cNvSpPr/>
            <p:nvPr/>
          </p:nvSpPr>
          <p:spPr>
            <a:xfrm flipH="1" rot="-5400000">
              <a:off x="7430475" y="25740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5" name="Google Shape;435;p13"/>
            <p:cNvGrpSpPr/>
            <p:nvPr/>
          </p:nvGrpSpPr>
          <p:grpSpPr>
            <a:xfrm>
              <a:off x="7429617" y="4286302"/>
              <a:ext cx="857116" cy="857145"/>
              <a:chOff x="-656" y="969"/>
              <a:chExt cx="1854426" cy="1851685"/>
            </a:xfrm>
          </p:grpSpPr>
          <p:sp>
            <p:nvSpPr>
              <p:cNvPr id="436" name="Google Shape;436;p13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37" name="Google Shape;437;p13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438" name="Google Shape;438;p13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9" name="Google Shape;439;p13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440" name="Google Shape;440;p13"/>
          <p:cNvSpPr txBox="1"/>
          <p:nvPr>
            <p:ph type="title"/>
          </p:nvPr>
        </p:nvSpPr>
        <p:spPr>
          <a:xfrm>
            <a:off x="713400" y="368825"/>
            <a:ext cx="771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13"/>
          <p:cNvSpPr txBox="1"/>
          <p:nvPr>
            <p:ph hasCustomPrompt="1" idx="2" type="title"/>
          </p:nvPr>
        </p:nvSpPr>
        <p:spPr>
          <a:xfrm>
            <a:off x="1119677" y="1072193"/>
            <a:ext cx="9270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2" name="Google Shape;442;p13"/>
          <p:cNvSpPr txBox="1"/>
          <p:nvPr>
            <p:ph idx="3" type="title"/>
          </p:nvPr>
        </p:nvSpPr>
        <p:spPr>
          <a:xfrm>
            <a:off x="713388" y="1763275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3" name="Google Shape;443;p13"/>
          <p:cNvSpPr txBox="1"/>
          <p:nvPr>
            <p:ph idx="4" type="title"/>
          </p:nvPr>
        </p:nvSpPr>
        <p:spPr>
          <a:xfrm>
            <a:off x="713388" y="2162003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44" name="Google Shape;444;p13"/>
          <p:cNvSpPr txBox="1"/>
          <p:nvPr>
            <p:ph hasCustomPrompt="1" idx="5" type="title"/>
          </p:nvPr>
        </p:nvSpPr>
        <p:spPr>
          <a:xfrm>
            <a:off x="4313404" y="1072193"/>
            <a:ext cx="9270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5" name="Google Shape;445;p13"/>
          <p:cNvSpPr txBox="1"/>
          <p:nvPr>
            <p:ph idx="6" type="title"/>
          </p:nvPr>
        </p:nvSpPr>
        <p:spPr>
          <a:xfrm>
            <a:off x="3901863" y="1763275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6" name="Google Shape;446;p13"/>
          <p:cNvSpPr txBox="1"/>
          <p:nvPr>
            <p:ph idx="7" type="title"/>
          </p:nvPr>
        </p:nvSpPr>
        <p:spPr>
          <a:xfrm>
            <a:off x="3901863" y="2162003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47" name="Google Shape;447;p13"/>
          <p:cNvSpPr txBox="1"/>
          <p:nvPr>
            <p:ph hasCustomPrompt="1" idx="8" type="title"/>
          </p:nvPr>
        </p:nvSpPr>
        <p:spPr>
          <a:xfrm>
            <a:off x="1119677" y="2993746"/>
            <a:ext cx="9270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8" name="Google Shape;448;p13"/>
          <p:cNvSpPr txBox="1"/>
          <p:nvPr>
            <p:ph idx="9" type="title"/>
          </p:nvPr>
        </p:nvSpPr>
        <p:spPr>
          <a:xfrm>
            <a:off x="713388" y="3684828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9" name="Google Shape;449;p13"/>
          <p:cNvSpPr txBox="1"/>
          <p:nvPr>
            <p:ph idx="13" type="title"/>
          </p:nvPr>
        </p:nvSpPr>
        <p:spPr>
          <a:xfrm>
            <a:off x="713388" y="4083556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50" name="Google Shape;450;p13"/>
          <p:cNvSpPr txBox="1"/>
          <p:nvPr>
            <p:ph hasCustomPrompt="1" idx="14" type="title"/>
          </p:nvPr>
        </p:nvSpPr>
        <p:spPr>
          <a:xfrm>
            <a:off x="4313404" y="2993746"/>
            <a:ext cx="9270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51" name="Google Shape;451;p13"/>
          <p:cNvSpPr txBox="1"/>
          <p:nvPr>
            <p:ph idx="15" type="title"/>
          </p:nvPr>
        </p:nvSpPr>
        <p:spPr>
          <a:xfrm>
            <a:off x="3901863" y="3684828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2" name="Google Shape;452;p13"/>
          <p:cNvSpPr txBox="1"/>
          <p:nvPr>
            <p:ph idx="16" type="title"/>
          </p:nvPr>
        </p:nvSpPr>
        <p:spPr>
          <a:xfrm>
            <a:off x="3901863" y="4083556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4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oogle Shape;454;p14"/>
          <p:cNvGrpSpPr/>
          <p:nvPr/>
        </p:nvGrpSpPr>
        <p:grpSpPr>
          <a:xfrm>
            <a:off x="626" y="-1394"/>
            <a:ext cx="9148302" cy="5144889"/>
            <a:chOff x="626" y="-1394"/>
            <a:chExt cx="9148302" cy="5144889"/>
          </a:xfrm>
        </p:grpSpPr>
        <p:grpSp>
          <p:nvGrpSpPr>
            <p:cNvPr id="455" name="Google Shape;455;p14"/>
            <p:cNvGrpSpPr/>
            <p:nvPr/>
          </p:nvGrpSpPr>
          <p:grpSpPr>
            <a:xfrm rot="-5400000">
              <a:off x="8288730" y="4285740"/>
              <a:ext cx="857200" cy="857200"/>
              <a:chOff x="656" y="838615"/>
              <a:chExt cx="795545" cy="795545"/>
            </a:xfrm>
          </p:grpSpPr>
          <p:sp>
            <p:nvSpPr>
              <p:cNvPr id="456" name="Google Shape;456;p14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14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14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14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0" name="Google Shape;460;p14"/>
            <p:cNvGrpSpPr/>
            <p:nvPr/>
          </p:nvGrpSpPr>
          <p:grpSpPr>
            <a:xfrm rot="-5400000">
              <a:off x="7433764" y="3428537"/>
              <a:ext cx="857740" cy="857186"/>
              <a:chOff x="6402814" y="838733"/>
              <a:chExt cx="787134" cy="795311"/>
            </a:xfrm>
          </p:grpSpPr>
          <p:sp>
            <p:nvSpPr>
              <p:cNvPr id="461" name="Google Shape;461;p14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14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3" name="Google Shape;463;p14"/>
            <p:cNvGrpSpPr/>
            <p:nvPr/>
          </p:nvGrpSpPr>
          <p:grpSpPr>
            <a:xfrm>
              <a:off x="8288769" y="2571344"/>
              <a:ext cx="857116" cy="857145"/>
              <a:chOff x="-656" y="969"/>
              <a:chExt cx="1854426" cy="1851685"/>
            </a:xfrm>
          </p:grpSpPr>
          <p:sp>
            <p:nvSpPr>
              <p:cNvPr id="464" name="Google Shape;464;p14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65" name="Google Shape;465;p14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466" name="Google Shape;466;p14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" name="Google Shape;467;p14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68" name="Google Shape;468;p14"/>
            <p:cNvGrpSpPr/>
            <p:nvPr/>
          </p:nvGrpSpPr>
          <p:grpSpPr>
            <a:xfrm rot="-5400000">
              <a:off x="8288701" y="3428533"/>
              <a:ext cx="857246" cy="857166"/>
              <a:chOff x="7783815" y="838615"/>
              <a:chExt cx="794556" cy="794481"/>
            </a:xfrm>
          </p:grpSpPr>
          <p:sp>
            <p:nvSpPr>
              <p:cNvPr id="469" name="Google Shape;469;p14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14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1" name="Google Shape;471;p14"/>
            <p:cNvGrpSpPr/>
            <p:nvPr/>
          </p:nvGrpSpPr>
          <p:grpSpPr>
            <a:xfrm rot="-5400000">
              <a:off x="7434030" y="4285740"/>
              <a:ext cx="857200" cy="857200"/>
              <a:chOff x="1046219" y="827865"/>
              <a:chExt cx="795545" cy="795545"/>
            </a:xfrm>
          </p:grpSpPr>
          <p:sp>
            <p:nvSpPr>
              <p:cNvPr id="472" name="Google Shape;472;p14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14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4" name="Google Shape;474;p14"/>
            <p:cNvGrpSpPr/>
            <p:nvPr/>
          </p:nvGrpSpPr>
          <p:grpSpPr>
            <a:xfrm rot="-5400000">
              <a:off x="1714856" y="4285895"/>
              <a:ext cx="857216" cy="856896"/>
              <a:chOff x="5729400" y="838625"/>
              <a:chExt cx="853971" cy="853652"/>
            </a:xfrm>
          </p:grpSpPr>
          <p:sp>
            <p:nvSpPr>
              <p:cNvPr id="475" name="Google Shape;475;p14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14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77" name="Google Shape;477;p14"/>
            <p:cNvSpPr/>
            <p:nvPr/>
          </p:nvSpPr>
          <p:spPr>
            <a:xfrm flipH="1">
              <a:off x="6574683" y="428520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8" name="Google Shape;478;p14"/>
            <p:cNvGrpSpPr/>
            <p:nvPr/>
          </p:nvGrpSpPr>
          <p:grpSpPr>
            <a:xfrm rot="5400000">
              <a:off x="602" y="4285740"/>
              <a:ext cx="857284" cy="857188"/>
              <a:chOff x="8265653" y="874794"/>
              <a:chExt cx="714403" cy="714383"/>
            </a:xfrm>
          </p:grpSpPr>
          <p:sp>
            <p:nvSpPr>
              <p:cNvPr id="479" name="Google Shape;479;p14"/>
              <p:cNvSpPr/>
              <p:nvPr/>
            </p:nvSpPr>
            <p:spPr>
              <a:xfrm rot="5400000">
                <a:off x="8265663" y="874783"/>
                <a:ext cx="714383" cy="714403"/>
              </a:xfrm>
              <a:custGeom>
                <a:rect b="b" l="l" r="r" t="t"/>
                <a:pathLst>
                  <a:path extrusionOk="0" h="35149" w="35148">
                    <a:moveTo>
                      <a:pt x="18598" y="1"/>
                    </a:moveTo>
                    <a:cubicBezTo>
                      <a:pt x="8323" y="1"/>
                      <a:pt x="0" y="8335"/>
                      <a:pt x="0" y="18598"/>
                    </a:cubicBezTo>
                    <a:lnTo>
                      <a:pt x="0" y="35148"/>
                    </a:lnTo>
                    <a:lnTo>
                      <a:pt x="35148" y="35148"/>
                    </a:lnTo>
                    <a:lnTo>
                      <a:pt x="3514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14"/>
              <p:cNvSpPr/>
              <p:nvPr/>
            </p:nvSpPr>
            <p:spPr>
              <a:xfrm rot="5400000">
                <a:off x="8176381" y="964091"/>
                <a:ext cx="357212" cy="178616"/>
              </a:xfrm>
              <a:custGeom>
                <a:rect b="b" l="l" r="r" t="t"/>
                <a:pathLst>
                  <a:path extrusionOk="0" h="8788" w="17575">
                    <a:moveTo>
                      <a:pt x="8787" y="0"/>
                    </a:moveTo>
                    <a:cubicBezTo>
                      <a:pt x="3929" y="0"/>
                      <a:pt x="0" y="3929"/>
                      <a:pt x="0" y="8787"/>
                    </a:cubicBezTo>
                    <a:lnTo>
                      <a:pt x="17574" y="8787"/>
                    </a:lnTo>
                    <a:cubicBezTo>
                      <a:pt x="17574" y="3929"/>
                      <a:pt x="13633" y="0"/>
                      <a:pt x="87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14"/>
              <p:cNvSpPr/>
              <p:nvPr/>
            </p:nvSpPr>
            <p:spPr>
              <a:xfrm rot="5400000">
                <a:off x="8176391" y="1321255"/>
                <a:ext cx="357192" cy="178616"/>
              </a:xfrm>
              <a:custGeom>
                <a:rect b="b" l="l" r="r" t="t"/>
                <a:pathLst>
                  <a:path extrusionOk="0" h="8788" w="17574">
                    <a:moveTo>
                      <a:pt x="8787" y="0"/>
                    </a:moveTo>
                    <a:cubicBezTo>
                      <a:pt x="3929" y="0"/>
                      <a:pt x="0" y="3929"/>
                      <a:pt x="0" y="8787"/>
                    </a:cubicBezTo>
                    <a:lnTo>
                      <a:pt x="17574" y="8787"/>
                    </a:lnTo>
                    <a:cubicBezTo>
                      <a:pt x="17574" y="3929"/>
                      <a:pt x="13645" y="0"/>
                      <a:pt x="87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2" name="Google Shape;482;p14"/>
            <p:cNvGrpSpPr/>
            <p:nvPr/>
          </p:nvGrpSpPr>
          <p:grpSpPr>
            <a:xfrm flipH="1" rot="-5400000">
              <a:off x="31" y="3430082"/>
              <a:ext cx="858416" cy="854093"/>
              <a:chOff x="-6469343" y="-7601903"/>
              <a:chExt cx="1854431" cy="1851892"/>
            </a:xfrm>
          </p:grpSpPr>
          <p:sp>
            <p:nvSpPr>
              <p:cNvPr id="483" name="Google Shape;483;p14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14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5" name="Google Shape;485;p14"/>
            <p:cNvGrpSpPr/>
            <p:nvPr/>
          </p:nvGrpSpPr>
          <p:grpSpPr>
            <a:xfrm rot="-5400000">
              <a:off x="857830" y="4285740"/>
              <a:ext cx="857200" cy="857200"/>
              <a:chOff x="1046219" y="827865"/>
              <a:chExt cx="795545" cy="795545"/>
            </a:xfrm>
          </p:grpSpPr>
          <p:sp>
            <p:nvSpPr>
              <p:cNvPr id="486" name="Google Shape;486;p14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14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8" name="Google Shape;488;p14"/>
            <p:cNvGrpSpPr/>
            <p:nvPr/>
          </p:nvGrpSpPr>
          <p:grpSpPr>
            <a:xfrm rot="-5400000">
              <a:off x="626" y="2571346"/>
              <a:ext cx="857246" cy="857166"/>
              <a:chOff x="7783815" y="838615"/>
              <a:chExt cx="794556" cy="794481"/>
            </a:xfrm>
          </p:grpSpPr>
          <p:sp>
            <p:nvSpPr>
              <p:cNvPr id="489" name="Google Shape;489;p14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14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1" name="Google Shape;491;p14"/>
            <p:cNvSpPr/>
            <p:nvPr/>
          </p:nvSpPr>
          <p:spPr>
            <a:xfrm flipH="1" rot="5400000">
              <a:off x="856758" y="3427976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2" name="Google Shape;492;p14"/>
            <p:cNvGrpSpPr/>
            <p:nvPr/>
          </p:nvGrpSpPr>
          <p:grpSpPr>
            <a:xfrm flipH="1" rot="5400000">
              <a:off x="8291147" y="1227"/>
              <a:ext cx="858416" cy="854093"/>
              <a:chOff x="-6469343" y="-7601903"/>
              <a:chExt cx="1854431" cy="1851892"/>
            </a:xfrm>
          </p:grpSpPr>
          <p:sp>
            <p:nvSpPr>
              <p:cNvPr id="493" name="Google Shape;493;p14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14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5" name="Google Shape;495;p14"/>
            <p:cNvGrpSpPr/>
            <p:nvPr/>
          </p:nvGrpSpPr>
          <p:grpSpPr>
            <a:xfrm rot="5400000">
              <a:off x="8291722" y="856890"/>
              <a:ext cx="857246" cy="857166"/>
              <a:chOff x="7783815" y="838615"/>
              <a:chExt cx="794556" cy="794481"/>
            </a:xfrm>
          </p:grpSpPr>
          <p:sp>
            <p:nvSpPr>
              <p:cNvPr id="496" name="Google Shape;496;p14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14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8" name="Google Shape;498;p14"/>
            <p:cNvSpPr/>
            <p:nvPr/>
          </p:nvSpPr>
          <p:spPr>
            <a:xfrm flipH="1" rot="-5400000">
              <a:off x="7433490" y="-868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9" name="Google Shape;499;p14"/>
            <p:cNvGrpSpPr/>
            <p:nvPr/>
          </p:nvGrpSpPr>
          <p:grpSpPr>
            <a:xfrm rot="10800000">
              <a:off x="626" y="-317"/>
              <a:ext cx="857246" cy="857166"/>
              <a:chOff x="7783815" y="838615"/>
              <a:chExt cx="794556" cy="794481"/>
            </a:xfrm>
          </p:grpSpPr>
          <p:sp>
            <p:nvSpPr>
              <p:cNvPr id="500" name="Google Shape;500;p14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14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02" name="Google Shape;502;p14"/>
          <p:cNvSpPr txBox="1"/>
          <p:nvPr>
            <p:ph type="title"/>
          </p:nvPr>
        </p:nvSpPr>
        <p:spPr>
          <a:xfrm>
            <a:off x="1853400" y="1681350"/>
            <a:ext cx="5437200" cy="19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5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03" name="Google Shape;503;p14"/>
          <p:cNvSpPr txBox="1"/>
          <p:nvPr>
            <p:ph idx="1" type="subTitle"/>
          </p:nvPr>
        </p:nvSpPr>
        <p:spPr>
          <a:xfrm>
            <a:off x="2068350" y="3441997"/>
            <a:ext cx="50073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4" name="Google Shape;504;p14"/>
          <p:cNvSpPr txBox="1"/>
          <p:nvPr>
            <p:ph hasCustomPrompt="1" idx="2" type="title"/>
          </p:nvPr>
        </p:nvSpPr>
        <p:spPr>
          <a:xfrm>
            <a:off x="4133075" y="1106475"/>
            <a:ext cx="1189200" cy="77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6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15"/>
          <p:cNvGrpSpPr/>
          <p:nvPr/>
        </p:nvGrpSpPr>
        <p:grpSpPr>
          <a:xfrm>
            <a:off x="650" y="11"/>
            <a:ext cx="9145833" cy="5143729"/>
            <a:chOff x="650" y="11"/>
            <a:chExt cx="9145833" cy="5143729"/>
          </a:xfrm>
        </p:grpSpPr>
        <p:grpSp>
          <p:nvGrpSpPr>
            <p:cNvPr id="507" name="Google Shape;507;p15"/>
            <p:cNvGrpSpPr/>
            <p:nvPr/>
          </p:nvGrpSpPr>
          <p:grpSpPr>
            <a:xfrm rot="5400000">
              <a:off x="650" y="11"/>
              <a:ext cx="857200" cy="857200"/>
              <a:chOff x="656" y="838615"/>
              <a:chExt cx="795545" cy="795545"/>
            </a:xfrm>
          </p:grpSpPr>
          <p:sp>
            <p:nvSpPr>
              <p:cNvPr id="508" name="Google Shape;508;p15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15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15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15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2" name="Google Shape;512;p15"/>
            <p:cNvGrpSpPr/>
            <p:nvPr/>
          </p:nvGrpSpPr>
          <p:grpSpPr>
            <a:xfrm rot="5400000">
              <a:off x="855075" y="857227"/>
              <a:ext cx="857740" cy="857186"/>
              <a:chOff x="6402814" y="838733"/>
              <a:chExt cx="787134" cy="795311"/>
            </a:xfrm>
          </p:grpSpPr>
          <p:sp>
            <p:nvSpPr>
              <p:cNvPr id="513" name="Google Shape;513;p15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15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5" name="Google Shape;515;p15"/>
            <p:cNvGrpSpPr/>
            <p:nvPr/>
          </p:nvGrpSpPr>
          <p:grpSpPr>
            <a:xfrm rot="10800000">
              <a:off x="694" y="1714461"/>
              <a:ext cx="857116" cy="857145"/>
              <a:chOff x="-656" y="969"/>
              <a:chExt cx="1854426" cy="1851685"/>
            </a:xfrm>
          </p:grpSpPr>
          <p:sp>
            <p:nvSpPr>
              <p:cNvPr id="516" name="Google Shape;516;p15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17" name="Google Shape;517;p15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518" name="Google Shape;518;p15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9" name="Google Shape;519;p15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20" name="Google Shape;520;p15"/>
            <p:cNvGrpSpPr/>
            <p:nvPr/>
          </p:nvGrpSpPr>
          <p:grpSpPr>
            <a:xfrm rot="5400000">
              <a:off x="-278" y="858791"/>
              <a:ext cx="857246" cy="853988"/>
              <a:chOff x="7783815" y="838615"/>
              <a:chExt cx="794556" cy="794481"/>
            </a:xfrm>
          </p:grpSpPr>
          <p:sp>
            <p:nvSpPr>
              <p:cNvPr id="521" name="Google Shape;521;p15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15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3" name="Google Shape;523;p15"/>
            <p:cNvGrpSpPr/>
            <p:nvPr/>
          </p:nvGrpSpPr>
          <p:grpSpPr>
            <a:xfrm rot="5400000">
              <a:off x="855350" y="11"/>
              <a:ext cx="857200" cy="857200"/>
              <a:chOff x="1046219" y="827865"/>
              <a:chExt cx="795545" cy="795545"/>
            </a:xfrm>
          </p:grpSpPr>
          <p:sp>
            <p:nvSpPr>
              <p:cNvPr id="524" name="Google Shape;524;p15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15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6" name="Google Shape;526;p15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527" name="Google Shape;527;p15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15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9" name="Google Shape;529;p15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530" name="Google Shape;530;p15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15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32" name="Google Shape;532;p15"/>
            <p:cNvSpPr/>
            <p:nvPr/>
          </p:nvSpPr>
          <p:spPr>
            <a:xfrm flipH="1" rot="-5400000">
              <a:off x="8287663" y="25740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3" name="Google Shape;533;p15"/>
            <p:cNvGrpSpPr/>
            <p:nvPr/>
          </p:nvGrpSpPr>
          <p:grpSpPr>
            <a:xfrm>
              <a:off x="7433192" y="4286302"/>
              <a:ext cx="857116" cy="857145"/>
              <a:chOff x="-656" y="969"/>
              <a:chExt cx="1854426" cy="1851685"/>
            </a:xfrm>
          </p:grpSpPr>
          <p:sp>
            <p:nvSpPr>
              <p:cNvPr id="534" name="Google Shape;534;p15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35" name="Google Shape;535;p15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536" name="Google Shape;536;p15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7" name="Google Shape;537;p15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538" name="Google Shape;538;p15"/>
            <p:cNvSpPr/>
            <p:nvPr/>
          </p:nvSpPr>
          <p:spPr>
            <a:xfrm rot="10800000">
              <a:off x="8286822" y="1064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9" name="Google Shape;539;p15"/>
            <p:cNvGrpSpPr/>
            <p:nvPr/>
          </p:nvGrpSpPr>
          <p:grpSpPr>
            <a:xfrm rot="5400000">
              <a:off x="375" y="4286277"/>
              <a:ext cx="857740" cy="857186"/>
              <a:chOff x="6402814" y="838733"/>
              <a:chExt cx="787134" cy="795311"/>
            </a:xfrm>
          </p:grpSpPr>
          <p:sp>
            <p:nvSpPr>
              <p:cNvPr id="540" name="Google Shape;540;p15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15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42" name="Google Shape;542;p15"/>
          <p:cNvSpPr txBox="1"/>
          <p:nvPr>
            <p:ph type="title"/>
          </p:nvPr>
        </p:nvSpPr>
        <p:spPr>
          <a:xfrm>
            <a:off x="2487675" y="3263438"/>
            <a:ext cx="4168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3" name="Google Shape;543;p15"/>
          <p:cNvSpPr txBox="1"/>
          <p:nvPr>
            <p:ph idx="2" type="title"/>
          </p:nvPr>
        </p:nvSpPr>
        <p:spPr>
          <a:xfrm>
            <a:off x="1877200" y="1884875"/>
            <a:ext cx="5389800" cy="159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">
  <p:cSld name="CUSTOM_4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5" name="Google Shape;545;p16"/>
          <p:cNvGrpSpPr/>
          <p:nvPr/>
        </p:nvGrpSpPr>
        <p:grpSpPr>
          <a:xfrm>
            <a:off x="5" y="8639"/>
            <a:ext cx="1716608" cy="5134856"/>
            <a:chOff x="5" y="8639"/>
            <a:chExt cx="1716608" cy="5134856"/>
          </a:xfrm>
        </p:grpSpPr>
        <p:grpSp>
          <p:nvGrpSpPr>
            <p:cNvPr id="546" name="Google Shape;546;p16"/>
            <p:cNvGrpSpPr/>
            <p:nvPr/>
          </p:nvGrpSpPr>
          <p:grpSpPr>
            <a:xfrm rot="10800000">
              <a:off x="5" y="9261"/>
              <a:ext cx="857740" cy="857186"/>
              <a:chOff x="6402814" y="838733"/>
              <a:chExt cx="787134" cy="795311"/>
            </a:xfrm>
          </p:grpSpPr>
          <p:sp>
            <p:nvSpPr>
              <p:cNvPr id="547" name="Google Shape;547;p16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16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49" name="Google Shape;549;p16"/>
            <p:cNvSpPr/>
            <p:nvPr/>
          </p:nvSpPr>
          <p:spPr>
            <a:xfrm rot="10800000">
              <a:off x="316" y="867047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0" name="Google Shape;550;p16"/>
            <p:cNvGrpSpPr/>
            <p:nvPr/>
          </p:nvGrpSpPr>
          <p:grpSpPr>
            <a:xfrm flipH="1" rot="5400000">
              <a:off x="855570" y="10801"/>
              <a:ext cx="858416" cy="854093"/>
              <a:chOff x="-6469343" y="-7601903"/>
              <a:chExt cx="1854431" cy="1851892"/>
            </a:xfrm>
          </p:grpSpPr>
          <p:sp>
            <p:nvSpPr>
              <p:cNvPr id="551" name="Google Shape;551;p16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16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3" name="Google Shape;553;p16"/>
            <p:cNvGrpSpPr/>
            <p:nvPr/>
          </p:nvGrpSpPr>
          <p:grpSpPr>
            <a:xfrm rot="5400000">
              <a:off x="859407" y="4286289"/>
              <a:ext cx="857246" cy="857166"/>
              <a:chOff x="7783815" y="838615"/>
              <a:chExt cx="794556" cy="794481"/>
            </a:xfrm>
          </p:grpSpPr>
          <p:sp>
            <p:nvSpPr>
              <p:cNvPr id="554" name="Google Shape;554;p16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16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6" name="Google Shape;556;p16"/>
            <p:cNvSpPr/>
            <p:nvPr/>
          </p:nvSpPr>
          <p:spPr>
            <a:xfrm flipH="1" rot="-5400000">
              <a:off x="1175" y="34274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7" name="Google Shape;557;p16"/>
            <p:cNvGrpSpPr/>
            <p:nvPr/>
          </p:nvGrpSpPr>
          <p:grpSpPr>
            <a:xfrm>
              <a:off x="317" y="4286302"/>
              <a:ext cx="857116" cy="857145"/>
              <a:chOff x="-656" y="969"/>
              <a:chExt cx="1854426" cy="1851685"/>
            </a:xfrm>
          </p:grpSpPr>
          <p:sp>
            <p:nvSpPr>
              <p:cNvPr id="558" name="Google Shape;558;p16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59" name="Google Shape;559;p16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560" name="Google Shape;560;p16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1" name="Google Shape;561;p16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562" name="Google Shape;562;p16"/>
          <p:cNvSpPr txBox="1"/>
          <p:nvPr>
            <p:ph type="title"/>
          </p:nvPr>
        </p:nvSpPr>
        <p:spPr>
          <a:xfrm>
            <a:off x="942000" y="1587050"/>
            <a:ext cx="4642500" cy="139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9800">
                <a:solidFill>
                  <a:schemeClr val="accent3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3" name="Google Shape;563;p16"/>
          <p:cNvSpPr txBox="1"/>
          <p:nvPr>
            <p:ph idx="1" type="subTitle"/>
          </p:nvPr>
        </p:nvSpPr>
        <p:spPr>
          <a:xfrm>
            <a:off x="942000" y="2889225"/>
            <a:ext cx="4642500" cy="6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3">
  <p:cSld name="CUSTOM_10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oogle Shape;565;p17"/>
          <p:cNvGrpSpPr/>
          <p:nvPr/>
        </p:nvGrpSpPr>
        <p:grpSpPr>
          <a:xfrm>
            <a:off x="5714648" y="6"/>
            <a:ext cx="3429352" cy="5141122"/>
            <a:chOff x="5714648" y="6"/>
            <a:chExt cx="3429352" cy="5141122"/>
          </a:xfrm>
        </p:grpSpPr>
        <p:grpSp>
          <p:nvGrpSpPr>
            <p:cNvPr id="566" name="Google Shape;566;p17"/>
            <p:cNvGrpSpPr/>
            <p:nvPr/>
          </p:nvGrpSpPr>
          <p:grpSpPr>
            <a:xfrm rot="10800000">
              <a:off x="8286245" y="6"/>
              <a:ext cx="857200" cy="857200"/>
              <a:chOff x="656" y="838615"/>
              <a:chExt cx="795545" cy="795545"/>
            </a:xfrm>
          </p:grpSpPr>
          <p:sp>
            <p:nvSpPr>
              <p:cNvPr id="567" name="Google Shape;567;p17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17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17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17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1" name="Google Shape;571;p17"/>
            <p:cNvGrpSpPr/>
            <p:nvPr/>
          </p:nvGrpSpPr>
          <p:grpSpPr>
            <a:xfrm rot="10800000">
              <a:off x="8286241" y="3425948"/>
              <a:ext cx="857216" cy="856896"/>
              <a:chOff x="5729400" y="838625"/>
              <a:chExt cx="853971" cy="853652"/>
            </a:xfrm>
          </p:grpSpPr>
          <p:sp>
            <p:nvSpPr>
              <p:cNvPr id="572" name="Google Shape;572;p17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17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4" name="Google Shape;574;p17"/>
            <p:cNvGrpSpPr/>
            <p:nvPr/>
          </p:nvGrpSpPr>
          <p:grpSpPr>
            <a:xfrm rot="10800000">
              <a:off x="7428765" y="854709"/>
              <a:ext cx="857740" cy="857186"/>
              <a:chOff x="6402814" y="838733"/>
              <a:chExt cx="787134" cy="795311"/>
            </a:xfrm>
          </p:grpSpPr>
          <p:sp>
            <p:nvSpPr>
              <p:cNvPr id="575" name="Google Shape;575;p17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17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7" name="Google Shape;577;p17"/>
            <p:cNvGrpSpPr/>
            <p:nvPr/>
          </p:nvGrpSpPr>
          <p:grpSpPr>
            <a:xfrm rot="-5400000">
              <a:off x="6571864" y="36"/>
              <a:ext cx="857116" cy="857145"/>
              <a:chOff x="-656" y="969"/>
              <a:chExt cx="1854426" cy="1851685"/>
            </a:xfrm>
          </p:grpSpPr>
          <p:sp>
            <p:nvSpPr>
              <p:cNvPr id="578" name="Google Shape;578;p17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79" name="Google Shape;579;p17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580" name="Google Shape;580;p17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1" name="Google Shape;581;p17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82" name="Google Shape;582;p17"/>
            <p:cNvGrpSpPr/>
            <p:nvPr/>
          </p:nvGrpSpPr>
          <p:grpSpPr>
            <a:xfrm rot="10800000">
              <a:off x="7428998" y="29"/>
              <a:ext cx="857246" cy="857166"/>
              <a:chOff x="7783815" y="838615"/>
              <a:chExt cx="794556" cy="794481"/>
            </a:xfrm>
          </p:grpSpPr>
          <p:sp>
            <p:nvSpPr>
              <p:cNvPr id="583" name="Google Shape;583;p17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17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5" name="Google Shape;585;p17"/>
            <p:cNvGrpSpPr/>
            <p:nvPr/>
          </p:nvGrpSpPr>
          <p:grpSpPr>
            <a:xfrm rot="10800000">
              <a:off x="8286245" y="854706"/>
              <a:ext cx="857200" cy="857200"/>
              <a:chOff x="1046219" y="827865"/>
              <a:chExt cx="795545" cy="795545"/>
            </a:xfrm>
          </p:grpSpPr>
          <p:sp>
            <p:nvSpPr>
              <p:cNvPr id="586" name="Google Shape;586;p17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17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8" name="Google Shape;588;p17"/>
            <p:cNvSpPr/>
            <p:nvPr/>
          </p:nvSpPr>
          <p:spPr>
            <a:xfrm flipH="1" rot="-5400000">
              <a:off x="8285180" y="17124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7"/>
            <p:cNvSpPr/>
            <p:nvPr/>
          </p:nvSpPr>
          <p:spPr>
            <a:xfrm rot="5400000">
              <a:off x="6592791" y="3426561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0" name="Google Shape;590;p17"/>
            <p:cNvGrpSpPr/>
            <p:nvPr/>
          </p:nvGrpSpPr>
          <p:grpSpPr>
            <a:xfrm rot="10800000">
              <a:off x="8286245" y="4282856"/>
              <a:ext cx="857200" cy="857200"/>
              <a:chOff x="1046219" y="827865"/>
              <a:chExt cx="795545" cy="795545"/>
            </a:xfrm>
          </p:grpSpPr>
          <p:sp>
            <p:nvSpPr>
              <p:cNvPr id="591" name="Google Shape;591;p17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17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93" name="Google Shape;593;p17"/>
            <p:cNvSpPr/>
            <p:nvPr/>
          </p:nvSpPr>
          <p:spPr>
            <a:xfrm flipH="1" rot="-5400000">
              <a:off x="7427955" y="4282307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4" name="Google Shape;594;p17"/>
            <p:cNvGrpSpPr/>
            <p:nvPr/>
          </p:nvGrpSpPr>
          <p:grpSpPr>
            <a:xfrm rot="5400000">
              <a:off x="7429011" y="2568791"/>
              <a:ext cx="857246" cy="857166"/>
              <a:chOff x="7783815" y="838615"/>
              <a:chExt cx="794556" cy="794481"/>
            </a:xfrm>
          </p:grpSpPr>
          <p:sp>
            <p:nvSpPr>
              <p:cNvPr id="595" name="Google Shape;595;p17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17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7" name="Google Shape;597;p17"/>
            <p:cNvGrpSpPr/>
            <p:nvPr/>
          </p:nvGrpSpPr>
          <p:grpSpPr>
            <a:xfrm rot="-5400000">
              <a:off x="6591270" y="1712893"/>
              <a:ext cx="857200" cy="857200"/>
              <a:chOff x="656" y="838615"/>
              <a:chExt cx="795545" cy="795545"/>
            </a:xfrm>
          </p:grpSpPr>
          <p:sp>
            <p:nvSpPr>
              <p:cNvPr id="598" name="Google Shape;598;p17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17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17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17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02" name="Google Shape;602;p17"/>
            <p:cNvSpPr/>
            <p:nvPr/>
          </p:nvSpPr>
          <p:spPr>
            <a:xfrm rot="-5400000">
              <a:off x="5714685" y="4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3" name="Google Shape;603;p17"/>
            <p:cNvGrpSpPr/>
            <p:nvPr/>
          </p:nvGrpSpPr>
          <p:grpSpPr>
            <a:xfrm rot="10800000">
              <a:off x="6591270" y="4282856"/>
              <a:ext cx="857200" cy="857200"/>
              <a:chOff x="1046219" y="827865"/>
              <a:chExt cx="795545" cy="795545"/>
            </a:xfrm>
          </p:grpSpPr>
          <p:sp>
            <p:nvSpPr>
              <p:cNvPr id="604" name="Google Shape;604;p17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17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6" name="Google Shape;606;p17"/>
            <p:cNvGrpSpPr/>
            <p:nvPr/>
          </p:nvGrpSpPr>
          <p:grpSpPr>
            <a:xfrm rot="-5400000">
              <a:off x="5733642" y="3427462"/>
              <a:ext cx="858446" cy="857280"/>
              <a:chOff x="5729397" y="838624"/>
              <a:chExt cx="855196" cy="854035"/>
            </a:xfrm>
          </p:grpSpPr>
          <p:sp>
            <p:nvSpPr>
              <p:cNvPr id="607" name="Google Shape;607;p17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17"/>
              <p:cNvSpPr/>
              <p:nvPr/>
            </p:nvSpPr>
            <p:spPr>
              <a:xfrm>
                <a:off x="5729397" y="838624"/>
                <a:ext cx="855196" cy="854035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09" name="Google Shape;609;p17"/>
          <p:cNvSpPr txBox="1"/>
          <p:nvPr>
            <p:ph type="title"/>
          </p:nvPr>
        </p:nvSpPr>
        <p:spPr>
          <a:xfrm>
            <a:off x="1022238" y="1168963"/>
            <a:ext cx="3692700" cy="6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35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10" name="Google Shape;610;p17"/>
          <p:cNvSpPr txBox="1"/>
          <p:nvPr>
            <p:ph idx="1" type="subTitle"/>
          </p:nvPr>
        </p:nvSpPr>
        <p:spPr>
          <a:xfrm>
            <a:off x="1022250" y="1814225"/>
            <a:ext cx="3692700" cy="21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4">
  <p:cSld name="CUSTOM_10_1"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18"/>
          <p:cNvGrpSpPr/>
          <p:nvPr/>
        </p:nvGrpSpPr>
        <p:grpSpPr>
          <a:xfrm>
            <a:off x="519" y="6"/>
            <a:ext cx="9143480" cy="5151832"/>
            <a:chOff x="519" y="6"/>
            <a:chExt cx="9143480" cy="5151832"/>
          </a:xfrm>
        </p:grpSpPr>
        <p:grpSp>
          <p:nvGrpSpPr>
            <p:cNvPr id="613" name="Google Shape;613;p18"/>
            <p:cNvGrpSpPr/>
            <p:nvPr/>
          </p:nvGrpSpPr>
          <p:grpSpPr>
            <a:xfrm rot="-5400000">
              <a:off x="859092" y="4282661"/>
              <a:ext cx="857740" cy="857186"/>
              <a:chOff x="6402814" y="838733"/>
              <a:chExt cx="787134" cy="795311"/>
            </a:xfrm>
          </p:grpSpPr>
          <p:sp>
            <p:nvSpPr>
              <p:cNvPr id="614" name="Google Shape;614;p18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18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6" name="Google Shape;616;p18"/>
            <p:cNvGrpSpPr/>
            <p:nvPr/>
          </p:nvGrpSpPr>
          <p:grpSpPr>
            <a:xfrm rot="-5400000">
              <a:off x="1092" y="4294632"/>
              <a:ext cx="857246" cy="857166"/>
              <a:chOff x="7783815" y="838615"/>
              <a:chExt cx="794556" cy="794481"/>
            </a:xfrm>
          </p:grpSpPr>
          <p:sp>
            <p:nvSpPr>
              <p:cNvPr id="617" name="Google Shape;617;p18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18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9" name="Google Shape;619;p18"/>
            <p:cNvGrpSpPr/>
            <p:nvPr/>
          </p:nvGrpSpPr>
          <p:grpSpPr>
            <a:xfrm>
              <a:off x="1171" y="3436713"/>
              <a:ext cx="857200" cy="857200"/>
              <a:chOff x="656" y="838615"/>
              <a:chExt cx="795545" cy="795545"/>
            </a:xfrm>
          </p:grpSpPr>
          <p:sp>
            <p:nvSpPr>
              <p:cNvPr id="620" name="Google Shape;620;p18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18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18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18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24" name="Google Shape;624;p18"/>
            <p:cNvSpPr/>
            <p:nvPr/>
          </p:nvSpPr>
          <p:spPr>
            <a:xfrm rot="10800000">
              <a:off x="519" y="2580173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5" name="Google Shape;625;p18"/>
            <p:cNvGrpSpPr/>
            <p:nvPr/>
          </p:nvGrpSpPr>
          <p:grpSpPr>
            <a:xfrm flipH="1">
              <a:off x="8286241" y="858289"/>
              <a:ext cx="857216" cy="856896"/>
              <a:chOff x="5729400" y="838625"/>
              <a:chExt cx="853971" cy="853652"/>
            </a:xfrm>
          </p:grpSpPr>
          <p:sp>
            <p:nvSpPr>
              <p:cNvPr id="626" name="Google Shape;626;p18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18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28" name="Google Shape;628;p18"/>
            <p:cNvSpPr/>
            <p:nvPr/>
          </p:nvSpPr>
          <p:spPr>
            <a:xfrm rot="-5400000">
              <a:off x="8285180" y="2570407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9" name="Google Shape;629;p18"/>
            <p:cNvGrpSpPr/>
            <p:nvPr/>
          </p:nvGrpSpPr>
          <p:grpSpPr>
            <a:xfrm flipH="1">
              <a:off x="8286245" y="1078"/>
              <a:ext cx="857200" cy="857200"/>
              <a:chOff x="1046219" y="827865"/>
              <a:chExt cx="795545" cy="795545"/>
            </a:xfrm>
          </p:grpSpPr>
          <p:sp>
            <p:nvSpPr>
              <p:cNvPr id="630" name="Google Shape;630;p18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18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2" name="Google Shape;632;p18"/>
            <p:cNvSpPr/>
            <p:nvPr/>
          </p:nvSpPr>
          <p:spPr>
            <a:xfrm rot="-5400000">
              <a:off x="7427955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3" name="Google Shape;633;p18"/>
            <p:cNvGrpSpPr/>
            <p:nvPr/>
          </p:nvGrpSpPr>
          <p:grpSpPr>
            <a:xfrm flipH="1" rot="5400000">
              <a:off x="8286223" y="1715177"/>
              <a:ext cx="857246" cy="857166"/>
              <a:chOff x="7783815" y="838615"/>
              <a:chExt cx="794556" cy="794481"/>
            </a:xfrm>
          </p:grpSpPr>
          <p:sp>
            <p:nvSpPr>
              <p:cNvPr id="634" name="Google Shape;634;p18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18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36" name="Google Shape;636;p18"/>
          <p:cNvSpPr txBox="1"/>
          <p:nvPr>
            <p:ph type="title"/>
          </p:nvPr>
        </p:nvSpPr>
        <p:spPr>
          <a:xfrm>
            <a:off x="4090075" y="1533638"/>
            <a:ext cx="3855600" cy="106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7" name="Google Shape;637;p18"/>
          <p:cNvSpPr txBox="1"/>
          <p:nvPr>
            <p:ph idx="1" type="subTitle"/>
          </p:nvPr>
        </p:nvSpPr>
        <p:spPr>
          <a:xfrm>
            <a:off x="4089950" y="2544575"/>
            <a:ext cx="3259200" cy="10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7"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9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grpSp>
        <p:nvGrpSpPr>
          <p:cNvPr id="640" name="Google Shape;640;p19"/>
          <p:cNvGrpSpPr/>
          <p:nvPr/>
        </p:nvGrpSpPr>
        <p:grpSpPr>
          <a:xfrm flipH="1">
            <a:off x="1111" y="6"/>
            <a:ext cx="9145372" cy="5144183"/>
            <a:chOff x="541" y="6"/>
            <a:chExt cx="9145372" cy="5144183"/>
          </a:xfrm>
        </p:grpSpPr>
        <p:grpSp>
          <p:nvGrpSpPr>
            <p:cNvPr id="641" name="Google Shape;641;p19"/>
            <p:cNvGrpSpPr/>
            <p:nvPr/>
          </p:nvGrpSpPr>
          <p:grpSpPr>
            <a:xfrm>
              <a:off x="541" y="858289"/>
              <a:ext cx="857216" cy="856896"/>
              <a:chOff x="5729400" y="838625"/>
              <a:chExt cx="853971" cy="853652"/>
            </a:xfrm>
          </p:grpSpPr>
          <p:sp>
            <p:nvSpPr>
              <p:cNvPr id="642" name="Google Shape;642;p19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643" name="Google Shape;643;p19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644" name="Google Shape;644;p19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645" name="Google Shape;645;p19"/>
            <p:cNvGrpSpPr/>
            <p:nvPr/>
          </p:nvGrpSpPr>
          <p:grpSpPr>
            <a:xfrm rot="-5400000">
              <a:off x="541" y="1214"/>
              <a:ext cx="857216" cy="856896"/>
              <a:chOff x="5729400" y="838625"/>
              <a:chExt cx="853971" cy="853652"/>
            </a:xfrm>
          </p:grpSpPr>
          <p:sp>
            <p:nvSpPr>
              <p:cNvPr id="646" name="Google Shape;646;p19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647" name="Google Shape;647;p19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648" name="Google Shape;648;p19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649" name="Google Shape;649;p19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650" name="Google Shape;650;p19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651" name="Google Shape;651;p19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652" name="Google Shape;652;p19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653" name="Google Shape;653;p19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654" name="Google Shape;654;p19"/>
            <p:cNvSpPr/>
            <p:nvPr/>
          </p:nvSpPr>
          <p:spPr>
            <a:xfrm flipH="1" rot="5400000">
              <a:off x="6568788" y="4285368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655" name="Google Shape;655;p19"/>
            <p:cNvGrpSpPr/>
            <p:nvPr/>
          </p:nvGrpSpPr>
          <p:grpSpPr>
            <a:xfrm>
              <a:off x="7429617" y="4286302"/>
              <a:ext cx="857116" cy="857145"/>
              <a:chOff x="-656" y="969"/>
              <a:chExt cx="1854426" cy="1851685"/>
            </a:xfrm>
          </p:grpSpPr>
          <p:sp>
            <p:nvSpPr>
              <p:cNvPr id="656" name="Google Shape;656;p19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657" name="Google Shape;657;p19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658" name="Google Shape;658;p19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659" name="Google Shape;659;p19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3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20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grpSp>
        <p:nvGrpSpPr>
          <p:cNvPr id="662" name="Google Shape;662;p20"/>
          <p:cNvGrpSpPr/>
          <p:nvPr/>
        </p:nvGrpSpPr>
        <p:grpSpPr>
          <a:xfrm>
            <a:off x="541" y="858289"/>
            <a:ext cx="857216" cy="856896"/>
            <a:chOff x="5729400" y="838625"/>
            <a:chExt cx="853971" cy="853652"/>
          </a:xfrm>
        </p:grpSpPr>
        <p:sp>
          <p:nvSpPr>
            <p:cNvPr id="663" name="Google Shape;663;p20"/>
            <p:cNvSpPr/>
            <p:nvPr/>
          </p:nvSpPr>
          <p:spPr>
            <a:xfrm rot="-5400000">
              <a:off x="5729730" y="838636"/>
              <a:ext cx="853641" cy="853641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sp>
          <p:nvSpPr>
            <p:cNvPr id="664" name="Google Shape;664;p20"/>
            <p:cNvSpPr/>
            <p:nvPr/>
          </p:nvSpPr>
          <p:spPr>
            <a:xfrm>
              <a:off x="5729400" y="838625"/>
              <a:ext cx="853687" cy="853564"/>
            </a:xfrm>
            <a:custGeom>
              <a:rect b="b" l="l" r="r" t="t"/>
              <a:pathLst>
                <a:path extrusionOk="0" h="37660" w="37732">
                  <a:moveTo>
                    <a:pt x="37732" y="0"/>
                  </a:moveTo>
                  <a:cubicBezTo>
                    <a:pt x="16908" y="0"/>
                    <a:pt x="37" y="16859"/>
                    <a:pt x="1" y="37659"/>
                  </a:cubicBezTo>
                  <a:lnTo>
                    <a:pt x="16372" y="37659"/>
                  </a:lnTo>
                  <a:cubicBezTo>
                    <a:pt x="16372" y="25872"/>
                    <a:pt x="25933" y="16323"/>
                    <a:pt x="37732" y="16323"/>
                  </a:cubicBezTo>
                  <a:lnTo>
                    <a:pt x="377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</p:grpSp>
      <p:sp>
        <p:nvSpPr>
          <p:cNvPr id="665" name="Google Shape;665;p20"/>
          <p:cNvSpPr/>
          <p:nvPr/>
        </p:nvSpPr>
        <p:spPr>
          <a:xfrm flipH="1" rot="5400000">
            <a:off x="856697" y="532"/>
            <a:ext cx="859346" cy="858294"/>
          </a:xfrm>
          <a:custGeom>
            <a:rect b="b" l="l" r="r" t="t"/>
            <a:pathLst>
              <a:path extrusionOk="0" h="37661" w="37732">
                <a:moveTo>
                  <a:pt x="37731" y="1"/>
                </a:moveTo>
                <a:cubicBezTo>
                  <a:pt x="16907" y="1"/>
                  <a:pt x="24" y="16860"/>
                  <a:pt x="0" y="37660"/>
                </a:cubicBezTo>
                <a:lnTo>
                  <a:pt x="37731" y="37660"/>
                </a:lnTo>
                <a:lnTo>
                  <a:pt x="377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grpSp>
        <p:nvGrpSpPr>
          <p:cNvPr id="666" name="Google Shape;666;p20"/>
          <p:cNvGrpSpPr/>
          <p:nvPr/>
        </p:nvGrpSpPr>
        <p:grpSpPr>
          <a:xfrm rot="-5400000">
            <a:off x="529" y="1101"/>
            <a:ext cx="857246" cy="857166"/>
            <a:chOff x="7783815" y="838615"/>
            <a:chExt cx="794556" cy="794481"/>
          </a:xfrm>
        </p:grpSpPr>
        <p:sp>
          <p:nvSpPr>
            <p:cNvPr id="667" name="Google Shape;667;p20"/>
            <p:cNvSpPr/>
            <p:nvPr/>
          </p:nvSpPr>
          <p:spPr>
            <a:xfrm rot="-5400000">
              <a:off x="7783852" y="838578"/>
              <a:ext cx="794481" cy="794556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sp>
          <p:nvSpPr>
            <p:cNvPr id="668" name="Google Shape;668;p20"/>
            <p:cNvSpPr/>
            <p:nvPr/>
          </p:nvSpPr>
          <p:spPr>
            <a:xfrm flipH="1" rot="5400000">
              <a:off x="8007006" y="1068321"/>
              <a:ext cx="348198" cy="335086"/>
            </a:xfrm>
            <a:custGeom>
              <a:rect b="b" l="l" r="r" t="t"/>
              <a:pathLst>
                <a:path extrusionOk="0" h="20920" w="21742">
                  <a:moveTo>
                    <a:pt x="11275" y="3394"/>
                  </a:moveTo>
                  <a:cubicBezTo>
                    <a:pt x="15181" y="3394"/>
                    <a:pt x="18348" y="6561"/>
                    <a:pt x="18348" y="10454"/>
                  </a:cubicBezTo>
                  <a:cubicBezTo>
                    <a:pt x="18348" y="13311"/>
                    <a:pt x="16621" y="15895"/>
                    <a:pt x="13990" y="16990"/>
                  </a:cubicBezTo>
                  <a:cubicBezTo>
                    <a:pt x="13116" y="17353"/>
                    <a:pt x="12197" y="17529"/>
                    <a:pt x="11286" y="17529"/>
                  </a:cubicBezTo>
                  <a:cubicBezTo>
                    <a:pt x="9443" y="17529"/>
                    <a:pt x="7633" y="16809"/>
                    <a:pt x="6287" y="15455"/>
                  </a:cubicBezTo>
                  <a:cubicBezTo>
                    <a:pt x="4263" y="13430"/>
                    <a:pt x="3655" y="10394"/>
                    <a:pt x="4751" y="7751"/>
                  </a:cubicBezTo>
                  <a:cubicBezTo>
                    <a:pt x="5846" y="5108"/>
                    <a:pt x="8418" y="3394"/>
                    <a:pt x="11275" y="3394"/>
                  </a:cubicBezTo>
                  <a:close/>
                  <a:moveTo>
                    <a:pt x="11278" y="1"/>
                  </a:moveTo>
                  <a:cubicBezTo>
                    <a:pt x="8554" y="1"/>
                    <a:pt x="5880" y="1062"/>
                    <a:pt x="3882" y="3060"/>
                  </a:cubicBezTo>
                  <a:cubicBezTo>
                    <a:pt x="893" y="6049"/>
                    <a:pt x="0" y="10549"/>
                    <a:pt x="1619" y="14466"/>
                  </a:cubicBezTo>
                  <a:cubicBezTo>
                    <a:pt x="3239" y="18372"/>
                    <a:pt x="7049" y="20919"/>
                    <a:pt x="11275" y="20919"/>
                  </a:cubicBezTo>
                  <a:cubicBezTo>
                    <a:pt x="17050" y="20919"/>
                    <a:pt x="21741" y="16228"/>
                    <a:pt x="21741" y="10454"/>
                  </a:cubicBezTo>
                  <a:cubicBezTo>
                    <a:pt x="21741" y="6227"/>
                    <a:pt x="19193" y="2417"/>
                    <a:pt x="15288" y="798"/>
                  </a:cubicBezTo>
                  <a:cubicBezTo>
                    <a:pt x="13990" y="261"/>
                    <a:pt x="12628" y="1"/>
                    <a:pt x="112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</p:grpSp>
      <p:grpSp>
        <p:nvGrpSpPr>
          <p:cNvPr id="669" name="Google Shape;669;p20"/>
          <p:cNvGrpSpPr/>
          <p:nvPr/>
        </p:nvGrpSpPr>
        <p:grpSpPr>
          <a:xfrm rot="5400000">
            <a:off x="-33334" y="4286426"/>
            <a:ext cx="857216" cy="856896"/>
            <a:chOff x="5729400" y="838625"/>
            <a:chExt cx="853971" cy="853652"/>
          </a:xfrm>
        </p:grpSpPr>
        <p:sp>
          <p:nvSpPr>
            <p:cNvPr id="670" name="Google Shape;670;p20"/>
            <p:cNvSpPr/>
            <p:nvPr/>
          </p:nvSpPr>
          <p:spPr>
            <a:xfrm rot="-5400000">
              <a:off x="5729730" y="838636"/>
              <a:ext cx="853641" cy="853641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sp>
          <p:nvSpPr>
            <p:cNvPr id="671" name="Google Shape;671;p20"/>
            <p:cNvSpPr/>
            <p:nvPr/>
          </p:nvSpPr>
          <p:spPr>
            <a:xfrm>
              <a:off x="5729400" y="838625"/>
              <a:ext cx="853687" cy="853564"/>
            </a:xfrm>
            <a:custGeom>
              <a:rect b="b" l="l" r="r" t="t"/>
              <a:pathLst>
                <a:path extrusionOk="0" h="37660" w="37732">
                  <a:moveTo>
                    <a:pt x="37732" y="0"/>
                  </a:moveTo>
                  <a:cubicBezTo>
                    <a:pt x="16908" y="0"/>
                    <a:pt x="37" y="16859"/>
                    <a:pt x="1" y="37659"/>
                  </a:cubicBezTo>
                  <a:lnTo>
                    <a:pt x="16372" y="37659"/>
                  </a:lnTo>
                  <a:cubicBezTo>
                    <a:pt x="16372" y="25872"/>
                    <a:pt x="25933" y="16323"/>
                    <a:pt x="37732" y="16323"/>
                  </a:cubicBezTo>
                  <a:lnTo>
                    <a:pt x="377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</p:grpSp>
      <p:grpSp>
        <p:nvGrpSpPr>
          <p:cNvPr id="672" name="Google Shape;672;p20"/>
          <p:cNvGrpSpPr/>
          <p:nvPr/>
        </p:nvGrpSpPr>
        <p:grpSpPr>
          <a:xfrm rot="5400000">
            <a:off x="8288707" y="4286289"/>
            <a:ext cx="857246" cy="857166"/>
            <a:chOff x="7783815" y="838615"/>
            <a:chExt cx="794556" cy="794481"/>
          </a:xfrm>
        </p:grpSpPr>
        <p:sp>
          <p:nvSpPr>
            <p:cNvPr id="673" name="Google Shape;673;p20"/>
            <p:cNvSpPr/>
            <p:nvPr/>
          </p:nvSpPr>
          <p:spPr>
            <a:xfrm rot="-5400000">
              <a:off x="7783852" y="838578"/>
              <a:ext cx="794481" cy="794556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sp>
          <p:nvSpPr>
            <p:cNvPr id="674" name="Google Shape;674;p20"/>
            <p:cNvSpPr/>
            <p:nvPr/>
          </p:nvSpPr>
          <p:spPr>
            <a:xfrm flipH="1" rot="5400000">
              <a:off x="8007006" y="1068321"/>
              <a:ext cx="348198" cy="335086"/>
            </a:xfrm>
            <a:custGeom>
              <a:rect b="b" l="l" r="r" t="t"/>
              <a:pathLst>
                <a:path extrusionOk="0" h="20920" w="21742">
                  <a:moveTo>
                    <a:pt x="11275" y="3394"/>
                  </a:moveTo>
                  <a:cubicBezTo>
                    <a:pt x="15181" y="3394"/>
                    <a:pt x="18348" y="6561"/>
                    <a:pt x="18348" y="10454"/>
                  </a:cubicBezTo>
                  <a:cubicBezTo>
                    <a:pt x="18348" y="13311"/>
                    <a:pt x="16621" y="15895"/>
                    <a:pt x="13990" y="16990"/>
                  </a:cubicBezTo>
                  <a:cubicBezTo>
                    <a:pt x="13116" y="17353"/>
                    <a:pt x="12197" y="17529"/>
                    <a:pt x="11286" y="17529"/>
                  </a:cubicBezTo>
                  <a:cubicBezTo>
                    <a:pt x="9443" y="17529"/>
                    <a:pt x="7633" y="16809"/>
                    <a:pt x="6287" y="15455"/>
                  </a:cubicBezTo>
                  <a:cubicBezTo>
                    <a:pt x="4263" y="13430"/>
                    <a:pt x="3655" y="10394"/>
                    <a:pt x="4751" y="7751"/>
                  </a:cubicBezTo>
                  <a:cubicBezTo>
                    <a:pt x="5846" y="5108"/>
                    <a:pt x="8418" y="3394"/>
                    <a:pt x="11275" y="3394"/>
                  </a:cubicBezTo>
                  <a:close/>
                  <a:moveTo>
                    <a:pt x="11278" y="1"/>
                  </a:moveTo>
                  <a:cubicBezTo>
                    <a:pt x="8554" y="1"/>
                    <a:pt x="5880" y="1062"/>
                    <a:pt x="3882" y="3060"/>
                  </a:cubicBezTo>
                  <a:cubicBezTo>
                    <a:pt x="893" y="6049"/>
                    <a:pt x="0" y="10549"/>
                    <a:pt x="1619" y="14466"/>
                  </a:cubicBezTo>
                  <a:cubicBezTo>
                    <a:pt x="3239" y="18372"/>
                    <a:pt x="7049" y="20919"/>
                    <a:pt x="11275" y="20919"/>
                  </a:cubicBezTo>
                  <a:cubicBezTo>
                    <a:pt x="17050" y="20919"/>
                    <a:pt x="21741" y="16228"/>
                    <a:pt x="21741" y="10454"/>
                  </a:cubicBezTo>
                  <a:cubicBezTo>
                    <a:pt x="21741" y="6227"/>
                    <a:pt x="19193" y="2417"/>
                    <a:pt x="15288" y="798"/>
                  </a:cubicBezTo>
                  <a:cubicBezTo>
                    <a:pt x="13990" y="261"/>
                    <a:pt x="12628" y="1"/>
                    <a:pt x="112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</p:grpSp>
      <p:sp>
        <p:nvSpPr>
          <p:cNvPr id="675" name="Google Shape;675;p20"/>
          <p:cNvSpPr/>
          <p:nvPr/>
        </p:nvSpPr>
        <p:spPr>
          <a:xfrm flipH="1" rot="-5400000">
            <a:off x="8287663" y="2574031"/>
            <a:ext cx="859346" cy="858294"/>
          </a:xfrm>
          <a:custGeom>
            <a:rect b="b" l="l" r="r" t="t"/>
            <a:pathLst>
              <a:path extrusionOk="0" h="37661" w="37732">
                <a:moveTo>
                  <a:pt x="37731" y="1"/>
                </a:moveTo>
                <a:cubicBezTo>
                  <a:pt x="16907" y="1"/>
                  <a:pt x="24" y="16860"/>
                  <a:pt x="0" y="37660"/>
                </a:cubicBezTo>
                <a:lnTo>
                  <a:pt x="37731" y="37660"/>
                </a:lnTo>
                <a:lnTo>
                  <a:pt x="377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grpSp>
        <p:nvGrpSpPr>
          <p:cNvPr id="676" name="Google Shape;676;p20"/>
          <p:cNvGrpSpPr/>
          <p:nvPr/>
        </p:nvGrpSpPr>
        <p:grpSpPr>
          <a:xfrm flipH="1" rot="-5400000">
            <a:off x="8288746" y="3432845"/>
            <a:ext cx="857200" cy="857200"/>
            <a:chOff x="656" y="838615"/>
            <a:chExt cx="795545" cy="795545"/>
          </a:xfrm>
        </p:grpSpPr>
        <p:sp>
          <p:nvSpPr>
            <p:cNvPr id="677" name="Google Shape;677;p20"/>
            <p:cNvSpPr/>
            <p:nvPr/>
          </p:nvSpPr>
          <p:spPr>
            <a:xfrm flipH="1" rot="10800000">
              <a:off x="656" y="83861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0"/>
            <p:cNvSpPr/>
            <p:nvPr/>
          </p:nvSpPr>
          <p:spPr>
            <a:xfrm flipH="1" rot="10800000">
              <a:off x="656" y="838615"/>
              <a:ext cx="401821" cy="795545"/>
            </a:xfrm>
            <a:custGeom>
              <a:rect b="b" l="l" r="r" t="t"/>
              <a:pathLst>
                <a:path extrusionOk="0" h="74963" w="37863">
                  <a:moveTo>
                    <a:pt x="0" y="0"/>
                  </a:moveTo>
                  <a:lnTo>
                    <a:pt x="0" y="74962"/>
                  </a:lnTo>
                  <a:lnTo>
                    <a:pt x="37862" y="74962"/>
                  </a:lnTo>
                  <a:lnTo>
                    <a:pt x="378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20"/>
            <p:cNvSpPr/>
            <p:nvPr/>
          </p:nvSpPr>
          <p:spPr>
            <a:xfrm flipH="1" rot="10800000">
              <a:off x="169304" y="1007365"/>
              <a:ext cx="458046" cy="458046"/>
            </a:xfrm>
            <a:custGeom>
              <a:rect b="b" l="l" r="r" t="t"/>
              <a:pathLst>
                <a:path extrusionOk="0" h="43161" w="43161">
                  <a:moveTo>
                    <a:pt x="21586" y="0"/>
                  </a:moveTo>
                  <a:cubicBezTo>
                    <a:pt x="9668" y="0"/>
                    <a:pt x="0" y="9668"/>
                    <a:pt x="0" y="21586"/>
                  </a:cubicBezTo>
                  <a:cubicBezTo>
                    <a:pt x="0" y="33504"/>
                    <a:pt x="9668" y="43160"/>
                    <a:pt x="21586" y="43160"/>
                  </a:cubicBezTo>
                  <a:cubicBezTo>
                    <a:pt x="33504" y="43160"/>
                    <a:pt x="43160" y="33504"/>
                    <a:pt x="43160" y="21586"/>
                  </a:cubicBezTo>
                  <a:cubicBezTo>
                    <a:pt x="43160" y="9668"/>
                    <a:pt x="33504" y="0"/>
                    <a:pt x="215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20"/>
            <p:cNvSpPr/>
            <p:nvPr/>
          </p:nvSpPr>
          <p:spPr>
            <a:xfrm flipH="1" rot="10800000">
              <a:off x="402377" y="1007365"/>
              <a:ext cx="222141" cy="457791"/>
            </a:xfrm>
            <a:custGeom>
              <a:rect b="b" l="l" r="r" t="t"/>
              <a:pathLst>
                <a:path extrusionOk="0" h="43137" w="20932">
                  <a:moveTo>
                    <a:pt x="0" y="0"/>
                  </a:moveTo>
                  <a:lnTo>
                    <a:pt x="0" y="43136"/>
                  </a:lnTo>
                  <a:cubicBezTo>
                    <a:pt x="11668" y="42791"/>
                    <a:pt x="20931" y="33230"/>
                    <a:pt x="20931" y="21574"/>
                  </a:cubicBezTo>
                  <a:cubicBezTo>
                    <a:pt x="20931" y="9906"/>
                    <a:pt x="11668" y="34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1" name="Google Shape;681;p20"/>
          <p:cNvGrpSpPr/>
          <p:nvPr/>
        </p:nvGrpSpPr>
        <p:grpSpPr>
          <a:xfrm flipH="1" rot="-5400000">
            <a:off x="7430742" y="4286285"/>
            <a:ext cx="857740" cy="857186"/>
            <a:chOff x="6402814" y="838733"/>
            <a:chExt cx="787134" cy="795311"/>
          </a:xfrm>
        </p:grpSpPr>
        <p:sp>
          <p:nvSpPr>
            <p:cNvPr id="682" name="Google Shape;682;p20"/>
            <p:cNvSpPr/>
            <p:nvPr/>
          </p:nvSpPr>
          <p:spPr>
            <a:xfrm flipH="1" rot="5400000">
              <a:off x="6398726" y="842822"/>
              <a:ext cx="795311" cy="787134"/>
            </a:xfrm>
            <a:custGeom>
              <a:rect b="b" l="l" r="r" t="t"/>
              <a:pathLst>
                <a:path extrusionOk="0" h="27040" w="26695">
                  <a:moveTo>
                    <a:pt x="13348" y="1"/>
                  </a:moveTo>
                  <a:cubicBezTo>
                    <a:pt x="5978" y="1"/>
                    <a:pt x="1" y="6049"/>
                    <a:pt x="1" y="13514"/>
                  </a:cubicBezTo>
                  <a:cubicBezTo>
                    <a:pt x="1" y="20991"/>
                    <a:pt x="5978" y="27040"/>
                    <a:pt x="13348" y="27040"/>
                  </a:cubicBezTo>
                  <a:cubicBezTo>
                    <a:pt x="20718" y="27040"/>
                    <a:pt x="26695" y="20991"/>
                    <a:pt x="26695" y="13514"/>
                  </a:cubicBezTo>
                  <a:cubicBezTo>
                    <a:pt x="26695" y="6049"/>
                    <a:pt x="20718" y="1"/>
                    <a:pt x="133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0"/>
            <p:cNvSpPr/>
            <p:nvPr/>
          </p:nvSpPr>
          <p:spPr>
            <a:xfrm flipH="1" rot="5400000">
              <a:off x="6563616" y="1009798"/>
              <a:ext cx="457886" cy="453190"/>
            </a:xfrm>
            <a:custGeom>
              <a:rect b="b" l="l" r="r" t="t"/>
              <a:pathLst>
                <a:path extrusionOk="0" h="27040" w="26695">
                  <a:moveTo>
                    <a:pt x="13348" y="1"/>
                  </a:moveTo>
                  <a:cubicBezTo>
                    <a:pt x="5978" y="1"/>
                    <a:pt x="1" y="6049"/>
                    <a:pt x="1" y="13514"/>
                  </a:cubicBezTo>
                  <a:cubicBezTo>
                    <a:pt x="1" y="20991"/>
                    <a:pt x="5978" y="27040"/>
                    <a:pt x="13348" y="27040"/>
                  </a:cubicBezTo>
                  <a:cubicBezTo>
                    <a:pt x="20718" y="27040"/>
                    <a:pt x="26695" y="20991"/>
                    <a:pt x="26695" y="13514"/>
                  </a:cubicBezTo>
                  <a:cubicBezTo>
                    <a:pt x="26695" y="6049"/>
                    <a:pt x="20718" y="1"/>
                    <a:pt x="133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3_1"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grpSp>
        <p:nvGrpSpPr>
          <p:cNvPr id="686" name="Google Shape;686;p21"/>
          <p:cNvGrpSpPr/>
          <p:nvPr/>
        </p:nvGrpSpPr>
        <p:grpSpPr>
          <a:xfrm>
            <a:off x="1111" y="6"/>
            <a:ext cx="9145372" cy="5144183"/>
            <a:chOff x="541" y="6"/>
            <a:chExt cx="9145372" cy="5144183"/>
          </a:xfrm>
        </p:grpSpPr>
        <p:grpSp>
          <p:nvGrpSpPr>
            <p:cNvPr id="687" name="Google Shape;687;p21"/>
            <p:cNvGrpSpPr/>
            <p:nvPr/>
          </p:nvGrpSpPr>
          <p:grpSpPr>
            <a:xfrm>
              <a:off x="541" y="858289"/>
              <a:ext cx="857216" cy="856896"/>
              <a:chOff x="5729400" y="838625"/>
              <a:chExt cx="853971" cy="853652"/>
            </a:xfrm>
          </p:grpSpPr>
          <p:sp>
            <p:nvSpPr>
              <p:cNvPr id="688" name="Google Shape;688;p21"/>
              <p:cNvSpPr/>
              <p:nvPr/>
            </p:nvSpPr>
            <p:spPr>
              <a:xfrm rot="5400000">
                <a:off x="5729400" y="838625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689" name="Google Shape;689;p21"/>
              <p:cNvSpPr/>
              <p:nvPr/>
            </p:nvSpPr>
            <p:spPr>
              <a:xfrm rot="10800000">
                <a:off x="5729684" y="838714"/>
                <a:ext cx="853686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690" name="Google Shape;690;p21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691" name="Google Shape;691;p21"/>
            <p:cNvGrpSpPr/>
            <p:nvPr/>
          </p:nvGrpSpPr>
          <p:grpSpPr>
            <a:xfrm rot="-5400000">
              <a:off x="541" y="1214"/>
              <a:ext cx="857216" cy="856896"/>
              <a:chOff x="5729400" y="838625"/>
              <a:chExt cx="853971" cy="853652"/>
            </a:xfrm>
          </p:grpSpPr>
          <p:sp>
            <p:nvSpPr>
              <p:cNvPr id="692" name="Google Shape;692;p21"/>
              <p:cNvSpPr/>
              <p:nvPr/>
            </p:nvSpPr>
            <p:spPr>
              <a:xfrm rot="5400000">
                <a:off x="5729400" y="838625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693" name="Google Shape;693;p21"/>
              <p:cNvSpPr/>
              <p:nvPr/>
            </p:nvSpPr>
            <p:spPr>
              <a:xfrm rot="10800000">
                <a:off x="5729684" y="838714"/>
                <a:ext cx="853686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694" name="Google Shape;694;p21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695" name="Google Shape;695;p21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696" name="Google Shape;696;p21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697" name="Google Shape;697;p21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698" name="Google Shape;698;p21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699" name="Google Shape;699;p21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700" name="Google Shape;700;p21"/>
            <p:cNvSpPr/>
            <p:nvPr/>
          </p:nvSpPr>
          <p:spPr>
            <a:xfrm flipH="1" rot="5400000">
              <a:off x="6568788" y="4285368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701" name="Google Shape;701;p21"/>
            <p:cNvGrpSpPr/>
            <p:nvPr/>
          </p:nvGrpSpPr>
          <p:grpSpPr>
            <a:xfrm>
              <a:off x="7429617" y="4286302"/>
              <a:ext cx="857116" cy="857145"/>
              <a:chOff x="-656" y="969"/>
              <a:chExt cx="1854426" cy="1851685"/>
            </a:xfrm>
          </p:grpSpPr>
          <p:sp>
            <p:nvSpPr>
              <p:cNvPr id="702" name="Google Shape;702;p21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703" name="Google Shape;703;p21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704" name="Google Shape;704;p21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705" name="Google Shape;705;p21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_1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7" name="Google Shape;707;p22"/>
          <p:cNvGrpSpPr/>
          <p:nvPr/>
        </p:nvGrpSpPr>
        <p:grpSpPr>
          <a:xfrm>
            <a:off x="650" y="11"/>
            <a:ext cx="9145833" cy="5143729"/>
            <a:chOff x="650" y="11"/>
            <a:chExt cx="9145833" cy="5143729"/>
          </a:xfrm>
        </p:grpSpPr>
        <p:grpSp>
          <p:nvGrpSpPr>
            <p:cNvPr id="708" name="Google Shape;708;p22"/>
            <p:cNvGrpSpPr/>
            <p:nvPr/>
          </p:nvGrpSpPr>
          <p:grpSpPr>
            <a:xfrm rot="5400000">
              <a:off x="650" y="11"/>
              <a:ext cx="857200" cy="857200"/>
              <a:chOff x="656" y="838615"/>
              <a:chExt cx="795545" cy="795545"/>
            </a:xfrm>
          </p:grpSpPr>
          <p:sp>
            <p:nvSpPr>
              <p:cNvPr id="709" name="Google Shape;709;p22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22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22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22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3" name="Google Shape;713;p22"/>
            <p:cNvGrpSpPr/>
            <p:nvPr/>
          </p:nvGrpSpPr>
          <p:grpSpPr>
            <a:xfrm rot="5400000">
              <a:off x="855075" y="857227"/>
              <a:ext cx="857740" cy="857186"/>
              <a:chOff x="6402814" y="838733"/>
              <a:chExt cx="787134" cy="795311"/>
            </a:xfrm>
          </p:grpSpPr>
          <p:sp>
            <p:nvSpPr>
              <p:cNvPr id="714" name="Google Shape;714;p22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22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6" name="Google Shape;716;p22"/>
            <p:cNvGrpSpPr/>
            <p:nvPr/>
          </p:nvGrpSpPr>
          <p:grpSpPr>
            <a:xfrm rot="10800000">
              <a:off x="694" y="1714461"/>
              <a:ext cx="857116" cy="857145"/>
              <a:chOff x="-656" y="969"/>
              <a:chExt cx="1854426" cy="1851685"/>
            </a:xfrm>
          </p:grpSpPr>
          <p:sp>
            <p:nvSpPr>
              <p:cNvPr id="717" name="Google Shape;717;p22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18" name="Google Shape;718;p22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719" name="Google Shape;719;p22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0" name="Google Shape;720;p22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21" name="Google Shape;721;p22"/>
            <p:cNvGrpSpPr/>
            <p:nvPr/>
          </p:nvGrpSpPr>
          <p:grpSpPr>
            <a:xfrm rot="5400000">
              <a:off x="-278" y="858791"/>
              <a:ext cx="857246" cy="853988"/>
              <a:chOff x="7783815" y="838615"/>
              <a:chExt cx="794556" cy="794481"/>
            </a:xfrm>
          </p:grpSpPr>
          <p:sp>
            <p:nvSpPr>
              <p:cNvPr id="722" name="Google Shape;722;p22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22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4" name="Google Shape;724;p22"/>
            <p:cNvGrpSpPr/>
            <p:nvPr/>
          </p:nvGrpSpPr>
          <p:grpSpPr>
            <a:xfrm rot="5400000">
              <a:off x="855350" y="11"/>
              <a:ext cx="857200" cy="857200"/>
              <a:chOff x="1046219" y="827865"/>
              <a:chExt cx="795545" cy="795545"/>
            </a:xfrm>
          </p:grpSpPr>
          <p:sp>
            <p:nvSpPr>
              <p:cNvPr id="725" name="Google Shape;725;p22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22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7" name="Google Shape;727;p22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728" name="Google Shape;728;p22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22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0" name="Google Shape;730;p22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731" name="Google Shape;731;p22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22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33" name="Google Shape;733;p22"/>
            <p:cNvSpPr/>
            <p:nvPr/>
          </p:nvSpPr>
          <p:spPr>
            <a:xfrm flipH="1" rot="-5400000">
              <a:off x="8287663" y="25740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2"/>
            <p:cNvSpPr/>
            <p:nvPr/>
          </p:nvSpPr>
          <p:spPr>
            <a:xfrm rot="10800000">
              <a:off x="8286822" y="1064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35" name="Google Shape;735;p22"/>
            <p:cNvGrpSpPr/>
            <p:nvPr/>
          </p:nvGrpSpPr>
          <p:grpSpPr>
            <a:xfrm rot="5400000">
              <a:off x="375" y="4286277"/>
              <a:ext cx="857740" cy="857186"/>
              <a:chOff x="6402814" y="838733"/>
              <a:chExt cx="787134" cy="795311"/>
            </a:xfrm>
          </p:grpSpPr>
          <p:sp>
            <p:nvSpPr>
              <p:cNvPr id="736" name="Google Shape;736;p22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22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38" name="Google Shape;738;p22"/>
            <p:cNvSpPr/>
            <p:nvPr/>
          </p:nvSpPr>
          <p:spPr>
            <a:xfrm rot="-5400000">
              <a:off x="7433157" y="3429077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39" name="Google Shape;739;p22"/>
            <p:cNvGrpSpPr/>
            <p:nvPr/>
          </p:nvGrpSpPr>
          <p:grpSpPr>
            <a:xfrm flipH="1" rot="5400000">
              <a:off x="7432520" y="1037"/>
              <a:ext cx="858446" cy="857280"/>
              <a:chOff x="5729397" y="838624"/>
              <a:chExt cx="855196" cy="854035"/>
            </a:xfrm>
          </p:grpSpPr>
          <p:sp>
            <p:nvSpPr>
              <p:cNvPr id="740" name="Google Shape;740;p22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22"/>
              <p:cNvSpPr/>
              <p:nvPr/>
            </p:nvSpPr>
            <p:spPr>
              <a:xfrm>
                <a:off x="5729397" y="838624"/>
                <a:ext cx="855196" cy="854035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2" name="Google Shape;742;p22"/>
            <p:cNvGrpSpPr/>
            <p:nvPr/>
          </p:nvGrpSpPr>
          <p:grpSpPr>
            <a:xfrm flipH="1">
              <a:off x="854720" y="4286237"/>
              <a:ext cx="858446" cy="857280"/>
              <a:chOff x="5729397" y="838624"/>
              <a:chExt cx="855196" cy="854035"/>
            </a:xfrm>
          </p:grpSpPr>
          <p:sp>
            <p:nvSpPr>
              <p:cNvPr id="743" name="Google Shape;743;p22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22"/>
              <p:cNvSpPr/>
              <p:nvPr/>
            </p:nvSpPr>
            <p:spPr>
              <a:xfrm>
                <a:off x="5729397" y="838624"/>
                <a:ext cx="855196" cy="854035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5" name="Google Shape;745;p22"/>
            <p:cNvGrpSpPr/>
            <p:nvPr/>
          </p:nvGrpSpPr>
          <p:grpSpPr>
            <a:xfrm flipH="1" rot="10800000">
              <a:off x="7430921" y="4286270"/>
              <a:ext cx="857200" cy="857200"/>
              <a:chOff x="656" y="838615"/>
              <a:chExt cx="795545" cy="795545"/>
            </a:xfrm>
          </p:grpSpPr>
          <p:sp>
            <p:nvSpPr>
              <p:cNvPr id="746" name="Google Shape;746;p22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22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22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22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50" name="Google Shape;750;p22"/>
          <p:cNvSpPr txBox="1"/>
          <p:nvPr>
            <p:ph hasCustomPrompt="1" type="title"/>
          </p:nvPr>
        </p:nvSpPr>
        <p:spPr>
          <a:xfrm>
            <a:off x="2248450" y="2049738"/>
            <a:ext cx="4647000" cy="68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4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51" name="Google Shape;751;p22"/>
          <p:cNvSpPr txBox="1"/>
          <p:nvPr>
            <p:ph idx="1" type="subTitle"/>
          </p:nvPr>
        </p:nvSpPr>
        <p:spPr>
          <a:xfrm>
            <a:off x="2499350" y="2598525"/>
            <a:ext cx="4145400" cy="4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2" name="Google Shape;752;p22"/>
          <p:cNvSpPr txBox="1"/>
          <p:nvPr>
            <p:ph hasCustomPrompt="1" idx="2" type="title"/>
          </p:nvPr>
        </p:nvSpPr>
        <p:spPr>
          <a:xfrm>
            <a:off x="2248450" y="3456053"/>
            <a:ext cx="4647000" cy="68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4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53" name="Google Shape;753;p22"/>
          <p:cNvSpPr txBox="1"/>
          <p:nvPr>
            <p:ph idx="3" type="subTitle"/>
          </p:nvPr>
        </p:nvSpPr>
        <p:spPr>
          <a:xfrm>
            <a:off x="2499350" y="4004908"/>
            <a:ext cx="4145400" cy="4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4" name="Google Shape;754;p22"/>
          <p:cNvSpPr txBox="1"/>
          <p:nvPr>
            <p:ph hasCustomPrompt="1" idx="4" type="title"/>
          </p:nvPr>
        </p:nvSpPr>
        <p:spPr>
          <a:xfrm>
            <a:off x="2248450" y="643297"/>
            <a:ext cx="4647000" cy="68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4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55" name="Google Shape;755;p22"/>
          <p:cNvSpPr txBox="1"/>
          <p:nvPr>
            <p:ph idx="5" type="subTitle"/>
          </p:nvPr>
        </p:nvSpPr>
        <p:spPr>
          <a:xfrm>
            <a:off x="2499350" y="1192145"/>
            <a:ext cx="4145400" cy="4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1"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" name="Google Shape;757;p23"/>
          <p:cNvGrpSpPr/>
          <p:nvPr/>
        </p:nvGrpSpPr>
        <p:grpSpPr>
          <a:xfrm>
            <a:off x="541" y="6"/>
            <a:ext cx="9145942" cy="5143489"/>
            <a:chOff x="541" y="6"/>
            <a:chExt cx="9145942" cy="5143489"/>
          </a:xfrm>
        </p:grpSpPr>
        <p:grpSp>
          <p:nvGrpSpPr>
            <p:cNvPr id="758" name="Google Shape;758;p23"/>
            <p:cNvGrpSpPr/>
            <p:nvPr/>
          </p:nvGrpSpPr>
          <p:grpSpPr>
            <a:xfrm rot="10800000">
              <a:off x="8289267" y="3428315"/>
              <a:ext cx="857216" cy="856896"/>
              <a:chOff x="5729400" y="838625"/>
              <a:chExt cx="853971" cy="853652"/>
            </a:xfrm>
          </p:grpSpPr>
          <p:sp>
            <p:nvSpPr>
              <p:cNvPr id="759" name="Google Shape;759;p23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3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61" name="Google Shape;761;p23"/>
            <p:cNvSpPr/>
            <p:nvPr/>
          </p:nvSpPr>
          <p:spPr>
            <a:xfrm flipH="1" rot="-5400000">
              <a:off x="7430981" y="4284674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62" name="Google Shape;762;p23"/>
            <p:cNvGrpSpPr/>
            <p:nvPr/>
          </p:nvGrpSpPr>
          <p:grpSpPr>
            <a:xfrm rot="5400000">
              <a:off x="8289249" y="2571083"/>
              <a:ext cx="857246" cy="857166"/>
              <a:chOff x="7783815" y="838615"/>
              <a:chExt cx="794556" cy="794481"/>
            </a:xfrm>
          </p:grpSpPr>
          <p:sp>
            <p:nvSpPr>
              <p:cNvPr id="763" name="Google Shape;763;p23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23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5" name="Google Shape;765;p23"/>
            <p:cNvGrpSpPr/>
            <p:nvPr/>
          </p:nvGrpSpPr>
          <p:grpSpPr>
            <a:xfrm rot="5400000">
              <a:off x="8289267" y="4285390"/>
              <a:ext cx="857216" cy="856896"/>
              <a:chOff x="5729400" y="838625"/>
              <a:chExt cx="853971" cy="853652"/>
            </a:xfrm>
          </p:grpSpPr>
          <p:sp>
            <p:nvSpPr>
              <p:cNvPr id="766" name="Google Shape;766;p23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23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8" name="Google Shape;768;p23"/>
            <p:cNvGrpSpPr/>
            <p:nvPr/>
          </p:nvGrpSpPr>
          <p:grpSpPr>
            <a:xfrm flipH="1" rot="-5400000">
              <a:off x="476" y="858782"/>
              <a:ext cx="858416" cy="854093"/>
              <a:chOff x="-6469343" y="-7601903"/>
              <a:chExt cx="1854431" cy="1851892"/>
            </a:xfrm>
          </p:grpSpPr>
          <p:sp>
            <p:nvSpPr>
              <p:cNvPr id="769" name="Google Shape;769;p23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23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71" name="Google Shape;771;p23"/>
            <p:cNvGrpSpPr/>
            <p:nvPr/>
          </p:nvGrpSpPr>
          <p:grpSpPr>
            <a:xfrm rot="-5400000">
              <a:off x="1070" y="46"/>
              <a:ext cx="857246" cy="857166"/>
              <a:chOff x="7783815" y="838615"/>
              <a:chExt cx="794556" cy="794481"/>
            </a:xfrm>
          </p:grpSpPr>
          <p:sp>
            <p:nvSpPr>
              <p:cNvPr id="772" name="Google Shape;772;p23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23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74" name="Google Shape;774;p23"/>
            <p:cNvSpPr/>
            <p:nvPr/>
          </p:nvSpPr>
          <p:spPr>
            <a:xfrm flipH="1" rot="5400000">
              <a:off x="15" y="1711176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75" name="Google Shape;775;p23"/>
            <p:cNvGrpSpPr/>
            <p:nvPr/>
          </p:nvGrpSpPr>
          <p:grpSpPr>
            <a:xfrm rot="10800000">
              <a:off x="860292" y="54"/>
              <a:ext cx="857116" cy="857145"/>
              <a:chOff x="-656" y="969"/>
              <a:chExt cx="1854426" cy="1851685"/>
            </a:xfrm>
          </p:grpSpPr>
          <p:sp>
            <p:nvSpPr>
              <p:cNvPr id="776" name="Google Shape;776;p23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77" name="Google Shape;777;p23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778" name="Google Shape;778;p23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9" name="Google Shape;779;p23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780" name="Google Shape;780;p23"/>
          <p:cNvSpPr txBox="1"/>
          <p:nvPr>
            <p:ph type="title"/>
          </p:nvPr>
        </p:nvSpPr>
        <p:spPr>
          <a:xfrm>
            <a:off x="1830559" y="2996675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81" name="Google Shape;781;p23"/>
          <p:cNvSpPr txBox="1"/>
          <p:nvPr>
            <p:ph idx="2" type="title"/>
          </p:nvPr>
        </p:nvSpPr>
        <p:spPr>
          <a:xfrm>
            <a:off x="4725538" y="2996655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82" name="Google Shape;782;p23"/>
          <p:cNvSpPr txBox="1"/>
          <p:nvPr>
            <p:ph idx="3" type="title"/>
          </p:nvPr>
        </p:nvSpPr>
        <p:spPr>
          <a:xfrm>
            <a:off x="4725538" y="3395383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83" name="Google Shape;783;p23"/>
          <p:cNvSpPr txBox="1"/>
          <p:nvPr>
            <p:ph hasCustomPrompt="1" idx="4" type="title"/>
          </p:nvPr>
        </p:nvSpPr>
        <p:spPr>
          <a:xfrm>
            <a:off x="2409105" y="2512943"/>
            <a:ext cx="14328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Poppins"/>
                <a:ea typeface="Poppins"/>
                <a:cs typeface="Poppins"/>
                <a:sym typeface="Poppi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84" name="Google Shape;784;p23"/>
          <p:cNvSpPr txBox="1"/>
          <p:nvPr>
            <p:ph idx="5" type="title"/>
          </p:nvPr>
        </p:nvSpPr>
        <p:spPr>
          <a:xfrm>
            <a:off x="1830559" y="3395403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85" name="Google Shape;785;p23"/>
          <p:cNvSpPr txBox="1"/>
          <p:nvPr>
            <p:ph idx="6"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786" name="Google Shape;786;p23"/>
          <p:cNvSpPr txBox="1"/>
          <p:nvPr>
            <p:ph hasCustomPrompt="1" idx="7" type="title"/>
          </p:nvPr>
        </p:nvSpPr>
        <p:spPr>
          <a:xfrm>
            <a:off x="5304105" y="2512943"/>
            <a:ext cx="14328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Poppins"/>
                <a:ea typeface="Poppins"/>
                <a:cs typeface="Poppins"/>
                <a:sym typeface="Poppi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1_1"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" name="Google Shape;788;p24"/>
          <p:cNvGrpSpPr/>
          <p:nvPr/>
        </p:nvGrpSpPr>
        <p:grpSpPr>
          <a:xfrm flipH="1">
            <a:off x="1111" y="6"/>
            <a:ext cx="9145372" cy="5144183"/>
            <a:chOff x="541" y="6"/>
            <a:chExt cx="9145372" cy="5144183"/>
          </a:xfrm>
        </p:grpSpPr>
        <p:grpSp>
          <p:nvGrpSpPr>
            <p:cNvPr id="789" name="Google Shape;789;p24"/>
            <p:cNvGrpSpPr/>
            <p:nvPr/>
          </p:nvGrpSpPr>
          <p:grpSpPr>
            <a:xfrm>
              <a:off x="541" y="858289"/>
              <a:ext cx="857216" cy="856896"/>
              <a:chOff x="5729400" y="838625"/>
              <a:chExt cx="853971" cy="853652"/>
            </a:xfrm>
          </p:grpSpPr>
          <p:sp>
            <p:nvSpPr>
              <p:cNvPr id="790" name="Google Shape;790;p24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791" name="Google Shape;791;p24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792" name="Google Shape;792;p24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793" name="Google Shape;793;p24"/>
            <p:cNvGrpSpPr/>
            <p:nvPr/>
          </p:nvGrpSpPr>
          <p:grpSpPr>
            <a:xfrm rot="-5400000">
              <a:off x="541" y="1214"/>
              <a:ext cx="857216" cy="856896"/>
              <a:chOff x="5729400" y="838625"/>
              <a:chExt cx="853971" cy="853652"/>
            </a:xfrm>
          </p:grpSpPr>
          <p:sp>
            <p:nvSpPr>
              <p:cNvPr id="794" name="Google Shape;794;p24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795" name="Google Shape;795;p24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796" name="Google Shape;796;p24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797" name="Google Shape;797;p24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798" name="Google Shape;798;p24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799" name="Google Shape;799;p24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800" name="Google Shape;800;p24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801" name="Google Shape;801;p24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802" name="Google Shape;802;p24"/>
            <p:cNvSpPr/>
            <p:nvPr/>
          </p:nvSpPr>
          <p:spPr>
            <a:xfrm flipH="1" rot="5400000">
              <a:off x="6568788" y="4285368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803" name="Google Shape;803;p24"/>
            <p:cNvGrpSpPr/>
            <p:nvPr/>
          </p:nvGrpSpPr>
          <p:grpSpPr>
            <a:xfrm>
              <a:off x="7429617" y="4286302"/>
              <a:ext cx="857116" cy="857145"/>
              <a:chOff x="-656" y="969"/>
              <a:chExt cx="1854426" cy="1851685"/>
            </a:xfrm>
          </p:grpSpPr>
          <p:sp>
            <p:nvSpPr>
              <p:cNvPr id="804" name="Google Shape;804;p24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805" name="Google Shape;805;p24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806" name="Google Shape;806;p24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807" name="Google Shape;807;p24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</p:grpSp>
        </p:grpSp>
      </p:grpSp>
      <p:sp>
        <p:nvSpPr>
          <p:cNvPr id="808" name="Google Shape;808;p24"/>
          <p:cNvSpPr txBox="1"/>
          <p:nvPr>
            <p:ph type="title"/>
          </p:nvPr>
        </p:nvSpPr>
        <p:spPr>
          <a:xfrm>
            <a:off x="1830559" y="2774171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09" name="Google Shape;809;p24"/>
          <p:cNvSpPr txBox="1"/>
          <p:nvPr>
            <p:ph idx="2" type="title"/>
          </p:nvPr>
        </p:nvSpPr>
        <p:spPr>
          <a:xfrm>
            <a:off x="4725538" y="2774150"/>
            <a:ext cx="258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10" name="Google Shape;810;p24"/>
          <p:cNvSpPr txBox="1"/>
          <p:nvPr>
            <p:ph idx="3" type="title"/>
          </p:nvPr>
        </p:nvSpPr>
        <p:spPr>
          <a:xfrm>
            <a:off x="4725538" y="3242983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11" name="Google Shape;811;p24"/>
          <p:cNvSpPr txBox="1"/>
          <p:nvPr>
            <p:ph idx="4" type="title"/>
          </p:nvPr>
        </p:nvSpPr>
        <p:spPr>
          <a:xfrm>
            <a:off x="1830559" y="3243003"/>
            <a:ext cx="25899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12" name="Google Shape;812;p24"/>
          <p:cNvSpPr txBox="1"/>
          <p:nvPr>
            <p:ph idx="5"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CUSTOM_15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4" name="Google Shape;814;p25"/>
          <p:cNvGrpSpPr/>
          <p:nvPr/>
        </p:nvGrpSpPr>
        <p:grpSpPr>
          <a:xfrm>
            <a:off x="281" y="11"/>
            <a:ext cx="9145632" cy="5141116"/>
            <a:chOff x="281" y="11"/>
            <a:chExt cx="9145632" cy="5141116"/>
          </a:xfrm>
        </p:grpSpPr>
        <p:grpSp>
          <p:nvGrpSpPr>
            <p:cNvPr id="815" name="Google Shape;815;p25"/>
            <p:cNvGrpSpPr/>
            <p:nvPr/>
          </p:nvGrpSpPr>
          <p:grpSpPr>
            <a:xfrm rot="5400000">
              <a:off x="8288132" y="858788"/>
              <a:ext cx="858416" cy="854093"/>
              <a:chOff x="-6469343" y="-7601903"/>
              <a:chExt cx="1854431" cy="1851892"/>
            </a:xfrm>
          </p:grpSpPr>
          <p:sp>
            <p:nvSpPr>
              <p:cNvPr id="816" name="Google Shape;816;p25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25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8" name="Google Shape;818;p25"/>
            <p:cNvGrpSpPr/>
            <p:nvPr/>
          </p:nvGrpSpPr>
          <p:grpSpPr>
            <a:xfrm flipH="1" rot="5400000">
              <a:off x="8288707" y="51"/>
              <a:ext cx="857246" cy="857166"/>
              <a:chOff x="7783815" y="838615"/>
              <a:chExt cx="794556" cy="794481"/>
            </a:xfrm>
          </p:grpSpPr>
          <p:sp>
            <p:nvSpPr>
              <p:cNvPr id="819" name="Google Shape;819;p25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25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1" name="Google Shape;821;p25"/>
            <p:cNvGrpSpPr/>
            <p:nvPr/>
          </p:nvGrpSpPr>
          <p:grpSpPr>
            <a:xfrm flipH="1" rot="10800000">
              <a:off x="7433192" y="60"/>
              <a:ext cx="857116" cy="857145"/>
              <a:chOff x="-656" y="969"/>
              <a:chExt cx="1854426" cy="1851685"/>
            </a:xfrm>
          </p:grpSpPr>
          <p:sp>
            <p:nvSpPr>
              <p:cNvPr id="822" name="Google Shape;822;p25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23" name="Google Shape;823;p25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824" name="Google Shape;824;p25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25" name="Google Shape;825;p25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26" name="Google Shape;826;p25"/>
            <p:cNvGrpSpPr/>
            <p:nvPr/>
          </p:nvGrpSpPr>
          <p:grpSpPr>
            <a:xfrm>
              <a:off x="555" y="4283928"/>
              <a:ext cx="857200" cy="857200"/>
              <a:chOff x="656" y="838615"/>
              <a:chExt cx="795545" cy="795545"/>
            </a:xfrm>
          </p:grpSpPr>
          <p:sp>
            <p:nvSpPr>
              <p:cNvPr id="827" name="Google Shape;827;p25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25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25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25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1" name="Google Shape;831;p25"/>
            <p:cNvGrpSpPr/>
            <p:nvPr/>
          </p:nvGrpSpPr>
          <p:grpSpPr>
            <a:xfrm>
              <a:off x="281" y="26"/>
              <a:ext cx="857740" cy="857186"/>
              <a:chOff x="6402814" y="838733"/>
              <a:chExt cx="787134" cy="795311"/>
            </a:xfrm>
          </p:grpSpPr>
          <p:sp>
            <p:nvSpPr>
              <p:cNvPr id="832" name="Google Shape;832;p25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25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4" name="Google Shape;834;p25"/>
            <p:cNvGrpSpPr/>
            <p:nvPr/>
          </p:nvGrpSpPr>
          <p:grpSpPr>
            <a:xfrm>
              <a:off x="857755" y="4283939"/>
              <a:ext cx="857246" cy="857166"/>
              <a:chOff x="7783815" y="838615"/>
              <a:chExt cx="794556" cy="794481"/>
            </a:xfrm>
          </p:grpSpPr>
          <p:sp>
            <p:nvSpPr>
              <p:cNvPr id="835" name="Google Shape;835;p25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25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37" name="Google Shape;837;p25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8" name="Google Shape;838;p25"/>
          <p:cNvSpPr txBox="1"/>
          <p:nvPr>
            <p:ph idx="2" type="title"/>
          </p:nvPr>
        </p:nvSpPr>
        <p:spPr>
          <a:xfrm>
            <a:off x="931475" y="1244138"/>
            <a:ext cx="27591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39" name="Google Shape;839;p25"/>
          <p:cNvSpPr txBox="1"/>
          <p:nvPr>
            <p:ph idx="3" type="title"/>
          </p:nvPr>
        </p:nvSpPr>
        <p:spPr>
          <a:xfrm>
            <a:off x="931475" y="2630963"/>
            <a:ext cx="27591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40" name="Google Shape;840;p25"/>
          <p:cNvSpPr txBox="1"/>
          <p:nvPr>
            <p:ph idx="1" type="subTitle"/>
          </p:nvPr>
        </p:nvSpPr>
        <p:spPr>
          <a:xfrm>
            <a:off x="931475" y="1699538"/>
            <a:ext cx="2759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1" name="Google Shape;841;p25"/>
          <p:cNvSpPr txBox="1"/>
          <p:nvPr>
            <p:ph idx="4" type="subTitle"/>
          </p:nvPr>
        </p:nvSpPr>
        <p:spPr>
          <a:xfrm>
            <a:off x="931475" y="3086363"/>
            <a:ext cx="2759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2"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3" name="Google Shape;843;p26"/>
          <p:cNvGrpSpPr/>
          <p:nvPr/>
        </p:nvGrpSpPr>
        <p:grpSpPr>
          <a:xfrm>
            <a:off x="6591228" y="-1072"/>
            <a:ext cx="2552771" cy="5142199"/>
            <a:chOff x="6591228" y="-1072"/>
            <a:chExt cx="2552771" cy="5142199"/>
          </a:xfrm>
        </p:grpSpPr>
        <p:grpSp>
          <p:nvGrpSpPr>
            <p:cNvPr id="844" name="Google Shape;844;p26"/>
            <p:cNvGrpSpPr/>
            <p:nvPr/>
          </p:nvGrpSpPr>
          <p:grpSpPr>
            <a:xfrm flipH="1">
              <a:off x="8286241" y="2570189"/>
              <a:ext cx="857216" cy="856896"/>
              <a:chOff x="5729400" y="838625"/>
              <a:chExt cx="853971" cy="853652"/>
            </a:xfrm>
          </p:grpSpPr>
          <p:sp>
            <p:nvSpPr>
              <p:cNvPr id="845" name="Google Shape;845;p26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26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47" name="Google Shape;847;p26"/>
            <p:cNvSpPr/>
            <p:nvPr/>
          </p:nvSpPr>
          <p:spPr>
            <a:xfrm rot="-5400000">
              <a:off x="8285180" y="4282307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26"/>
            <p:cNvSpPr/>
            <p:nvPr/>
          </p:nvSpPr>
          <p:spPr>
            <a:xfrm flipH="1" rot="5400000">
              <a:off x="6592791" y="2571501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49" name="Google Shape;849;p26"/>
            <p:cNvGrpSpPr/>
            <p:nvPr/>
          </p:nvGrpSpPr>
          <p:grpSpPr>
            <a:xfrm flipH="1">
              <a:off x="8286245" y="1712978"/>
              <a:ext cx="857200" cy="857200"/>
              <a:chOff x="1046219" y="827865"/>
              <a:chExt cx="795545" cy="795545"/>
            </a:xfrm>
          </p:grpSpPr>
          <p:sp>
            <p:nvSpPr>
              <p:cNvPr id="850" name="Google Shape;850;p26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26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2" name="Google Shape;852;p26"/>
            <p:cNvSpPr/>
            <p:nvPr/>
          </p:nvSpPr>
          <p:spPr>
            <a:xfrm rot="-5400000">
              <a:off x="7427955" y="17124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53" name="Google Shape;853;p26"/>
            <p:cNvGrpSpPr/>
            <p:nvPr/>
          </p:nvGrpSpPr>
          <p:grpSpPr>
            <a:xfrm flipH="1" rot="5400000">
              <a:off x="7448473" y="3427077"/>
              <a:ext cx="857246" cy="857166"/>
              <a:chOff x="7783815" y="838615"/>
              <a:chExt cx="794556" cy="794481"/>
            </a:xfrm>
          </p:grpSpPr>
          <p:sp>
            <p:nvSpPr>
              <p:cNvPr id="854" name="Google Shape;854;p26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26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56" name="Google Shape;856;p26"/>
            <p:cNvGrpSpPr/>
            <p:nvPr/>
          </p:nvGrpSpPr>
          <p:grpSpPr>
            <a:xfrm flipH="1" rot="-5400000">
              <a:off x="6591270" y="4282941"/>
              <a:ext cx="857200" cy="857200"/>
              <a:chOff x="656" y="838615"/>
              <a:chExt cx="795545" cy="795545"/>
            </a:xfrm>
          </p:grpSpPr>
          <p:sp>
            <p:nvSpPr>
              <p:cNvPr id="857" name="Google Shape;857;p26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26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26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26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1" name="Google Shape;861;p26"/>
            <p:cNvGrpSpPr/>
            <p:nvPr/>
          </p:nvGrpSpPr>
          <p:grpSpPr>
            <a:xfrm flipH="1">
              <a:off x="8286245" y="-1072"/>
              <a:ext cx="857200" cy="857200"/>
              <a:chOff x="1046219" y="827865"/>
              <a:chExt cx="795545" cy="795545"/>
            </a:xfrm>
          </p:grpSpPr>
          <p:sp>
            <p:nvSpPr>
              <p:cNvPr id="862" name="Google Shape;862;p26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26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4" name="Google Shape;864;p26"/>
            <p:cNvGrpSpPr/>
            <p:nvPr/>
          </p:nvGrpSpPr>
          <p:grpSpPr>
            <a:xfrm flipH="1" rot="-5400000">
              <a:off x="8286241" y="858439"/>
              <a:ext cx="857216" cy="856896"/>
              <a:chOff x="5729400" y="838625"/>
              <a:chExt cx="853971" cy="853652"/>
            </a:xfrm>
          </p:grpSpPr>
          <p:sp>
            <p:nvSpPr>
              <p:cNvPr id="865" name="Google Shape;865;p26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26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67" name="Google Shape;867;p26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868" name="Google Shape;868;p26"/>
          <p:cNvSpPr txBox="1"/>
          <p:nvPr>
            <p:ph hasCustomPrompt="1" idx="2" type="title"/>
          </p:nvPr>
        </p:nvSpPr>
        <p:spPr>
          <a:xfrm>
            <a:off x="1266702" y="2332286"/>
            <a:ext cx="7635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69" name="Google Shape;869;p26"/>
          <p:cNvSpPr txBox="1"/>
          <p:nvPr>
            <p:ph idx="3" type="title"/>
          </p:nvPr>
        </p:nvSpPr>
        <p:spPr>
          <a:xfrm>
            <a:off x="2030243" y="2308800"/>
            <a:ext cx="354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70" name="Google Shape;870;p26"/>
          <p:cNvSpPr txBox="1"/>
          <p:nvPr>
            <p:ph idx="4" type="title"/>
          </p:nvPr>
        </p:nvSpPr>
        <p:spPr>
          <a:xfrm>
            <a:off x="2030325" y="2764200"/>
            <a:ext cx="3549900" cy="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71" name="Google Shape;871;p26"/>
          <p:cNvSpPr txBox="1"/>
          <p:nvPr>
            <p:ph hasCustomPrompt="1" idx="5" type="title"/>
          </p:nvPr>
        </p:nvSpPr>
        <p:spPr>
          <a:xfrm>
            <a:off x="1266712" y="1123586"/>
            <a:ext cx="7635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2" name="Google Shape;872;p26"/>
          <p:cNvSpPr txBox="1"/>
          <p:nvPr>
            <p:ph idx="6" type="title"/>
          </p:nvPr>
        </p:nvSpPr>
        <p:spPr>
          <a:xfrm>
            <a:off x="2030125" y="1100100"/>
            <a:ext cx="35511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73" name="Google Shape;873;p26"/>
          <p:cNvSpPr txBox="1"/>
          <p:nvPr>
            <p:ph idx="7" type="title"/>
          </p:nvPr>
        </p:nvSpPr>
        <p:spPr>
          <a:xfrm>
            <a:off x="2030350" y="1555500"/>
            <a:ext cx="3549900" cy="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74" name="Google Shape;874;p26"/>
          <p:cNvSpPr txBox="1"/>
          <p:nvPr>
            <p:ph hasCustomPrompt="1" idx="8" type="title"/>
          </p:nvPr>
        </p:nvSpPr>
        <p:spPr>
          <a:xfrm>
            <a:off x="1266707" y="3540986"/>
            <a:ext cx="763500" cy="53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5" name="Google Shape;875;p26"/>
          <p:cNvSpPr txBox="1"/>
          <p:nvPr>
            <p:ph idx="9" type="title"/>
          </p:nvPr>
        </p:nvSpPr>
        <p:spPr>
          <a:xfrm>
            <a:off x="2030226" y="3517500"/>
            <a:ext cx="35499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76" name="Google Shape;876;p26"/>
          <p:cNvSpPr txBox="1"/>
          <p:nvPr>
            <p:ph idx="13" type="title"/>
          </p:nvPr>
        </p:nvSpPr>
        <p:spPr>
          <a:xfrm>
            <a:off x="2030400" y="3972900"/>
            <a:ext cx="3549900" cy="6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_1"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8" name="Google Shape;878;p27"/>
          <p:cNvGrpSpPr/>
          <p:nvPr/>
        </p:nvGrpSpPr>
        <p:grpSpPr>
          <a:xfrm>
            <a:off x="541" y="6"/>
            <a:ext cx="9145942" cy="5143489"/>
            <a:chOff x="541" y="6"/>
            <a:chExt cx="9145942" cy="5143489"/>
          </a:xfrm>
        </p:grpSpPr>
        <p:grpSp>
          <p:nvGrpSpPr>
            <p:cNvPr id="879" name="Google Shape;879;p27"/>
            <p:cNvGrpSpPr/>
            <p:nvPr/>
          </p:nvGrpSpPr>
          <p:grpSpPr>
            <a:xfrm>
              <a:off x="541" y="858289"/>
              <a:ext cx="857216" cy="856896"/>
              <a:chOff x="5729400" y="838625"/>
              <a:chExt cx="853971" cy="853652"/>
            </a:xfrm>
          </p:grpSpPr>
          <p:sp>
            <p:nvSpPr>
              <p:cNvPr id="880" name="Google Shape;880;p27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27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82" name="Google Shape;882;p27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83" name="Google Shape;883;p27"/>
            <p:cNvGrpSpPr/>
            <p:nvPr/>
          </p:nvGrpSpPr>
          <p:grpSpPr>
            <a:xfrm rot="-5400000">
              <a:off x="529" y="1715251"/>
              <a:ext cx="857246" cy="857166"/>
              <a:chOff x="7783815" y="838615"/>
              <a:chExt cx="794556" cy="794481"/>
            </a:xfrm>
          </p:grpSpPr>
          <p:sp>
            <p:nvSpPr>
              <p:cNvPr id="884" name="Google Shape;884;p27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5" name="Google Shape;885;p27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6" name="Google Shape;886;p27"/>
            <p:cNvGrpSpPr/>
            <p:nvPr/>
          </p:nvGrpSpPr>
          <p:grpSpPr>
            <a:xfrm rot="-5400000">
              <a:off x="541" y="1214"/>
              <a:ext cx="857216" cy="856896"/>
              <a:chOff x="5729400" y="838625"/>
              <a:chExt cx="853971" cy="853652"/>
            </a:xfrm>
          </p:grpSpPr>
          <p:sp>
            <p:nvSpPr>
              <p:cNvPr id="887" name="Google Shape;887;p27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8" name="Google Shape;888;p27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9" name="Google Shape;889;p27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890" name="Google Shape;890;p27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27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2" name="Google Shape;892;p27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893" name="Google Shape;893;p27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27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95" name="Google Shape;895;p27"/>
            <p:cNvSpPr/>
            <p:nvPr/>
          </p:nvSpPr>
          <p:spPr>
            <a:xfrm flipH="1" rot="-5400000">
              <a:off x="8287663" y="25740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6" name="Google Shape;896;p27"/>
            <p:cNvGrpSpPr/>
            <p:nvPr/>
          </p:nvGrpSpPr>
          <p:grpSpPr>
            <a:xfrm>
              <a:off x="7429617" y="4286302"/>
              <a:ext cx="857116" cy="857145"/>
              <a:chOff x="-656" y="969"/>
              <a:chExt cx="1854426" cy="1851685"/>
            </a:xfrm>
          </p:grpSpPr>
          <p:sp>
            <p:nvSpPr>
              <p:cNvPr id="897" name="Google Shape;897;p27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98" name="Google Shape;898;p27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899" name="Google Shape;899;p27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0" name="Google Shape;900;p27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901" name="Google Shape;901;p27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902" name="Google Shape;902;p27"/>
          <p:cNvSpPr txBox="1"/>
          <p:nvPr>
            <p:ph idx="2" type="title"/>
          </p:nvPr>
        </p:nvSpPr>
        <p:spPr>
          <a:xfrm>
            <a:off x="4831399" y="15032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03" name="Google Shape;903;p27"/>
          <p:cNvSpPr txBox="1"/>
          <p:nvPr>
            <p:ph idx="3" type="title"/>
          </p:nvPr>
        </p:nvSpPr>
        <p:spPr>
          <a:xfrm>
            <a:off x="4831350" y="1958675"/>
            <a:ext cx="2613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04" name="Google Shape;904;p27"/>
          <p:cNvSpPr txBox="1"/>
          <p:nvPr>
            <p:ph idx="4" type="title"/>
          </p:nvPr>
        </p:nvSpPr>
        <p:spPr>
          <a:xfrm>
            <a:off x="1701325" y="15032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05" name="Google Shape;905;p27"/>
          <p:cNvSpPr txBox="1"/>
          <p:nvPr>
            <p:ph idx="5" type="title"/>
          </p:nvPr>
        </p:nvSpPr>
        <p:spPr>
          <a:xfrm>
            <a:off x="1701275" y="1958675"/>
            <a:ext cx="2613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06" name="Google Shape;906;p27"/>
          <p:cNvSpPr txBox="1"/>
          <p:nvPr>
            <p:ph idx="6" type="title"/>
          </p:nvPr>
        </p:nvSpPr>
        <p:spPr>
          <a:xfrm>
            <a:off x="4831399" y="28502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07" name="Google Shape;907;p27"/>
          <p:cNvSpPr txBox="1"/>
          <p:nvPr>
            <p:ph idx="7" type="title"/>
          </p:nvPr>
        </p:nvSpPr>
        <p:spPr>
          <a:xfrm>
            <a:off x="4831350" y="3305675"/>
            <a:ext cx="2613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08" name="Google Shape;908;p27"/>
          <p:cNvSpPr txBox="1"/>
          <p:nvPr>
            <p:ph idx="8" type="title"/>
          </p:nvPr>
        </p:nvSpPr>
        <p:spPr>
          <a:xfrm>
            <a:off x="1701325" y="28502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09" name="Google Shape;909;p27"/>
          <p:cNvSpPr txBox="1"/>
          <p:nvPr>
            <p:ph idx="9" type="title"/>
          </p:nvPr>
        </p:nvSpPr>
        <p:spPr>
          <a:xfrm>
            <a:off x="1701275" y="3305675"/>
            <a:ext cx="2613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" name="Google Shape;911;p28"/>
          <p:cNvGrpSpPr/>
          <p:nvPr/>
        </p:nvGrpSpPr>
        <p:grpSpPr>
          <a:xfrm>
            <a:off x="1070" y="11"/>
            <a:ext cx="9145918" cy="5153701"/>
            <a:chOff x="1070" y="11"/>
            <a:chExt cx="9145918" cy="5153701"/>
          </a:xfrm>
        </p:grpSpPr>
        <p:grpSp>
          <p:nvGrpSpPr>
            <p:cNvPr id="912" name="Google Shape;912;p28"/>
            <p:cNvGrpSpPr/>
            <p:nvPr/>
          </p:nvGrpSpPr>
          <p:grpSpPr>
            <a:xfrm rot="5400000">
              <a:off x="8288132" y="858788"/>
              <a:ext cx="858416" cy="854093"/>
              <a:chOff x="-6469343" y="-7601903"/>
              <a:chExt cx="1854431" cy="1851892"/>
            </a:xfrm>
          </p:grpSpPr>
          <p:sp>
            <p:nvSpPr>
              <p:cNvPr id="913" name="Google Shape;913;p28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28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5" name="Google Shape;915;p28"/>
            <p:cNvGrpSpPr/>
            <p:nvPr/>
          </p:nvGrpSpPr>
          <p:grpSpPr>
            <a:xfrm flipH="1" rot="5400000">
              <a:off x="8288707" y="51"/>
              <a:ext cx="857246" cy="857166"/>
              <a:chOff x="7783815" y="838615"/>
              <a:chExt cx="794556" cy="794481"/>
            </a:xfrm>
          </p:grpSpPr>
          <p:sp>
            <p:nvSpPr>
              <p:cNvPr id="916" name="Google Shape;916;p28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28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18" name="Google Shape;918;p28"/>
            <p:cNvSpPr/>
            <p:nvPr/>
          </p:nvSpPr>
          <p:spPr>
            <a:xfrm>
              <a:off x="8287643" y="4295418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19" name="Google Shape;919;p28"/>
            <p:cNvGrpSpPr/>
            <p:nvPr/>
          </p:nvGrpSpPr>
          <p:grpSpPr>
            <a:xfrm flipH="1" rot="10800000">
              <a:off x="7433192" y="60"/>
              <a:ext cx="857116" cy="857145"/>
              <a:chOff x="-656" y="969"/>
              <a:chExt cx="1854426" cy="1851685"/>
            </a:xfrm>
          </p:grpSpPr>
          <p:sp>
            <p:nvSpPr>
              <p:cNvPr id="920" name="Google Shape;920;p28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21" name="Google Shape;921;p28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922" name="Google Shape;922;p28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3" name="Google Shape;923;p28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924" name="Google Shape;924;p28"/>
            <p:cNvSpPr/>
            <p:nvPr/>
          </p:nvSpPr>
          <p:spPr>
            <a:xfrm rot="-5400000">
              <a:off x="1108" y="4295984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5" name="Google Shape;925;p28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26" name="Google Shape;926;p28"/>
          <p:cNvSpPr txBox="1"/>
          <p:nvPr>
            <p:ph idx="2" type="title"/>
          </p:nvPr>
        </p:nvSpPr>
        <p:spPr>
          <a:xfrm>
            <a:off x="3405675" y="156169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27" name="Google Shape;927;p28"/>
          <p:cNvSpPr txBox="1"/>
          <p:nvPr>
            <p:ph idx="3" type="title"/>
          </p:nvPr>
        </p:nvSpPr>
        <p:spPr>
          <a:xfrm>
            <a:off x="3349512" y="201709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28" name="Google Shape;928;p28"/>
          <p:cNvSpPr txBox="1"/>
          <p:nvPr>
            <p:ph idx="4" type="title"/>
          </p:nvPr>
        </p:nvSpPr>
        <p:spPr>
          <a:xfrm>
            <a:off x="783300" y="156169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29" name="Google Shape;929;p28"/>
          <p:cNvSpPr txBox="1"/>
          <p:nvPr>
            <p:ph idx="5" type="title"/>
          </p:nvPr>
        </p:nvSpPr>
        <p:spPr>
          <a:xfrm>
            <a:off x="727200" y="201709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30" name="Google Shape;930;p28"/>
          <p:cNvSpPr txBox="1"/>
          <p:nvPr>
            <p:ph idx="6" type="title"/>
          </p:nvPr>
        </p:nvSpPr>
        <p:spPr>
          <a:xfrm>
            <a:off x="6027838" y="156169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31" name="Google Shape;931;p28"/>
          <p:cNvSpPr txBox="1"/>
          <p:nvPr>
            <p:ph idx="7" type="title"/>
          </p:nvPr>
        </p:nvSpPr>
        <p:spPr>
          <a:xfrm>
            <a:off x="5971700" y="201709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32" name="Google Shape;932;p28"/>
          <p:cNvSpPr txBox="1"/>
          <p:nvPr>
            <p:ph idx="8" type="title"/>
          </p:nvPr>
        </p:nvSpPr>
        <p:spPr>
          <a:xfrm>
            <a:off x="3405675" y="321349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33" name="Google Shape;933;p28"/>
          <p:cNvSpPr txBox="1"/>
          <p:nvPr>
            <p:ph idx="9" type="title"/>
          </p:nvPr>
        </p:nvSpPr>
        <p:spPr>
          <a:xfrm>
            <a:off x="3349512" y="366889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34" name="Google Shape;934;p28"/>
          <p:cNvSpPr txBox="1"/>
          <p:nvPr>
            <p:ph idx="13" type="title"/>
          </p:nvPr>
        </p:nvSpPr>
        <p:spPr>
          <a:xfrm>
            <a:off x="783300" y="321349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35" name="Google Shape;935;p28"/>
          <p:cNvSpPr txBox="1"/>
          <p:nvPr>
            <p:ph idx="14" type="title"/>
          </p:nvPr>
        </p:nvSpPr>
        <p:spPr>
          <a:xfrm>
            <a:off x="727200" y="366889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36" name="Google Shape;936;p28"/>
          <p:cNvSpPr txBox="1"/>
          <p:nvPr>
            <p:ph idx="15" type="title"/>
          </p:nvPr>
        </p:nvSpPr>
        <p:spPr>
          <a:xfrm>
            <a:off x="6027838" y="321349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37" name="Google Shape;937;p28"/>
          <p:cNvSpPr txBox="1"/>
          <p:nvPr>
            <p:ph idx="16" type="title"/>
          </p:nvPr>
        </p:nvSpPr>
        <p:spPr>
          <a:xfrm>
            <a:off x="5971700" y="3668895"/>
            <a:ext cx="24450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6"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9" name="Google Shape;939;p29"/>
          <p:cNvGrpSpPr/>
          <p:nvPr/>
        </p:nvGrpSpPr>
        <p:grpSpPr>
          <a:xfrm flipH="1" rot="10800000">
            <a:off x="6572761" y="4283372"/>
            <a:ext cx="857200" cy="857200"/>
            <a:chOff x="656" y="838615"/>
            <a:chExt cx="795545" cy="795545"/>
          </a:xfrm>
        </p:grpSpPr>
        <p:sp>
          <p:nvSpPr>
            <p:cNvPr id="940" name="Google Shape;940;p29"/>
            <p:cNvSpPr/>
            <p:nvPr/>
          </p:nvSpPr>
          <p:spPr>
            <a:xfrm flipH="1" rot="10800000">
              <a:off x="656" y="83861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9"/>
            <p:cNvSpPr/>
            <p:nvPr/>
          </p:nvSpPr>
          <p:spPr>
            <a:xfrm flipH="1" rot="10800000">
              <a:off x="656" y="838615"/>
              <a:ext cx="401821" cy="795545"/>
            </a:xfrm>
            <a:custGeom>
              <a:rect b="b" l="l" r="r" t="t"/>
              <a:pathLst>
                <a:path extrusionOk="0" h="74963" w="37863">
                  <a:moveTo>
                    <a:pt x="0" y="0"/>
                  </a:moveTo>
                  <a:lnTo>
                    <a:pt x="0" y="74962"/>
                  </a:lnTo>
                  <a:lnTo>
                    <a:pt x="37862" y="74962"/>
                  </a:lnTo>
                  <a:lnTo>
                    <a:pt x="378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9"/>
            <p:cNvSpPr/>
            <p:nvPr/>
          </p:nvSpPr>
          <p:spPr>
            <a:xfrm flipH="1" rot="10800000">
              <a:off x="169304" y="1007365"/>
              <a:ext cx="458046" cy="458046"/>
            </a:xfrm>
            <a:custGeom>
              <a:rect b="b" l="l" r="r" t="t"/>
              <a:pathLst>
                <a:path extrusionOk="0" h="43161" w="43161">
                  <a:moveTo>
                    <a:pt x="21586" y="0"/>
                  </a:moveTo>
                  <a:cubicBezTo>
                    <a:pt x="9668" y="0"/>
                    <a:pt x="0" y="9668"/>
                    <a:pt x="0" y="21586"/>
                  </a:cubicBezTo>
                  <a:cubicBezTo>
                    <a:pt x="0" y="33504"/>
                    <a:pt x="9668" y="43160"/>
                    <a:pt x="21586" y="43160"/>
                  </a:cubicBezTo>
                  <a:cubicBezTo>
                    <a:pt x="33504" y="43160"/>
                    <a:pt x="43160" y="33504"/>
                    <a:pt x="43160" y="21586"/>
                  </a:cubicBezTo>
                  <a:cubicBezTo>
                    <a:pt x="43160" y="9668"/>
                    <a:pt x="33504" y="0"/>
                    <a:pt x="215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9"/>
            <p:cNvSpPr/>
            <p:nvPr/>
          </p:nvSpPr>
          <p:spPr>
            <a:xfrm flipH="1" rot="10800000">
              <a:off x="402377" y="1007365"/>
              <a:ext cx="222141" cy="457791"/>
            </a:xfrm>
            <a:custGeom>
              <a:rect b="b" l="l" r="r" t="t"/>
              <a:pathLst>
                <a:path extrusionOk="0" h="43137" w="20932">
                  <a:moveTo>
                    <a:pt x="0" y="0"/>
                  </a:moveTo>
                  <a:lnTo>
                    <a:pt x="0" y="43136"/>
                  </a:lnTo>
                  <a:cubicBezTo>
                    <a:pt x="11668" y="42791"/>
                    <a:pt x="20931" y="33230"/>
                    <a:pt x="20931" y="21574"/>
                  </a:cubicBezTo>
                  <a:cubicBezTo>
                    <a:pt x="20931" y="9906"/>
                    <a:pt x="11668" y="34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4" name="Google Shape;944;p29"/>
          <p:cNvGrpSpPr/>
          <p:nvPr/>
        </p:nvGrpSpPr>
        <p:grpSpPr>
          <a:xfrm flipH="1" rot="5400000">
            <a:off x="7427187" y="3426170"/>
            <a:ext cx="857740" cy="857186"/>
            <a:chOff x="6402814" y="838733"/>
            <a:chExt cx="787134" cy="795311"/>
          </a:xfrm>
        </p:grpSpPr>
        <p:sp>
          <p:nvSpPr>
            <p:cNvPr id="945" name="Google Shape;945;p29"/>
            <p:cNvSpPr/>
            <p:nvPr/>
          </p:nvSpPr>
          <p:spPr>
            <a:xfrm flipH="1" rot="5400000">
              <a:off x="6398726" y="842822"/>
              <a:ext cx="795311" cy="787134"/>
            </a:xfrm>
            <a:custGeom>
              <a:rect b="b" l="l" r="r" t="t"/>
              <a:pathLst>
                <a:path extrusionOk="0" h="27040" w="26695">
                  <a:moveTo>
                    <a:pt x="13348" y="1"/>
                  </a:moveTo>
                  <a:cubicBezTo>
                    <a:pt x="5978" y="1"/>
                    <a:pt x="1" y="6049"/>
                    <a:pt x="1" y="13514"/>
                  </a:cubicBezTo>
                  <a:cubicBezTo>
                    <a:pt x="1" y="20991"/>
                    <a:pt x="5978" y="27040"/>
                    <a:pt x="13348" y="27040"/>
                  </a:cubicBezTo>
                  <a:cubicBezTo>
                    <a:pt x="20718" y="27040"/>
                    <a:pt x="26695" y="20991"/>
                    <a:pt x="26695" y="13514"/>
                  </a:cubicBezTo>
                  <a:cubicBezTo>
                    <a:pt x="26695" y="6049"/>
                    <a:pt x="20718" y="1"/>
                    <a:pt x="133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9"/>
            <p:cNvSpPr/>
            <p:nvPr/>
          </p:nvSpPr>
          <p:spPr>
            <a:xfrm flipH="1" rot="5400000">
              <a:off x="6563616" y="1009798"/>
              <a:ext cx="457886" cy="453190"/>
            </a:xfrm>
            <a:custGeom>
              <a:rect b="b" l="l" r="r" t="t"/>
              <a:pathLst>
                <a:path extrusionOk="0" h="27040" w="26695">
                  <a:moveTo>
                    <a:pt x="13348" y="1"/>
                  </a:moveTo>
                  <a:cubicBezTo>
                    <a:pt x="5978" y="1"/>
                    <a:pt x="1" y="6049"/>
                    <a:pt x="1" y="13514"/>
                  </a:cubicBezTo>
                  <a:cubicBezTo>
                    <a:pt x="1" y="20991"/>
                    <a:pt x="5978" y="27040"/>
                    <a:pt x="13348" y="27040"/>
                  </a:cubicBezTo>
                  <a:cubicBezTo>
                    <a:pt x="20718" y="27040"/>
                    <a:pt x="26695" y="20991"/>
                    <a:pt x="26695" y="13514"/>
                  </a:cubicBezTo>
                  <a:cubicBezTo>
                    <a:pt x="26695" y="6049"/>
                    <a:pt x="20718" y="1"/>
                    <a:pt x="133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7" name="Google Shape;947;p29"/>
          <p:cNvGrpSpPr/>
          <p:nvPr/>
        </p:nvGrpSpPr>
        <p:grpSpPr>
          <a:xfrm flipH="1" rot="5400000">
            <a:off x="8277132" y="3426166"/>
            <a:ext cx="857246" cy="857166"/>
            <a:chOff x="7783815" y="838615"/>
            <a:chExt cx="794556" cy="794481"/>
          </a:xfrm>
        </p:grpSpPr>
        <p:sp>
          <p:nvSpPr>
            <p:cNvPr id="948" name="Google Shape;948;p29"/>
            <p:cNvSpPr/>
            <p:nvPr/>
          </p:nvSpPr>
          <p:spPr>
            <a:xfrm rot="-5400000">
              <a:off x="7783852" y="838578"/>
              <a:ext cx="794481" cy="794556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9"/>
            <p:cNvSpPr/>
            <p:nvPr/>
          </p:nvSpPr>
          <p:spPr>
            <a:xfrm flipH="1" rot="5400000">
              <a:off x="8007006" y="1068321"/>
              <a:ext cx="348198" cy="335086"/>
            </a:xfrm>
            <a:custGeom>
              <a:rect b="b" l="l" r="r" t="t"/>
              <a:pathLst>
                <a:path extrusionOk="0" h="20920" w="21742">
                  <a:moveTo>
                    <a:pt x="11275" y="3394"/>
                  </a:moveTo>
                  <a:cubicBezTo>
                    <a:pt x="15181" y="3394"/>
                    <a:pt x="18348" y="6561"/>
                    <a:pt x="18348" y="10454"/>
                  </a:cubicBezTo>
                  <a:cubicBezTo>
                    <a:pt x="18348" y="13311"/>
                    <a:pt x="16621" y="15895"/>
                    <a:pt x="13990" y="16990"/>
                  </a:cubicBezTo>
                  <a:cubicBezTo>
                    <a:pt x="13116" y="17353"/>
                    <a:pt x="12197" y="17529"/>
                    <a:pt x="11286" y="17529"/>
                  </a:cubicBezTo>
                  <a:cubicBezTo>
                    <a:pt x="9443" y="17529"/>
                    <a:pt x="7633" y="16809"/>
                    <a:pt x="6287" y="15455"/>
                  </a:cubicBezTo>
                  <a:cubicBezTo>
                    <a:pt x="4263" y="13430"/>
                    <a:pt x="3655" y="10394"/>
                    <a:pt x="4751" y="7751"/>
                  </a:cubicBezTo>
                  <a:cubicBezTo>
                    <a:pt x="5846" y="5108"/>
                    <a:pt x="8418" y="3394"/>
                    <a:pt x="11275" y="3394"/>
                  </a:cubicBezTo>
                  <a:close/>
                  <a:moveTo>
                    <a:pt x="11278" y="1"/>
                  </a:moveTo>
                  <a:cubicBezTo>
                    <a:pt x="8554" y="1"/>
                    <a:pt x="5880" y="1062"/>
                    <a:pt x="3882" y="3060"/>
                  </a:cubicBezTo>
                  <a:cubicBezTo>
                    <a:pt x="893" y="6049"/>
                    <a:pt x="0" y="10549"/>
                    <a:pt x="1619" y="14466"/>
                  </a:cubicBezTo>
                  <a:cubicBezTo>
                    <a:pt x="3239" y="18372"/>
                    <a:pt x="7049" y="20919"/>
                    <a:pt x="11275" y="20919"/>
                  </a:cubicBezTo>
                  <a:cubicBezTo>
                    <a:pt x="17050" y="20919"/>
                    <a:pt x="21741" y="16228"/>
                    <a:pt x="21741" y="10454"/>
                  </a:cubicBezTo>
                  <a:cubicBezTo>
                    <a:pt x="21741" y="6227"/>
                    <a:pt x="19193" y="2417"/>
                    <a:pt x="15288" y="798"/>
                  </a:cubicBezTo>
                  <a:cubicBezTo>
                    <a:pt x="13990" y="261"/>
                    <a:pt x="12628" y="1"/>
                    <a:pt x="112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0" name="Google Shape;950;p29"/>
          <p:cNvGrpSpPr/>
          <p:nvPr/>
        </p:nvGrpSpPr>
        <p:grpSpPr>
          <a:xfrm flipH="1" rot="5400000">
            <a:off x="7427462" y="4283372"/>
            <a:ext cx="857200" cy="857200"/>
            <a:chOff x="1046219" y="827865"/>
            <a:chExt cx="795545" cy="795545"/>
          </a:xfrm>
        </p:grpSpPr>
        <p:sp>
          <p:nvSpPr>
            <p:cNvPr id="951" name="Google Shape;951;p29"/>
            <p:cNvSpPr/>
            <p:nvPr/>
          </p:nvSpPr>
          <p:spPr>
            <a:xfrm flipH="1" rot="10800000">
              <a:off x="1046219" y="82786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9"/>
            <p:cNvSpPr/>
            <p:nvPr/>
          </p:nvSpPr>
          <p:spPr>
            <a:xfrm flipH="1" rot="5400000">
              <a:off x="1314729" y="1094761"/>
              <a:ext cx="258514" cy="261747"/>
            </a:xfrm>
            <a:custGeom>
              <a:rect b="b" l="l" r="r" t="t"/>
              <a:pathLst>
                <a:path extrusionOk="0" h="27040" w="26706">
                  <a:moveTo>
                    <a:pt x="13347" y="1"/>
                  </a:moveTo>
                  <a:cubicBezTo>
                    <a:pt x="5977" y="1"/>
                    <a:pt x="0" y="6049"/>
                    <a:pt x="0" y="13514"/>
                  </a:cubicBezTo>
                  <a:cubicBezTo>
                    <a:pt x="0" y="20991"/>
                    <a:pt x="5977" y="27040"/>
                    <a:pt x="13347" y="27040"/>
                  </a:cubicBezTo>
                  <a:cubicBezTo>
                    <a:pt x="20729" y="27040"/>
                    <a:pt x="26706" y="20991"/>
                    <a:pt x="26706" y="13514"/>
                  </a:cubicBezTo>
                  <a:cubicBezTo>
                    <a:pt x="26706" y="6049"/>
                    <a:pt x="20729" y="1"/>
                    <a:pt x="13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3" name="Google Shape;953;p29"/>
          <p:cNvSpPr/>
          <p:nvPr/>
        </p:nvSpPr>
        <p:spPr>
          <a:xfrm>
            <a:off x="8284662" y="4282833"/>
            <a:ext cx="859346" cy="858294"/>
          </a:xfrm>
          <a:custGeom>
            <a:rect b="b" l="l" r="r" t="t"/>
            <a:pathLst>
              <a:path extrusionOk="0" h="37661" w="37732">
                <a:moveTo>
                  <a:pt x="37731" y="1"/>
                </a:moveTo>
                <a:cubicBezTo>
                  <a:pt x="16907" y="1"/>
                  <a:pt x="24" y="16860"/>
                  <a:pt x="0" y="37660"/>
                </a:cubicBezTo>
                <a:lnTo>
                  <a:pt x="37731" y="37660"/>
                </a:lnTo>
                <a:lnTo>
                  <a:pt x="377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4" name="Google Shape;954;p29"/>
          <p:cNvGrpSpPr/>
          <p:nvPr/>
        </p:nvGrpSpPr>
        <p:grpSpPr>
          <a:xfrm flipH="1">
            <a:off x="8285649" y="2588397"/>
            <a:ext cx="857200" cy="857200"/>
            <a:chOff x="656" y="838615"/>
            <a:chExt cx="795545" cy="795545"/>
          </a:xfrm>
        </p:grpSpPr>
        <p:sp>
          <p:nvSpPr>
            <p:cNvPr id="955" name="Google Shape;955;p29"/>
            <p:cNvSpPr/>
            <p:nvPr/>
          </p:nvSpPr>
          <p:spPr>
            <a:xfrm flipH="1" rot="10800000">
              <a:off x="656" y="83861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29"/>
            <p:cNvSpPr/>
            <p:nvPr/>
          </p:nvSpPr>
          <p:spPr>
            <a:xfrm flipH="1" rot="10800000">
              <a:off x="656" y="838615"/>
              <a:ext cx="401821" cy="795545"/>
            </a:xfrm>
            <a:custGeom>
              <a:rect b="b" l="l" r="r" t="t"/>
              <a:pathLst>
                <a:path extrusionOk="0" h="74963" w="37863">
                  <a:moveTo>
                    <a:pt x="0" y="0"/>
                  </a:moveTo>
                  <a:lnTo>
                    <a:pt x="0" y="74962"/>
                  </a:lnTo>
                  <a:lnTo>
                    <a:pt x="37862" y="74962"/>
                  </a:lnTo>
                  <a:lnTo>
                    <a:pt x="378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9"/>
            <p:cNvSpPr/>
            <p:nvPr/>
          </p:nvSpPr>
          <p:spPr>
            <a:xfrm flipH="1" rot="10800000">
              <a:off x="169304" y="1007365"/>
              <a:ext cx="458046" cy="458046"/>
            </a:xfrm>
            <a:custGeom>
              <a:rect b="b" l="l" r="r" t="t"/>
              <a:pathLst>
                <a:path extrusionOk="0" h="43161" w="43161">
                  <a:moveTo>
                    <a:pt x="21586" y="0"/>
                  </a:moveTo>
                  <a:cubicBezTo>
                    <a:pt x="9668" y="0"/>
                    <a:pt x="0" y="9668"/>
                    <a:pt x="0" y="21586"/>
                  </a:cubicBezTo>
                  <a:cubicBezTo>
                    <a:pt x="0" y="33504"/>
                    <a:pt x="9668" y="43160"/>
                    <a:pt x="21586" y="43160"/>
                  </a:cubicBezTo>
                  <a:cubicBezTo>
                    <a:pt x="33504" y="43160"/>
                    <a:pt x="43160" y="33504"/>
                    <a:pt x="43160" y="21586"/>
                  </a:cubicBezTo>
                  <a:cubicBezTo>
                    <a:pt x="43160" y="9668"/>
                    <a:pt x="33504" y="0"/>
                    <a:pt x="215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9"/>
            <p:cNvSpPr/>
            <p:nvPr/>
          </p:nvSpPr>
          <p:spPr>
            <a:xfrm flipH="1" rot="10800000">
              <a:off x="402377" y="1007365"/>
              <a:ext cx="222141" cy="457791"/>
            </a:xfrm>
            <a:custGeom>
              <a:rect b="b" l="l" r="r" t="t"/>
              <a:pathLst>
                <a:path extrusionOk="0" h="43137" w="20932">
                  <a:moveTo>
                    <a:pt x="0" y="0"/>
                  </a:moveTo>
                  <a:lnTo>
                    <a:pt x="0" y="43136"/>
                  </a:lnTo>
                  <a:cubicBezTo>
                    <a:pt x="11668" y="42791"/>
                    <a:pt x="20931" y="33230"/>
                    <a:pt x="20931" y="21574"/>
                  </a:cubicBezTo>
                  <a:cubicBezTo>
                    <a:pt x="20931" y="9906"/>
                    <a:pt x="11668" y="34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9" name="Google Shape;959;p29"/>
          <p:cNvGrpSpPr/>
          <p:nvPr/>
        </p:nvGrpSpPr>
        <p:grpSpPr>
          <a:xfrm flipH="1" rot="10800000">
            <a:off x="7423445" y="-6473"/>
            <a:ext cx="860546" cy="864835"/>
            <a:chOff x="5729400" y="838625"/>
            <a:chExt cx="853971" cy="853652"/>
          </a:xfrm>
        </p:grpSpPr>
        <p:sp>
          <p:nvSpPr>
            <p:cNvPr id="960" name="Google Shape;960;p29"/>
            <p:cNvSpPr/>
            <p:nvPr/>
          </p:nvSpPr>
          <p:spPr>
            <a:xfrm rot="-5400000">
              <a:off x="5729730" y="838636"/>
              <a:ext cx="853641" cy="853641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29"/>
            <p:cNvSpPr/>
            <p:nvPr/>
          </p:nvSpPr>
          <p:spPr>
            <a:xfrm>
              <a:off x="5729400" y="838625"/>
              <a:ext cx="853687" cy="853564"/>
            </a:xfrm>
            <a:custGeom>
              <a:rect b="b" l="l" r="r" t="t"/>
              <a:pathLst>
                <a:path extrusionOk="0" h="37660" w="37732">
                  <a:moveTo>
                    <a:pt x="37732" y="0"/>
                  </a:moveTo>
                  <a:cubicBezTo>
                    <a:pt x="16908" y="0"/>
                    <a:pt x="37" y="16859"/>
                    <a:pt x="1" y="37659"/>
                  </a:cubicBezTo>
                  <a:lnTo>
                    <a:pt x="16372" y="37659"/>
                  </a:lnTo>
                  <a:cubicBezTo>
                    <a:pt x="16372" y="25872"/>
                    <a:pt x="25933" y="16323"/>
                    <a:pt x="37732" y="16323"/>
                  </a:cubicBezTo>
                  <a:lnTo>
                    <a:pt x="377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2" name="Google Shape;962;p29"/>
          <p:cNvSpPr/>
          <p:nvPr/>
        </p:nvSpPr>
        <p:spPr>
          <a:xfrm flipH="1" rot="-5400000">
            <a:off x="6581406" y="-5821"/>
            <a:ext cx="862052" cy="860564"/>
          </a:xfrm>
          <a:custGeom>
            <a:rect b="b" l="l" r="r" t="t"/>
            <a:pathLst>
              <a:path extrusionOk="0" h="29767" w="29767">
                <a:moveTo>
                  <a:pt x="18610" y="1"/>
                </a:moveTo>
                <a:cubicBezTo>
                  <a:pt x="8335" y="1"/>
                  <a:pt x="1" y="8323"/>
                  <a:pt x="1" y="18598"/>
                </a:cubicBezTo>
                <a:lnTo>
                  <a:pt x="1" y="29766"/>
                </a:lnTo>
                <a:lnTo>
                  <a:pt x="11169" y="29766"/>
                </a:lnTo>
                <a:cubicBezTo>
                  <a:pt x="21432" y="29766"/>
                  <a:pt x="29766" y="21432"/>
                  <a:pt x="29766" y="11157"/>
                </a:cubicBezTo>
                <a:lnTo>
                  <a:pt x="2976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3" name="Google Shape;963;p29"/>
          <p:cNvGrpSpPr/>
          <p:nvPr/>
        </p:nvGrpSpPr>
        <p:grpSpPr>
          <a:xfrm flipH="1" rot="10800000">
            <a:off x="7423139" y="858319"/>
            <a:ext cx="860461" cy="865155"/>
            <a:chOff x="1046219" y="827865"/>
            <a:chExt cx="795545" cy="795545"/>
          </a:xfrm>
        </p:grpSpPr>
        <p:sp>
          <p:nvSpPr>
            <p:cNvPr id="964" name="Google Shape;964;p29"/>
            <p:cNvSpPr/>
            <p:nvPr/>
          </p:nvSpPr>
          <p:spPr>
            <a:xfrm flipH="1" rot="10800000">
              <a:off x="1046219" y="827865"/>
              <a:ext cx="795545" cy="795545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29"/>
            <p:cNvSpPr/>
            <p:nvPr/>
          </p:nvSpPr>
          <p:spPr>
            <a:xfrm flipH="1" rot="5400000">
              <a:off x="1314729" y="1094761"/>
              <a:ext cx="258514" cy="261747"/>
            </a:xfrm>
            <a:custGeom>
              <a:rect b="b" l="l" r="r" t="t"/>
              <a:pathLst>
                <a:path extrusionOk="0" h="27040" w="26706">
                  <a:moveTo>
                    <a:pt x="13347" y="1"/>
                  </a:moveTo>
                  <a:cubicBezTo>
                    <a:pt x="5977" y="1"/>
                    <a:pt x="0" y="6049"/>
                    <a:pt x="0" y="13514"/>
                  </a:cubicBezTo>
                  <a:cubicBezTo>
                    <a:pt x="0" y="20991"/>
                    <a:pt x="5977" y="27040"/>
                    <a:pt x="13347" y="27040"/>
                  </a:cubicBezTo>
                  <a:cubicBezTo>
                    <a:pt x="20729" y="27040"/>
                    <a:pt x="26706" y="20991"/>
                    <a:pt x="26706" y="13514"/>
                  </a:cubicBezTo>
                  <a:cubicBezTo>
                    <a:pt x="26706" y="6049"/>
                    <a:pt x="20729" y="1"/>
                    <a:pt x="13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6" name="Google Shape;966;p29"/>
          <p:cNvGrpSpPr/>
          <p:nvPr/>
        </p:nvGrpSpPr>
        <p:grpSpPr>
          <a:xfrm flipH="1" rot="5400000">
            <a:off x="8281271" y="-4314"/>
            <a:ext cx="865158" cy="860226"/>
            <a:chOff x="5729400" y="838625"/>
            <a:chExt cx="853971" cy="853652"/>
          </a:xfrm>
        </p:grpSpPr>
        <p:sp>
          <p:nvSpPr>
            <p:cNvPr id="967" name="Google Shape;967;p29"/>
            <p:cNvSpPr/>
            <p:nvPr/>
          </p:nvSpPr>
          <p:spPr>
            <a:xfrm rot="-5400000">
              <a:off x="5729730" y="838636"/>
              <a:ext cx="853641" cy="853641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29"/>
            <p:cNvSpPr/>
            <p:nvPr/>
          </p:nvSpPr>
          <p:spPr>
            <a:xfrm>
              <a:off x="5729400" y="838625"/>
              <a:ext cx="853687" cy="853564"/>
            </a:xfrm>
            <a:custGeom>
              <a:rect b="b" l="l" r="r" t="t"/>
              <a:pathLst>
                <a:path extrusionOk="0" h="37660" w="37732">
                  <a:moveTo>
                    <a:pt x="37732" y="0"/>
                  </a:moveTo>
                  <a:cubicBezTo>
                    <a:pt x="16908" y="0"/>
                    <a:pt x="37" y="16859"/>
                    <a:pt x="1" y="37659"/>
                  </a:cubicBezTo>
                  <a:lnTo>
                    <a:pt x="16372" y="37659"/>
                  </a:lnTo>
                  <a:cubicBezTo>
                    <a:pt x="16372" y="25872"/>
                    <a:pt x="25933" y="16323"/>
                    <a:pt x="37732" y="16323"/>
                  </a:cubicBezTo>
                  <a:lnTo>
                    <a:pt x="377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9" name="Google Shape;969;p29"/>
          <p:cNvSpPr/>
          <p:nvPr/>
        </p:nvSpPr>
        <p:spPr>
          <a:xfrm flipH="1" rot="10800000">
            <a:off x="8277150" y="1731185"/>
            <a:ext cx="883708" cy="857215"/>
          </a:xfrm>
          <a:custGeom>
            <a:rect b="b" l="l" r="r" t="t"/>
            <a:pathLst>
              <a:path extrusionOk="0" h="29767" w="29767">
                <a:moveTo>
                  <a:pt x="18610" y="1"/>
                </a:moveTo>
                <a:cubicBezTo>
                  <a:pt x="8335" y="1"/>
                  <a:pt x="1" y="8323"/>
                  <a:pt x="1" y="18598"/>
                </a:cubicBezTo>
                <a:lnTo>
                  <a:pt x="1" y="29766"/>
                </a:lnTo>
                <a:lnTo>
                  <a:pt x="11169" y="29766"/>
                </a:lnTo>
                <a:cubicBezTo>
                  <a:pt x="21432" y="29766"/>
                  <a:pt x="29766" y="21432"/>
                  <a:pt x="29766" y="11157"/>
                </a:cubicBezTo>
                <a:lnTo>
                  <a:pt x="2976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29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71" name="Google Shape;971;p29"/>
          <p:cNvSpPr txBox="1"/>
          <p:nvPr>
            <p:ph idx="1" type="subTitle"/>
          </p:nvPr>
        </p:nvSpPr>
        <p:spPr>
          <a:xfrm>
            <a:off x="790825" y="2298500"/>
            <a:ext cx="2513100" cy="15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6_2"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3" name="Google Shape;973;p30"/>
          <p:cNvGrpSpPr/>
          <p:nvPr/>
        </p:nvGrpSpPr>
        <p:grpSpPr>
          <a:xfrm>
            <a:off x="-1" y="6"/>
            <a:ext cx="9144011" cy="5141122"/>
            <a:chOff x="-1" y="6"/>
            <a:chExt cx="9144011" cy="5141122"/>
          </a:xfrm>
        </p:grpSpPr>
        <p:grpSp>
          <p:nvGrpSpPr>
            <p:cNvPr id="974" name="Google Shape;974;p30"/>
            <p:cNvGrpSpPr/>
            <p:nvPr/>
          </p:nvGrpSpPr>
          <p:grpSpPr>
            <a:xfrm>
              <a:off x="555" y="4283928"/>
              <a:ext cx="857200" cy="857200"/>
              <a:chOff x="656" y="838615"/>
              <a:chExt cx="795545" cy="795545"/>
            </a:xfrm>
          </p:grpSpPr>
          <p:sp>
            <p:nvSpPr>
              <p:cNvPr id="975" name="Google Shape;975;p30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30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7" name="Google Shape;977;p30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8" name="Google Shape;978;p30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9" name="Google Shape;979;p30"/>
            <p:cNvGrpSpPr/>
            <p:nvPr/>
          </p:nvGrpSpPr>
          <p:grpSpPr>
            <a:xfrm>
              <a:off x="543" y="858289"/>
              <a:ext cx="857216" cy="856896"/>
              <a:chOff x="5729400" y="838625"/>
              <a:chExt cx="853971" cy="853652"/>
            </a:xfrm>
          </p:grpSpPr>
          <p:sp>
            <p:nvSpPr>
              <p:cNvPr id="980" name="Google Shape;980;p30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1" name="Google Shape;981;p30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2" name="Google Shape;982;p30"/>
            <p:cNvGrpSpPr/>
            <p:nvPr/>
          </p:nvGrpSpPr>
          <p:grpSpPr>
            <a:xfrm>
              <a:off x="857494" y="3429239"/>
              <a:ext cx="857740" cy="857186"/>
              <a:chOff x="6402814" y="838733"/>
              <a:chExt cx="787134" cy="795311"/>
            </a:xfrm>
          </p:grpSpPr>
          <p:sp>
            <p:nvSpPr>
              <p:cNvPr id="983" name="Google Shape;983;p30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4" name="Google Shape;984;p30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5" name="Google Shape;985;p30"/>
            <p:cNvGrpSpPr/>
            <p:nvPr/>
          </p:nvGrpSpPr>
          <p:grpSpPr>
            <a:xfrm rot="5400000">
              <a:off x="1715020" y="4283952"/>
              <a:ext cx="857116" cy="857145"/>
              <a:chOff x="-656" y="969"/>
              <a:chExt cx="1854426" cy="1851685"/>
            </a:xfrm>
          </p:grpSpPr>
          <p:sp>
            <p:nvSpPr>
              <p:cNvPr id="986" name="Google Shape;986;p30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87" name="Google Shape;987;p30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988" name="Google Shape;988;p30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9" name="Google Shape;989;p30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90" name="Google Shape;990;p30"/>
            <p:cNvGrpSpPr/>
            <p:nvPr/>
          </p:nvGrpSpPr>
          <p:grpSpPr>
            <a:xfrm>
              <a:off x="857755" y="4283939"/>
              <a:ext cx="857246" cy="857166"/>
              <a:chOff x="7783815" y="838615"/>
              <a:chExt cx="794556" cy="794481"/>
            </a:xfrm>
          </p:grpSpPr>
          <p:sp>
            <p:nvSpPr>
              <p:cNvPr id="991" name="Google Shape;991;p30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2" name="Google Shape;992;p30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93" name="Google Shape;993;p30"/>
            <p:cNvGrpSpPr/>
            <p:nvPr/>
          </p:nvGrpSpPr>
          <p:grpSpPr>
            <a:xfrm>
              <a:off x="555" y="3429228"/>
              <a:ext cx="857200" cy="857200"/>
              <a:chOff x="1046219" y="827865"/>
              <a:chExt cx="795545" cy="795545"/>
            </a:xfrm>
          </p:grpSpPr>
          <p:sp>
            <p:nvSpPr>
              <p:cNvPr id="994" name="Google Shape;994;p30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5" name="Google Shape;995;p30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96" name="Google Shape;996;p30"/>
            <p:cNvSpPr/>
            <p:nvPr/>
          </p:nvSpPr>
          <p:spPr>
            <a:xfrm flipH="1" rot="5400000">
              <a:off x="-527" y="2570407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97" name="Google Shape;997;p30"/>
            <p:cNvGrpSpPr/>
            <p:nvPr/>
          </p:nvGrpSpPr>
          <p:grpSpPr>
            <a:xfrm>
              <a:off x="555" y="1078"/>
              <a:ext cx="857200" cy="857200"/>
              <a:chOff x="1046219" y="827865"/>
              <a:chExt cx="795545" cy="795545"/>
            </a:xfrm>
          </p:grpSpPr>
          <p:sp>
            <p:nvSpPr>
              <p:cNvPr id="998" name="Google Shape;998;p30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9" name="Google Shape;999;p30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00" name="Google Shape;1000;p30"/>
            <p:cNvSpPr/>
            <p:nvPr/>
          </p:nvSpPr>
          <p:spPr>
            <a:xfrm flipH="1" rot="5400000">
              <a:off x="856698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01" name="Google Shape;1001;p30"/>
            <p:cNvGrpSpPr/>
            <p:nvPr/>
          </p:nvGrpSpPr>
          <p:grpSpPr>
            <a:xfrm rot="-5400000">
              <a:off x="857743" y="1715176"/>
              <a:ext cx="857246" cy="857166"/>
              <a:chOff x="7783815" y="838615"/>
              <a:chExt cx="794556" cy="794481"/>
            </a:xfrm>
          </p:grpSpPr>
          <p:sp>
            <p:nvSpPr>
              <p:cNvPr id="1002" name="Google Shape;1002;p30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3" name="Google Shape;1003;p30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4" name="Google Shape;1004;p30"/>
            <p:cNvGrpSpPr/>
            <p:nvPr/>
          </p:nvGrpSpPr>
          <p:grpSpPr>
            <a:xfrm>
              <a:off x="1695530" y="1078"/>
              <a:ext cx="857200" cy="857200"/>
              <a:chOff x="1046219" y="827865"/>
              <a:chExt cx="795545" cy="795545"/>
            </a:xfrm>
          </p:grpSpPr>
          <p:sp>
            <p:nvSpPr>
              <p:cNvPr id="1005" name="Google Shape;1005;p30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6" name="Google Shape;1006;p30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7" name="Google Shape;1007;p30"/>
            <p:cNvGrpSpPr/>
            <p:nvPr/>
          </p:nvGrpSpPr>
          <p:grpSpPr>
            <a:xfrm flipH="1" rot="10800000">
              <a:off x="8278321" y="859345"/>
              <a:ext cx="857200" cy="857200"/>
              <a:chOff x="656" y="838615"/>
              <a:chExt cx="795545" cy="795545"/>
            </a:xfrm>
          </p:grpSpPr>
          <p:sp>
            <p:nvSpPr>
              <p:cNvPr id="1008" name="Google Shape;1008;p30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9" name="Google Shape;1009;p30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0" name="Google Shape;1010;p30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1" name="Google Shape;1011;p30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12" name="Google Shape;1012;p30"/>
            <p:cNvSpPr/>
            <p:nvPr/>
          </p:nvSpPr>
          <p:spPr>
            <a:xfrm flipH="1">
              <a:off x="8286869" y="1716545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3" name="Google Shape;1013;p30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14" name="Google Shape;1014;p30"/>
          <p:cNvSpPr txBox="1"/>
          <p:nvPr>
            <p:ph idx="1" type="subTitle"/>
          </p:nvPr>
        </p:nvSpPr>
        <p:spPr>
          <a:xfrm>
            <a:off x="5088500" y="2298500"/>
            <a:ext cx="2527500" cy="15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2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oogle Shape;1016;p31"/>
          <p:cNvGrpSpPr/>
          <p:nvPr/>
        </p:nvGrpSpPr>
        <p:grpSpPr>
          <a:xfrm>
            <a:off x="543" y="11"/>
            <a:ext cx="9147893" cy="5143250"/>
            <a:chOff x="543" y="11"/>
            <a:chExt cx="9147893" cy="5143250"/>
          </a:xfrm>
        </p:grpSpPr>
        <p:grpSp>
          <p:nvGrpSpPr>
            <p:cNvPr id="1017" name="Google Shape;1017;p31"/>
            <p:cNvGrpSpPr/>
            <p:nvPr/>
          </p:nvGrpSpPr>
          <p:grpSpPr>
            <a:xfrm flipH="1" rot="-5400000">
              <a:off x="5720442" y="2571677"/>
              <a:ext cx="857740" cy="857186"/>
              <a:chOff x="6402814" y="838733"/>
              <a:chExt cx="787134" cy="795311"/>
            </a:xfrm>
          </p:grpSpPr>
          <p:sp>
            <p:nvSpPr>
              <p:cNvPr id="1018" name="Google Shape;1018;p31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9" name="Google Shape;1019;p31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0" name="Google Shape;1020;p31"/>
            <p:cNvGrpSpPr/>
            <p:nvPr/>
          </p:nvGrpSpPr>
          <p:grpSpPr>
            <a:xfrm flipH="1" rot="-5400000">
              <a:off x="8289283" y="11"/>
              <a:ext cx="857200" cy="857200"/>
              <a:chOff x="656" y="838615"/>
              <a:chExt cx="795545" cy="795545"/>
            </a:xfrm>
          </p:grpSpPr>
          <p:sp>
            <p:nvSpPr>
              <p:cNvPr id="1021" name="Google Shape;1021;p31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2" name="Google Shape;1022;p31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3" name="Google Shape;1023;p31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4" name="Google Shape;1024;p31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5" name="Google Shape;1025;p31"/>
            <p:cNvGrpSpPr/>
            <p:nvPr/>
          </p:nvGrpSpPr>
          <p:grpSpPr>
            <a:xfrm flipH="1" rot="-5400000">
              <a:off x="7434317" y="857227"/>
              <a:ext cx="857740" cy="857186"/>
              <a:chOff x="6402814" y="838733"/>
              <a:chExt cx="787134" cy="795311"/>
            </a:xfrm>
          </p:grpSpPr>
          <p:sp>
            <p:nvSpPr>
              <p:cNvPr id="1026" name="Google Shape;1026;p31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7" name="Google Shape;1027;p31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8" name="Google Shape;1028;p31"/>
            <p:cNvGrpSpPr/>
            <p:nvPr/>
          </p:nvGrpSpPr>
          <p:grpSpPr>
            <a:xfrm flipH="1" rot="10800000">
              <a:off x="8289322" y="1714461"/>
              <a:ext cx="857116" cy="857145"/>
              <a:chOff x="-656" y="969"/>
              <a:chExt cx="1854426" cy="1851685"/>
            </a:xfrm>
          </p:grpSpPr>
          <p:sp>
            <p:nvSpPr>
              <p:cNvPr id="1029" name="Google Shape;1029;p31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30" name="Google Shape;1030;p31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1031" name="Google Shape;1031;p31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32" name="Google Shape;1032;p31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33" name="Google Shape;1033;p31"/>
            <p:cNvGrpSpPr/>
            <p:nvPr/>
          </p:nvGrpSpPr>
          <p:grpSpPr>
            <a:xfrm flipH="1" rot="-5400000">
              <a:off x="8290164" y="858791"/>
              <a:ext cx="857246" cy="853988"/>
              <a:chOff x="7783815" y="838615"/>
              <a:chExt cx="794556" cy="794481"/>
            </a:xfrm>
          </p:grpSpPr>
          <p:sp>
            <p:nvSpPr>
              <p:cNvPr id="1034" name="Google Shape;1034;p31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5" name="Google Shape;1035;p31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6" name="Google Shape;1036;p31"/>
            <p:cNvGrpSpPr/>
            <p:nvPr/>
          </p:nvGrpSpPr>
          <p:grpSpPr>
            <a:xfrm flipH="1" rot="-5400000">
              <a:off x="7434583" y="11"/>
              <a:ext cx="857200" cy="857200"/>
              <a:chOff x="1046219" y="827865"/>
              <a:chExt cx="795545" cy="795545"/>
            </a:xfrm>
          </p:grpSpPr>
          <p:sp>
            <p:nvSpPr>
              <p:cNvPr id="1037" name="Google Shape;1037;p31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8" name="Google Shape;1038;p31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9" name="Google Shape;1039;p31"/>
            <p:cNvGrpSpPr/>
            <p:nvPr/>
          </p:nvGrpSpPr>
          <p:grpSpPr>
            <a:xfrm rot="5400000">
              <a:off x="8290085" y="3430431"/>
              <a:ext cx="858416" cy="854093"/>
              <a:chOff x="-6469343" y="-7601903"/>
              <a:chExt cx="1854431" cy="1851892"/>
            </a:xfrm>
          </p:grpSpPr>
          <p:sp>
            <p:nvSpPr>
              <p:cNvPr id="1040" name="Google Shape;1040;p31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1" name="Google Shape;1041;p31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2" name="Google Shape;1042;p31"/>
            <p:cNvGrpSpPr/>
            <p:nvPr/>
          </p:nvGrpSpPr>
          <p:grpSpPr>
            <a:xfrm flipH="1" rot="5400000">
              <a:off x="8290661" y="2571695"/>
              <a:ext cx="857246" cy="857166"/>
              <a:chOff x="7783815" y="838615"/>
              <a:chExt cx="794556" cy="794481"/>
            </a:xfrm>
          </p:grpSpPr>
          <p:sp>
            <p:nvSpPr>
              <p:cNvPr id="1043" name="Google Shape;1043;p31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31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45" name="Google Shape;1045;p31"/>
            <p:cNvSpPr/>
            <p:nvPr/>
          </p:nvSpPr>
          <p:spPr>
            <a:xfrm rot="-5400000">
              <a:off x="8289616" y="4282824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6" name="Google Shape;1046;p31"/>
            <p:cNvGrpSpPr/>
            <p:nvPr/>
          </p:nvGrpSpPr>
          <p:grpSpPr>
            <a:xfrm flipH="1" rot="10800000">
              <a:off x="7435145" y="2571703"/>
              <a:ext cx="857116" cy="857145"/>
              <a:chOff x="-656" y="969"/>
              <a:chExt cx="1854426" cy="1851685"/>
            </a:xfrm>
          </p:grpSpPr>
          <p:sp>
            <p:nvSpPr>
              <p:cNvPr id="1047" name="Google Shape;1047;p31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48" name="Google Shape;1048;p31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1049" name="Google Shape;1049;p31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0" name="Google Shape;1050;p31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51" name="Google Shape;1051;p31"/>
            <p:cNvGrpSpPr/>
            <p:nvPr/>
          </p:nvGrpSpPr>
          <p:grpSpPr>
            <a:xfrm rot="10800000">
              <a:off x="6577925" y="2571680"/>
              <a:ext cx="857200" cy="857200"/>
              <a:chOff x="656" y="838615"/>
              <a:chExt cx="795545" cy="795545"/>
            </a:xfrm>
          </p:grpSpPr>
          <p:sp>
            <p:nvSpPr>
              <p:cNvPr id="1052" name="Google Shape;1052;p31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31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31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31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56" name="Google Shape;1056;p31"/>
            <p:cNvSpPr/>
            <p:nvPr/>
          </p:nvSpPr>
          <p:spPr>
            <a:xfrm flipH="1" rot="-5400000">
              <a:off x="7435110" y="3428857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1"/>
            <p:cNvSpPr/>
            <p:nvPr/>
          </p:nvSpPr>
          <p:spPr>
            <a:xfrm flipH="1" rot="-5400000">
              <a:off x="6577948" y="1714445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8" name="Google Shape;1058;p31"/>
            <p:cNvGrpSpPr/>
            <p:nvPr/>
          </p:nvGrpSpPr>
          <p:grpSpPr>
            <a:xfrm flipH="1" rot="-5400000">
              <a:off x="6577933" y="4286061"/>
              <a:ext cx="857200" cy="857200"/>
              <a:chOff x="1046219" y="827865"/>
              <a:chExt cx="795545" cy="795545"/>
            </a:xfrm>
          </p:grpSpPr>
          <p:sp>
            <p:nvSpPr>
              <p:cNvPr id="1059" name="Google Shape;1059;p31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31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1" name="Google Shape;1061;p31"/>
            <p:cNvGrpSpPr/>
            <p:nvPr/>
          </p:nvGrpSpPr>
          <p:grpSpPr>
            <a:xfrm>
              <a:off x="543" y="1742214"/>
              <a:ext cx="857216" cy="856896"/>
              <a:chOff x="5729400" y="838625"/>
              <a:chExt cx="853971" cy="853652"/>
            </a:xfrm>
          </p:grpSpPr>
          <p:sp>
            <p:nvSpPr>
              <p:cNvPr id="1062" name="Google Shape;1062;p31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31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4" name="Google Shape;1064;p31"/>
            <p:cNvGrpSpPr/>
            <p:nvPr/>
          </p:nvGrpSpPr>
          <p:grpSpPr>
            <a:xfrm>
              <a:off x="555" y="885003"/>
              <a:ext cx="857200" cy="857200"/>
              <a:chOff x="1046219" y="827865"/>
              <a:chExt cx="795545" cy="795545"/>
            </a:xfrm>
          </p:grpSpPr>
          <p:sp>
            <p:nvSpPr>
              <p:cNvPr id="1065" name="Google Shape;1065;p31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31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67" name="Google Shape;1067;p31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068" name="Google Shape;1068;p31"/>
          <p:cNvSpPr txBox="1"/>
          <p:nvPr>
            <p:ph idx="1" type="subTitle"/>
          </p:nvPr>
        </p:nvSpPr>
        <p:spPr>
          <a:xfrm>
            <a:off x="1391275" y="2298500"/>
            <a:ext cx="2529600" cy="15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CUSTOM_6_1"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0" name="Google Shape;1070;p32"/>
          <p:cNvGrpSpPr/>
          <p:nvPr/>
        </p:nvGrpSpPr>
        <p:grpSpPr>
          <a:xfrm>
            <a:off x="1111" y="6"/>
            <a:ext cx="9145372" cy="5144183"/>
            <a:chOff x="541" y="6"/>
            <a:chExt cx="9145372" cy="5144183"/>
          </a:xfrm>
        </p:grpSpPr>
        <p:grpSp>
          <p:nvGrpSpPr>
            <p:cNvPr id="1071" name="Google Shape;1071;p32"/>
            <p:cNvGrpSpPr/>
            <p:nvPr/>
          </p:nvGrpSpPr>
          <p:grpSpPr>
            <a:xfrm>
              <a:off x="541" y="858289"/>
              <a:ext cx="857216" cy="856896"/>
              <a:chOff x="5729400" y="838625"/>
              <a:chExt cx="853971" cy="853652"/>
            </a:xfrm>
          </p:grpSpPr>
          <p:sp>
            <p:nvSpPr>
              <p:cNvPr id="1072" name="Google Shape;1072;p32"/>
              <p:cNvSpPr/>
              <p:nvPr/>
            </p:nvSpPr>
            <p:spPr>
              <a:xfrm rot="5400000">
                <a:off x="5729400" y="838625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073" name="Google Shape;1073;p32"/>
              <p:cNvSpPr/>
              <p:nvPr/>
            </p:nvSpPr>
            <p:spPr>
              <a:xfrm rot="10800000">
                <a:off x="5729684" y="838714"/>
                <a:ext cx="853686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1074" name="Google Shape;1074;p32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1075" name="Google Shape;1075;p32"/>
            <p:cNvGrpSpPr/>
            <p:nvPr/>
          </p:nvGrpSpPr>
          <p:grpSpPr>
            <a:xfrm rot="-5400000">
              <a:off x="541" y="1214"/>
              <a:ext cx="857216" cy="856896"/>
              <a:chOff x="5729400" y="838625"/>
              <a:chExt cx="853971" cy="853652"/>
            </a:xfrm>
          </p:grpSpPr>
          <p:sp>
            <p:nvSpPr>
              <p:cNvPr id="1076" name="Google Shape;1076;p32"/>
              <p:cNvSpPr/>
              <p:nvPr/>
            </p:nvSpPr>
            <p:spPr>
              <a:xfrm rot="5400000">
                <a:off x="5729400" y="838625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077" name="Google Shape;1077;p32"/>
              <p:cNvSpPr/>
              <p:nvPr/>
            </p:nvSpPr>
            <p:spPr>
              <a:xfrm rot="10800000">
                <a:off x="5729684" y="838714"/>
                <a:ext cx="853686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078" name="Google Shape;1078;p32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1079" name="Google Shape;1079;p32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080" name="Google Shape;1080;p32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081" name="Google Shape;1081;p32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1082" name="Google Shape;1082;p32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083" name="Google Shape;1083;p32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1084" name="Google Shape;1084;p32"/>
            <p:cNvSpPr/>
            <p:nvPr/>
          </p:nvSpPr>
          <p:spPr>
            <a:xfrm flipH="1" rot="5400000">
              <a:off x="6568788" y="4285368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</a:endParaRPr>
            </a:p>
          </p:txBody>
        </p:sp>
        <p:grpSp>
          <p:nvGrpSpPr>
            <p:cNvPr id="1085" name="Google Shape;1085;p32"/>
            <p:cNvGrpSpPr/>
            <p:nvPr/>
          </p:nvGrpSpPr>
          <p:grpSpPr>
            <a:xfrm>
              <a:off x="7429617" y="4286302"/>
              <a:ext cx="857116" cy="857145"/>
              <a:chOff x="-656" y="969"/>
              <a:chExt cx="1854426" cy="1851685"/>
            </a:xfrm>
          </p:grpSpPr>
          <p:sp>
            <p:nvSpPr>
              <p:cNvPr id="1086" name="Google Shape;1086;p32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1087" name="Google Shape;1087;p32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1088" name="Google Shape;1088;p32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1089" name="Google Shape;1089;p32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</p:grpSp>
        </p:grpSp>
      </p:grpSp>
      <p:sp>
        <p:nvSpPr>
          <p:cNvPr id="1090" name="Google Shape;1090;p32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091" name="Google Shape;1091;p32"/>
          <p:cNvSpPr txBox="1"/>
          <p:nvPr>
            <p:ph idx="1" type="subTitle"/>
          </p:nvPr>
        </p:nvSpPr>
        <p:spPr>
          <a:xfrm>
            <a:off x="4651875" y="1510875"/>
            <a:ext cx="3369000" cy="11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Char char="●"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92" name="Google Shape;1092;p32"/>
          <p:cNvSpPr txBox="1"/>
          <p:nvPr>
            <p:ph idx="2" type="title"/>
          </p:nvPr>
        </p:nvSpPr>
        <p:spPr>
          <a:xfrm>
            <a:off x="4651875" y="1084750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93" name="Google Shape;1093;p32"/>
          <p:cNvSpPr txBox="1"/>
          <p:nvPr>
            <p:ph idx="3" type="subTitle"/>
          </p:nvPr>
        </p:nvSpPr>
        <p:spPr>
          <a:xfrm>
            <a:off x="1123125" y="1510875"/>
            <a:ext cx="3369000" cy="13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Char char="●"/>
              <a:defRPr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94" name="Google Shape;1094;p32"/>
          <p:cNvSpPr txBox="1"/>
          <p:nvPr>
            <p:ph idx="4" type="title"/>
          </p:nvPr>
        </p:nvSpPr>
        <p:spPr>
          <a:xfrm>
            <a:off x="1123125" y="1084750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95" name="Google Shape;1095;p32"/>
          <p:cNvSpPr txBox="1"/>
          <p:nvPr>
            <p:ph idx="5" type="subTitle"/>
          </p:nvPr>
        </p:nvSpPr>
        <p:spPr>
          <a:xfrm>
            <a:off x="1123125" y="3488300"/>
            <a:ext cx="3369000" cy="8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●"/>
              <a:defRPr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96" name="Google Shape;1096;p32"/>
          <p:cNvSpPr txBox="1"/>
          <p:nvPr>
            <p:ph idx="6" type="title"/>
          </p:nvPr>
        </p:nvSpPr>
        <p:spPr>
          <a:xfrm>
            <a:off x="1123125" y="3062175"/>
            <a:ext cx="2332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!">
  <p:cSld name="CUSTOM_5"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8" name="Google Shape;1098;p33"/>
          <p:cNvGrpSpPr/>
          <p:nvPr/>
        </p:nvGrpSpPr>
        <p:grpSpPr>
          <a:xfrm>
            <a:off x="5714663" y="-10"/>
            <a:ext cx="3429347" cy="5141137"/>
            <a:chOff x="5714663" y="-10"/>
            <a:chExt cx="3429347" cy="5141137"/>
          </a:xfrm>
        </p:grpSpPr>
        <p:grpSp>
          <p:nvGrpSpPr>
            <p:cNvPr id="1099" name="Google Shape;1099;p33"/>
            <p:cNvGrpSpPr/>
            <p:nvPr/>
          </p:nvGrpSpPr>
          <p:grpSpPr>
            <a:xfrm rot="10800000">
              <a:off x="8286250" y="1714032"/>
              <a:ext cx="857216" cy="856896"/>
              <a:chOff x="5729400" y="838625"/>
              <a:chExt cx="853971" cy="853652"/>
            </a:xfrm>
          </p:grpSpPr>
          <p:sp>
            <p:nvSpPr>
              <p:cNvPr id="1100" name="Google Shape;1100;p33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33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02" name="Google Shape;1102;p33"/>
            <p:cNvSpPr/>
            <p:nvPr/>
          </p:nvSpPr>
          <p:spPr>
            <a:xfrm flipH="1" rot="-5400000">
              <a:off x="8285189" y="516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3"/>
            <p:cNvSpPr/>
            <p:nvPr/>
          </p:nvSpPr>
          <p:spPr>
            <a:xfrm rot="10800000">
              <a:off x="8287763" y="3424102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4" name="Google Shape;1104;p33"/>
            <p:cNvGrpSpPr/>
            <p:nvPr/>
          </p:nvGrpSpPr>
          <p:grpSpPr>
            <a:xfrm rot="10800000">
              <a:off x="8286254" y="2570940"/>
              <a:ext cx="857200" cy="857200"/>
              <a:chOff x="1046219" y="827865"/>
              <a:chExt cx="795545" cy="795545"/>
            </a:xfrm>
          </p:grpSpPr>
          <p:sp>
            <p:nvSpPr>
              <p:cNvPr id="1105" name="Google Shape;1105;p33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33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07" name="Google Shape;1107;p33"/>
            <p:cNvSpPr/>
            <p:nvPr/>
          </p:nvSpPr>
          <p:spPr>
            <a:xfrm rot="-5400000">
              <a:off x="7429039" y="3425638"/>
              <a:ext cx="857202" cy="857202"/>
            </a:xfrm>
            <a:custGeom>
              <a:rect b="b" l="l" r="r" t="t"/>
              <a:pathLst>
                <a:path extrusionOk="0" h="74963" w="74963">
                  <a:moveTo>
                    <a:pt x="0" y="0"/>
                  </a:moveTo>
                  <a:lnTo>
                    <a:pt x="0" y="74962"/>
                  </a:lnTo>
                  <a:lnTo>
                    <a:pt x="74962" y="74962"/>
                  </a:lnTo>
                  <a:lnTo>
                    <a:pt x="749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3"/>
            <p:cNvSpPr/>
            <p:nvPr/>
          </p:nvSpPr>
          <p:spPr>
            <a:xfrm flipH="1">
              <a:off x="7427964" y="257039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9" name="Google Shape;1109;p33"/>
            <p:cNvGrpSpPr/>
            <p:nvPr/>
          </p:nvGrpSpPr>
          <p:grpSpPr>
            <a:xfrm rot="5400000">
              <a:off x="7448483" y="856875"/>
              <a:ext cx="857246" cy="857166"/>
              <a:chOff x="7783815" y="838615"/>
              <a:chExt cx="794556" cy="794481"/>
            </a:xfrm>
          </p:grpSpPr>
          <p:sp>
            <p:nvSpPr>
              <p:cNvPr id="1110" name="Google Shape;1110;p33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33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2" name="Google Shape;1112;p33"/>
            <p:cNvGrpSpPr/>
            <p:nvPr/>
          </p:nvGrpSpPr>
          <p:grpSpPr>
            <a:xfrm>
              <a:off x="6571841" y="4283928"/>
              <a:ext cx="857200" cy="857200"/>
              <a:chOff x="656" y="838615"/>
              <a:chExt cx="795545" cy="795545"/>
            </a:xfrm>
          </p:grpSpPr>
          <p:sp>
            <p:nvSpPr>
              <p:cNvPr id="1113" name="Google Shape;1113;p33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33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33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6" name="Google Shape;1116;p33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7" name="Google Shape;1117;p33"/>
            <p:cNvGrpSpPr/>
            <p:nvPr/>
          </p:nvGrpSpPr>
          <p:grpSpPr>
            <a:xfrm rot="5400000">
              <a:off x="8286306" y="4283952"/>
              <a:ext cx="857116" cy="857145"/>
              <a:chOff x="-656" y="969"/>
              <a:chExt cx="1854426" cy="1851685"/>
            </a:xfrm>
          </p:grpSpPr>
          <p:sp>
            <p:nvSpPr>
              <p:cNvPr id="1118" name="Google Shape;1118;p33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19" name="Google Shape;1119;p33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1120" name="Google Shape;1120;p33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1" name="Google Shape;1121;p33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22" name="Google Shape;1122;p33"/>
            <p:cNvGrpSpPr/>
            <p:nvPr/>
          </p:nvGrpSpPr>
          <p:grpSpPr>
            <a:xfrm>
              <a:off x="7429041" y="4283939"/>
              <a:ext cx="857246" cy="857166"/>
              <a:chOff x="7783815" y="838615"/>
              <a:chExt cx="794556" cy="794481"/>
            </a:xfrm>
          </p:grpSpPr>
          <p:sp>
            <p:nvSpPr>
              <p:cNvPr id="1123" name="Google Shape;1123;p33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4" name="Google Shape;1124;p33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5" name="Google Shape;1125;p33"/>
            <p:cNvGrpSpPr/>
            <p:nvPr/>
          </p:nvGrpSpPr>
          <p:grpSpPr>
            <a:xfrm rot="-5400000">
              <a:off x="6571841" y="1713878"/>
              <a:ext cx="857200" cy="857200"/>
              <a:chOff x="656" y="838615"/>
              <a:chExt cx="795545" cy="795545"/>
            </a:xfrm>
          </p:grpSpPr>
          <p:sp>
            <p:nvSpPr>
              <p:cNvPr id="1126" name="Google Shape;1126;p33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33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33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33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30" name="Google Shape;1130;p33"/>
            <p:cNvSpPr/>
            <p:nvPr/>
          </p:nvSpPr>
          <p:spPr>
            <a:xfrm>
              <a:off x="5714698" y="2570948"/>
              <a:ext cx="857141" cy="857215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31" name="Google Shape;1131;p33"/>
            <p:cNvGrpSpPr/>
            <p:nvPr/>
          </p:nvGrpSpPr>
          <p:grpSpPr>
            <a:xfrm>
              <a:off x="7448242" y="2114"/>
              <a:ext cx="857740" cy="857186"/>
              <a:chOff x="6402814" y="838733"/>
              <a:chExt cx="787134" cy="795311"/>
            </a:xfrm>
          </p:grpSpPr>
          <p:sp>
            <p:nvSpPr>
              <p:cNvPr id="1132" name="Google Shape;1132;p33"/>
              <p:cNvSpPr/>
              <p:nvPr/>
            </p:nvSpPr>
            <p:spPr>
              <a:xfrm flipH="1" rot="5400000">
                <a:off x="6398726" y="842822"/>
                <a:ext cx="795311" cy="787134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33"/>
              <p:cNvSpPr/>
              <p:nvPr/>
            </p:nvSpPr>
            <p:spPr>
              <a:xfrm flipH="1" rot="5400000">
                <a:off x="6563616" y="1009798"/>
                <a:ext cx="457886" cy="453190"/>
              </a:xfrm>
              <a:custGeom>
                <a:rect b="b" l="l" r="r" t="t"/>
                <a:pathLst>
                  <a:path extrusionOk="0" h="27040" w="26695">
                    <a:moveTo>
                      <a:pt x="13348" y="1"/>
                    </a:moveTo>
                    <a:cubicBezTo>
                      <a:pt x="5978" y="1"/>
                      <a:pt x="1" y="6049"/>
                      <a:pt x="1" y="13514"/>
                    </a:cubicBezTo>
                    <a:cubicBezTo>
                      <a:pt x="1" y="20991"/>
                      <a:pt x="5978" y="27040"/>
                      <a:pt x="13348" y="27040"/>
                    </a:cubicBezTo>
                    <a:cubicBezTo>
                      <a:pt x="20718" y="27040"/>
                      <a:pt x="26695" y="20991"/>
                      <a:pt x="26695" y="13514"/>
                    </a:cubicBezTo>
                    <a:cubicBezTo>
                      <a:pt x="26695" y="6049"/>
                      <a:pt x="20718" y="1"/>
                      <a:pt x="133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4" name="Google Shape;1134;p33"/>
            <p:cNvGrpSpPr/>
            <p:nvPr/>
          </p:nvGrpSpPr>
          <p:grpSpPr>
            <a:xfrm rot="10800000">
              <a:off x="5714663" y="3425807"/>
              <a:ext cx="857216" cy="856896"/>
              <a:chOff x="5729400" y="838625"/>
              <a:chExt cx="853971" cy="853652"/>
            </a:xfrm>
          </p:grpSpPr>
          <p:sp>
            <p:nvSpPr>
              <p:cNvPr id="1135" name="Google Shape;1135;p33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33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37" name="Google Shape;1137;p33"/>
            <p:cNvSpPr/>
            <p:nvPr/>
          </p:nvSpPr>
          <p:spPr>
            <a:xfrm flipH="1" rot="-5400000">
              <a:off x="6003998" y="2858527"/>
              <a:ext cx="278544" cy="282027"/>
            </a:xfrm>
            <a:custGeom>
              <a:rect b="b" l="l" r="r" t="t"/>
              <a:pathLst>
                <a:path extrusionOk="0" h="27040" w="26706">
                  <a:moveTo>
                    <a:pt x="13347" y="1"/>
                  </a:moveTo>
                  <a:cubicBezTo>
                    <a:pt x="5977" y="1"/>
                    <a:pt x="0" y="6049"/>
                    <a:pt x="0" y="13514"/>
                  </a:cubicBezTo>
                  <a:cubicBezTo>
                    <a:pt x="0" y="20991"/>
                    <a:pt x="5977" y="27040"/>
                    <a:pt x="13347" y="27040"/>
                  </a:cubicBezTo>
                  <a:cubicBezTo>
                    <a:pt x="20729" y="27040"/>
                    <a:pt x="26706" y="20991"/>
                    <a:pt x="26706" y="13514"/>
                  </a:cubicBezTo>
                  <a:cubicBezTo>
                    <a:pt x="26706" y="6049"/>
                    <a:pt x="20729" y="1"/>
                    <a:pt x="13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8" name="Google Shape;1138;p33"/>
          <p:cNvSpPr txBox="1"/>
          <p:nvPr>
            <p:ph type="ctrTitle"/>
          </p:nvPr>
        </p:nvSpPr>
        <p:spPr>
          <a:xfrm>
            <a:off x="674751" y="477519"/>
            <a:ext cx="5119500" cy="118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86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39" name="Google Shape;1139;p33"/>
          <p:cNvSpPr txBox="1"/>
          <p:nvPr>
            <p:ph idx="1" type="subTitle"/>
          </p:nvPr>
        </p:nvSpPr>
        <p:spPr>
          <a:xfrm>
            <a:off x="713400" y="1591375"/>
            <a:ext cx="45681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40" name="Google Shape;1140;p33"/>
          <p:cNvSpPr txBox="1"/>
          <p:nvPr/>
        </p:nvSpPr>
        <p:spPr>
          <a:xfrm>
            <a:off x="711750" y="3624375"/>
            <a:ext cx="38670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1" name="Google Shape;1141;p33"/>
          <p:cNvSpPr txBox="1"/>
          <p:nvPr>
            <p:ph idx="2" type="subTitle"/>
          </p:nvPr>
        </p:nvSpPr>
        <p:spPr>
          <a:xfrm>
            <a:off x="713400" y="2175279"/>
            <a:ext cx="3629400" cy="74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000000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"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3" name="Google Shape;1143;p34"/>
          <p:cNvGrpSpPr/>
          <p:nvPr/>
        </p:nvGrpSpPr>
        <p:grpSpPr>
          <a:xfrm>
            <a:off x="6591228" y="-1072"/>
            <a:ext cx="2552771" cy="5142199"/>
            <a:chOff x="6591228" y="-1072"/>
            <a:chExt cx="2552771" cy="5142199"/>
          </a:xfrm>
        </p:grpSpPr>
        <p:grpSp>
          <p:nvGrpSpPr>
            <p:cNvPr id="1144" name="Google Shape;1144;p34"/>
            <p:cNvGrpSpPr/>
            <p:nvPr/>
          </p:nvGrpSpPr>
          <p:grpSpPr>
            <a:xfrm flipH="1">
              <a:off x="8286241" y="2570189"/>
              <a:ext cx="857216" cy="856896"/>
              <a:chOff x="5729400" y="838625"/>
              <a:chExt cx="853971" cy="853652"/>
            </a:xfrm>
          </p:grpSpPr>
          <p:sp>
            <p:nvSpPr>
              <p:cNvPr id="1145" name="Google Shape;1145;p34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34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47" name="Google Shape;1147;p34"/>
            <p:cNvSpPr/>
            <p:nvPr/>
          </p:nvSpPr>
          <p:spPr>
            <a:xfrm rot="-5400000">
              <a:off x="8285180" y="4282307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4"/>
            <p:cNvSpPr/>
            <p:nvPr/>
          </p:nvSpPr>
          <p:spPr>
            <a:xfrm flipH="1" rot="5400000">
              <a:off x="6592791" y="2571501"/>
              <a:ext cx="854164" cy="857290"/>
            </a:xfrm>
            <a:custGeom>
              <a:rect b="b" l="l" r="r" t="t"/>
              <a:pathLst>
                <a:path extrusionOk="0" h="29767" w="29767">
                  <a:moveTo>
                    <a:pt x="18610" y="1"/>
                  </a:moveTo>
                  <a:cubicBezTo>
                    <a:pt x="8335" y="1"/>
                    <a:pt x="1" y="8323"/>
                    <a:pt x="1" y="18598"/>
                  </a:cubicBezTo>
                  <a:lnTo>
                    <a:pt x="1" y="29766"/>
                  </a:lnTo>
                  <a:lnTo>
                    <a:pt x="11169" y="29766"/>
                  </a:lnTo>
                  <a:cubicBezTo>
                    <a:pt x="21432" y="29766"/>
                    <a:pt x="29766" y="21432"/>
                    <a:pt x="29766" y="11157"/>
                  </a:cubicBezTo>
                  <a:lnTo>
                    <a:pt x="297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49" name="Google Shape;1149;p34"/>
            <p:cNvGrpSpPr/>
            <p:nvPr/>
          </p:nvGrpSpPr>
          <p:grpSpPr>
            <a:xfrm flipH="1">
              <a:off x="8286245" y="1712978"/>
              <a:ext cx="857200" cy="857200"/>
              <a:chOff x="1046219" y="827865"/>
              <a:chExt cx="795545" cy="795545"/>
            </a:xfrm>
          </p:grpSpPr>
          <p:sp>
            <p:nvSpPr>
              <p:cNvPr id="1150" name="Google Shape;1150;p34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34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52" name="Google Shape;1152;p34"/>
            <p:cNvSpPr/>
            <p:nvPr/>
          </p:nvSpPr>
          <p:spPr>
            <a:xfrm rot="-5400000">
              <a:off x="7427955" y="17124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3" name="Google Shape;1153;p34"/>
            <p:cNvGrpSpPr/>
            <p:nvPr/>
          </p:nvGrpSpPr>
          <p:grpSpPr>
            <a:xfrm flipH="1" rot="5400000">
              <a:off x="7448473" y="3427077"/>
              <a:ext cx="857246" cy="857166"/>
              <a:chOff x="7783815" y="838615"/>
              <a:chExt cx="794556" cy="794481"/>
            </a:xfrm>
          </p:grpSpPr>
          <p:sp>
            <p:nvSpPr>
              <p:cNvPr id="1154" name="Google Shape;1154;p34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5" name="Google Shape;1155;p34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6" name="Google Shape;1156;p34"/>
            <p:cNvGrpSpPr/>
            <p:nvPr/>
          </p:nvGrpSpPr>
          <p:grpSpPr>
            <a:xfrm flipH="1" rot="-5400000">
              <a:off x="6591270" y="4282941"/>
              <a:ext cx="857200" cy="857200"/>
              <a:chOff x="656" y="838615"/>
              <a:chExt cx="795545" cy="795545"/>
            </a:xfrm>
          </p:grpSpPr>
          <p:sp>
            <p:nvSpPr>
              <p:cNvPr id="1157" name="Google Shape;1157;p34"/>
              <p:cNvSpPr/>
              <p:nvPr/>
            </p:nvSpPr>
            <p:spPr>
              <a:xfrm flipH="1" rot="10800000">
                <a:off x="656" y="83861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34"/>
              <p:cNvSpPr/>
              <p:nvPr/>
            </p:nvSpPr>
            <p:spPr>
              <a:xfrm flipH="1" rot="10800000">
                <a:off x="656" y="838615"/>
                <a:ext cx="401821" cy="795545"/>
              </a:xfrm>
              <a:custGeom>
                <a:rect b="b" l="l" r="r" t="t"/>
                <a:pathLst>
                  <a:path extrusionOk="0" h="74963" w="37863">
                    <a:moveTo>
                      <a:pt x="0" y="0"/>
                    </a:moveTo>
                    <a:lnTo>
                      <a:pt x="0" y="74962"/>
                    </a:lnTo>
                    <a:lnTo>
                      <a:pt x="37862" y="74962"/>
                    </a:lnTo>
                    <a:lnTo>
                      <a:pt x="378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34"/>
              <p:cNvSpPr/>
              <p:nvPr/>
            </p:nvSpPr>
            <p:spPr>
              <a:xfrm flipH="1" rot="10800000">
                <a:off x="169304" y="1007365"/>
                <a:ext cx="458046" cy="458046"/>
              </a:xfrm>
              <a:custGeom>
                <a:rect b="b" l="l" r="r" t="t"/>
                <a:pathLst>
                  <a:path extrusionOk="0" h="43161" w="43161">
                    <a:moveTo>
                      <a:pt x="21586" y="0"/>
                    </a:moveTo>
                    <a:cubicBezTo>
                      <a:pt x="9668" y="0"/>
                      <a:pt x="0" y="9668"/>
                      <a:pt x="0" y="21586"/>
                    </a:cubicBezTo>
                    <a:cubicBezTo>
                      <a:pt x="0" y="33504"/>
                      <a:pt x="9668" y="43160"/>
                      <a:pt x="21586" y="43160"/>
                    </a:cubicBezTo>
                    <a:cubicBezTo>
                      <a:pt x="33504" y="43160"/>
                      <a:pt x="43160" y="33504"/>
                      <a:pt x="43160" y="21586"/>
                    </a:cubicBezTo>
                    <a:cubicBezTo>
                      <a:pt x="43160" y="9668"/>
                      <a:pt x="33504" y="0"/>
                      <a:pt x="21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34"/>
              <p:cNvSpPr/>
              <p:nvPr/>
            </p:nvSpPr>
            <p:spPr>
              <a:xfrm flipH="1" rot="10800000">
                <a:off x="402377" y="1007365"/>
                <a:ext cx="222141" cy="457791"/>
              </a:xfrm>
              <a:custGeom>
                <a:rect b="b" l="l" r="r" t="t"/>
                <a:pathLst>
                  <a:path extrusionOk="0" h="43137" w="20932">
                    <a:moveTo>
                      <a:pt x="0" y="0"/>
                    </a:moveTo>
                    <a:lnTo>
                      <a:pt x="0" y="43136"/>
                    </a:lnTo>
                    <a:cubicBezTo>
                      <a:pt x="11668" y="42791"/>
                      <a:pt x="20931" y="33230"/>
                      <a:pt x="20931" y="21574"/>
                    </a:cubicBezTo>
                    <a:cubicBezTo>
                      <a:pt x="20931" y="9906"/>
                      <a:pt x="11668" y="3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1" name="Google Shape;1161;p34"/>
            <p:cNvGrpSpPr/>
            <p:nvPr/>
          </p:nvGrpSpPr>
          <p:grpSpPr>
            <a:xfrm flipH="1">
              <a:off x="8286245" y="-1072"/>
              <a:ext cx="857200" cy="857200"/>
              <a:chOff x="1046219" y="827865"/>
              <a:chExt cx="795545" cy="795545"/>
            </a:xfrm>
          </p:grpSpPr>
          <p:sp>
            <p:nvSpPr>
              <p:cNvPr id="1162" name="Google Shape;1162;p34"/>
              <p:cNvSpPr/>
              <p:nvPr/>
            </p:nvSpPr>
            <p:spPr>
              <a:xfrm flipH="1" rot="10800000">
                <a:off x="1046219" y="827865"/>
                <a:ext cx="795545" cy="795545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34"/>
              <p:cNvSpPr/>
              <p:nvPr/>
            </p:nvSpPr>
            <p:spPr>
              <a:xfrm flipH="1" rot="5400000">
                <a:off x="1314729" y="1094761"/>
                <a:ext cx="258514" cy="261747"/>
              </a:xfrm>
              <a:custGeom>
                <a:rect b="b" l="l" r="r" t="t"/>
                <a:pathLst>
                  <a:path extrusionOk="0" h="27040" w="26706">
                    <a:moveTo>
                      <a:pt x="13347" y="1"/>
                    </a:moveTo>
                    <a:cubicBezTo>
                      <a:pt x="5977" y="1"/>
                      <a:pt x="0" y="6049"/>
                      <a:pt x="0" y="13514"/>
                    </a:cubicBezTo>
                    <a:cubicBezTo>
                      <a:pt x="0" y="20991"/>
                      <a:pt x="5977" y="27040"/>
                      <a:pt x="13347" y="27040"/>
                    </a:cubicBezTo>
                    <a:cubicBezTo>
                      <a:pt x="20729" y="27040"/>
                      <a:pt x="26706" y="20991"/>
                      <a:pt x="26706" y="13514"/>
                    </a:cubicBezTo>
                    <a:cubicBezTo>
                      <a:pt x="26706" y="6049"/>
                      <a:pt x="20729" y="1"/>
                      <a:pt x="133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4" name="Google Shape;1164;p34"/>
            <p:cNvGrpSpPr/>
            <p:nvPr/>
          </p:nvGrpSpPr>
          <p:grpSpPr>
            <a:xfrm flipH="1" rot="-5400000">
              <a:off x="8286241" y="858439"/>
              <a:ext cx="857216" cy="856896"/>
              <a:chOff x="5729400" y="838625"/>
              <a:chExt cx="853971" cy="853652"/>
            </a:xfrm>
          </p:grpSpPr>
          <p:sp>
            <p:nvSpPr>
              <p:cNvPr id="1165" name="Google Shape;1165;p34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34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9"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8" name="Google Shape;1168;p35"/>
          <p:cNvGrpSpPr/>
          <p:nvPr/>
        </p:nvGrpSpPr>
        <p:grpSpPr>
          <a:xfrm>
            <a:off x="541" y="6"/>
            <a:ext cx="9145942" cy="5143489"/>
            <a:chOff x="541" y="6"/>
            <a:chExt cx="9145942" cy="5143489"/>
          </a:xfrm>
        </p:grpSpPr>
        <p:grpSp>
          <p:nvGrpSpPr>
            <p:cNvPr id="1169" name="Google Shape;1169;p35"/>
            <p:cNvGrpSpPr/>
            <p:nvPr/>
          </p:nvGrpSpPr>
          <p:grpSpPr>
            <a:xfrm>
              <a:off x="541" y="858289"/>
              <a:ext cx="857216" cy="856896"/>
              <a:chOff x="5729400" y="838625"/>
              <a:chExt cx="853971" cy="853652"/>
            </a:xfrm>
          </p:grpSpPr>
          <p:sp>
            <p:nvSpPr>
              <p:cNvPr id="1170" name="Google Shape;1170;p35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35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72" name="Google Shape;1172;p35"/>
            <p:cNvSpPr/>
            <p:nvPr/>
          </p:nvSpPr>
          <p:spPr>
            <a:xfrm flipH="1" rot="5400000">
              <a:off x="856697" y="532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73" name="Google Shape;1173;p35"/>
            <p:cNvGrpSpPr/>
            <p:nvPr/>
          </p:nvGrpSpPr>
          <p:grpSpPr>
            <a:xfrm rot="-5400000">
              <a:off x="529" y="1715251"/>
              <a:ext cx="857246" cy="857166"/>
              <a:chOff x="7783815" y="838615"/>
              <a:chExt cx="794556" cy="794481"/>
            </a:xfrm>
          </p:grpSpPr>
          <p:sp>
            <p:nvSpPr>
              <p:cNvPr id="1174" name="Google Shape;1174;p35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35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76" name="Google Shape;1176;p35"/>
            <p:cNvGrpSpPr/>
            <p:nvPr/>
          </p:nvGrpSpPr>
          <p:grpSpPr>
            <a:xfrm rot="-5400000">
              <a:off x="541" y="1214"/>
              <a:ext cx="857216" cy="856896"/>
              <a:chOff x="5729400" y="838625"/>
              <a:chExt cx="853971" cy="853652"/>
            </a:xfrm>
          </p:grpSpPr>
          <p:sp>
            <p:nvSpPr>
              <p:cNvPr id="1177" name="Google Shape;1177;p35"/>
              <p:cNvSpPr/>
              <p:nvPr/>
            </p:nvSpPr>
            <p:spPr>
              <a:xfrm rot="-5400000">
                <a:off x="5729730" y="838636"/>
                <a:ext cx="853641" cy="853641"/>
              </a:xfrm>
              <a:custGeom>
                <a:rect b="b" l="l" r="r" t="t"/>
                <a:pathLst>
                  <a:path extrusionOk="0" h="74963" w="74963">
                    <a:moveTo>
                      <a:pt x="0" y="0"/>
                    </a:moveTo>
                    <a:lnTo>
                      <a:pt x="0" y="74962"/>
                    </a:lnTo>
                    <a:lnTo>
                      <a:pt x="74962" y="74962"/>
                    </a:lnTo>
                    <a:lnTo>
                      <a:pt x="749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35"/>
              <p:cNvSpPr/>
              <p:nvPr/>
            </p:nvSpPr>
            <p:spPr>
              <a:xfrm>
                <a:off x="5729400" y="838625"/>
                <a:ext cx="853687" cy="853564"/>
              </a:xfrm>
              <a:custGeom>
                <a:rect b="b" l="l" r="r" t="t"/>
                <a:pathLst>
                  <a:path extrusionOk="0" h="37660" w="37732">
                    <a:moveTo>
                      <a:pt x="37732" y="0"/>
                    </a:moveTo>
                    <a:cubicBezTo>
                      <a:pt x="16908" y="0"/>
                      <a:pt x="37" y="16859"/>
                      <a:pt x="1" y="37659"/>
                    </a:cubicBezTo>
                    <a:lnTo>
                      <a:pt x="16372" y="37659"/>
                    </a:lnTo>
                    <a:cubicBezTo>
                      <a:pt x="16372" y="25872"/>
                      <a:pt x="25933" y="16323"/>
                      <a:pt x="37732" y="16323"/>
                    </a:cubicBezTo>
                    <a:lnTo>
                      <a:pt x="377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79" name="Google Shape;1179;p35"/>
            <p:cNvGrpSpPr/>
            <p:nvPr/>
          </p:nvGrpSpPr>
          <p:grpSpPr>
            <a:xfrm flipH="1" rot="5400000">
              <a:off x="8288132" y="3430626"/>
              <a:ext cx="858416" cy="854093"/>
              <a:chOff x="-6469343" y="-7601903"/>
              <a:chExt cx="1854431" cy="1851892"/>
            </a:xfrm>
          </p:grpSpPr>
          <p:sp>
            <p:nvSpPr>
              <p:cNvPr id="1180" name="Google Shape;1180;p35"/>
              <p:cNvSpPr/>
              <p:nvPr/>
            </p:nvSpPr>
            <p:spPr>
              <a:xfrm>
                <a:off x="-6467317" y="-7601903"/>
                <a:ext cx="1852405" cy="1851860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35"/>
              <p:cNvSpPr/>
              <p:nvPr/>
            </p:nvSpPr>
            <p:spPr>
              <a:xfrm>
                <a:off x="-6469343" y="-6833950"/>
                <a:ext cx="1083876" cy="1083938"/>
              </a:xfrm>
              <a:custGeom>
                <a:rect b="b" l="l" r="r" t="t"/>
                <a:pathLst>
                  <a:path extrusionOk="0" h="17575" w="17574">
                    <a:moveTo>
                      <a:pt x="0" y="1"/>
                    </a:moveTo>
                    <a:lnTo>
                      <a:pt x="0" y="17574"/>
                    </a:lnTo>
                    <a:lnTo>
                      <a:pt x="17574" y="17574"/>
                    </a:lnTo>
                    <a:lnTo>
                      <a:pt x="17574" y="9300"/>
                    </a:lnTo>
                    <a:cubicBezTo>
                      <a:pt x="17574" y="4168"/>
                      <a:pt x="13406" y="1"/>
                      <a:pt x="8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2" name="Google Shape;1182;p35"/>
            <p:cNvGrpSpPr/>
            <p:nvPr/>
          </p:nvGrpSpPr>
          <p:grpSpPr>
            <a:xfrm rot="5400000">
              <a:off x="8288707" y="4286289"/>
              <a:ext cx="857246" cy="857166"/>
              <a:chOff x="7783815" y="838615"/>
              <a:chExt cx="794556" cy="794481"/>
            </a:xfrm>
          </p:grpSpPr>
          <p:sp>
            <p:nvSpPr>
              <p:cNvPr id="1183" name="Google Shape;1183;p35"/>
              <p:cNvSpPr/>
              <p:nvPr/>
            </p:nvSpPr>
            <p:spPr>
              <a:xfrm rot="-5400000">
                <a:off x="7783852" y="838578"/>
                <a:ext cx="794481" cy="794556"/>
              </a:xfrm>
              <a:custGeom>
                <a:rect b="b" l="l" r="r" t="t"/>
                <a:pathLst>
                  <a:path extrusionOk="0" h="29767" w="29767">
                    <a:moveTo>
                      <a:pt x="18610" y="1"/>
                    </a:moveTo>
                    <a:cubicBezTo>
                      <a:pt x="8335" y="1"/>
                      <a:pt x="1" y="8323"/>
                      <a:pt x="1" y="18598"/>
                    </a:cubicBezTo>
                    <a:lnTo>
                      <a:pt x="1" y="29766"/>
                    </a:lnTo>
                    <a:lnTo>
                      <a:pt x="11169" y="29766"/>
                    </a:lnTo>
                    <a:cubicBezTo>
                      <a:pt x="21432" y="29766"/>
                      <a:pt x="29766" y="21432"/>
                      <a:pt x="29766" y="11157"/>
                    </a:cubicBezTo>
                    <a:lnTo>
                      <a:pt x="29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35"/>
              <p:cNvSpPr/>
              <p:nvPr/>
            </p:nvSpPr>
            <p:spPr>
              <a:xfrm flipH="1" rot="5400000">
                <a:off x="8007006" y="1068321"/>
                <a:ext cx="348198" cy="335086"/>
              </a:xfrm>
              <a:custGeom>
                <a:rect b="b" l="l" r="r" t="t"/>
                <a:pathLst>
                  <a:path extrusionOk="0" h="20920" w="21742">
                    <a:moveTo>
                      <a:pt x="11275" y="3394"/>
                    </a:moveTo>
                    <a:cubicBezTo>
                      <a:pt x="15181" y="3394"/>
                      <a:pt x="18348" y="6561"/>
                      <a:pt x="18348" y="10454"/>
                    </a:cubicBezTo>
                    <a:cubicBezTo>
                      <a:pt x="18348" y="13311"/>
                      <a:pt x="16621" y="15895"/>
                      <a:pt x="13990" y="16990"/>
                    </a:cubicBezTo>
                    <a:cubicBezTo>
                      <a:pt x="13116" y="17353"/>
                      <a:pt x="12197" y="17529"/>
                      <a:pt x="11286" y="17529"/>
                    </a:cubicBezTo>
                    <a:cubicBezTo>
                      <a:pt x="9443" y="17529"/>
                      <a:pt x="7633" y="16809"/>
                      <a:pt x="6287" y="15455"/>
                    </a:cubicBezTo>
                    <a:cubicBezTo>
                      <a:pt x="4263" y="13430"/>
                      <a:pt x="3655" y="10394"/>
                      <a:pt x="4751" y="7751"/>
                    </a:cubicBezTo>
                    <a:cubicBezTo>
                      <a:pt x="5846" y="5108"/>
                      <a:pt x="8418" y="3394"/>
                      <a:pt x="11275" y="3394"/>
                    </a:cubicBezTo>
                    <a:close/>
                    <a:moveTo>
                      <a:pt x="11278" y="1"/>
                    </a:moveTo>
                    <a:cubicBezTo>
                      <a:pt x="8554" y="1"/>
                      <a:pt x="5880" y="1062"/>
                      <a:pt x="3882" y="3060"/>
                    </a:cubicBezTo>
                    <a:cubicBezTo>
                      <a:pt x="893" y="6049"/>
                      <a:pt x="0" y="10549"/>
                      <a:pt x="1619" y="14466"/>
                    </a:cubicBezTo>
                    <a:cubicBezTo>
                      <a:pt x="3239" y="18372"/>
                      <a:pt x="7049" y="20919"/>
                      <a:pt x="11275" y="20919"/>
                    </a:cubicBezTo>
                    <a:cubicBezTo>
                      <a:pt x="17050" y="20919"/>
                      <a:pt x="21741" y="16228"/>
                      <a:pt x="21741" y="10454"/>
                    </a:cubicBezTo>
                    <a:cubicBezTo>
                      <a:pt x="21741" y="6227"/>
                      <a:pt x="19193" y="2417"/>
                      <a:pt x="15288" y="798"/>
                    </a:cubicBezTo>
                    <a:cubicBezTo>
                      <a:pt x="13990" y="261"/>
                      <a:pt x="12628" y="1"/>
                      <a:pt x="112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85" name="Google Shape;1185;p35"/>
            <p:cNvSpPr/>
            <p:nvPr/>
          </p:nvSpPr>
          <p:spPr>
            <a:xfrm flipH="1" rot="-5400000">
              <a:off x="8287663" y="2574031"/>
              <a:ext cx="859346" cy="858294"/>
            </a:xfrm>
            <a:custGeom>
              <a:rect b="b" l="l" r="r" t="t"/>
              <a:pathLst>
                <a:path extrusionOk="0" h="37661" w="37732">
                  <a:moveTo>
                    <a:pt x="37731" y="1"/>
                  </a:moveTo>
                  <a:cubicBezTo>
                    <a:pt x="16907" y="1"/>
                    <a:pt x="24" y="16860"/>
                    <a:pt x="0" y="37660"/>
                  </a:cubicBezTo>
                  <a:lnTo>
                    <a:pt x="37731" y="37660"/>
                  </a:lnTo>
                  <a:lnTo>
                    <a:pt x="377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86" name="Google Shape;1186;p35"/>
            <p:cNvGrpSpPr/>
            <p:nvPr/>
          </p:nvGrpSpPr>
          <p:grpSpPr>
            <a:xfrm>
              <a:off x="7429617" y="4286302"/>
              <a:ext cx="857116" cy="857145"/>
              <a:chOff x="-656" y="969"/>
              <a:chExt cx="1854426" cy="1851685"/>
            </a:xfrm>
          </p:grpSpPr>
          <p:sp>
            <p:nvSpPr>
              <p:cNvPr id="1187" name="Google Shape;1187;p35"/>
              <p:cNvSpPr/>
              <p:nvPr/>
            </p:nvSpPr>
            <p:spPr>
              <a:xfrm rot="10800000">
                <a:off x="-656" y="969"/>
                <a:ext cx="1854426" cy="1851685"/>
              </a:xfrm>
              <a:custGeom>
                <a:rect b="b" l="l" r="r" t="t"/>
                <a:pathLst>
                  <a:path extrusionOk="0" h="35148" w="35160">
                    <a:moveTo>
                      <a:pt x="0" y="0"/>
                    </a:moveTo>
                    <a:lnTo>
                      <a:pt x="0" y="35147"/>
                    </a:lnTo>
                    <a:lnTo>
                      <a:pt x="35159" y="35147"/>
                    </a:lnTo>
                    <a:lnTo>
                      <a:pt x="35159" y="18598"/>
                    </a:lnTo>
                    <a:cubicBezTo>
                      <a:pt x="35159" y="8323"/>
                      <a:pt x="26825" y="0"/>
                      <a:pt x="165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88" name="Google Shape;1188;p35"/>
              <p:cNvGrpSpPr/>
              <p:nvPr/>
            </p:nvGrpSpPr>
            <p:grpSpPr>
              <a:xfrm>
                <a:off x="394686" y="394736"/>
                <a:ext cx="1063179" cy="1063180"/>
                <a:chOff x="386725" y="386774"/>
                <a:chExt cx="1079041" cy="1079042"/>
              </a:xfrm>
            </p:grpSpPr>
            <p:sp>
              <p:nvSpPr>
                <p:cNvPr id="1189" name="Google Shape;1189;p35"/>
                <p:cNvSpPr/>
                <p:nvPr/>
              </p:nvSpPr>
              <p:spPr>
                <a:xfrm>
                  <a:off x="386725" y="386774"/>
                  <a:ext cx="1079041" cy="1078425"/>
                </a:xfrm>
                <a:custGeom>
                  <a:rect b="b" l="l" r="r" t="t"/>
                  <a:pathLst>
                    <a:path extrusionOk="0" h="20979" w="2099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79"/>
                      </a:lnTo>
                      <a:lnTo>
                        <a:pt x="20991" y="10490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0" name="Google Shape;1190;p35"/>
                <p:cNvSpPr/>
                <p:nvPr/>
              </p:nvSpPr>
              <p:spPr>
                <a:xfrm>
                  <a:off x="386725" y="386774"/>
                  <a:ext cx="539829" cy="1079042"/>
                </a:xfrm>
                <a:custGeom>
                  <a:rect b="b" l="l" r="r" t="t"/>
                  <a:pathLst>
                    <a:path extrusionOk="0" h="20991" w="10502">
                      <a:moveTo>
                        <a:pt x="10502" y="0"/>
                      </a:moveTo>
                      <a:lnTo>
                        <a:pt x="0" y="10490"/>
                      </a:lnTo>
                      <a:lnTo>
                        <a:pt x="10502" y="20991"/>
                      </a:lnTo>
                      <a:lnTo>
                        <a:pt x="1050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ExtraBold"/>
              <a:buNone/>
              <a:defRPr sz="2800">
                <a:solidFill>
                  <a:schemeClr val="dk1"/>
                </a:solidFill>
                <a:latin typeface="Work Sans ExtraBold"/>
                <a:ea typeface="Work Sans ExtraBold"/>
                <a:cs typeface="Work Sans ExtraBold"/>
                <a:sym typeface="Work Sans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58775" y="1434450"/>
            <a:ext cx="7626300" cy="31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folkency.nfm.go.kr/en/topic/detail/6486" TargetMode="External"/><Relationship Id="rId4" Type="http://schemas.openxmlformats.org/officeDocument/2006/relationships/hyperlink" Target="http://koreanheritage.kr/feature/view_pc.jsp?articleNo=212" TargetMode="External"/><Relationship Id="rId5" Type="http://schemas.openxmlformats.org/officeDocument/2006/relationships/hyperlink" Target="https://asiasociety.org/farmers-dance-korean-tradition" TargetMode="External"/><Relationship Id="rId6" Type="http://schemas.openxmlformats.org/officeDocument/2006/relationships/hyperlink" Target="https://ich.unesco.org/en/RL/nongak-community-band-music-dance-and-rituals-in-the-republic-of-korea-007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36"/>
          <p:cNvSpPr txBox="1"/>
          <p:nvPr>
            <p:ph type="ctrTitle"/>
          </p:nvPr>
        </p:nvSpPr>
        <p:spPr>
          <a:xfrm>
            <a:off x="855300" y="1926400"/>
            <a:ext cx="7433400" cy="195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SOUTH KOREAN </a:t>
            </a:r>
            <a:endParaRPr sz="4100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accent3"/>
                </a:solidFill>
              </a:rPr>
              <a:t>TRADITIONAL DANCE</a:t>
            </a:r>
            <a:endParaRPr sz="4100">
              <a:solidFill>
                <a:schemeClr val="accent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dk1"/>
                </a:solidFill>
              </a:rPr>
              <a:t>NONGAK (농악)</a:t>
            </a:r>
            <a:endParaRPr sz="4100">
              <a:solidFill>
                <a:schemeClr val="dk1"/>
              </a:solidFill>
            </a:endParaRPr>
          </a:p>
        </p:txBody>
      </p:sp>
      <p:sp>
        <p:nvSpPr>
          <p:cNvPr id="1196" name="Google Shape;1196;p36"/>
          <p:cNvSpPr txBox="1"/>
          <p:nvPr>
            <p:ph idx="1" type="subTitle"/>
          </p:nvPr>
        </p:nvSpPr>
        <p:spPr>
          <a:xfrm>
            <a:off x="1395450" y="3885089"/>
            <a:ext cx="6353100" cy="52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Roy Park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37"/>
          <p:cNvSpPr txBox="1"/>
          <p:nvPr>
            <p:ph type="title"/>
          </p:nvPr>
        </p:nvSpPr>
        <p:spPr>
          <a:xfrm>
            <a:off x="587725" y="322925"/>
            <a:ext cx="4522800" cy="6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NONGAK?</a:t>
            </a:r>
            <a:endParaRPr/>
          </a:p>
        </p:txBody>
      </p:sp>
      <p:sp>
        <p:nvSpPr>
          <p:cNvPr id="1202" name="Google Shape;1202;p37"/>
          <p:cNvSpPr txBox="1"/>
          <p:nvPr>
            <p:ph idx="1" type="subTitle"/>
          </p:nvPr>
        </p:nvSpPr>
        <p:spPr>
          <a:xfrm>
            <a:off x="587725" y="1022525"/>
            <a:ext cx="4006200" cy="36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Nongak (농악), more recently known as Pungmul (풍물), is a traditional South Korean form of dancing with various different forms per region.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Most commonly it is presented within two forms. The first having fast, acrobatic with a long, white paper streamer attached to their heads, while the latter wearing conical hats with a large flower attached.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kkwaenggwari (꽹과리), a small flat gong, is used to set the beat and lead the dance along with the buk (북), janggu (장구), and jing (징).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1203" name="Google Shape;1203;p37"/>
          <p:cNvPicPr preferRelativeResize="0"/>
          <p:nvPr/>
        </p:nvPicPr>
        <p:blipFill rotWithShape="1">
          <a:blip r:embed="rId3">
            <a:alphaModFix/>
          </a:blip>
          <a:srcRect b="0" l="22696" r="32315" t="0"/>
          <a:stretch/>
        </p:blipFill>
        <p:spPr>
          <a:xfrm>
            <a:off x="6178974" y="1022513"/>
            <a:ext cx="2478077" cy="309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38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MOTIFS &amp; IMAGES</a:t>
            </a:r>
            <a:endParaRPr sz="3000">
              <a:solidFill>
                <a:schemeClr val="accent3"/>
              </a:solidFill>
            </a:endParaRPr>
          </a:p>
        </p:txBody>
      </p:sp>
      <p:sp>
        <p:nvSpPr>
          <p:cNvPr id="1209" name="Google Shape;1209;p38"/>
          <p:cNvSpPr txBox="1"/>
          <p:nvPr>
            <p:ph idx="6" type="title"/>
          </p:nvPr>
        </p:nvSpPr>
        <p:spPr>
          <a:xfrm>
            <a:off x="5061999" y="26271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AGRICULTURE</a:t>
            </a:r>
            <a:endParaRPr/>
          </a:p>
        </p:txBody>
      </p:sp>
      <p:sp>
        <p:nvSpPr>
          <p:cNvPr id="1210" name="Google Shape;1210;p38"/>
          <p:cNvSpPr txBox="1"/>
          <p:nvPr>
            <p:ph idx="2" type="title"/>
          </p:nvPr>
        </p:nvSpPr>
        <p:spPr>
          <a:xfrm>
            <a:off x="5061999" y="1280175"/>
            <a:ext cx="25188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SANGMO (</a:t>
            </a:r>
            <a:r>
              <a:rPr lang="en"/>
              <a:t>상모)</a:t>
            </a:r>
            <a:endParaRPr/>
          </a:p>
        </p:txBody>
      </p:sp>
      <p:sp>
        <p:nvSpPr>
          <p:cNvPr id="1211" name="Google Shape;1211;p38"/>
          <p:cNvSpPr txBox="1"/>
          <p:nvPr>
            <p:ph idx="3" type="title"/>
          </p:nvPr>
        </p:nvSpPr>
        <p:spPr>
          <a:xfrm>
            <a:off x="4854850" y="1735575"/>
            <a:ext cx="29331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flowing ribbon create wind and cloud visuals, along with dragon energy</a:t>
            </a:r>
            <a:endParaRPr/>
          </a:p>
        </p:txBody>
      </p:sp>
      <p:sp>
        <p:nvSpPr>
          <p:cNvPr id="1212" name="Google Shape;1212;p38"/>
          <p:cNvSpPr txBox="1"/>
          <p:nvPr>
            <p:ph idx="7" type="title"/>
          </p:nvPr>
        </p:nvSpPr>
        <p:spPr>
          <a:xfrm>
            <a:off x="4854850" y="3082575"/>
            <a:ext cx="2933100" cy="11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Movements imitate the threshing and sowing of rice paddies, along with circular formations showing seasons</a:t>
            </a:r>
            <a:endParaRPr/>
          </a:p>
        </p:txBody>
      </p:sp>
      <p:sp>
        <p:nvSpPr>
          <p:cNvPr id="1213" name="Google Shape;1213;p38"/>
          <p:cNvSpPr txBox="1"/>
          <p:nvPr>
            <p:ph idx="4" type="title"/>
          </p:nvPr>
        </p:nvSpPr>
        <p:spPr>
          <a:xfrm>
            <a:off x="1415375" y="1280175"/>
            <a:ext cx="31377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PERCUSSION RHYTHM</a:t>
            </a:r>
            <a:endParaRPr/>
          </a:p>
        </p:txBody>
      </p:sp>
      <p:sp>
        <p:nvSpPr>
          <p:cNvPr id="1214" name="Google Shape;1214;p38"/>
          <p:cNvSpPr txBox="1"/>
          <p:nvPr>
            <p:ph idx="5" type="title"/>
          </p:nvPr>
        </p:nvSpPr>
        <p:spPr>
          <a:xfrm>
            <a:off x="1462575" y="1735575"/>
            <a:ext cx="3137700" cy="8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beat of the drums simulate heartbeat, rain and the Earth’s pulse</a:t>
            </a:r>
            <a:endParaRPr/>
          </a:p>
        </p:txBody>
      </p:sp>
      <p:sp>
        <p:nvSpPr>
          <p:cNvPr id="1215" name="Google Shape;1215;p38"/>
          <p:cNvSpPr txBox="1"/>
          <p:nvPr>
            <p:ph idx="8" type="title"/>
          </p:nvPr>
        </p:nvSpPr>
        <p:spPr>
          <a:xfrm>
            <a:off x="1621025" y="2627175"/>
            <a:ext cx="2726400" cy="53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CIRCULAR MOTION</a:t>
            </a:r>
            <a:endParaRPr/>
          </a:p>
        </p:txBody>
      </p:sp>
      <p:sp>
        <p:nvSpPr>
          <p:cNvPr id="1216" name="Google Shape;1216;p38"/>
          <p:cNvSpPr txBox="1"/>
          <p:nvPr>
            <p:ph idx="9" type="title"/>
          </p:nvPr>
        </p:nvSpPr>
        <p:spPr>
          <a:xfrm>
            <a:off x="1462575" y="3082575"/>
            <a:ext cx="3090600" cy="138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constant spinning of the streamer and turning/rotating represent Yin &amp; Yang along with Heaven-Earth-Human unity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39"/>
          <p:cNvSpPr txBox="1"/>
          <p:nvPr>
            <p:ph type="title"/>
          </p:nvPr>
        </p:nvSpPr>
        <p:spPr>
          <a:xfrm>
            <a:off x="1933725" y="1408025"/>
            <a:ext cx="5699400" cy="7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EMOTIONS EXPRESSED</a:t>
            </a:r>
            <a:endParaRPr sz="3600"/>
          </a:p>
        </p:txBody>
      </p:sp>
      <p:sp>
        <p:nvSpPr>
          <p:cNvPr id="1222" name="Google Shape;1222;p39"/>
          <p:cNvSpPr txBox="1"/>
          <p:nvPr>
            <p:ph idx="2" type="title"/>
          </p:nvPr>
        </p:nvSpPr>
        <p:spPr>
          <a:xfrm>
            <a:off x="1933625" y="2177225"/>
            <a:ext cx="5389800" cy="17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Raw Communal Joy of Survival</a:t>
            </a:r>
            <a:endParaRPr sz="1800"/>
          </a:p>
          <a:p>
            <a:pPr indent="-3429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Resilience of Agriculture Labor</a:t>
            </a:r>
            <a:endParaRPr sz="1800"/>
          </a:p>
          <a:p>
            <a:pPr indent="-3429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Spiritual Reverence in Buddhism</a:t>
            </a:r>
            <a:endParaRPr sz="1800"/>
          </a:p>
          <a:p>
            <a:pPr indent="-34290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Catharsis/Release of Emotions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40"/>
          <p:cNvSpPr txBox="1"/>
          <p:nvPr>
            <p:ph type="title"/>
          </p:nvPr>
        </p:nvSpPr>
        <p:spPr>
          <a:xfrm>
            <a:off x="2329350" y="462800"/>
            <a:ext cx="5871600" cy="101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THE SOCIAL OBLIGATIONS SUGGESTED</a:t>
            </a:r>
            <a:endParaRPr sz="3300"/>
          </a:p>
        </p:txBody>
      </p:sp>
      <p:sp>
        <p:nvSpPr>
          <p:cNvPr id="1228" name="Google Shape;1228;p40"/>
          <p:cNvSpPr txBox="1"/>
          <p:nvPr>
            <p:ph idx="1" type="body"/>
          </p:nvPr>
        </p:nvSpPr>
        <p:spPr>
          <a:xfrm>
            <a:off x="3150503" y="1667108"/>
            <a:ext cx="5130900" cy="32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The collective cooperation necessary to contribute to the harvest into farming communities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Spiritual cleansing to expel bad fortunes and conflicts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-"/>
            </a:pPr>
            <a:r>
              <a:rPr lang="en"/>
              <a:t>Celebrating and fundraising for community projects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41"/>
          <p:cNvSpPr txBox="1"/>
          <p:nvPr>
            <p:ph type="title"/>
          </p:nvPr>
        </p:nvSpPr>
        <p:spPr>
          <a:xfrm>
            <a:off x="480300" y="404075"/>
            <a:ext cx="6855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SOCIAL CONTEXT FOR THE DANCE</a:t>
            </a:r>
            <a:endParaRPr sz="3000">
              <a:solidFill>
                <a:schemeClr val="accent3"/>
              </a:solidFill>
            </a:endParaRPr>
          </a:p>
        </p:txBody>
      </p:sp>
      <p:sp>
        <p:nvSpPr>
          <p:cNvPr id="1234" name="Google Shape;1234;p41"/>
          <p:cNvSpPr txBox="1"/>
          <p:nvPr>
            <p:ph idx="13" type="title"/>
          </p:nvPr>
        </p:nvSpPr>
        <p:spPr>
          <a:xfrm>
            <a:off x="480300" y="1119325"/>
            <a:ext cx="5405400" cy="3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Agrarian Village Life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Planting Season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Rice-growing communities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Festivals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Lunar New Year (</a:t>
            </a:r>
            <a:r>
              <a:rPr lang="en"/>
              <a:t>설날)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Harvest Festival (추석)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Ritualistic &amp; Shamanistic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Warding off misfortune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Invite prosperity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Cleanse the village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42"/>
          <p:cNvSpPr/>
          <p:nvPr/>
        </p:nvSpPr>
        <p:spPr>
          <a:xfrm>
            <a:off x="671700" y="3586350"/>
            <a:ext cx="3981000" cy="68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0" name="Google Shape;1240;p42"/>
          <p:cNvSpPr txBox="1"/>
          <p:nvPr>
            <p:ph type="ctrTitle"/>
          </p:nvPr>
        </p:nvSpPr>
        <p:spPr>
          <a:xfrm>
            <a:off x="519075" y="1286400"/>
            <a:ext cx="5169300" cy="257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43"/>
          <p:cNvSpPr txBox="1"/>
          <p:nvPr>
            <p:ph type="title"/>
          </p:nvPr>
        </p:nvSpPr>
        <p:spPr>
          <a:xfrm>
            <a:off x="758775" y="368825"/>
            <a:ext cx="7626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</a:rPr>
              <a:t>SOURCES</a:t>
            </a:r>
            <a:endParaRPr sz="3000">
              <a:solidFill>
                <a:schemeClr val="accent3"/>
              </a:solidFill>
            </a:endParaRPr>
          </a:p>
        </p:txBody>
      </p:sp>
      <p:sp>
        <p:nvSpPr>
          <p:cNvPr id="1246" name="Google Shape;1246;p43"/>
          <p:cNvSpPr txBox="1"/>
          <p:nvPr>
            <p:ph idx="3" type="subTitle"/>
          </p:nvPr>
        </p:nvSpPr>
        <p:spPr>
          <a:xfrm>
            <a:off x="1123125" y="1041150"/>
            <a:ext cx="6970200" cy="22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National Folk Museum of Korea. (n.d.). Nongak. Retrieved January 14, 2026, from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https://folkency.nfm.go.kr/en/topic/detail/6486</a:t>
            </a:r>
            <a:r>
              <a:rPr lang="en"/>
              <a:t> 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en"/>
              <a:t>Cultural Heritage Administration. (n.d.). Nongak percussion music [Feature article]. Korean Heritage. Retrieved January 14, 2026, from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http://koreanheritage.kr/feature/view_pc.jsp?articleNo=212</a:t>
            </a:r>
            <a:r>
              <a:rPr lang="en"/>
              <a:t> 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en"/>
              <a:t>Asia Society. (n.d.). Farmer’s dance: A Korean tradition. Retrieved January 14, 2026, from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https://asiasociety.org/farmers-dance-korean-tradition</a:t>
            </a:r>
            <a:r>
              <a:rPr lang="en"/>
              <a:t> 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en"/>
              <a:t>UNESCO. (n.d.). Nongak, community band music, dance and rituals in the Republic of Korea (Rep. No. 00717). Retrieved January 14, 2026, from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https://ich.unesco.org/en/RL/nongak-community-band-music-dance-and-rituals-in-the-republic-of-korea-00717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outh Korean Constitution Day by Slidesgo">
  <a:themeElements>
    <a:clrScheme name="Simple Light">
      <a:dk1>
        <a:srgbClr val="2C3A2B"/>
      </a:dk1>
      <a:lt1>
        <a:srgbClr val="FFFFFF"/>
      </a:lt1>
      <a:dk2>
        <a:srgbClr val="2C3A2B"/>
      </a:dk2>
      <a:lt2>
        <a:srgbClr val="F0F0F0"/>
      </a:lt2>
      <a:accent1>
        <a:srgbClr val="2C3A2B"/>
      </a:accent1>
      <a:accent2>
        <a:srgbClr val="C94D53"/>
      </a:accent2>
      <a:accent3>
        <a:srgbClr val="486297"/>
      </a:accent3>
      <a:accent4>
        <a:srgbClr val="F0F0F0"/>
      </a:accent4>
      <a:accent5>
        <a:srgbClr val="FFFFFF"/>
      </a:accent5>
      <a:accent6>
        <a:srgbClr val="FFFFFF"/>
      </a:accent6>
      <a:hlink>
        <a:srgbClr val="48629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