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66" r:id="rId4"/>
    <p:sldId id="269" r:id="rId5"/>
    <p:sldId id="257" r:id="rId6"/>
    <p:sldId id="260" r:id="rId7"/>
    <p:sldId id="262" r:id="rId8"/>
    <p:sldId id="264" r:id="rId9"/>
    <p:sldId id="268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E4DFB2-39CF-EFE1-BC5D-978F56BCA0B8}" v="1504" dt="2026-01-13T22:59:03.2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e Perez" userId="S::nathanip@andrew.cmu.edu::49750547-9bf4-468e-a042-a51ef954249a" providerId="AD" clId="Web-{F1E4DFB2-39CF-EFE1-BC5D-978F56BCA0B8}"/>
    <pc:docChg chg="mod addSld delSld modSld sldOrd addMainMaster delMainMaster">
      <pc:chgData name="Nate Perez" userId="S::nathanip@andrew.cmu.edu::49750547-9bf4-468e-a042-a51ef954249a" providerId="AD" clId="Web-{F1E4DFB2-39CF-EFE1-BC5D-978F56BCA0B8}" dt="2026-01-13T22:59:03.212" v="1488"/>
      <pc:docMkLst>
        <pc:docMk/>
      </pc:docMkLst>
      <pc:sldChg chg="modSp mod modClrScheme chgLayout">
        <pc:chgData name="Nate Perez" userId="S::nathanip@andrew.cmu.edu::49750547-9bf4-468e-a042-a51ef954249a" providerId="AD" clId="Web-{F1E4DFB2-39CF-EFE1-BC5D-978F56BCA0B8}" dt="2026-01-13T21:27:02.798" v="85" actId="20577"/>
        <pc:sldMkLst>
          <pc:docMk/>
          <pc:sldMk cId="109857222" sldId="256"/>
        </pc:sldMkLst>
        <pc:spChg chg="mod ord">
          <ac:chgData name="Nate Perez" userId="S::nathanip@andrew.cmu.edu::49750547-9bf4-468e-a042-a51ef954249a" providerId="AD" clId="Web-{F1E4DFB2-39CF-EFE1-BC5D-978F56BCA0B8}" dt="2026-01-13T21:26:02.251" v="56" actId="20577"/>
          <ac:spMkLst>
            <pc:docMk/>
            <pc:sldMk cId="109857222" sldId="256"/>
            <ac:spMk id="2" creationId="{00000000-0000-0000-0000-000000000000}"/>
          </ac:spMkLst>
        </pc:spChg>
        <pc:spChg chg="mod ord">
          <ac:chgData name="Nate Perez" userId="S::nathanip@andrew.cmu.edu::49750547-9bf4-468e-a042-a51ef954249a" providerId="AD" clId="Web-{F1E4DFB2-39CF-EFE1-BC5D-978F56BCA0B8}" dt="2026-01-13T21:27:02.798" v="85" actId="20577"/>
          <ac:spMkLst>
            <pc:docMk/>
            <pc:sldMk cId="109857222" sldId="256"/>
            <ac:spMk id="3" creationId="{00000000-0000-0000-0000-000000000000}"/>
          </ac:spMkLst>
        </pc:spChg>
      </pc:sldChg>
      <pc:sldChg chg="modSp new mod ord modClrScheme chgLayout">
        <pc:chgData name="Nate Perez" userId="S::nathanip@andrew.cmu.edu::49750547-9bf4-468e-a042-a51ef954249a" providerId="AD" clId="Web-{F1E4DFB2-39CF-EFE1-BC5D-978F56BCA0B8}" dt="2026-01-13T21:48:37.306" v="602" actId="20577"/>
        <pc:sldMkLst>
          <pc:docMk/>
          <pc:sldMk cId="3540132343" sldId="257"/>
        </pc:sldMkLst>
        <pc:spChg chg="mod ord">
          <ac:chgData name="Nate Perez" userId="S::nathanip@andrew.cmu.edu::49750547-9bf4-468e-a042-a51ef954249a" providerId="AD" clId="Web-{F1E4DFB2-39CF-EFE1-BC5D-978F56BCA0B8}" dt="2026-01-13T21:00:25.609" v="18" actId="20577"/>
          <ac:spMkLst>
            <pc:docMk/>
            <pc:sldMk cId="3540132343" sldId="257"/>
            <ac:spMk id="2" creationId="{ED5604DB-9476-2EF3-48C5-541EDEFC5639}"/>
          </ac:spMkLst>
        </pc:spChg>
        <pc:spChg chg="mod ord">
          <ac:chgData name="Nate Perez" userId="S::nathanip@andrew.cmu.edu::49750547-9bf4-468e-a042-a51ef954249a" providerId="AD" clId="Web-{F1E4DFB2-39CF-EFE1-BC5D-978F56BCA0B8}" dt="2026-01-13T21:48:37.306" v="602" actId="20577"/>
          <ac:spMkLst>
            <pc:docMk/>
            <pc:sldMk cId="3540132343" sldId="257"/>
            <ac:spMk id="3" creationId="{25970DC7-E283-D57A-C408-3EF4967D345B}"/>
          </ac:spMkLst>
        </pc:spChg>
      </pc:sldChg>
      <pc:sldChg chg="modSp new mod modClrScheme chgLayout">
        <pc:chgData name="Nate Perez" userId="S::nathanip@andrew.cmu.edu::49750547-9bf4-468e-a042-a51ef954249a" providerId="AD" clId="Web-{F1E4DFB2-39CF-EFE1-BC5D-978F56BCA0B8}" dt="2026-01-13T21:38:12.762" v="115" actId="20577"/>
        <pc:sldMkLst>
          <pc:docMk/>
          <pc:sldMk cId="1243576032" sldId="258"/>
        </pc:sldMkLst>
        <pc:spChg chg="mod ord">
          <ac:chgData name="Nate Perez" userId="S::nathanip@andrew.cmu.edu::49750547-9bf4-468e-a042-a51ef954249a" providerId="AD" clId="Web-{F1E4DFB2-39CF-EFE1-BC5D-978F56BCA0B8}" dt="2026-01-13T21:35:37.458" v="96" actId="20577"/>
          <ac:spMkLst>
            <pc:docMk/>
            <pc:sldMk cId="1243576032" sldId="258"/>
            <ac:spMk id="2" creationId="{72DA9CDF-7ECB-99D3-86E0-19154DCCB7EC}"/>
          </ac:spMkLst>
        </pc:spChg>
        <pc:spChg chg="mod ord">
          <ac:chgData name="Nate Perez" userId="S::nathanip@andrew.cmu.edu::49750547-9bf4-468e-a042-a51ef954249a" providerId="AD" clId="Web-{F1E4DFB2-39CF-EFE1-BC5D-978F56BCA0B8}" dt="2026-01-13T21:38:12.762" v="115" actId="20577"/>
          <ac:spMkLst>
            <pc:docMk/>
            <pc:sldMk cId="1243576032" sldId="258"/>
            <ac:spMk id="3" creationId="{E2B868B4-7687-B94C-7882-345100AFB0A3}"/>
          </ac:spMkLst>
        </pc:spChg>
      </pc:sldChg>
      <pc:sldChg chg="modSp new add del mod modClrScheme chgLayout">
        <pc:chgData name="Nate Perez" userId="S::nathanip@andrew.cmu.edu::49750547-9bf4-468e-a042-a51ef954249a" providerId="AD" clId="Web-{F1E4DFB2-39CF-EFE1-BC5D-978F56BCA0B8}" dt="2026-01-13T21:55:08.562" v="619"/>
        <pc:sldMkLst>
          <pc:docMk/>
          <pc:sldMk cId="2427752258" sldId="259"/>
        </pc:sldMkLst>
        <pc:spChg chg="mod ord">
          <ac:chgData name="Nate Perez" userId="S::nathanip@andrew.cmu.edu::49750547-9bf4-468e-a042-a51ef954249a" providerId="AD" clId="Web-{F1E4DFB2-39CF-EFE1-BC5D-978F56BCA0B8}" dt="2026-01-13T20:59:47.312" v="7"/>
          <ac:spMkLst>
            <pc:docMk/>
            <pc:sldMk cId="2427752258" sldId="259"/>
            <ac:spMk id="2" creationId="{09047889-AF45-7ACF-53CD-AE792CCD9E0D}"/>
          </ac:spMkLst>
        </pc:spChg>
        <pc:spChg chg="mod ord">
          <ac:chgData name="Nate Perez" userId="S::nathanip@andrew.cmu.edu::49750547-9bf4-468e-a042-a51ef954249a" providerId="AD" clId="Web-{F1E4DFB2-39CF-EFE1-BC5D-978F56BCA0B8}" dt="2026-01-13T20:59:47.312" v="7"/>
          <ac:spMkLst>
            <pc:docMk/>
            <pc:sldMk cId="2427752258" sldId="259"/>
            <ac:spMk id="3" creationId="{A139015A-467E-8408-22DA-8B5B57C2DDF8}"/>
          </ac:spMkLst>
        </pc:spChg>
      </pc:sldChg>
      <pc:sldChg chg="modSp new add del">
        <pc:chgData name="Nate Perez" userId="S::nathanip@andrew.cmu.edu::49750547-9bf4-468e-a042-a51ef954249a" providerId="AD" clId="Web-{F1E4DFB2-39CF-EFE1-BC5D-978F56BCA0B8}" dt="2026-01-13T21:59:36.054" v="817" actId="20577"/>
        <pc:sldMkLst>
          <pc:docMk/>
          <pc:sldMk cId="1339154909" sldId="260"/>
        </pc:sldMkLst>
        <pc:spChg chg="mod">
          <ac:chgData name="Nate Perez" userId="S::nathanip@andrew.cmu.edu::49750547-9bf4-468e-a042-a51ef954249a" providerId="AD" clId="Web-{F1E4DFB2-39CF-EFE1-BC5D-978F56BCA0B8}" dt="2026-01-13T21:01:12.203" v="26" actId="20577"/>
          <ac:spMkLst>
            <pc:docMk/>
            <pc:sldMk cId="1339154909" sldId="260"/>
            <ac:spMk id="2" creationId="{FF1BA67D-7180-CC00-303E-2F87550EAD36}"/>
          </ac:spMkLst>
        </pc:spChg>
        <pc:spChg chg="mod">
          <ac:chgData name="Nate Perez" userId="S::nathanip@andrew.cmu.edu::49750547-9bf4-468e-a042-a51ef954249a" providerId="AD" clId="Web-{F1E4DFB2-39CF-EFE1-BC5D-978F56BCA0B8}" dt="2026-01-13T21:59:36.054" v="817" actId="20577"/>
          <ac:spMkLst>
            <pc:docMk/>
            <pc:sldMk cId="1339154909" sldId="260"/>
            <ac:spMk id="3" creationId="{58FA9D1C-19C9-1298-2837-32FBEE3ED0C9}"/>
          </ac:spMkLst>
        </pc:spChg>
      </pc:sldChg>
      <pc:sldChg chg="new add del">
        <pc:chgData name="Nate Perez" userId="S::nathanip@andrew.cmu.edu::49750547-9bf4-468e-a042-a51ef954249a" providerId="AD" clId="Web-{F1E4DFB2-39CF-EFE1-BC5D-978F56BCA0B8}" dt="2026-01-13T21:55:21.391" v="624"/>
        <pc:sldMkLst>
          <pc:docMk/>
          <pc:sldMk cId="3063181901" sldId="261"/>
        </pc:sldMkLst>
      </pc:sldChg>
      <pc:sldChg chg="modSp new add del">
        <pc:chgData name="Nate Perez" userId="S::nathanip@andrew.cmu.edu::49750547-9bf4-468e-a042-a51ef954249a" providerId="AD" clId="Web-{F1E4DFB2-39CF-EFE1-BC5D-978F56BCA0B8}" dt="2026-01-13T22:04:17.481" v="1119" actId="20577"/>
        <pc:sldMkLst>
          <pc:docMk/>
          <pc:sldMk cId="1001876143" sldId="262"/>
        </pc:sldMkLst>
        <pc:spChg chg="mod">
          <ac:chgData name="Nate Perez" userId="S::nathanip@andrew.cmu.edu::49750547-9bf4-468e-a042-a51ef954249a" providerId="AD" clId="Web-{F1E4DFB2-39CF-EFE1-BC5D-978F56BCA0B8}" dt="2026-01-13T21:01:26.859" v="33" actId="20577"/>
          <ac:spMkLst>
            <pc:docMk/>
            <pc:sldMk cId="1001876143" sldId="262"/>
            <ac:spMk id="2" creationId="{FB96983B-3793-7045-7AC5-8BC49203E662}"/>
          </ac:spMkLst>
        </pc:spChg>
        <pc:spChg chg="mod">
          <ac:chgData name="Nate Perez" userId="S::nathanip@andrew.cmu.edu::49750547-9bf4-468e-a042-a51ef954249a" providerId="AD" clId="Web-{F1E4DFB2-39CF-EFE1-BC5D-978F56BCA0B8}" dt="2026-01-13T22:04:17.481" v="1119" actId="20577"/>
          <ac:spMkLst>
            <pc:docMk/>
            <pc:sldMk cId="1001876143" sldId="262"/>
            <ac:spMk id="3" creationId="{6150666B-BEB4-AAC7-0D74-BAC0BA041622}"/>
          </ac:spMkLst>
        </pc:spChg>
      </pc:sldChg>
      <pc:sldChg chg="new add del">
        <pc:chgData name="Nate Perez" userId="S::nathanip@andrew.cmu.edu::49750547-9bf4-468e-a042-a51ef954249a" providerId="AD" clId="Web-{F1E4DFB2-39CF-EFE1-BC5D-978F56BCA0B8}" dt="2026-01-13T21:55:27.110" v="625"/>
        <pc:sldMkLst>
          <pc:docMk/>
          <pc:sldMk cId="3842507939" sldId="263"/>
        </pc:sldMkLst>
      </pc:sldChg>
      <pc:sldChg chg="modSp new add del">
        <pc:chgData name="Nate Perez" userId="S::nathanip@andrew.cmu.edu::49750547-9bf4-468e-a042-a51ef954249a" providerId="AD" clId="Web-{F1E4DFB2-39CF-EFE1-BC5D-978F56BCA0B8}" dt="2026-01-13T22:12:42.114" v="1379" actId="20577"/>
        <pc:sldMkLst>
          <pc:docMk/>
          <pc:sldMk cId="4146322899" sldId="264"/>
        </pc:sldMkLst>
        <pc:spChg chg="mod">
          <ac:chgData name="Nate Perez" userId="S::nathanip@andrew.cmu.edu::49750547-9bf4-468e-a042-a51ef954249a" providerId="AD" clId="Web-{F1E4DFB2-39CF-EFE1-BC5D-978F56BCA0B8}" dt="2026-01-13T21:02:03.031" v="48" actId="20577"/>
          <ac:spMkLst>
            <pc:docMk/>
            <pc:sldMk cId="4146322899" sldId="264"/>
            <ac:spMk id="2" creationId="{EF14138B-B238-17A1-6BF8-0EF5796372F8}"/>
          </ac:spMkLst>
        </pc:spChg>
        <pc:spChg chg="mod">
          <ac:chgData name="Nate Perez" userId="S::nathanip@andrew.cmu.edu::49750547-9bf4-468e-a042-a51ef954249a" providerId="AD" clId="Web-{F1E4DFB2-39CF-EFE1-BC5D-978F56BCA0B8}" dt="2026-01-13T22:12:42.114" v="1379" actId="20577"/>
          <ac:spMkLst>
            <pc:docMk/>
            <pc:sldMk cId="4146322899" sldId="264"/>
            <ac:spMk id="3" creationId="{693D5A2F-E2B2-E4C4-A7D8-BDCD8701F009}"/>
          </ac:spMkLst>
        </pc:spChg>
      </pc:sldChg>
      <pc:sldChg chg="new add del">
        <pc:chgData name="Nate Perez" userId="S::nathanip@andrew.cmu.edu::49750547-9bf4-468e-a042-a51ef954249a" providerId="AD" clId="Web-{F1E4DFB2-39CF-EFE1-BC5D-978F56BCA0B8}" dt="2026-01-13T21:55:32.563" v="626"/>
        <pc:sldMkLst>
          <pc:docMk/>
          <pc:sldMk cId="3908672126" sldId="265"/>
        </pc:sldMkLst>
      </pc:sldChg>
      <pc:sldChg chg="modSp new">
        <pc:chgData name="Nate Perez" userId="S::nathanip@andrew.cmu.edu::49750547-9bf4-468e-a042-a51ef954249a" providerId="AD" clId="Web-{F1E4DFB2-39CF-EFE1-BC5D-978F56BCA0B8}" dt="2026-01-13T22:11:03.875" v="1311" actId="20577"/>
        <pc:sldMkLst>
          <pc:docMk/>
          <pc:sldMk cId="3327629209" sldId="266"/>
        </pc:sldMkLst>
        <pc:spChg chg="mod">
          <ac:chgData name="Nate Perez" userId="S::nathanip@andrew.cmu.edu::49750547-9bf4-468e-a042-a51ef954249a" providerId="AD" clId="Web-{F1E4DFB2-39CF-EFE1-BC5D-978F56BCA0B8}" dt="2026-01-13T21:38:55.733" v="140" actId="20577"/>
          <ac:spMkLst>
            <pc:docMk/>
            <pc:sldMk cId="3327629209" sldId="266"/>
            <ac:spMk id="2" creationId="{9063F81F-A9DD-A7F8-D49F-7246EE84FC50}"/>
          </ac:spMkLst>
        </pc:spChg>
        <pc:spChg chg="mod">
          <ac:chgData name="Nate Perez" userId="S::nathanip@andrew.cmu.edu::49750547-9bf4-468e-a042-a51ef954249a" providerId="AD" clId="Web-{F1E4DFB2-39CF-EFE1-BC5D-978F56BCA0B8}" dt="2026-01-13T22:11:03.875" v="1311" actId="20577"/>
          <ac:spMkLst>
            <pc:docMk/>
            <pc:sldMk cId="3327629209" sldId="266"/>
            <ac:spMk id="3" creationId="{ADA4724C-1A71-73C2-4A19-BCB3C32537BF}"/>
          </ac:spMkLst>
        </pc:spChg>
      </pc:sldChg>
      <pc:sldChg chg="modSp new">
        <pc:chgData name="Nate Perez" userId="S::nathanip@andrew.cmu.edu::49750547-9bf4-468e-a042-a51ef954249a" providerId="AD" clId="Web-{F1E4DFB2-39CF-EFE1-BC5D-978F56BCA0B8}" dt="2026-01-13T22:57:53.112" v="1476" actId="20577"/>
        <pc:sldMkLst>
          <pc:docMk/>
          <pc:sldMk cId="2245274390" sldId="267"/>
        </pc:sldMkLst>
        <pc:spChg chg="mod">
          <ac:chgData name="Nate Perez" userId="S::nathanip@andrew.cmu.edu::49750547-9bf4-468e-a042-a51ef954249a" providerId="AD" clId="Web-{F1E4DFB2-39CF-EFE1-BC5D-978F56BCA0B8}" dt="2026-01-13T22:13:12.052" v="1388" actId="20577"/>
          <ac:spMkLst>
            <pc:docMk/>
            <pc:sldMk cId="2245274390" sldId="267"/>
            <ac:spMk id="2" creationId="{F4FCB695-5DC9-9AE2-64C8-29794C150324}"/>
          </ac:spMkLst>
        </pc:spChg>
        <pc:spChg chg="mod">
          <ac:chgData name="Nate Perez" userId="S::nathanip@andrew.cmu.edu::49750547-9bf4-468e-a042-a51ef954249a" providerId="AD" clId="Web-{F1E4DFB2-39CF-EFE1-BC5D-978F56BCA0B8}" dt="2026-01-13T22:57:53.112" v="1476" actId="20577"/>
          <ac:spMkLst>
            <pc:docMk/>
            <pc:sldMk cId="2245274390" sldId="267"/>
            <ac:spMk id="3" creationId="{2563A525-4FB4-F19E-C59E-97A2CE26874D}"/>
          </ac:spMkLst>
        </pc:spChg>
      </pc:sldChg>
      <pc:sldChg chg="add del replId">
        <pc:chgData name="Nate Perez" userId="S::nathanip@andrew.cmu.edu::49750547-9bf4-468e-a042-a51ef954249a" providerId="AD" clId="Web-{F1E4DFB2-39CF-EFE1-BC5D-978F56BCA0B8}" dt="2026-01-13T22:54:51.071" v="1390"/>
        <pc:sldMkLst>
          <pc:docMk/>
          <pc:sldMk cId="1787667406" sldId="268"/>
        </pc:sldMkLst>
      </pc:sldChg>
      <pc:sldChg chg="modSp new">
        <pc:chgData name="Nate Perez" userId="S::nathanip@andrew.cmu.edu::49750547-9bf4-468e-a042-a51ef954249a" providerId="AD" clId="Web-{F1E4DFB2-39CF-EFE1-BC5D-978F56BCA0B8}" dt="2026-01-13T22:56:25.837" v="1459" actId="20577"/>
        <pc:sldMkLst>
          <pc:docMk/>
          <pc:sldMk cId="4087500559" sldId="268"/>
        </pc:sldMkLst>
        <pc:spChg chg="mod">
          <ac:chgData name="Nate Perez" userId="S::nathanip@andrew.cmu.edu::49750547-9bf4-468e-a042-a51ef954249a" providerId="AD" clId="Web-{F1E4DFB2-39CF-EFE1-BC5D-978F56BCA0B8}" dt="2026-01-13T22:54:56.211" v="1392" actId="20577"/>
          <ac:spMkLst>
            <pc:docMk/>
            <pc:sldMk cId="4087500559" sldId="268"/>
            <ac:spMk id="2" creationId="{F42A48C8-BD37-20A9-0864-B61778939716}"/>
          </ac:spMkLst>
        </pc:spChg>
        <pc:spChg chg="mod">
          <ac:chgData name="Nate Perez" userId="S::nathanip@andrew.cmu.edu::49750547-9bf4-468e-a042-a51ef954249a" providerId="AD" clId="Web-{F1E4DFB2-39CF-EFE1-BC5D-978F56BCA0B8}" dt="2026-01-13T22:56:25.837" v="1459" actId="20577"/>
          <ac:spMkLst>
            <pc:docMk/>
            <pc:sldMk cId="4087500559" sldId="268"/>
            <ac:spMk id="3" creationId="{F9882643-C554-D7C9-6757-093F2A809D94}"/>
          </ac:spMkLst>
        </pc:spChg>
      </pc:sldChg>
      <pc:sldChg chg="addSp delSp modSp new">
        <pc:chgData name="Nate Perez" userId="S::nathanip@andrew.cmu.edu::49750547-9bf4-468e-a042-a51ef954249a" providerId="AD" clId="Web-{F1E4DFB2-39CF-EFE1-BC5D-978F56BCA0B8}" dt="2026-01-13T22:59:03.212" v="1488"/>
        <pc:sldMkLst>
          <pc:docMk/>
          <pc:sldMk cId="2514482901" sldId="269"/>
        </pc:sldMkLst>
        <pc:spChg chg="mod">
          <ac:chgData name="Nate Perez" userId="S::nathanip@andrew.cmu.edu::49750547-9bf4-468e-a042-a51ef954249a" providerId="AD" clId="Web-{F1E4DFB2-39CF-EFE1-BC5D-978F56BCA0B8}" dt="2026-01-13T22:58:35.288" v="1481" actId="20577"/>
          <ac:spMkLst>
            <pc:docMk/>
            <pc:sldMk cId="2514482901" sldId="269"/>
            <ac:spMk id="2" creationId="{5076DF9E-2071-3D1C-C618-4CCAAA503A51}"/>
          </ac:spMkLst>
        </pc:spChg>
        <pc:spChg chg="del mod">
          <ac:chgData name="Nate Perez" userId="S::nathanip@andrew.cmu.edu::49750547-9bf4-468e-a042-a51ef954249a" providerId="AD" clId="Web-{F1E4DFB2-39CF-EFE1-BC5D-978F56BCA0B8}" dt="2026-01-13T22:59:03.196" v="1487"/>
          <ac:spMkLst>
            <pc:docMk/>
            <pc:sldMk cId="2514482901" sldId="269"/>
            <ac:spMk id="3" creationId="{1020AF79-28C3-A685-F265-3555F78A838D}"/>
          </ac:spMkLst>
        </pc:spChg>
        <pc:picChg chg="add mod ord">
          <ac:chgData name="Nate Perez" userId="S::nathanip@andrew.cmu.edu::49750547-9bf4-468e-a042-a51ef954249a" providerId="AD" clId="Web-{F1E4DFB2-39CF-EFE1-BC5D-978F56BCA0B8}" dt="2026-01-13T22:59:03.212" v="1488"/>
          <ac:picMkLst>
            <pc:docMk/>
            <pc:sldMk cId="2514482901" sldId="269"/>
            <ac:picMk id="4" creationId="{EBB0E54E-7D37-3C4E-D2B0-839AF2EEE795}"/>
          </ac:picMkLst>
        </pc:picChg>
      </pc:sldChg>
      <pc:sldMasterChg chg="del delSldLayout">
        <pc:chgData name="Nate Perez" userId="S::nathanip@andrew.cmu.edu::49750547-9bf4-468e-a042-a51ef954249a" providerId="AD" clId="Web-{F1E4DFB2-39CF-EFE1-BC5D-978F56BCA0B8}" dt="2026-01-13T20:59:01.859" v="0"/>
        <pc:sldMasterMkLst>
          <pc:docMk/>
          <pc:sldMasterMk cId="2460954070" sldId="2147483660"/>
        </pc:sldMasterMkLst>
        <pc:sldLayoutChg chg="del">
          <pc:chgData name="Nate Perez" userId="S::nathanip@andrew.cmu.edu::49750547-9bf4-468e-a042-a51ef954249a" providerId="AD" clId="Web-{F1E4DFB2-39CF-EFE1-BC5D-978F56BCA0B8}" dt="2026-01-13T20:59:01.859" v="0"/>
          <pc:sldLayoutMkLst>
            <pc:docMk/>
            <pc:sldMasterMk cId="2460954070" sldId="2147483660"/>
            <pc:sldLayoutMk cId="2385387890" sldId="2147483661"/>
          </pc:sldLayoutMkLst>
        </pc:sldLayoutChg>
        <pc:sldLayoutChg chg="del">
          <pc:chgData name="Nate Perez" userId="S::nathanip@andrew.cmu.edu::49750547-9bf4-468e-a042-a51ef954249a" providerId="AD" clId="Web-{F1E4DFB2-39CF-EFE1-BC5D-978F56BCA0B8}" dt="2026-01-13T20:59:01.859" v="0"/>
          <pc:sldLayoutMkLst>
            <pc:docMk/>
            <pc:sldMasterMk cId="2460954070" sldId="2147483660"/>
            <pc:sldLayoutMk cId="949138452" sldId="2147483662"/>
          </pc:sldLayoutMkLst>
        </pc:sldLayoutChg>
        <pc:sldLayoutChg chg="del">
          <pc:chgData name="Nate Perez" userId="S::nathanip@andrew.cmu.edu::49750547-9bf4-468e-a042-a51ef954249a" providerId="AD" clId="Web-{F1E4DFB2-39CF-EFE1-BC5D-978F56BCA0B8}" dt="2026-01-13T20:59:01.859" v="0"/>
          <pc:sldLayoutMkLst>
            <pc:docMk/>
            <pc:sldMasterMk cId="2460954070" sldId="2147483660"/>
            <pc:sldLayoutMk cId="2591524520" sldId="2147483663"/>
          </pc:sldLayoutMkLst>
        </pc:sldLayoutChg>
        <pc:sldLayoutChg chg="del">
          <pc:chgData name="Nate Perez" userId="S::nathanip@andrew.cmu.edu::49750547-9bf4-468e-a042-a51ef954249a" providerId="AD" clId="Web-{F1E4DFB2-39CF-EFE1-BC5D-978F56BCA0B8}" dt="2026-01-13T20:59:01.859" v="0"/>
          <pc:sldLayoutMkLst>
            <pc:docMk/>
            <pc:sldMasterMk cId="2460954070" sldId="2147483660"/>
            <pc:sldLayoutMk cId="1203092039" sldId="2147483664"/>
          </pc:sldLayoutMkLst>
        </pc:sldLayoutChg>
        <pc:sldLayoutChg chg="del">
          <pc:chgData name="Nate Perez" userId="S::nathanip@andrew.cmu.edu::49750547-9bf4-468e-a042-a51ef954249a" providerId="AD" clId="Web-{F1E4DFB2-39CF-EFE1-BC5D-978F56BCA0B8}" dt="2026-01-13T20:59:01.859" v="0"/>
          <pc:sldLayoutMkLst>
            <pc:docMk/>
            <pc:sldMasterMk cId="2460954070" sldId="2147483660"/>
            <pc:sldLayoutMk cId="3733172339" sldId="2147483665"/>
          </pc:sldLayoutMkLst>
        </pc:sldLayoutChg>
        <pc:sldLayoutChg chg="del">
          <pc:chgData name="Nate Perez" userId="S::nathanip@andrew.cmu.edu::49750547-9bf4-468e-a042-a51ef954249a" providerId="AD" clId="Web-{F1E4DFB2-39CF-EFE1-BC5D-978F56BCA0B8}" dt="2026-01-13T20:59:01.859" v="0"/>
          <pc:sldLayoutMkLst>
            <pc:docMk/>
            <pc:sldMasterMk cId="2460954070" sldId="2147483660"/>
            <pc:sldLayoutMk cId="3210312558" sldId="2147483666"/>
          </pc:sldLayoutMkLst>
        </pc:sldLayoutChg>
        <pc:sldLayoutChg chg="del">
          <pc:chgData name="Nate Perez" userId="S::nathanip@andrew.cmu.edu::49750547-9bf4-468e-a042-a51ef954249a" providerId="AD" clId="Web-{F1E4DFB2-39CF-EFE1-BC5D-978F56BCA0B8}" dt="2026-01-13T20:59:01.859" v="0"/>
          <pc:sldLayoutMkLst>
            <pc:docMk/>
            <pc:sldMasterMk cId="2460954070" sldId="2147483660"/>
            <pc:sldLayoutMk cId="3146388984" sldId="2147483667"/>
          </pc:sldLayoutMkLst>
        </pc:sldLayoutChg>
        <pc:sldLayoutChg chg="del">
          <pc:chgData name="Nate Perez" userId="S::nathanip@andrew.cmu.edu::49750547-9bf4-468e-a042-a51ef954249a" providerId="AD" clId="Web-{F1E4DFB2-39CF-EFE1-BC5D-978F56BCA0B8}" dt="2026-01-13T20:59:01.859" v="0"/>
          <pc:sldLayoutMkLst>
            <pc:docMk/>
            <pc:sldMasterMk cId="2460954070" sldId="2147483660"/>
            <pc:sldLayoutMk cId="3171841454" sldId="2147483668"/>
          </pc:sldLayoutMkLst>
        </pc:sldLayoutChg>
        <pc:sldLayoutChg chg="del">
          <pc:chgData name="Nate Perez" userId="S::nathanip@andrew.cmu.edu::49750547-9bf4-468e-a042-a51ef954249a" providerId="AD" clId="Web-{F1E4DFB2-39CF-EFE1-BC5D-978F56BCA0B8}" dt="2026-01-13T20:59:01.859" v="0"/>
          <pc:sldLayoutMkLst>
            <pc:docMk/>
            <pc:sldMasterMk cId="2460954070" sldId="2147483660"/>
            <pc:sldLayoutMk cId="1718958274" sldId="2147483669"/>
          </pc:sldLayoutMkLst>
        </pc:sldLayoutChg>
        <pc:sldLayoutChg chg="del">
          <pc:chgData name="Nate Perez" userId="S::nathanip@andrew.cmu.edu::49750547-9bf4-468e-a042-a51ef954249a" providerId="AD" clId="Web-{F1E4DFB2-39CF-EFE1-BC5D-978F56BCA0B8}" dt="2026-01-13T20:59:01.859" v="0"/>
          <pc:sldLayoutMkLst>
            <pc:docMk/>
            <pc:sldMasterMk cId="2460954070" sldId="2147483660"/>
            <pc:sldLayoutMk cId="2202905451" sldId="2147483670"/>
          </pc:sldLayoutMkLst>
        </pc:sldLayoutChg>
        <pc:sldLayoutChg chg="del">
          <pc:chgData name="Nate Perez" userId="S::nathanip@andrew.cmu.edu::49750547-9bf4-468e-a042-a51ef954249a" providerId="AD" clId="Web-{F1E4DFB2-39CF-EFE1-BC5D-978F56BCA0B8}" dt="2026-01-13T20:59:01.859" v="0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del addSldLayout delSldLayout modSldLayout">
        <pc:chgData name="Nate Perez" userId="S::nathanip@andrew.cmu.edu::49750547-9bf4-468e-a042-a51ef954249a" providerId="AD" clId="Web-{F1E4DFB2-39CF-EFE1-BC5D-978F56BCA0B8}" dt="2026-01-13T20:59:02.968" v="1"/>
        <pc:sldMasterMkLst>
          <pc:docMk/>
          <pc:sldMasterMk cId="4046399586" sldId="2147483672"/>
        </pc:sldMasterMkLst>
        <pc:sldLayoutChg chg="add del mod replId">
          <pc:chgData name="Nate Perez" userId="S::nathanip@andrew.cmu.edu::49750547-9bf4-468e-a042-a51ef954249a" providerId="AD" clId="Web-{F1E4DFB2-39CF-EFE1-BC5D-978F56BCA0B8}" dt="2026-01-13T20:59:02.968" v="1"/>
          <pc:sldLayoutMkLst>
            <pc:docMk/>
            <pc:sldMasterMk cId="4046399586" sldId="2147483672"/>
            <pc:sldLayoutMk cId="888864378" sldId="2147483673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02.968" v="1"/>
          <pc:sldLayoutMkLst>
            <pc:docMk/>
            <pc:sldMasterMk cId="4046399586" sldId="2147483672"/>
            <pc:sldLayoutMk cId="1235122052" sldId="2147483674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02.968" v="1"/>
          <pc:sldLayoutMkLst>
            <pc:docMk/>
            <pc:sldMasterMk cId="4046399586" sldId="2147483672"/>
            <pc:sldLayoutMk cId="3462289967" sldId="2147483675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02.968" v="1"/>
          <pc:sldLayoutMkLst>
            <pc:docMk/>
            <pc:sldMasterMk cId="4046399586" sldId="2147483672"/>
            <pc:sldLayoutMk cId="120943352" sldId="2147483676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02.968" v="1"/>
          <pc:sldLayoutMkLst>
            <pc:docMk/>
            <pc:sldMasterMk cId="4046399586" sldId="2147483672"/>
            <pc:sldLayoutMk cId="506245530" sldId="2147483677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02.968" v="1"/>
          <pc:sldLayoutMkLst>
            <pc:docMk/>
            <pc:sldMasterMk cId="4046399586" sldId="2147483672"/>
            <pc:sldLayoutMk cId="1422519107" sldId="2147483678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02.968" v="1"/>
          <pc:sldLayoutMkLst>
            <pc:docMk/>
            <pc:sldMasterMk cId="4046399586" sldId="2147483672"/>
            <pc:sldLayoutMk cId="164624668" sldId="2147483679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02.968" v="1"/>
          <pc:sldLayoutMkLst>
            <pc:docMk/>
            <pc:sldMasterMk cId="4046399586" sldId="2147483672"/>
            <pc:sldLayoutMk cId="826155673" sldId="2147483680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02.968" v="1"/>
          <pc:sldLayoutMkLst>
            <pc:docMk/>
            <pc:sldMasterMk cId="4046399586" sldId="2147483672"/>
            <pc:sldLayoutMk cId="1472908130" sldId="2147483681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02.968" v="1"/>
          <pc:sldLayoutMkLst>
            <pc:docMk/>
            <pc:sldMasterMk cId="4046399586" sldId="2147483672"/>
            <pc:sldLayoutMk cId="2166557886" sldId="2147483682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02.968" v="1"/>
          <pc:sldLayoutMkLst>
            <pc:docMk/>
            <pc:sldMasterMk cId="4046399586" sldId="2147483672"/>
            <pc:sldLayoutMk cId="1562024609" sldId="2147483683"/>
          </pc:sldLayoutMkLst>
        </pc:sldLayoutChg>
      </pc:sldMasterChg>
      <pc:sldMasterChg chg="add del addSldLayout delSldLayout modSldLayout">
        <pc:chgData name="Nate Perez" userId="S::nathanip@andrew.cmu.edu::49750547-9bf4-468e-a042-a51ef954249a" providerId="AD" clId="Web-{F1E4DFB2-39CF-EFE1-BC5D-978F56BCA0B8}" dt="2026-01-13T20:59:04.078" v="2"/>
        <pc:sldMasterMkLst>
          <pc:docMk/>
          <pc:sldMasterMk cId="1728087794" sldId="2147483684"/>
        </pc:sldMasterMkLst>
        <pc:sldLayoutChg chg="add del mod replId">
          <pc:chgData name="Nate Perez" userId="S::nathanip@andrew.cmu.edu::49750547-9bf4-468e-a042-a51ef954249a" providerId="AD" clId="Web-{F1E4DFB2-39CF-EFE1-BC5D-978F56BCA0B8}" dt="2026-01-13T20:59:04.078" v="2"/>
          <pc:sldLayoutMkLst>
            <pc:docMk/>
            <pc:sldMasterMk cId="1728087794" sldId="2147483684"/>
            <pc:sldLayoutMk cId="2123144174" sldId="2147483685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04.078" v="2"/>
          <pc:sldLayoutMkLst>
            <pc:docMk/>
            <pc:sldMasterMk cId="1728087794" sldId="2147483684"/>
            <pc:sldLayoutMk cId="1405709475" sldId="2147483686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04.078" v="2"/>
          <pc:sldLayoutMkLst>
            <pc:docMk/>
            <pc:sldMasterMk cId="1728087794" sldId="2147483684"/>
            <pc:sldLayoutMk cId="3721914458" sldId="2147483687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04.078" v="2"/>
          <pc:sldLayoutMkLst>
            <pc:docMk/>
            <pc:sldMasterMk cId="1728087794" sldId="2147483684"/>
            <pc:sldLayoutMk cId="178865215" sldId="2147483688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04.078" v="2"/>
          <pc:sldLayoutMkLst>
            <pc:docMk/>
            <pc:sldMasterMk cId="1728087794" sldId="2147483684"/>
            <pc:sldLayoutMk cId="2238861214" sldId="2147483689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04.078" v="2"/>
          <pc:sldLayoutMkLst>
            <pc:docMk/>
            <pc:sldMasterMk cId="1728087794" sldId="2147483684"/>
            <pc:sldLayoutMk cId="919657600" sldId="2147483690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04.078" v="2"/>
          <pc:sldLayoutMkLst>
            <pc:docMk/>
            <pc:sldMasterMk cId="1728087794" sldId="2147483684"/>
            <pc:sldLayoutMk cId="3349137490" sldId="2147483691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04.078" v="2"/>
          <pc:sldLayoutMkLst>
            <pc:docMk/>
            <pc:sldMasterMk cId="1728087794" sldId="2147483684"/>
            <pc:sldLayoutMk cId="152166872" sldId="2147483692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04.078" v="2"/>
          <pc:sldLayoutMkLst>
            <pc:docMk/>
            <pc:sldMasterMk cId="1728087794" sldId="2147483684"/>
            <pc:sldLayoutMk cId="3093558407" sldId="2147483693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04.078" v="2"/>
          <pc:sldLayoutMkLst>
            <pc:docMk/>
            <pc:sldMasterMk cId="1728087794" sldId="2147483684"/>
            <pc:sldLayoutMk cId="1211996831" sldId="2147483694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04.078" v="2"/>
          <pc:sldLayoutMkLst>
            <pc:docMk/>
            <pc:sldMasterMk cId="1728087794" sldId="2147483684"/>
            <pc:sldLayoutMk cId="1851251813" sldId="2147483695"/>
          </pc:sldLayoutMkLst>
        </pc:sldLayoutChg>
      </pc:sldMasterChg>
      <pc:sldMasterChg chg="add del addSldLayout delSldLayout modSldLayout">
        <pc:chgData name="Nate Perez" userId="S::nathanip@andrew.cmu.edu::49750547-9bf4-468e-a042-a51ef954249a" providerId="AD" clId="Web-{F1E4DFB2-39CF-EFE1-BC5D-978F56BCA0B8}" dt="2026-01-13T20:59:37.734" v="6"/>
        <pc:sldMasterMkLst>
          <pc:docMk/>
          <pc:sldMasterMk cId="2123951001" sldId="2147483696"/>
        </pc:sldMasterMkLst>
        <pc:sldLayoutChg chg="add del mod replId">
          <pc:chgData name="Nate Perez" userId="S::nathanip@andrew.cmu.edu::49750547-9bf4-468e-a042-a51ef954249a" providerId="AD" clId="Web-{F1E4DFB2-39CF-EFE1-BC5D-978F56BCA0B8}" dt="2026-01-13T20:59:37.734" v="6"/>
          <pc:sldLayoutMkLst>
            <pc:docMk/>
            <pc:sldMasterMk cId="2123951001" sldId="2147483696"/>
            <pc:sldLayoutMk cId="1518793571" sldId="2147483697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37.734" v="6"/>
          <pc:sldLayoutMkLst>
            <pc:docMk/>
            <pc:sldMasterMk cId="2123951001" sldId="2147483696"/>
            <pc:sldLayoutMk cId="201107864" sldId="2147483698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37.734" v="6"/>
          <pc:sldLayoutMkLst>
            <pc:docMk/>
            <pc:sldMasterMk cId="2123951001" sldId="2147483696"/>
            <pc:sldLayoutMk cId="3732891771" sldId="2147483699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37.734" v="6"/>
          <pc:sldLayoutMkLst>
            <pc:docMk/>
            <pc:sldMasterMk cId="2123951001" sldId="2147483696"/>
            <pc:sldLayoutMk cId="3977170579" sldId="2147483700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37.734" v="6"/>
          <pc:sldLayoutMkLst>
            <pc:docMk/>
            <pc:sldMasterMk cId="2123951001" sldId="2147483696"/>
            <pc:sldLayoutMk cId="211200683" sldId="2147483701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37.734" v="6"/>
          <pc:sldLayoutMkLst>
            <pc:docMk/>
            <pc:sldMasterMk cId="2123951001" sldId="2147483696"/>
            <pc:sldLayoutMk cId="3164121602" sldId="2147483702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37.734" v="6"/>
          <pc:sldLayoutMkLst>
            <pc:docMk/>
            <pc:sldMasterMk cId="2123951001" sldId="2147483696"/>
            <pc:sldLayoutMk cId="684978447" sldId="2147483703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37.734" v="6"/>
          <pc:sldLayoutMkLst>
            <pc:docMk/>
            <pc:sldMasterMk cId="2123951001" sldId="2147483696"/>
            <pc:sldLayoutMk cId="4125887046" sldId="2147483704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37.734" v="6"/>
          <pc:sldLayoutMkLst>
            <pc:docMk/>
            <pc:sldMasterMk cId="2123951001" sldId="2147483696"/>
            <pc:sldLayoutMk cId="4130631618" sldId="2147483705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37.734" v="6"/>
          <pc:sldLayoutMkLst>
            <pc:docMk/>
            <pc:sldMasterMk cId="2123951001" sldId="2147483696"/>
            <pc:sldLayoutMk cId="1737804097" sldId="2147483706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37.734" v="6"/>
          <pc:sldLayoutMkLst>
            <pc:docMk/>
            <pc:sldMasterMk cId="2123951001" sldId="2147483696"/>
            <pc:sldLayoutMk cId="2910350597" sldId="2147483707"/>
          </pc:sldLayoutMkLst>
        </pc:sldLayoutChg>
      </pc:sldMasterChg>
      <pc:sldMasterChg chg="add del addSldLayout delSldLayout modSldLayout">
        <pc:chgData name="Nate Perez" userId="S::nathanip@andrew.cmu.edu::49750547-9bf4-468e-a042-a51ef954249a" providerId="AD" clId="Web-{F1E4DFB2-39CF-EFE1-BC5D-978F56BCA0B8}" dt="2026-01-13T20:59:47.312" v="7"/>
        <pc:sldMasterMkLst>
          <pc:docMk/>
          <pc:sldMasterMk cId="639009091" sldId="2147483708"/>
        </pc:sldMasterMkLst>
        <pc:sldLayoutChg chg="add del mod replId">
          <pc:chgData name="Nate Perez" userId="S::nathanip@andrew.cmu.edu::49750547-9bf4-468e-a042-a51ef954249a" providerId="AD" clId="Web-{F1E4DFB2-39CF-EFE1-BC5D-978F56BCA0B8}" dt="2026-01-13T20:59:47.312" v="7"/>
          <pc:sldLayoutMkLst>
            <pc:docMk/>
            <pc:sldMasterMk cId="639009091" sldId="2147483708"/>
            <pc:sldLayoutMk cId="1733353288" sldId="2147483709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47.312" v="7"/>
          <pc:sldLayoutMkLst>
            <pc:docMk/>
            <pc:sldMasterMk cId="639009091" sldId="2147483708"/>
            <pc:sldLayoutMk cId="3097007291" sldId="2147483710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47.312" v="7"/>
          <pc:sldLayoutMkLst>
            <pc:docMk/>
            <pc:sldMasterMk cId="639009091" sldId="2147483708"/>
            <pc:sldLayoutMk cId="553847075" sldId="2147483711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47.312" v="7"/>
          <pc:sldLayoutMkLst>
            <pc:docMk/>
            <pc:sldMasterMk cId="639009091" sldId="2147483708"/>
            <pc:sldLayoutMk cId="3272274678" sldId="2147483712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47.312" v="7"/>
          <pc:sldLayoutMkLst>
            <pc:docMk/>
            <pc:sldMasterMk cId="639009091" sldId="2147483708"/>
            <pc:sldLayoutMk cId="3661443356" sldId="2147483713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47.312" v="7"/>
          <pc:sldLayoutMkLst>
            <pc:docMk/>
            <pc:sldMasterMk cId="639009091" sldId="2147483708"/>
            <pc:sldLayoutMk cId="3203847825" sldId="2147483714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47.312" v="7"/>
          <pc:sldLayoutMkLst>
            <pc:docMk/>
            <pc:sldMasterMk cId="639009091" sldId="2147483708"/>
            <pc:sldLayoutMk cId="1041840282" sldId="2147483715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47.312" v="7"/>
          <pc:sldLayoutMkLst>
            <pc:docMk/>
            <pc:sldMasterMk cId="639009091" sldId="2147483708"/>
            <pc:sldLayoutMk cId="3713812792" sldId="2147483716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47.312" v="7"/>
          <pc:sldLayoutMkLst>
            <pc:docMk/>
            <pc:sldMasterMk cId="639009091" sldId="2147483708"/>
            <pc:sldLayoutMk cId="4079626638" sldId="2147483717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47.312" v="7"/>
          <pc:sldLayoutMkLst>
            <pc:docMk/>
            <pc:sldMasterMk cId="639009091" sldId="2147483708"/>
            <pc:sldLayoutMk cId="3520445285" sldId="2147483718"/>
          </pc:sldLayoutMkLst>
        </pc:sldLayoutChg>
        <pc:sldLayoutChg chg="add del mod replId">
          <pc:chgData name="Nate Perez" userId="S::nathanip@andrew.cmu.edu::49750547-9bf4-468e-a042-a51ef954249a" providerId="AD" clId="Web-{F1E4DFB2-39CF-EFE1-BC5D-978F56BCA0B8}" dt="2026-01-13T20:59:47.312" v="7"/>
          <pc:sldLayoutMkLst>
            <pc:docMk/>
            <pc:sldMasterMk cId="639009091" sldId="2147483708"/>
            <pc:sldLayoutMk cId="3507630231" sldId="2147483719"/>
          </pc:sldLayoutMkLst>
        </pc:sldLayoutChg>
      </pc:sldMasterChg>
      <pc:sldMasterChg chg="add addSldLayout modSldLayout">
        <pc:chgData name="Nate Perez" userId="S::nathanip@andrew.cmu.edu::49750547-9bf4-468e-a042-a51ef954249a" providerId="AD" clId="Web-{F1E4DFB2-39CF-EFE1-BC5D-978F56BCA0B8}" dt="2026-01-13T20:59:47.312" v="7"/>
        <pc:sldMasterMkLst>
          <pc:docMk/>
          <pc:sldMasterMk cId="2341752183" sldId="2147483720"/>
        </pc:sldMasterMkLst>
        <pc:sldLayoutChg chg="add mod replId">
          <pc:chgData name="Nate Perez" userId="S::nathanip@andrew.cmu.edu::49750547-9bf4-468e-a042-a51ef954249a" providerId="AD" clId="Web-{F1E4DFB2-39CF-EFE1-BC5D-978F56BCA0B8}" dt="2026-01-13T20:59:47.312" v="7"/>
          <pc:sldLayoutMkLst>
            <pc:docMk/>
            <pc:sldMasterMk cId="2341752183" sldId="2147483720"/>
            <pc:sldLayoutMk cId="3237535802" sldId="2147483721"/>
          </pc:sldLayoutMkLst>
        </pc:sldLayoutChg>
        <pc:sldLayoutChg chg="add mod replId">
          <pc:chgData name="Nate Perez" userId="S::nathanip@andrew.cmu.edu::49750547-9bf4-468e-a042-a51ef954249a" providerId="AD" clId="Web-{F1E4DFB2-39CF-EFE1-BC5D-978F56BCA0B8}" dt="2026-01-13T20:59:47.312" v="7"/>
          <pc:sldLayoutMkLst>
            <pc:docMk/>
            <pc:sldMasterMk cId="2341752183" sldId="2147483720"/>
            <pc:sldLayoutMk cId="1181304523" sldId="2147483722"/>
          </pc:sldLayoutMkLst>
        </pc:sldLayoutChg>
        <pc:sldLayoutChg chg="add mod replId">
          <pc:chgData name="Nate Perez" userId="S::nathanip@andrew.cmu.edu::49750547-9bf4-468e-a042-a51ef954249a" providerId="AD" clId="Web-{F1E4DFB2-39CF-EFE1-BC5D-978F56BCA0B8}" dt="2026-01-13T20:59:47.312" v="7"/>
          <pc:sldLayoutMkLst>
            <pc:docMk/>
            <pc:sldMasterMk cId="2341752183" sldId="2147483720"/>
            <pc:sldLayoutMk cId="1735203081" sldId="2147483723"/>
          </pc:sldLayoutMkLst>
        </pc:sldLayoutChg>
        <pc:sldLayoutChg chg="add mod replId">
          <pc:chgData name="Nate Perez" userId="S::nathanip@andrew.cmu.edu::49750547-9bf4-468e-a042-a51ef954249a" providerId="AD" clId="Web-{F1E4DFB2-39CF-EFE1-BC5D-978F56BCA0B8}" dt="2026-01-13T20:59:47.312" v="7"/>
          <pc:sldLayoutMkLst>
            <pc:docMk/>
            <pc:sldMasterMk cId="2341752183" sldId="2147483720"/>
            <pc:sldLayoutMk cId="4290826916" sldId="2147483724"/>
          </pc:sldLayoutMkLst>
        </pc:sldLayoutChg>
        <pc:sldLayoutChg chg="add mod replId">
          <pc:chgData name="Nate Perez" userId="S::nathanip@andrew.cmu.edu::49750547-9bf4-468e-a042-a51ef954249a" providerId="AD" clId="Web-{F1E4DFB2-39CF-EFE1-BC5D-978F56BCA0B8}" dt="2026-01-13T20:59:47.312" v="7"/>
          <pc:sldLayoutMkLst>
            <pc:docMk/>
            <pc:sldMasterMk cId="2341752183" sldId="2147483720"/>
            <pc:sldLayoutMk cId="2872057344" sldId="2147483725"/>
          </pc:sldLayoutMkLst>
        </pc:sldLayoutChg>
        <pc:sldLayoutChg chg="add mod replId">
          <pc:chgData name="Nate Perez" userId="S::nathanip@andrew.cmu.edu::49750547-9bf4-468e-a042-a51ef954249a" providerId="AD" clId="Web-{F1E4DFB2-39CF-EFE1-BC5D-978F56BCA0B8}" dt="2026-01-13T20:59:47.312" v="7"/>
          <pc:sldLayoutMkLst>
            <pc:docMk/>
            <pc:sldMasterMk cId="2341752183" sldId="2147483720"/>
            <pc:sldLayoutMk cId="3308648378" sldId="2147483726"/>
          </pc:sldLayoutMkLst>
        </pc:sldLayoutChg>
        <pc:sldLayoutChg chg="add mod replId">
          <pc:chgData name="Nate Perez" userId="S::nathanip@andrew.cmu.edu::49750547-9bf4-468e-a042-a51ef954249a" providerId="AD" clId="Web-{F1E4DFB2-39CF-EFE1-BC5D-978F56BCA0B8}" dt="2026-01-13T20:59:47.312" v="7"/>
          <pc:sldLayoutMkLst>
            <pc:docMk/>
            <pc:sldMasterMk cId="2341752183" sldId="2147483720"/>
            <pc:sldLayoutMk cId="3833177327" sldId="2147483727"/>
          </pc:sldLayoutMkLst>
        </pc:sldLayoutChg>
        <pc:sldLayoutChg chg="add mod replId">
          <pc:chgData name="Nate Perez" userId="S::nathanip@andrew.cmu.edu::49750547-9bf4-468e-a042-a51ef954249a" providerId="AD" clId="Web-{F1E4DFB2-39CF-EFE1-BC5D-978F56BCA0B8}" dt="2026-01-13T20:59:47.312" v="7"/>
          <pc:sldLayoutMkLst>
            <pc:docMk/>
            <pc:sldMasterMk cId="2341752183" sldId="2147483720"/>
            <pc:sldLayoutMk cId="2222372894" sldId="2147483728"/>
          </pc:sldLayoutMkLst>
        </pc:sldLayoutChg>
        <pc:sldLayoutChg chg="add mod replId">
          <pc:chgData name="Nate Perez" userId="S::nathanip@andrew.cmu.edu::49750547-9bf4-468e-a042-a51ef954249a" providerId="AD" clId="Web-{F1E4DFB2-39CF-EFE1-BC5D-978F56BCA0B8}" dt="2026-01-13T20:59:47.312" v="7"/>
          <pc:sldLayoutMkLst>
            <pc:docMk/>
            <pc:sldMasterMk cId="2341752183" sldId="2147483720"/>
            <pc:sldLayoutMk cId="2027681616" sldId="2147483729"/>
          </pc:sldLayoutMkLst>
        </pc:sldLayoutChg>
        <pc:sldLayoutChg chg="add mod replId">
          <pc:chgData name="Nate Perez" userId="S::nathanip@andrew.cmu.edu::49750547-9bf4-468e-a042-a51ef954249a" providerId="AD" clId="Web-{F1E4DFB2-39CF-EFE1-BC5D-978F56BCA0B8}" dt="2026-01-13T20:59:47.312" v="7"/>
          <pc:sldLayoutMkLst>
            <pc:docMk/>
            <pc:sldMasterMk cId="2341752183" sldId="2147483720"/>
            <pc:sldLayoutMk cId="391913545" sldId="2147483730"/>
          </pc:sldLayoutMkLst>
        </pc:sldLayoutChg>
        <pc:sldLayoutChg chg="add mod replId">
          <pc:chgData name="Nate Perez" userId="S::nathanip@andrew.cmu.edu::49750547-9bf4-468e-a042-a51ef954249a" providerId="AD" clId="Web-{F1E4DFB2-39CF-EFE1-BC5D-978F56BCA0B8}" dt="2026-01-13T20:59:47.312" v="7"/>
          <pc:sldLayoutMkLst>
            <pc:docMk/>
            <pc:sldMasterMk cId="2341752183" sldId="2147483720"/>
            <pc:sldLayoutMk cId="1027937348" sldId="2147483731"/>
          </pc:sldLayoutMkLst>
        </pc:sldLayoutChg>
        <pc:sldLayoutChg chg="add mod replId">
          <pc:chgData name="Nate Perez" userId="S::nathanip@andrew.cmu.edu::49750547-9bf4-468e-a042-a51ef954249a" providerId="AD" clId="Web-{F1E4DFB2-39CF-EFE1-BC5D-978F56BCA0B8}" dt="2026-01-13T20:59:47.312" v="7"/>
          <pc:sldLayoutMkLst>
            <pc:docMk/>
            <pc:sldMasterMk cId="2341752183" sldId="2147483720"/>
            <pc:sldLayoutMk cId="2652215505" sldId="2147483732"/>
          </pc:sldLayoutMkLst>
        </pc:sldLayoutChg>
        <pc:sldLayoutChg chg="add mod replId">
          <pc:chgData name="Nate Perez" userId="S::nathanip@andrew.cmu.edu::49750547-9bf4-468e-a042-a51ef954249a" providerId="AD" clId="Web-{F1E4DFB2-39CF-EFE1-BC5D-978F56BCA0B8}" dt="2026-01-13T20:59:47.312" v="7"/>
          <pc:sldLayoutMkLst>
            <pc:docMk/>
            <pc:sldMasterMk cId="2341752183" sldId="2147483720"/>
            <pc:sldLayoutMk cId="8823051" sldId="2147483733"/>
          </pc:sldLayoutMkLst>
        </pc:sldLayoutChg>
        <pc:sldLayoutChg chg="add mod replId">
          <pc:chgData name="Nate Perez" userId="S::nathanip@andrew.cmu.edu::49750547-9bf4-468e-a042-a51ef954249a" providerId="AD" clId="Web-{F1E4DFB2-39CF-EFE1-BC5D-978F56BCA0B8}" dt="2026-01-13T20:59:47.312" v="7"/>
          <pc:sldLayoutMkLst>
            <pc:docMk/>
            <pc:sldMasterMk cId="2341752183" sldId="2147483720"/>
            <pc:sldLayoutMk cId="986445198" sldId="2147483734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535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304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203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826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057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648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177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372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681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13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937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215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30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445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1/13/2026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7521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__TrWhq4Uk?feature=oembed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verpoolirishfestival.com/traditional-irish-music-short-history/" TargetMode="External"/><Relationship Id="rId2" Type="http://schemas.openxmlformats.org/officeDocument/2006/relationships/hyperlink" Target="https://en.wikipedia.org/wiki/Whiskey_in_the_Ja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Culture_of_Ireland" TargetMode="External"/><Relationship Id="rId5" Type="http://schemas.openxmlformats.org/officeDocument/2006/relationships/hyperlink" Target="https://www.britannica.com/place/Ireland/Daily-life-and-social-customs" TargetMode="External"/><Relationship Id="rId4" Type="http://schemas.openxmlformats.org/officeDocument/2006/relationships/hyperlink" Target="https://www.irishcentral.com/roots/history/irish-traditional-music-histor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Irish Folk Music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Through the lens of "Whiskey In The Jar"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9CDF-7ECB-99D3-86E0-19154DCC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868B4-7687-B94C-7882-345100AFB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a typeface="+mn-lt"/>
                <a:cs typeface="+mn-lt"/>
              </a:rPr>
              <a:t>Traditional Irish music was originally passed down by ear, not written down.</a:t>
            </a:r>
          </a:p>
          <a:p>
            <a:r>
              <a:rPr lang="en-US" dirty="0">
                <a:ea typeface="+mn-lt"/>
                <a:cs typeface="+mn-lt"/>
              </a:rPr>
              <a:t>The music came to Ireland with the Celts around 2,000 years ago.</a:t>
            </a:r>
          </a:p>
          <a:p>
            <a:r>
              <a:rPr lang="en-US" dirty="0">
                <a:ea typeface="+mn-lt"/>
                <a:cs typeface="+mn-lt"/>
              </a:rPr>
              <a:t>Irish music traveled globally with emigration, especially during the Great Famine of the 1840s, taking the tradition to the United States and beyond.</a:t>
            </a:r>
          </a:p>
          <a:p>
            <a:r>
              <a:rPr lang="en-US" dirty="0">
                <a:ea typeface="+mn-lt"/>
                <a:cs typeface="+mn-lt"/>
              </a:rPr>
              <a:t>Core traditional instruments include fiddle, Celtic harp, flute, penny whistle, uilleann pipes, and bodhrán, with later additions like the Irish bouzouki and guitar.</a:t>
            </a:r>
          </a:p>
        </p:txBody>
      </p:sp>
    </p:spTree>
    <p:extLst>
      <p:ext uri="{BB962C8B-B14F-4D97-AF65-F5344CB8AC3E}">
        <p14:creationId xmlns:p14="http://schemas.microsoft.com/office/powerpoint/2010/main" val="1243576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3F81F-A9DD-A7F8-D49F-7246EE84F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"Whiskey in The Jar"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4724C-1A71-73C2-4A19-BCB3C3253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story of the song follows a </a:t>
            </a:r>
            <a:r>
              <a:rPr lang="en-US" dirty="0">
                <a:ea typeface="+mn-lt"/>
                <a:cs typeface="+mn-lt"/>
              </a:rPr>
              <a:t>rapparee (highwayman) who is betrayed by his wife or lover after robbing someone. </a:t>
            </a:r>
          </a:p>
          <a:p>
            <a:r>
              <a:rPr lang="en-US" dirty="0"/>
              <a:t>Apparently, it is one of the most widely performed traditional Irish songs, first popularized by the Dubliners in the 1960s.</a:t>
            </a:r>
          </a:p>
          <a:p>
            <a:r>
              <a:rPr lang="en-US" dirty="0">
                <a:ea typeface="+mn-lt"/>
                <a:cs typeface="+mn-lt"/>
              </a:rPr>
              <a:t>At some point, the song came to the United States and was a favorite in Colonial America because of its resisting attitude toward British officials.</a:t>
            </a:r>
          </a:p>
        </p:txBody>
      </p:sp>
    </p:spTree>
    <p:extLst>
      <p:ext uri="{BB962C8B-B14F-4D97-AF65-F5344CB8AC3E}">
        <p14:creationId xmlns:p14="http://schemas.microsoft.com/office/powerpoint/2010/main" val="3327629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6DF9E-2071-3D1C-C618-4CCAAA503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Listen</a:t>
            </a:r>
          </a:p>
        </p:txBody>
      </p:sp>
      <p:pic>
        <p:nvPicPr>
          <p:cNvPr id="4" name="Online Media 3" title="Whiskey in the Jar">
            <a:hlinkClick r:id="" action="ppaction://noaction"/>
            <a:extLst>
              <a:ext uri="{FF2B5EF4-FFF2-40B4-BE49-F238E27FC236}">
                <a16:creationId xmlns:a16="http://schemas.microsoft.com/office/drawing/2014/main" id="{EBB0E54E-7D37-3C4E-D2B0-839AF2EEE795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671888" y="2222500"/>
            <a:ext cx="4848225" cy="3636963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4482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604DB-9476-2EF3-48C5-541EDEFC5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Motifs &amp; Images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970DC7-E283-D57A-C408-3EF4967D3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highwayman is a common figure in Irish songs and stories. He is used to romanticize rebellion and outlawry.</a:t>
            </a:r>
          </a:p>
          <a:p>
            <a:r>
              <a:rPr lang="en-US" dirty="0"/>
              <a:t>The Irish focus a lot of love and loss of love. The betrayal by the highwayman's lover creates a patriarchal motif that paint women as "femme fatales."</a:t>
            </a:r>
          </a:p>
          <a:p>
            <a:r>
              <a:rPr lang="en-US" dirty="0"/>
              <a:t>Like many Irish Folk songs, there is mention of alcohol. Whiskey is a very popular Irish alcohol.</a:t>
            </a:r>
          </a:p>
          <a:p>
            <a:r>
              <a:rPr lang="en-US" dirty="0">
                <a:ea typeface="+mn-lt"/>
                <a:cs typeface="+mn-lt"/>
              </a:rPr>
              <a:t>Whiskey functions as both a literal object and a symbol: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Camaraderie, escape from hardship, cultural</a:t>
            </a:r>
            <a:r>
              <a:rPr lang="en-US" dirty="0"/>
              <a:t> identity</a:t>
            </a:r>
          </a:p>
        </p:txBody>
      </p:sp>
    </p:spTree>
    <p:extLst>
      <p:ext uri="{BB962C8B-B14F-4D97-AF65-F5344CB8AC3E}">
        <p14:creationId xmlns:p14="http://schemas.microsoft.com/office/powerpoint/2010/main" val="3540132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BA67D-7180-CC00-303E-2F87550EA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Emotions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A9D1C-19C9-1298-2837-32FBEE3ED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Pride, bravery – Irish people are known to be resilient and clever</a:t>
            </a:r>
          </a:p>
          <a:p>
            <a:r>
              <a:rPr lang="en-US" dirty="0"/>
              <a:t>Joy – the culture is very expressive and friendly</a:t>
            </a:r>
          </a:p>
          <a:p>
            <a:r>
              <a:rPr lang="en-US" dirty="0"/>
              <a:t>Bitterness – from the story of the song, this is primarily an aspect of the storytelling culture. </a:t>
            </a:r>
          </a:p>
        </p:txBody>
      </p:sp>
    </p:spTree>
    <p:extLst>
      <p:ext uri="{BB962C8B-B14F-4D97-AF65-F5344CB8AC3E}">
        <p14:creationId xmlns:p14="http://schemas.microsoft.com/office/powerpoint/2010/main" val="1339154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6983B-3793-7045-7AC5-8BC49203E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Obligations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0666B-BEB4-AAC7-0D74-BAC0BA0416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Community</a:t>
            </a:r>
          </a:p>
          <a:p>
            <a:pPr lvl="1">
              <a:buFont typeface="Courier New" charset="2"/>
              <a:buChar char="o"/>
            </a:pPr>
            <a:r>
              <a:rPr lang="en-US" dirty="0"/>
              <a:t>In the song, you can hear ensemble participation, as if the storytelling culture is meant to be a </a:t>
            </a:r>
            <a:r>
              <a:rPr lang="en-US"/>
              <a:t>tradition that all partake in.</a:t>
            </a:r>
            <a:endParaRPr lang="en-US" dirty="0"/>
          </a:p>
          <a:p>
            <a:r>
              <a:rPr lang="en-US" dirty="0"/>
              <a:t>Loyalty</a:t>
            </a:r>
          </a:p>
          <a:p>
            <a:pPr lvl="1">
              <a:buFont typeface="Courier New" charset="2"/>
              <a:buChar char="o"/>
            </a:pPr>
            <a:r>
              <a:rPr lang="en-US" dirty="0"/>
              <a:t>Because of the emphasis on </a:t>
            </a:r>
            <a:r>
              <a:rPr lang="en-US" dirty="0">
                <a:ea typeface="+mn-lt"/>
                <a:cs typeface="+mn-lt"/>
              </a:rPr>
              <a:t>camaraderie and betrayal from a lover, it suggests that loyalty is almost a moral obligation.</a:t>
            </a:r>
          </a:p>
          <a:p>
            <a:r>
              <a:rPr lang="en-US" dirty="0"/>
              <a:t>Masculine virtues</a:t>
            </a:r>
          </a:p>
          <a:p>
            <a:pPr lvl="1">
              <a:buFont typeface="Courier New" charset="2"/>
              <a:buChar char="o"/>
            </a:pPr>
            <a:r>
              <a:rPr lang="en-US" dirty="0"/>
              <a:t>Men are portray as daring, brave, and courageous.</a:t>
            </a:r>
          </a:p>
          <a:p>
            <a:pPr lvl="1">
              <a:buFont typeface="Courier New" charset="2"/>
              <a:buChar char="o"/>
            </a:pPr>
            <a:endParaRPr lang="en-US" dirty="0"/>
          </a:p>
          <a:p>
            <a:pPr lvl="1">
              <a:buFont typeface="Courier New" charset="2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876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4138B-B238-17A1-6BF8-0EF579637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Contexts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D5A2F-E2B2-E4C4-A7D8-BDCD8701F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“Whiskey in the Jar” comes from an storytelling culture where songs preserved history, values, and dissent.</a:t>
            </a:r>
            <a:endParaRPr lang="en-US" dirty="0"/>
          </a:p>
          <a:p>
            <a:r>
              <a:rPr lang="en-US" dirty="0"/>
              <a:t>Through the Dubliners revival, </a:t>
            </a:r>
            <a:r>
              <a:rPr lang="en-US" dirty="0">
                <a:ea typeface="+mn-lt"/>
                <a:cs typeface="+mn-lt"/>
              </a:rPr>
              <a:t>it helped reframe the song as a marker of Irish cultural pride. In this context, the song becomes less about actual crime and more about cultural resilience and storytelling.</a:t>
            </a:r>
            <a:endParaRPr lang="en-US" dirty="0"/>
          </a:p>
          <a:p>
            <a:r>
              <a:rPr lang="en-US" dirty="0"/>
              <a:t>Due to the colonial history of this song, </a:t>
            </a:r>
            <a:r>
              <a:rPr lang="en-US" dirty="0">
                <a:ea typeface="+mn-lt"/>
                <a:cs typeface="+mn-lt"/>
              </a:rPr>
              <a:t>the song resonates strongly in contexts shaped by British rule.</a:t>
            </a:r>
            <a:endParaRPr lang="en-US" dirty="0"/>
          </a:p>
          <a:p>
            <a:r>
              <a:rPr lang="en-US" dirty="0"/>
              <a:t>Who enjoys this song?</a:t>
            </a:r>
          </a:p>
          <a:p>
            <a:pPr lvl="1">
              <a:buFont typeface="Courier New" charset="2"/>
              <a:buChar char="o"/>
            </a:pPr>
            <a:r>
              <a:rPr lang="en-US" dirty="0">
                <a:ea typeface="+mn-lt"/>
                <a:cs typeface="+mn-lt"/>
              </a:rPr>
              <a:t>Variants exist across Ireland, Scotland, Australia, &amp; the US.</a:t>
            </a:r>
          </a:p>
          <a:p>
            <a:pPr lvl="1">
              <a:buFont typeface="Courier New" charset="2"/>
              <a:buChar char="o"/>
            </a:pPr>
            <a:r>
              <a:rPr lang="en-US" dirty="0">
                <a:ea typeface="+mn-lt"/>
                <a:cs typeface="+mn-lt"/>
              </a:rPr>
              <a:t>Many pubs sing folk songs such as these.</a:t>
            </a:r>
          </a:p>
        </p:txBody>
      </p:sp>
    </p:spTree>
    <p:extLst>
      <p:ext uri="{BB962C8B-B14F-4D97-AF65-F5344CB8AC3E}">
        <p14:creationId xmlns:p14="http://schemas.microsoft.com/office/powerpoint/2010/main" val="4146322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A48C8-BD37-20A9-0864-B61778939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82643-C554-D7C9-6757-093F2A809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a typeface="+mn-lt"/>
                <a:cs typeface="+mn-lt"/>
              </a:rPr>
              <a:t>Irish folk music functions as a collective emotional language.</a:t>
            </a:r>
          </a:p>
          <a:p>
            <a:r>
              <a:rPr lang="en-US" dirty="0"/>
              <a:t>Spirit of coping through hardship </a:t>
            </a:r>
            <a:r>
              <a:rPr lang="en-US" dirty="0">
                <a:ea typeface="+mn-lt"/>
                <a:cs typeface="+mn-lt"/>
              </a:rPr>
              <a:t>by reinforcing generational connection / </a:t>
            </a:r>
            <a:r>
              <a:rPr lang="en-US" dirty="0" err="1">
                <a:ea typeface="+mn-lt"/>
                <a:cs typeface="+mn-lt"/>
              </a:rPr>
              <a:t>contuinity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500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CB695-5DC9-9AE2-64C8-29794C150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3A525-4FB4-F19E-C59E-97A2CE268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a typeface="+mn-lt"/>
                <a:cs typeface="+mn-lt"/>
                <a:hlinkClick r:id="rId2"/>
              </a:rPr>
              <a:t>https://en.wikipedia.org/wiki/Whiskey_in_the_Jar</a:t>
            </a:r>
            <a:endParaRPr lang="en-US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  <a:hlinkClick r:id="rId3"/>
              </a:rPr>
              <a:t>https://www.liverpoolirishfestival.com/traditional-irish-music-short-history/</a:t>
            </a:r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  <a:hlinkClick r:id="rId4"/>
              </a:rPr>
              <a:t>https://www.irishcentral.com/roots/history/irish-traditional-music-history</a:t>
            </a:r>
            <a:endParaRPr lang="en-US" dirty="0"/>
          </a:p>
          <a:p>
            <a:r>
              <a:rPr lang="en-US" dirty="0">
                <a:ea typeface="+mn-lt"/>
                <a:cs typeface="+mn-lt"/>
                <a:hlinkClick r:id="rId5"/>
              </a:rPr>
              <a:t>https://www.britannica.com/place/Ireland/Daily-life-and-social-customs</a:t>
            </a:r>
          </a:p>
          <a:p>
            <a:r>
              <a:rPr lang="en-US" dirty="0">
                <a:ea typeface="+mn-lt"/>
                <a:cs typeface="+mn-lt"/>
                <a:hlinkClick r:id="rId6"/>
              </a:rPr>
              <a:t>https://en.wikipedia.org/wiki/Culture_of_Ireland</a:t>
            </a:r>
          </a:p>
        </p:txBody>
      </p:sp>
    </p:spTree>
    <p:extLst>
      <p:ext uri="{BB962C8B-B14F-4D97-AF65-F5344CB8AC3E}">
        <p14:creationId xmlns:p14="http://schemas.microsoft.com/office/powerpoint/2010/main" val="22452743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Quotable</vt:lpstr>
      <vt:lpstr>Irish Folk Music</vt:lpstr>
      <vt:lpstr>History</vt:lpstr>
      <vt:lpstr>"Whiskey in The Jar" </vt:lpstr>
      <vt:lpstr>Listen</vt:lpstr>
      <vt:lpstr>Motifs &amp; Images</vt:lpstr>
      <vt:lpstr>Emotions</vt:lpstr>
      <vt:lpstr>Social Obligations</vt:lpstr>
      <vt:lpstr>Social Contexts</vt:lpstr>
      <vt:lpstr>Conclusions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223</cp:revision>
  <dcterms:created xsi:type="dcterms:W3CDTF">2026-01-12T21:05:25Z</dcterms:created>
  <dcterms:modified xsi:type="dcterms:W3CDTF">2026-01-13T22:59:07Z</dcterms:modified>
</cp:coreProperties>
</file>