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media/image1.jpeg" ContentType="image/jpeg"/>
  <Override PartName="/ppt/notesSlides/notesSlide5.xml" ContentType="application/vnd.openxmlformats-officedocument.presentationml.notes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355600" rtl="0" fontAlgn="auto" latinLnBrk="0" hangingPunct="0">
      <a:lnSpc>
        <a:spcPct val="100000"/>
      </a:lnSpc>
      <a:spcBef>
        <a:spcPts val="0"/>
      </a:spcBef>
      <a:spcAft>
        <a:spcPts val="0"/>
      </a:spcAft>
      <a:buClrTx/>
      <a:buSzTx/>
      <a:buFontTx/>
      <a:buNone/>
      <a:tabLst/>
      <a:defRPr b="0" baseline="0" cap="none" i="0" spc="44" strike="noStrike" sz="2200" u="none" kumimoji="0" normalizeH="0">
        <a:ln>
          <a:noFill/>
        </a:ln>
        <a:solidFill>
          <a:schemeClr val="accent1">
            <a:satOff val="74278"/>
            <a:lumOff val="-33241"/>
          </a:schemeClr>
        </a:solidFill>
        <a:effectLst/>
        <a:uFillTx/>
        <a:latin typeface="Graphik Medium"/>
        <a:ea typeface="Graphik Medium"/>
        <a:cs typeface="Graphik Medium"/>
        <a:sym typeface="Graphik Medium"/>
      </a:defRPr>
    </a:lvl1pPr>
    <a:lvl2pPr marL="0" marR="0" indent="457200" algn="ctr" defTabSz="355600" rtl="0" fontAlgn="auto" latinLnBrk="0" hangingPunct="0">
      <a:lnSpc>
        <a:spcPct val="100000"/>
      </a:lnSpc>
      <a:spcBef>
        <a:spcPts val="0"/>
      </a:spcBef>
      <a:spcAft>
        <a:spcPts val="0"/>
      </a:spcAft>
      <a:buClrTx/>
      <a:buSzTx/>
      <a:buFontTx/>
      <a:buNone/>
      <a:tabLst/>
      <a:defRPr b="0" baseline="0" cap="none" i="0" spc="44" strike="noStrike" sz="2200" u="none" kumimoji="0" normalizeH="0">
        <a:ln>
          <a:noFill/>
        </a:ln>
        <a:solidFill>
          <a:schemeClr val="accent1">
            <a:satOff val="74278"/>
            <a:lumOff val="-33241"/>
          </a:schemeClr>
        </a:solidFill>
        <a:effectLst/>
        <a:uFillTx/>
        <a:latin typeface="Graphik Medium"/>
        <a:ea typeface="Graphik Medium"/>
        <a:cs typeface="Graphik Medium"/>
        <a:sym typeface="Graphik Medium"/>
      </a:defRPr>
    </a:lvl2pPr>
    <a:lvl3pPr marL="0" marR="0" indent="914400" algn="ctr" defTabSz="355600" rtl="0" fontAlgn="auto" latinLnBrk="0" hangingPunct="0">
      <a:lnSpc>
        <a:spcPct val="100000"/>
      </a:lnSpc>
      <a:spcBef>
        <a:spcPts val="0"/>
      </a:spcBef>
      <a:spcAft>
        <a:spcPts val="0"/>
      </a:spcAft>
      <a:buClrTx/>
      <a:buSzTx/>
      <a:buFontTx/>
      <a:buNone/>
      <a:tabLst/>
      <a:defRPr b="0" baseline="0" cap="none" i="0" spc="44" strike="noStrike" sz="2200" u="none" kumimoji="0" normalizeH="0">
        <a:ln>
          <a:noFill/>
        </a:ln>
        <a:solidFill>
          <a:schemeClr val="accent1">
            <a:satOff val="74278"/>
            <a:lumOff val="-33241"/>
          </a:schemeClr>
        </a:solidFill>
        <a:effectLst/>
        <a:uFillTx/>
        <a:latin typeface="Graphik Medium"/>
        <a:ea typeface="Graphik Medium"/>
        <a:cs typeface="Graphik Medium"/>
        <a:sym typeface="Graphik Medium"/>
      </a:defRPr>
    </a:lvl3pPr>
    <a:lvl4pPr marL="0" marR="0" indent="1371600" algn="ctr" defTabSz="355600" rtl="0" fontAlgn="auto" latinLnBrk="0" hangingPunct="0">
      <a:lnSpc>
        <a:spcPct val="100000"/>
      </a:lnSpc>
      <a:spcBef>
        <a:spcPts val="0"/>
      </a:spcBef>
      <a:spcAft>
        <a:spcPts val="0"/>
      </a:spcAft>
      <a:buClrTx/>
      <a:buSzTx/>
      <a:buFontTx/>
      <a:buNone/>
      <a:tabLst/>
      <a:defRPr b="0" baseline="0" cap="none" i="0" spc="44" strike="noStrike" sz="2200" u="none" kumimoji="0" normalizeH="0">
        <a:ln>
          <a:noFill/>
        </a:ln>
        <a:solidFill>
          <a:schemeClr val="accent1">
            <a:satOff val="74278"/>
            <a:lumOff val="-33241"/>
          </a:schemeClr>
        </a:solidFill>
        <a:effectLst/>
        <a:uFillTx/>
        <a:latin typeface="Graphik Medium"/>
        <a:ea typeface="Graphik Medium"/>
        <a:cs typeface="Graphik Medium"/>
        <a:sym typeface="Graphik Medium"/>
      </a:defRPr>
    </a:lvl4pPr>
    <a:lvl5pPr marL="0" marR="0" indent="1828800" algn="ctr" defTabSz="355600" rtl="0" fontAlgn="auto" latinLnBrk="0" hangingPunct="0">
      <a:lnSpc>
        <a:spcPct val="100000"/>
      </a:lnSpc>
      <a:spcBef>
        <a:spcPts val="0"/>
      </a:spcBef>
      <a:spcAft>
        <a:spcPts val="0"/>
      </a:spcAft>
      <a:buClrTx/>
      <a:buSzTx/>
      <a:buFontTx/>
      <a:buNone/>
      <a:tabLst/>
      <a:defRPr b="0" baseline="0" cap="none" i="0" spc="44" strike="noStrike" sz="2200" u="none" kumimoji="0" normalizeH="0">
        <a:ln>
          <a:noFill/>
        </a:ln>
        <a:solidFill>
          <a:schemeClr val="accent1">
            <a:satOff val="74278"/>
            <a:lumOff val="-33241"/>
          </a:schemeClr>
        </a:solidFill>
        <a:effectLst/>
        <a:uFillTx/>
        <a:latin typeface="Graphik Medium"/>
        <a:ea typeface="Graphik Medium"/>
        <a:cs typeface="Graphik Medium"/>
        <a:sym typeface="Graphik Medium"/>
      </a:defRPr>
    </a:lvl5pPr>
    <a:lvl6pPr marL="0" marR="0" indent="2286000" algn="ctr" defTabSz="355600" rtl="0" fontAlgn="auto" latinLnBrk="0" hangingPunct="0">
      <a:lnSpc>
        <a:spcPct val="100000"/>
      </a:lnSpc>
      <a:spcBef>
        <a:spcPts val="0"/>
      </a:spcBef>
      <a:spcAft>
        <a:spcPts val="0"/>
      </a:spcAft>
      <a:buClrTx/>
      <a:buSzTx/>
      <a:buFontTx/>
      <a:buNone/>
      <a:tabLst/>
      <a:defRPr b="0" baseline="0" cap="none" i="0" spc="44" strike="noStrike" sz="2200" u="none" kumimoji="0" normalizeH="0">
        <a:ln>
          <a:noFill/>
        </a:ln>
        <a:solidFill>
          <a:schemeClr val="accent1">
            <a:satOff val="74278"/>
            <a:lumOff val="-33241"/>
          </a:schemeClr>
        </a:solidFill>
        <a:effectLst/>
        <a:uFillTx/>
        <a:latin typeface="Graphik Medium"/>
        <a:ea typeface="Graphik Medium"/>
        <a:cs typeface="Graphik Medium"/>
        <a:sym typeface="Graphik Medium"/>
      </a:defRPr>
    </a:lvl6pPr>
    <a:lvl7pPr marL="0" marR="0" indent="2743200" algn="ctr" defTabSz="355600" rtl="0" fontAlgn="auto" latinLnBrk="0" hangingPunct="0">
      <a:lnSpc>
        <a:spcPct val="100000"/>
      </a:lnSpc>
      <a:spcBef>
        <a:spcPts val="0"/>
      </a:spcBef>
      <a:spcAft>
        <a:spcPts val="0"/>
      </a:spcAft>
      <a:buClrTx/>
      <a:buSzTx/>
      <a:buFontTx/>
      <a:buNone/>
      <a:tabLst/>
      <a:defRPr b="0" baseline="0" cap="none" i="0" spc="44" strike="noStrike" sz="2200" u="none" kumimoji="0" normalizeH="0">
        <a:ln>
          <a:noFill/>
        </a:ln>
        <a:solidFill>
          <a:schemeClr val="accent1">
            <a:satOff val="74278"/>
            <a:lumOff val="-33241"/>
          </a:schemeClr>
        </a:solidFill>
        <a:effectLst/>
        <a:uFillTx/>
        <a:latin typeface="Graphik Medium"/>
        <a:ea typeface="Graphik Medium"/>
        <a:cs typeface="Graphik Medium"/>
        <a:sym typeface="Graphik Medium"/>
      </a:defRPr>
    </a:lvl7pPr>
    <a:lvl8pPr marL="0" marR="0" indent="3200400" algn="ctr" defTabSz="355600" rtl="0" fontAlgn="auto" latinLnBrk="0" hangingPunct="0">
      <a:lnSpc>
        <a:spcPct val="100000"/>
      </a:lnSpc>
      <a:spcBef>
        <a:spcPts val="0"/>
      </a:spcBef>
      <a:spcAft>
        <a:spcPts val="0"/>
      </a:spcAft>
      <a:buClrTx/>
      <a:buSzTx/>
      <a:buFontTx/>
      <a:buNone/>
      <a:tabLst/>
      <a:defRPr b="0" baseline="0" cap="none" i="0" spc="44" strike="noStrike" sz="2200" u="none" kumimoji="0" normalizeH="0">
        <a:ln>
          <a:noFill/>
        </a:ln>
        <a:solidFill>
          <a:schemeClr val="accent1">
            <a:satOff val="74278"/>
            <a:lumOff val="-33241"/>
          </a:schemeClr>
        </a:solidFill>
        <a:effectLst/>
        <a:uFillTx/>
        <a:latin typeface="Graphik Medium"/>
        <a:ea typeface="Graphik Medium"/>
        <a:cs typeface="Graphik Medium"/>
        <a:sym typeface="Graphik Medium"/>
      </a:defRPr>
    </a:lvl8pPr>
    <a:lvl9pPr marL="0" marR="0" indent="3657600" algn="ctr" defTabSz="355600" rtl="0" fontAlgn="auto" latinLnBrk="0" hangingPunct="0">
      <a:lnSpc>
        <a:spcPct val="100000"/>
      </a:lnSpc>
      <a:spcBef>
        <a:spcPts val="0"/>
      </a:spcBef>
      <a:spcAft>
        <a:spcPts val="0"/>
      </a:spcAft>
      <a:buClrTx/>
      <a:buSzTx/>
      <a:buFontTx/>
      <a:buNone/>
      <a:tabLst/>
      <a:defRPr b="0" baseline="0" cap="none" i="0" spc="44" strike="noStrike" sz="2200" u="none" kumimoji="0" normalizeH="0">
        <a:ln>
          <a:noFill/>
        </a:ln>
        <a:solidFill>
          <a:schemeClr val="accent1">
            <a:satOff val="74278"/>
            <a:lumOff val="-33241"/>
          </a:schemeClr>
        </a:solidFill>
        <a:effectLst/>
        <a:uFillTx/>
        <a:latin typeface="Graphik Medium"/>
        <a:ea typeface="Graphik Medium"/>
        <a:cs typeface="Graphik Medium"/>
        <a:sym typeface="Graphik Medium"/>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Graphik Medium"/>
          <a:ea typeface="Graphik Medium"/>
          <a:cs typeface="Graphik Medium"/>
        </a:font>
        <a:srgbClr val="5E5E5E"/>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b="def" i="def"/>
      <a:tcStyle>
        <a:tcBdr/>
        <a:fill>
          <a:solidFill>
            <a:srgbClr val="E3E5E8"/>
          </a:solidFill>
        </a:fill>
      </a:tcStyle>
    </a:band2H>
    <a:firstCol>
      <a:tcTxStyle b="off" i="off">
        <a:font>
          <a:latin typeface="Graphik Medium"/>
          <a:ea typeface="Graphik Medium"/>
          <a:cs typeface="Graphik Medium"/>
        </a:font>
        <a:srgbClr val="5E5E5E"/>
      </a:tcTxStyle>
      <a:tcStyle>
        <a:tcBdr>
          <a:left>
            <a:ln w="12700" cap="flat">
              <a:solidFill>
                <a:srgbClr val="000000"/>
              </a:solidFill>
              <a:prstDash val="solid"/>
              <a:miter lim="400000"/>
            </a:ln>
          </a:left>
          <a:right>
            <a:ln w="381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Col>
    <a:lastRow>
      <a:tcTxStyle b="off" i="off">
        <a:font>
          <a:latin typeface="Graphik Medium"/>
          <a:ea typeface="Graphik Medium"/>
          <a:cs typeface="Graphik Medium"/>
        </a:font>
        <a:srgbClr val="5E5E5E"/>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n" i="off">
        <a:fontRef idx="minor">
          <a:srgbClr val="5E5E5E"/>
        </a:fontRef>
        <a:srgbClr val="5E5E5E"/>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381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Row>
  </a:tblStyle>
  <a:tblStyle styleId="{C7B018BB-80A7-4F77-B60F-C8B233D01FF8}" styleName="">
    <a:tblBg/>
    <a:wholeTbl>
      <a:tcTxStyle b="off" i="off">
        <a:font>
          <a:latin typeface="Graphik Medium"/>
          <a:ea typeface="Graphik Medium"/>
          <a:cs typeface="Graphik Medium"/>
        </a:font>
        <a:srgbClr val="5E5E5E"/>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wholeTbl>
    <a:band2H>
      <a:tcTxStyle b="def" i="def"/>
      <a:tcStyle>
        <a:tcBdr/>
        <a:fill>
          <a:solidFill>
            <a:srgbClr val="E3E5E8"/>
          </a:solidFill>
        </a:fill>
      </a:tcStyle>
    </a:band2H>
    <a:firstCol>
      <a:tcTxStyle b="off" i="off">
        <a:font>
          <a:latin typeface="Graphik Medium"/>
          <a:ea typeface="Graphik Medium"/>
          <a:cs typeface="Graphik Medium"/>
        </a:font>
        <a:srgbClr val="5E5E5E"/>
      </a:tcTxStyle>
      <a:tcStyle>
        <a:tcBdr>
          <a:left>
            <a:ln w="12700" cap="flat">
              <a:solidFill>
                <a:srgbClr val="000000"/>
              </a:solidFill>
              <a:prstDash val="solid"/>
              <a:miter lim="400000"/>
            </a:ln>
          </a:left>
          <a:right>
            <a:ln w="25400" cap="flat">
              <a:solidFill>
                <a:srgbClr val="084F64"/>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firstCol>
    <a:lastRow>
      <a:tcTxStyle b="off" i="off">
        <a:font>
          <a:latin typeface="Graphik Medium"/>
          <a:ea typeface="Graphik Medium"/>
          <a:cs typeface="Graphik Medium"/>
        </a:font>
        <a:srgbClr val="5E5E5E"/>
      </a:tcTxStyle>
      <a:tcStyle>
        <a:tcBdr>
          <a:left>
            <a:ln w="12700" cap="flat">
              <a:solidFill>
                <a:srgbClr val="000000"/>
              </a:solidFill>
              <a:prstDash val="solid"/>
              <a:miter lim="400000"/>
            </a:ln>
          </a:left>
          <a:right>
            <a:ln w="12700" cap="flat">
              <a:solidFill>
                <a:srgbClr val="000000"/>
              </a:solidFill>
              <a:prstDash val="solid"/>
              <a:miter lim="400000"/>
            </a:ln>
          </a:right>
          <a:top>
            <a:ln w="25400" cap="flat">
              <a:solidFill>
                <a:srgbClr val="084F64"/>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ff" i="off">
        <a:font>
          <a:latin typeface="Graphik Medium"/>
          <a:ea typeface="Graphik Medium"/>
          <a:cs typeface="Graphik Medium"/>
        </a:font>
        <a:srgbClr val="FFFFFF"/>
      </a:tcTxStyle>
      <a:tcStyle>
        <a:tcBdr>
          <a:left>
            <a:ln w="12700" cap="flat">
              <a:solidFill>
                <a:srgbClr val="084F64"/>
              </a:solidFill>
              <a:prstDash val="solid"/>
              <a:miter lim="400000"/>
            </a:ln>
          </a:left>
          <a:right>
            <a:ln w="12700" cap="flat">
              <a:solidFill>
                <a:srgbClr val="084F64"/>
              </a:solidFill>
              <a:prstDash val="solid"/>
              <a:miter lim="400000"/>
            </a:ln>
          </a:right>
          <a:top>
            <a:ln w="12700" cap="flat">
              <a:solidFill>
                <a:srgbClr val="000000"/>
              </a:solidFill>
              <a:prstDash val="solid"/>
              <a:miter lim="400000"/>
            </a:ln>
          </a:top>
          <a:bottom>
            <a:ln w="25400" cap="flat">
              <a:solidFill>
                <a:srgbClr val="084F64"/>
              </a:solidFill>
              <a:prstDash val="solid"/>
              <a:miter lim="400000"/>
            </a:ln>
          </a:bottom>
          <a:insideH>
            <a:ln w="12700" cap="flat">
              <a:solidFill>
                <a:srgbClr val="084F64"/>
              </a:solidFill>
              <a:prstDash val="solid"/>
              <a:miter lim="400000"/>
            </a:ln>
          </a:insideH>
          <a:insideV>
            <a:ln w="12700" cap="flat">
              <a:solidFill>
                <a:srgbClr val="084F64"/>
              </a:solidFill>
              <a:prstDash val="solid"/>
              <a:miter lim="400000"/>
            </a:ln>
          </a:insideV>
        </a:tcBdr>
        <a:fill>
          <a:solidFill>
            <a:schemeClr val="accent1">
              <a:satOff val="3942"/>
              <a:lumOff val="17322"/>
            </a:schemeClr>
          </a:solidFill>
        </a:fill>
      </a:tcStyle>
    </a:firstRow>
  </a:tblStyle>
  <a:tblStyle styleId="{EEE7283C-3CF3-47DC-8721-378D4A62B228}" styleName="">
    <a:tblBg/>
    <a:wholeTbl>
      <a:tcTxStyle b="off" i="off">
        <a:font>
          <a:latin typeface="Graphik Medium"/>
          <a:ea typeface="Graphik Medium"/>
          <a:cs typeface="Graphik Medium"/>
        </a:font>
        <a:schemeClr val="accent6"/>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wholeTbl>
    <a:band2H>
      <a:tcTxStyle b="def" i="def"/>
      <a:tcStyle>
        <a:tcBdr/>
        <a:fill>
          <a:solidFill>
            <a:srgbClr val="F0EAF0"/>
          </a:solidFill>
        </a:fill>
      </a:tcStyle>
    </a:band2H>
    <a:firstCol>
      <a:tcTxStyle b="off" i="off">
        <a:font>
          <a:latin typeface="Graphik Medium"/>
          <a:ea typeface="Graphik Medium"/>
          <a:cs typeface="Graphik Medium"/>
        </a:font>
        <a:schemeClr val="accent6"/>
      </a:tcTxStyle>
      <a:tcStyle>
        <a:tcBdr>
          <a:left>
            <a:ln w="12700" cap="flat">
              <a:solidFill>
                <a:srgbClr val="000000"/>
              </a:solidFill>
              <a:prstDash val="solid"/>
              <a:miter lim="400000"/>
            </a:ln>
          </a:left>
          <a:right>
            <a:ln w="25400" cap="flat">
              <a:solidFill>
                <a:srgbClr val="084F64"/>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firstCol>
    <a:lastRow>
      <a:tcTxStyle b="off" i="off">
        <a:font>
          <a:latin typeface="Graphik Medium"/>
          <a:ea typeface="Graphik Medium"/>
          <a:cs typeface="Graphik Medium"/>
        </a:font>
        <a:schemeClr val="accent6"/>
      </a:tcTxStyle>
      <a:tcStyle>
        <a:tcBdr>
          <a:left>
            <a:ln w="12700" cap="flat">
              <a:solidFill>
                <a:srgbClr val="000000"/>
              </a:solidFill>
              <a:prstDash val="solid"/>
              <a:miter lim="400000"/>
            </a:ln>
          </a:left>
          <a:right>
            <a:ln w="12700" cap="flat">
              <a:solidFill>
                <a:srgbClr val="000000"/>
              </a:solidFill>
              <a:prstDash val="solid"/>
              <a:miter lim="400000"/>
            </a:ln>
          </a:right>
          <a:top>
            <a:ln w="25400" cap="flat">
              <a:solidFill>
                <a:srgbClr val="084F64"/>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n" i="off">
        <a:fontRef idx="minor">
          <a:schemeClr val="accent6"/>
        </a:fontRef>
        <a:schemeClr val="accent6"/>
      </a:tcTxStyle>
      <a:tcStyle>
        <a:tcBdr>
          <a:left>
            <a:ln w="12700" cap="flat">
              <a:solidFill>
                <a:srgbClr val="084F64"/>
              </a:solidFill>
              <a:prstDash val="solid"/>
              <a:miter lim="400000"/>
            </a:ln>
          </a:left>
          <a:right>
            <a:ln w="12700" cap="flat">
              <a:solidFill>
                <a:srgbClr val="084F64"/>
              </a:solidFill>
              <a:prstDash val="solid"/>
              <a:miter lim="400000"/>
            </a:ln>
          </a:right>
          <a:top>
            <a:ln w="12700" cap="flat">
              <a:solidFill>
                <a:srgbClr val="000000"/>
              </a:solidFill>
              <a:prstDash val="solid"/>
              <a:miter lim="400000"/>
            </a:ln>
          </a:top>
          <a:bottom>
            <a:ln w="25400" cap="flat">
              <a:solidFill>
                <a:srgbClr val="084F64"/>
              </a:solidFill>
              <a:prstDash val="solid"/>
              <a:miter lim="400000"/>
            </a:ln>
          </a:bottom>
          <a:insideH>
            <a:ln w="12700" cap="flat">
              <a:solidFill>
                <a:srgbClr val="084F64"/>
              </a:solidFill>
              <a:prstDash val="solid"/>
              <a:miter lim="400000"/>
            </a:ln>
          </a:insideH>
          <a:insideV>
            <a:ln w="12700" cap="flat">
              <a:solidFill>
                <a:srgbClr val="084F64"/>
              </a:solidFill>
              <a:prstDash val="solid"/>
              <a:miter lim="400000"/>
            </a:ln>
          </a:insideV>
        </a:tcBdr>
        <a:fill>
          <a:solidFill>
            <a:schemeClr val="accent6">
              <a:hueOff val="-35454"/>
              <a:satOff val="2115"/>
              <a:lumOff val="45487"/>
            </a:schemeClr>
          </a:solidFill>
        </a:fill>
      </a:tcStyle>
    </a:firstRow>
  </a:tblStyle>
  <a:tblStyle styleId="{CF821DB8-F4EB-4A41-A1BA-3FCAFE7338EE}" styleName="">
    <a:tblBg/>
    <a:wholeTbl>
      <a:tcTxStyle b="off" i="off">
        <a:font>
          <a:latin typeface="Graphik Medium"/>
          <a:ea typeface="Graphik Medium"/>
          <a:cs typeface="Graphik Medium"/>
        </a:font>
        <a:srgbClr val="2E4E61"/>
      </a:tcTxStyle>
      <a:tcStyle>
        <a:tcBdr>
          <a:left>
            <a:ln w="12700" cap="flat">
              <a:solidFill>
                <a:srgbClr val="3D3E3E"/>
              </a:solidFill>
              <a:prstDash val="solid"/>
              <a:miter lim="400000"/>
            </a:ln>
          </a:left>
          <a:right>
            <a:ln w="12700" cap="flat">
              <a:solidFill>
                <a:srgbClr val="3D3E3E"/>
              </a:solidFill>
              <a:prstDash val="solid"/>
              <a:miter lim="400000"/>
            </a:ln>
          </a:right>
          <a:top>
            <a:ln w="12700" cap="flat">
              <a:solidFill>
                <a:srgbClr val="3D3E3E"/>
              </a:solidFill>
              <a:prstDash val="solid"/>
              <a:miter lim="400000"/>
            </a:ln>
          </a:top>
          <a:bottom>
            <a:ln w="12700" cap="flat">
              <a:solidFill>
                <a:srgbClr val="3D3E3E"/>
              </a:solidFill>
              <a:prstDash val="solid"/>
              <a:miter lim="400000"/>
            </a:ln>
          </a:bottom>
          <a:insideH>
            <a:ln w="12700" cap="flat">
              <a:solidFill>
                <a:srgbClr val="3D3E3E"/>
              </a:solidFill>
              <a:prstDash val="solid"/>
              <a:miter lim="400000"/>
            </a:ln>
          </a:insideH>
          <a:insideV>
            <a:ln w="12700" cap="flat">
              <a:solidFill>
                <a:srgbClr val="3D3E3E"/>
              </a:solidFill>
              <a:prstDash val="solid"/>
              <a:miter lim="400000"/>
            </a:ln>
          </a:insideV>
        </a:tcBdr>
        <a:fill>
          <a:noFill/>
        </a:fill>
      </a:tcStyle>
    </a:wholeTbl>
    <a:band2H>
      <a:tcTxStyle b="def" i="def"/>
      <a:tcStyle>
        <a:tcBdr/>
        <a:fill>
          <a:solidFill>
            <a:srgbClr val="EBEBEB"/>
          </a:solidFill>
        </a:fill>
      </a:tcStyle>
    </a:band2H>
    <a:firstCol>
      <a:tcTxStyle b="off" i="off">
        <a:font>
          <a:latin typeface="Graphik Medium"/>
          <a:ea typeface="Graphik Medium"/>
          <a:cs typeface="Graphik Medium"/>
        </a:font>
        <a:srgbClr val="2E4E61"/>
      </a:tcTxStyle>
      <a:tcStyle>
        <a:tcBdr>
          <a:left>
            <a:ln w="12700" cap="flat">
              <a:solidFill>
                <a:srgbClr val="3D3E3E"/>
              </a:solidFill>
              <a:prstDash val="solid"/>
              <a:miter lim="400000"/>
            </a:ln>
          </a:left>
          <a:right>
            <a:ln w="25400" cap="flat">
              <a:solidFill>
                <a:srgbClr val="3D3E3E"/>
              </a:solidFill>
              <a:prstDash val="solid"/>
              <a:miter lim="400000"/>
            </a:ln>
          </a:right>
          <a:top>
            <a:ln w="12700" cap="flat">
              <a:solidFill>
                <a:srgbClr val="3D3E3E"/>
              </a:solidFill>
              <a:prstDash val="solid"/>
              <a:miter lim="400000"/>
            </a:ln>
          </a:top>
          <a:bottom>
            <a:ln w="12700" cap="flat">
              <a:solidFill>
                <a:srgbClr val="3D3E3E"/>
              </a:solidFill>
              <a:prstDash val="solid"/>
              <a:miter lim="400000"/>
            </a:ln>
          </a:bottom>
          <a:insideH>
            <a:ln w="12700" cap="flat">
              <a:solidFill>
                <a:srgbClr val="3D3E3E"/>
              </a:solidFill>
              <a:prstDash val="solid"/>
              <a:miter lim="400000"/>
            </a:ln>
          </a:insideH>
          <a:insideV>
            <a:ln w="12700" cap="flat">
              <a:solidFill>
                <a:srgbClr val="3D3E3E"/>
              </a:solidFill>
              <a:prstDash val="solid"/>
              <a:miter lim="400000"/>
            </a:ln>
          </a:insideV>
        </a:tcBdr>
        <a:fill>
          <a:solidFill>
            <a:srgbClr val="DBE6A5"/>
          </a:solidFill>
        </a:fill>
      </a:tcStyle>
    </a:firstCol>
    <a:lastRow>
      <a:tcTxStyle b="off" i="off">
        <a:font>
          <a:latin typeface="Graphik Medium"/>
          <a:ea typeface="Graphik Medium"/>
          <a:cs typeface="Graphik Medium"/>
        </a:font>
        <a:srgbClr val="2E4E61"/>
      </a:tcTxStyle>
      <a:tcStyle>
        <a:tcBdr>
          <a:left>
            <a:ln w="12700" cap="flat">
              <a:solidFill>
                <a:srgbClr val="3D3E3E"/>
              </a:solidFill>
              <a:prstDash val="solid"/>
              <a:miter lim="400000"/>
            </a:ln>
          </a:left>
          <a:right>
            <a:ln w="12700" cap="flat">
              <a:solidFill>
                <a:srgbClr val="3D3E3E"/>
              </a:solidFill>
              <a:prstDash val="solid"/>
              <a:miter lim="400000"/>
            </a:ln>
          </a:right>
          <a:top>
            <a:ln w="25400" cap="flat">
              <a:solidFill>
                <a:srgbClr val="3D3E3E"/>
              </a:solidFill>
              <a:prstDash val="solid"/>
              <a:miter lim="400000"/>
            </a:ln>
          </a:top>
          <a:bottom>
            <a:ln w="12700" cap="flat">
              <a:solidFill>
                <a:srgbClr val="3D3E3E"/>
              </a:solidFill>
              <a:prstDash val="solid"/>
              <a:miter lim="400000"/>
            </a:ln>
          </a:bottom>
          <a:insideH>
            <a:ln w="12700" cap="flat">
              <a:solidFill>
                <a:srgbClr val="3D3E3E"/>
              </a:solidFill>
              <a:prstDash val="solid"/>
              <a:miter lim="400000"/>
            </a:ln>
          </a:insideH>
          <a:insideV>
            <a:ln w="12700" cap="flat">
              <a:solidFill>
                <a:srgbClr val="3D3E3E"/>
              </a:solidFill>
              <a:prstDash val="solid"/>
              <a:miter lim="400000"/>
            </a:ln>
          </a:insideV>
        </a:tcBdr>
        <a:fill>
          <a:noFill/>
        </a:fill>
      </a:tcStyle>
    </a:lastRow>
    <a:firstRow>
      <a:tcTxStyle b="off" i="off">
        <a:font>
          <a:latin typeface="Graphik Medium"/>
          <a:ea typeface="Graphik Medium"/>
          <a:cs typeface="Graphik Medium"/>
        </a:font>
        <a:srgbClr val="2E4E61"/>
      </a:tcTxStyle>
      <a:tcStyle>
        <a:tcBdr>
          <a:left>
            <a:ln w="12700" cap="flat">
              <a:solidFill>
                <a:srgbClr val="3D3E3E"/>
              </a:solidFill>
              <a:prstDash val="solid"/>
              <a:miter lim="400000"/>
            </a:ln>
          </a:left>
          <a:right>
            <a:ln w="12700" cap="flat">
              <a:solidFill>
                <a:srgbClr val="3D3E3E"/>
              </a:solidFill>
              <a:prstDash val="solid"/>
              <a:miter lim="400000"/>
            </a:ln>
          </a:right>
          <a:top>
            <a:ln w="12700" cap="flat">
              <a:solidFill>
                <a:srgbClr val="3D3E3E"/>
              </a:solidFill>
              <a:prstDash val="solid"/>
              <a:miter lim="400000"/>
            </a:ln>
          </a:top>
          <a:bottom>
            <a:ln w="25400" cap="flat">
              <a:solidFill>
                <a:srgbClr val="3D3E3E"/>
              </a:solidFill>
              <a:prstDash val="solid"/>
              <a:miter lim="400000"/>
            </a:ln>
          </a:bottom>
          <a:insideH>
            <a:ln w="12700" cap="flat">
              <a:solidFill>
                <a:srgbClr val="3D3E3E"/>
              </a:solidFill>
              <a:prstDash val="solid"/>
              <a:miter lim="400000"/>
            </a:ln>
          </a:insideH>
          <a:insideV>
            <a:ln w="12700" cap="flat">
              <a:solidFill>
                <a:srgbClr val="3D3E3E"/>
              </a:solidFill>
              <a:prstDash val="solid"/>
              <a:miter lim="400000"/>
            </a:ln>
          </a:insideV>
        </a:tcBdr>
        <a:fill>
          <a:solidFill>
            <a:srgbClr val="DBE6A5"/>
          </a:solidFill>
        </a:fill>
      </a:tcStyle>
    </a:firstRow>
  </a:tblStyle>
  <a:tblStyle styleId="{33BA23B1-9221-436E-865A-0063620EA4FD}" styleName="">
    <a:tblBg/>
    <a:wholeTbl>
      <a:tcTxStyle b="off" i="off">
        <a:font>
          <a:latin typeface="Graphik Medium"/>
          <a:ea typeface="Graphik Medium"/>
          <a:cs typeface="Graphik Medium"/>
        </a:font>
        <a:srgbClr val="5E5E5E"/>
      </a:tcTxStyle>
      <a:tcStyle>
        <a:tcBdr>
          <a:left>
            <a:ln w="12700" cap="flat">
              <a:solidFill>
                <a:srgbClr val="5E5E5E"/>
              </a:solidFill>
              <a:prstDash val="solid"/>
              <a:miter lim="400000"/>
            </a:ln>
          </a:left>
          <a:right>
            <a:ln w="12700" cap="flat">
              <a:solidFill>
                <a:srgbClr val="5E5E5E"/>
              </a:solidFill>
              <a:prstDash val="solid"/>
              <a:miter lim="400000"/>
            </a:ln>
          </a:right>
          <a:top>
            <a:ln w="12700" cap="flat">
              <a:solidFill>
                <a:srgbClr val="5E5E5E"/>
              </a:solidFill>
              <a:prstDash val="solid"/>
              <a:miter lim="400000"/>
            </a:ln>
          </a:top>
          <a:bottom>
            <a:ln w="12700" cap="flat">
              <a:solidFill>
                <a:srgbClr val="5E5E5E"/>
              </a:solidFill>
              <a:prstDash val="solid"/>
              <a:miter lim="400000"/>
            </a:ln>
          </a:bottom>
          <a:insideH>
            <a:ln w="12700" cap="flat">
              <a:solidFill>
                <a:srgbClr val="5E5E5E"/>
              </a:solidFill>
              <a:prstDash val="solid"/>
              <a:miter lim="400000"/>
            </a:ln>
          </a:insideH>
          <a:insideV>
            <a:ln w="12700" cap="flat">
              <a:solidFill>
                <a:srgbClr val="5E5E5E"/>
              </a:solidFill>
              <a:prstDash val="solid"/>
              <a:miter lim="400000"/>
            </a:ln>
          </a:insideV>
        </a:tcBdr>
        <a:fill>
          <a:noFill/>
        </a:fill>
      </a:tcStyle>
    </a:wholeTbl>
    <a:band2H>
      <a:tcTxStyle b="def" i="def"/>
      <a:tcStyle>
        <a:tcBdr/>
        <a:fill>
          <a:solidFill>
            <a:srgbClr val="FFFFFF"/>
          </a:solidFill>
        </a:fill>
      </a:tcStyle>
    </a:band2H>
    <a:firstCol>
      <a:tcTxStyle b="off" i="off">
        <a:font>
          <a:latin typeface="Graphik Medium"/>
          <a:ea typeface="Graphik Medium"/>
          <a:cs typeface="Graphik Medium"/>
        </a:font>
        <a:srgbClr val="5E5E5E"/>
      </a:tcTxStyle>
      <a:tcStyle>
        <a:tcBdr>
          <a:left>
            <a:ln w="12700" cap="flat">
              <a:solidFill>
                <a:srgbClr val="5C526A"/>
              </a:solidFill>
              <a:prstDash val="solid"/>
              <a:miter lim="400000"/>
            </a:ln>
          </a:left>
          <a:right>
            <a:ln w="25400" cap="flat">
              <a:solidFill>
                <a:srgbClr val="5E5E5E"/>
              </a:solidFill>
              <a:prstDash val="solid"/>
              <a:miter lim="400000"/>
            </a:ln>
          </a:right>
          <a:top>
            <a:ln w="12700" cap="flat">
              <a:solidFill>
                <a:srgbClr val="5E5E5E"/>
              </a:solidFill>
              <a:prstDash val="solid"/>
              <a:miter lim="400000"/>
            </a:ln>
          </a:top>
          <a:bottom>
            <a:ln w="12700" cap="flat">
              <a:solidFill>
                <a:srgbClr val="5E5E5E"/>
              </a:solidFill>
              <a:prstDash val="solid"/>
              <a:miter lim="400000"/>
            </a:ln>
          </a:bottom>
          <a:insideH>
            <a:ln w="12700" cap="flat">
              <a:solidFill>
                <a:srgbClr val="5E5E5E"/>
              </a:solidFill>
              <a:prstDash val="solid"/>
              <a:miter lim="400000"/>
            </a:ln>
          </a:insideH>
          <a:insideV>
            <a:ln w="12700" cap="flat">
              <a:solidFill>
                <a:srgbClr val="5E5E5E"/>
              </a:solidFill>
              <a:prstDash val="solid"/>
              <a:miter lim="400000"/>
            </a:ln>
          </a:insideV>
        </a:tcBdr>
        <a:fill>
          <a:solidFill>
            <a:srgbClr val="FCB5B2"/>
          </a:solidFill>
        </a:fill>
      </a:tcStyle>
    </a:firstCol>
    <a:lastRow>
      <a:tcTxStyle b="off" i="off">
        <a:font>
          <a:latin typeface="Graphik Medium"/>
          <a:ea typeface="Graphik Medium"/>
          <a:cs typeface="Graphik Medium"/>
        </a:font>
        <a:srgbClr val="5E5E5E"/>
      </a:tcTxStyle>
      <a:tcStyle>
        <a:tcBdr>
          <a:left>
            <a:ln w="12700" cap="flat">
              <a:solidFill>
                <a:srgbClr val="5E5E5E"/>
              </a:solidFill>
              <a:prstDash val="solid"/>
              <a:miter lim="400000"/>
            </a:ln>
          </a:left>
          <a:right>
            <a:ln w="12700" cap="flat">
              <a:solidFill>
                <a:srgbClr val="5E5E5E"/>
              </a:solidFill>
              <a:prstDash val="solid"/>
              <a:miter lim="400000"/>
            </a:ln>
          </a:right>
          <a:top>
            <a:ln w="25400" cap="flat">
              <a:solidFill>
                <a:srgbClr val="5E5E5E"/>
              </a:solidFill>
              <a:prstDash val="solid"/>
              <a:miter lim="400000"/>
            </a:ln>
          </a:top>
          <a:bottom>
            <a:ln w="12700" cap="flat">
              <a:solidFill>
                <a:srgbClr val="5C526A"/>
              </a:solidFill>
              <a:prstDash val="solid"/>
              <a:miter lim="400000"/>
            </a:ln>
          </a:bottom>
          <a:insideH>
            <a:ln w="12700" cap="flat">
              <a:solidFill>
                <a:srgbClr val="5E5E5E"/>
              </a:solidFill>
              <a:prstDash val="solid"/>
              <a:miter lim="400000"/>
            </a:ln>
          </a:insideH>
          <a:insideV>
            <a:ln w="12700" cap="flat">
              <a:solidFill>
                <a:srgbClr val="5E5E5E"/>
              </a:solidFill>
              <a:prstDash val="solid"/>
              <a:miter lim="400000"/>
            </a:ln>
          </a:insideV>
        </a:tcBdr>
        <a:fill>
          <a:noFill/>
        </a:fill>
      </a:tcStyle>
    </a:lastRow>
    <a:firstRow>
      <a:tcTxStyle b="off" i="off">
        <a:font>
          <a:latin typeface="Graphik Medium"/>
          <a:ea typeface="Graphik Medium"/>
          <a:cs typeface="Graphik Medium"/>
        </a:font>
        <a:srgbClr val="FFFFFF"/>
      </a:tcTxStyle>
      <a:tcStyle>
        <a:tcBdr>
          <a:left>
            <a:ln w="12700" cap="flat">
              <a:solidFill>
                <a:srgbClr val="3B3B3B"/>
              </a:solidFill>
              <a:prstDash val="solid"/>
              <a:miter lim="400000"/>
            </a:ln>
          </a:left>
          <a:right>
            <a:ln w="12700" cap="flat">
              <a:solidFill>
                <a:srgbClr val="3B3B3B"/>
              </a:solidFill>
              <a:prstDash val="solid"/>
              <a:miter lim="400000"/>
            </a:ln>
          </a:right>
          <a:top>
            <a:ln w="12700" cap="flat">
              <a:solidFill>
                <a:srgbClr val="5C526A"/>
              </a:solidFill>
              <a:prstDash val="solid"/>
              <a:miter lim="400000"/>
            </a:ln>
          </a:top>
          <a:bottom>
            <a:ln w="25400" cap="flat">
              <a:solidFill>
                <a:srgbClr val="3B3B3B"/>
              </a:solidFill>
              <a:prstDash val="solid"/>
              <a:miter lim="400000"/>
            </a:ln>
          </a:bottom>
          <a:insideH>
            <a:ln w="12700" cap="flat">
              <a:solidFill>
                <a:srgbClr val="3B3B3B"/>
              </a:solidFill>
              <a:prstDash val="solid"/>
              <a:miter lim="400000"/>
            </a:ln>
          </a:insideH>
          <a:insideV>
            <a:ln w="12700" cap="flat">
              <a:solidFill>
                <a:srgbClr val="3B3B3B"/>
              </a:solidFill>
              <a:prstDash val="solid"/>
              <a:miter lim="400000"/>
            </a:ln>
          </a:insideV>
        </a:tcBdr>
        <a:fill>
          <a:solidFill>
            <a:srgbClr val="C16E6A"/>
          </a:solidFill>
        </a:fill>
      </a:tcStyle>
    </a:firstRow>
  </a:tblStyle>
  <a:tblStyle styleId="{2708684C-4D16-4618-839F-0558EEFCDFE6}" styleName="">
    <a:tblBg/>
    <a:wholeTbl>
      <a:tcTxStyle b="off" i="off">
        <a:font>
          <a:latin typeface="Graphik Medium"/>
          <a:ea typeface="Graphik Medium"/>
          <a:cs typeface="Graphik Medium"/>
        </a:font>
        <a:srgbClr val="5E5E5E"/>
      </a:tcTxStyle>
      <a:tcStyle>
        <a:tcBdr>
          <a:left>
            <a:ln w="12700" cap="flat">
              <a:solidFill>
                <a:srgbClr val="5E5E5E"/>
              </a:solidFill>
              <a:prstDash val="solid"/>
              <a:miter lim="400000"/>
            </a:ln>
          </a:left>
          <a:right>
            <a:ln w="12700" cap="flat">
              <a:solidFill>
                <a:srgbClr val="5E5E5E"/>
              </a:solidFill>
              <a:prstDash val="solid"/>
              <a:miter lim="400000"/>
            </a:ln>
          </a:right>
          <a:top>
            <a:ln w="12700" cap="flat">
              <a:solidFill>
                <a:srgbClr val="5E5E5E"/>
              </a:solidFill>
              <a:prstDash val="solid"/>
              <a:miter lim="400000"/>
            </a:ln>
          </a:top>
          <a:bottom>
            <a:ln w="12700" cap="flat">
              <a:solidFill>
                <a:srgbClr val="5E5E5E"/>
              </a:solidFill>
              <a:prstDash val="solid"/>
              <a:miter lim="400000"/>
            </a:ln>
          </a:bottom>
          <a:insideH>
            <a:ln w="12700" cap="flat">
              <a:solidFill>
                <a:srgbClr val="5E5E5E"/>
              </a:solidFill>
              <a:prstDash val="solid"/>
              <a:miter lim="400000"/>
            </a:ln>
          </a:insideH>
          <a:insideV>
            <a:ln w="12700" cap="flat">
              <a:solidFill>
                <a:srgbClr val="5E5E5E"/>
              </a:solidFill>
              <a:prstDash val="solid"/>
              <a:miter lim="400000"/>
            </a:ln>
          </a:insideV>
        </a:tcBdr>
        <a:fill>
          <a:solidFill>
            <a:srgbClr val="CDCECC"/>
          </a:solidFill>
        </a:fill>
      </a:tcStyle>
    </a:wholeTbl>
    <a:band2H>
      <a:tcTxStyle b="def" i="def"/>
      <a:tcStyle>
        <a:tcBdr/>
        <a:fill>
          <a:solidFill>
            <a:srgbClr val="EDEEEE"/>
          </a:solidFill>
        </a:fill>
      </a:tcStyle>
    </a:band2H>
    <a:firstCol>
      <a:tcTxStyle b="off" i="off">
        <a:font>
          <a:latin typeface="Graphik Medium"/>
          <a:ea typeface="Graphik Medium"/>
          <a:cs typeface="Graphik Medium"/>
        </a:font>
        <a:srgbClr val="FFFFFF"/>
      </a:tcTxStyle>
      <a:tcStyle>
        <a:tcBdr>
          <a:left>
            <a:ln w="12700" cap="flat">
              <a:solidFill>
                <a:srgbClr val="5E5E5E"/>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2D2F24"/>
          </a:solidFill>
        </a:fill>
      </a:tcStyle>
    </a:firstCol>
    <a:lastRow>
      <a:tcTxStyle b="off" i="off">
        <a:font>
          <a:latin typeface="Graphik Medium"/>
          <a:ea typeface="Graphik Medium"/>
          <a:cs typeface="Graphik Medium"/>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5E5E5E"/>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E5E5E"/>
          </a:solidFill>
        </a:fill>
      </a:tcStyle>
    </a:lastRow>
    <a:firstRow>
      <a:tcTxStyle b="on"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5E5E5E"/>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E5E5E"/>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77" name="Shape 177"/>
          <p:cNvSpPr/>
          <p:nvPr>
            <p:ph type="sldImg"/>
          </p:nvPr>
        </p:nvSpPr>
        <p:spPr>
          <a:xfrm>
            <a:off x="1143000" y="685800"/>
            <a:ext cx="4572000" cy="3429000"/>
          </a:xfrm>
          <a:prstGeom prst="rect">
            <a:avLst/>
          </a:prstGeom>
        </p:spPr>
        <p:txBody>
          <a:bodyPr/>
          <a:lstStyle/>
          <a:p>
            <a:pPr/>
          </a:p>
        </p:txBody>
      </p:sp>
      <p:sp>
        <p:nvSpPr>
          <p:cNvPr id="178" name="Shape 178"/>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4.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5.xml.rels><?xml version="1.0" encoding="UTF-8"?>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3" name="Shape 183"/>
          <p:cNvSpPr/>
          <p:nvPr>
            <p:ph type="sldImg"/>
          </p:nvPr>
        </p:nvSpPr>
        <p:spPr>
          <a:prstGeom prst="rect">
            <a:avLst/>
          </a:prstGeom>
        </p:spPr>
        <p:txBody>
          <a:bodyPr/>
          <a:lstStyle/>
          <a:p>
            <a:pPr/>
          </a:p>
        </p:txBody>
      </p:sp>
      <p:sp>
        <p:nvSpPr>
          <p:cNvPr id="184" name="Shape 184"/>
          <p:cNvSpPr/>
          <p:nvPr>
            <p:ph type="body" sz="quarter" idx="1"/>
          </p:nvPr>
        </p:nvSpPr>
        <p:spPr>
          <a:prstGeom prst="rect">
            <a:avLst/>
          </a:prstGeom>
        </p:spPr>
        <p:txBody>
          <a:bodyPr/>
          <a:lstStyle/>
          <a:p>
            <a:pPr/>
            <a:r>
              <a:t>Modern dance began as a rebellion in the late 1890s. At a time when women were fighting for the right to vote, and the Industrial Revolution was changing the world, classical ballet felt like a relic of the 18th-century aristocracy. Dancers like Isadora Duncan threw away their corsets and shoes to reclaim bodily autonomy. Their goal was to create an art form that looked like the modern world: individualistic, free, and grounded in reality.</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9" name="Shape 189"/>
          <p:cNvSpPr/>
          <p:nvPr>
            <p:ph type="sldImg"/>
          </p:nvPr>
        </p:nvSpPr>
        <p:spPr>
          <a:prstGeom prst="rect">
            <a:avLst/>
          </a:prstGeom>
        </p:spPr>
        <p:txBody>
          <a:bodyPr/>
          <a:lstStyle/>
          <a:p>
            <a:pPr/>
          </a:p>
        </p:txBody>
      </p:sp>
      <p:sp>
        <p:nvSpPr>
          <p:cNvPr id="190" name="Shape 190"/>
          <p:cNvSpPr/>
          <p:nvPr>
            <p:ph type="body" sz="quarter" idx="1"/>
          </p:nvPr>
        </p:nvSpPr>
        <p:spPr>
          <a:prstGeom prst="rect">
            <a:avLst/>
          </a:prstGeom>
        </p:spPr>
        <p:txBody>
          <a:bodyPr/>
          <a:lstStyle/>
          <a:p>
            <a:pPr/>
            <a:r>
              <a:t>The most radical shift in Modern dance was the rejection of the ballet shoe in favor of the bare foot. Ballet shoes were meant to make women look like fairies or birds that could fly away from the Earth. This represented an aristocratic ideal of perfection and escapism. By dancing barefoot, early pioneers of modern dance, such as Isadora Duncan, were making a political statement: I am a woman, I am human, and I am not a fairytale. This was a cultural shift in dance toward realism. Not only did people start dancing barefoot, but they started dancing with flexed feet instead of the traditional pointed foot in ballet. This represented strength and resistance by showing the body physically pushing against the floor. The image of a pointed foot represented an elite world where the flexed foot was meant to be the “people’s foot” by looking functional and rugged. Finally, in ballet, gravity is something that you try to hide: you want to land as softly as possible, and you want to make every move look effortless. In modern dance, they embraced gravity, using the floor as a partner. They started crawling, falling, and flexing their feet to show the physical reality of the human form.</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5" name="Shape 195"/>
          <p:cNvSpPr/>
          <p:nvPr>
            <p:ph type="sldImg"/>
          </p:nvPr>
        </p:nvSpPr>
        <p:spPr>
          <a:prstGeom prst="rect">
            <a:avLst/>
          </a:prstGeom>
        </p:spPr>
        <p:txBody>
          <a:bodyPr/>
          <a:lstStyle/>
          <a:p>
            <a:pPr/>
          </a:p>
        </p:txBody>
      </p:sp>
      <p:sp>
        <p:nvSpPr>
          <p:cNvPr id="196" name="Shape 196"/>
          <p:cNvSpPr/>
          <p:nvPr>
            <p:ph type="body" sz="quarter" idx="1"/>
          </p:nvPr>
        </p:nvSpPr>
        <p:spPr>
          <a:prstGeom prst="rect">
            <a:avLst/>
          </a:prstGeom>
        </p:spPr>
        <p:txBody>
          <a:bodyPr/>
          <a:lstStyle/>
          <a:p>
            <a:pPr/>
            <a:r>
              <a:t>In the early 20th century, the dance culture shifted toward psychological realism. Martha Graham famously said, 'The body never lies.' She developed the contraction and release, a movement based on the physical act of sobbing or gasping. Unlike classical ballet, which hides effort in order to look pretty and well-composed, Modern dance makes the struggle visible. It tells us that in modern culture, emotional honesty is more important than surface-level perfection. By showing tension and weight, these dancers weren't just performing; they were revealing the 'inner landscape' of the human soul by showing fear, grief, and resiliance.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1" name="Shape 201"/>
          <p:cNvSpPr/>
          <p:nvPr>
            <p:ph type="sldImg"/>
          </p:nvPr>
        </p:nvSpPr>
        <p:spPr>
          <a:prstGeom prst="rect">
            <a:avLst/>
          </a:prstGeom>
        </p:spPr>
        <p:txBody>
          <a:bodyPr/>
          <a:lstStyle/>
          <a:p>
            <a:pPr/>
          </a:p>
        </p:txBody>
      </p:sp>
      <p:sp>
        <p:nvSpPr>
          <p:cNvPr id="202" name="Shape 202"/>
          <p:cNvSpPr/>
          <p:nvPr>
            <p:ph type="body" sz="quarter" idx="1"/>
          </p:nvPr>
        </p:nvSpPr>
        <p:spPr>
          <a:prstGeom prst="rect">
            <a:avLst/>
          </a:prstGeom>
        </p:spPr>
        <p:txBody>
          <a:bodyPr/>
          <a:lstStyle/>
          <a:p>
            <a:pPr/>
            <a:r>
              <a:t>The social context of Modern dance is a timeline of rebellion. It began with the Industrial Revolution and the Women’s Rights movement. Early pioneers literally threw away their corsets and shoes in an attempt to appear less rigid and mechanical in a time when machines were becoming much more prevalent. They were also the physical version of the Suffragettes, proving that a woman’s body was her own, not a decorative object for the male gaze. As the 20th century progressed into the 1950s and 60s, this idea of freedom expanded into Social Justice. Alvin Ailey’s 1960 masterpiece, Revelations, is the peak of this social evolution. Ailey choreographed a piece called “Wade in the Water.” A lot of people think this piece is only about the Underground Railroad, and while the song has those historical roots, Alvin Ailey used it here to show a Baptism. This piece is based on his childhood memories of growing up in the segregated South (Texas) in the 1930s and watching people get baptized in the local creek. By putting a Southern Black baptism on a prestigious global stage in 1960, he was saying: "Our private, religious, and cultural rituals are 'High Art.' They are worthy of the same respect as a European ballet. From the factories to the Civil Rights front lines, Modern dance has always been a social tool for reclaiming identity.</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0" name="Shape 210"/>
          <p:cNvSpPr/>
          <p:nvPr>
            <p:ph type="sldImg"/>
          </p:nvPr>
        </p:nvSpPr>
        <p:spPr>
          <a:prstGeom prst="rect">
            <a:avLst/>
          </a:prstGeom>
        </p:spPr>
        <p:txBody>
          <a:bodyPr/>
          <a:lstStyle/>
          <a:p>
            <a:pPr/>
          </a:p>
        </p:txBody>
      </p:sp>
      <p:sp>
        <p:nvSpPr>
          <p:cNvPr id="211" name="Shape 211"/>
          <p:cNvSpPr/>
          <p:nvPr>
            <p:ph type="body" sz="quarter" idx="1"/>
          </p:nvPr>
        </p:nvSpPr>
        <p:spPr>
          <a:prstGeom prst="rect">
            <a:avLst/>
          </a:prstGeom>
        </p:spPr>
        <p:txBody>
          <a:bodyPr/>
          <a:lstStyle/>
          <a:p>
            <a:pPr/>
            <a:r>
              <a:t>To conclude: Modern dance is the physical manifesto of the 20th century. By trading tutus for tunics and slippers for bare feet, these artists showed that our culture values individualism, psychological depth, and social equality. It teaches us that to be 'modern' is to be grounded in our own truth. </a:t>
            </a:r>
          </a:p>
        </p:txBody>
      </p:sp>
    </p:spTree>
  </p:cSld>
  <p:clrMapOvr>
    <a:masterClrMapping/>
  </p:clrMapOvr>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p:spTree>
      <p:nvGrpSpPr>
        <p:cNvPr id="1" name=""/>
        <p:cNvGrpSpPr/>
        <p:nvPr/>
      </p:nvGrpSpPr>
      <p:grpSpPr>
        <a:xfrm>
          <a:off x="0" y="0"/>
          <a:ext cx="0" cy="0"/>
          <a:chOff x="0" y="0"/>
          <a:chExt cx="0" cy="0"/>
        </a:xfrm>
      </p:grpSpPr>
      <p:sp>
        <p:nvSpPr>
          <p:cNvPr id="15" name="Topic"/>
          <p:cNvSpPr txBox="1"/>
          <p:nvPr>
            <p:ph type="body" sz="quarter" idx="21" hasCustomPrompt="1"/>
          </p:nvPr>
        </p:nvSpPr>
        <p:spPr>
          <a:xfrm>
            <a:off x="1181100" y="12364718"/>
            <a:ext cx="4965700" cy="467107"/>
          </a:xfrm>
          <a:prstGeom prst="rect">
            <a:avLst/>
          </a:prstGeom>
        </p:spPr>
        <p:txBody>
          <a:bodyPr anchor="t"/>
          <a:lstStyle>
            <a:lvl1pPr>
              <a:defRPr b="0" cap="all" spc="88" sz="2200"/>
            </a:lvl1pPr>
          </a:lstStyle>
          <a:p>
            <a:pPr/>
            <a:r>
              <a:t>Topic</a:t>
            </a:r>
          </a:p>
        </p:txBody>
      </p:sp>
      <p:sp>
        <p:nvSpPr>
          <p:cNvPr id="16" name="Location"/>
          <p:cNvSpPr txBox="1"/>
          <p:nvPr>
            <p:ph type="body" sz="quarter" idx="22" hasCustomPrompt="1"/>
          </p:nvPr>
        </p:nvSpPr>
        <p:spPr>
          <a:xfrm>
            <a:off x="18237200" y="12364718"/>
            <a:ext cx="4965700" cy="467107"/>
          </a:xfrm>
          <a:prstGeom prst="rect">
            <a:avLst/>
          </a:prstGeom>
        </p:spPr>
        <p:txBody>
          <a:bodyPr anchor="t"/>
          <a:lstStyle>
            <a:lvl1pPr>
              <a:defRPr b="0" cap="all" spc="88" sz="2200"/>
            </a:lvl1pPr>
          </a:lstStyle>
          <a:p>
            <a:pPr/>
            <a:r>
              <a:t>Location</a:t>
            </a:r>
          </a:p>
        </p:txBody>
      </p:sp>
      <p:sp>
        <p:nvSpPr>
          <p:cNvPr id="17" name="Author and Date"/>
          <p:cNvSpPr txBox="1"/>
          <p:nvPr>
            <p:ph type="body" sz="quarter" idx="23" hasCustomPrompt="1"/>
          </p:nvPr>
        </p:nvSpPr>
        <p:spPr>
          <a:xfrm>
            <a:off x="6946900" y="12233909"/>
            <a:ext cx="10490200" cy="706629"/>
          </a:xfrm>
          <a:prstGeom prst="rect">
            <a:avLst/>
          </a:prstGeom>
        </p:spPr>
        <p:txBody>
          <a:bodyPr anchor="t"/>
          <a:lstStyle/>
          <a:p>
            <a:pPr/>
            <a:r>
              <a:t>Author and Date</a:t>
            </a:r>
          </a:p>
        </p:txBody>
      </p:sp>
      <p:sp>
        <p:nvSpPr>
          <p:cNvPr id="18" name="Presentation Title"/>
          <p:cNvSpPr txBox="1"/>
          <p:nvPr>
            <p:ph type="title" hasCustomPrompt="1"/>
          </p:nvPr>
        </p:nvSpPr>
        <p:spPr>
          <a:prstGeom prst="rect">
            <a:avLst/>
          </a:prstGeom>
        </p:spPr>
        <p:txBody>
          <a:bodyPr/>
          <a:lstStyle/>
          <a:p>
            <a:pPr/>
            <a:r>
              <a:t>Presentation Title</a:t>
            </a:r>
          </a:p>
        </p:txBody>
      </p:sp>
      <p:sp>
        <p:nvSpPr>
          <p:cNvPr id="19" name="Body Level One…"/>
          <p:cNvSpPr txBox="1"/>
          <p:nvPr>
            <p:ph type="body" sz="quarter" idx="1" hasCustomPrompt="1"/>
          </p:nvPr>
        </p:nvSpPr>
        <p:spPr>
          <a:prstGeom prst="rect">
            <a:avLst/>
          </a:prstGeom>
        </p:spPr>
        <p:txBody>
          <a:bodyPr/>
          <a:lstStyle/>
          <a:p>
            <a:pPr/>
            <a:r>
              <a:t>Presentation Subtitle</a:t>
            </a:r>
          </a:p>
          <a:p>
            <a:pPr lvl="1"/>
            <a:r>
              <a:t/>
            </a:r>
          </a:p>
          <a:p>
            <a:pPr lvl="2"/>
            <a:r>
              <a:t/>
            </a:r>
          </a:p>
          <a:p>
            <a:pPr lvl="3"/>
            <a:r>
              <a:t/>
            </a:r>
          </a:p>
          <a:p>
            <a:pPr lvl="4"/>
            <a:r>
              <a:t/>
            </a:r>
          </a:p>
        </p:txBody>
      </p:sp>
      <p:sp>
        <p:nvSpPr>
          <p:cNvPr id="2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amp; Photo">
    <p:bg>
      <p:bgPr>
        <a:solidFill>
          <a:srgbClr val="FFFFFF"/>
        </a:solidFill>
      </p:bgPr>
    </p:bg>
    <p:spTree>
      <p:nvGrpSpPr>
        <p:cNvPr id="1" name=""/>
        <p:cNvGrpSpPr/>
        <p:nvPr/>
      </p:nvGrpSpPr>
      <p:grpSpPr>
        <a:xfrm>
          <a:off x="0" y="0"/>
          <a:ext cx="0" cy="0"/>
          <a:chOff x="0" y="0"/>
          <a:chExt cx="0" cy="0"/>
        </a:xfrm>
      </p:grpSpPr>
      <p:sp>
        <p:nvSpPr>
          <p:cNvPr id="27" name="row of seven small retro clocks on a green shelf against a yellow background"/>
          <p:cNvSpPr/>
          <p:nvPr>
            <p:ph type="pic" idx="21"/>
          </p:nvPr>
        </p:nvSpPr>
        <p:spPr>
          <a:xfrm>
            <a:off x="0" y="-2757142"/>
            <a:ext cx="24384000" cy="19230284"/>
          </a:xfrm>
          <a:prstGeom prst="rect">
            <a:avLst/>
          </a:prstGeom>
        </p:spPr>
        <p:txBody>
          <a:bodyPr lIns="91439" tIns="45719" rIns="91439" bIns="45719" anchor="t">
            <a:noAutofit/>
          </a:bodyPr>
          <a:lstStyle/>
          <a:p>
            <a:pPr/>
          </a:p>
        </p:txBody>
      </p:sp>
      <p:sp>
        <p:nvSpPr>
          <p:cNvPr id="28" name="Topic"/>
          <p:cNvSpPr txBox="1"/>
          <p:nvPr>
            <p:ph type="body" sz="quarter" idx="22" hasCustomPrompt="1"/>
          </p:nvPr>
        </p:nvSpPr>
        <p:spPr>
          <a:xfrm>
            <a:off x="1181100" y="12364718"/>
            <a:ext cx="4965700" cy="467107"/>
          </a:xfrm>
          <a:prstGeom prst="rect">
            <a:avLst/>
          </a:prstGeom>
        </p:spPr>
        <p:txBody>
          <a:bodyPr anchor="t"/>
          <a:lstStyle>
            <a:lvl1pPr>
              <a:defRPr b="0" cap="all" spc="88" sz="2200">
                <a:solidFill>
                  <a:srgbClr val="FFFFFF"/>
                </a:solidFill>
              </a:defRPr>
            </a:lvl1pPr>
          </a:lstStyle>
          <a:p>
            <a:pPr/>
            <a:r>
              <a:t>Topic</a:t>
            </a:r>
          </a:p>
        </p:txBody>
      </p:sp>
      <p:sp>
        <p:nvSpPr>
          <p:cNvPr id="29" name="Location"/>
          <p:cNvSpPr txBox="1"/>
          <p:nvPr>
            <p:ph type="body" sz="quarter" idx="23" hasCustomPrompt="1"/>
          </p:nvPr>
        </p:nvSpPr>
        <p:spPr>
          <a:xfrm>
            <a:off x="18237200" y="12364718"/>
            <a:ext cx="4965700" cy="467107"/>
          </a:xfrm>
          <a:prstGeom prst="rect">
            <a:avLst/>
          </a:prstGeom>
        </p:spPr>
        <p:txBody>
          <a:bodyPr anchor="t"/>
          <a:lstStyle>
            <a:lvl1pPr>
              <a:defRPr b="0" cap="all" spc="88" sz="2200">
                <a:solidFill>
                  <a:srgbClr val="FFFFFF"/>
                </a:solidFill>
              </a:defRPr>
            </a:lvl1pPr>
          </a:lstStyle>
          <a:p>
            <a:pPr/>
            <a:r>
              <a:t>Location</a:t>
            </a:r>
          </a:p>
        </p:txBody>
      </p:sp>
      <p:sp>
        <p:nvSpPr>
          <p:cNvPr id="30" name="Author and Date"/>
          <p:cNvSpPr txBox="1"/>
          <p:nvPr>
            <p:ph type="body" sz="quarter" idx="24" hasCustomPrompt="1"/>
          </p:nvPr>
        </p:nvSpPr>
        <p:spPr>
          <a:xfrm>
            <a:off x="6946900" y="12233909"/>
            <a:ext cx="10490200" cy="706629"/>
          </a:xfrm>
          <a:prstGeom prst="rect">
            <a:avLst/>
          </a:prstGeom>
        </p:spPr>
        <p:txBody>
          <a:bodyPr anchor="t"/>
          <a:lstStyle>
            <a:lvl1pPr>
              <a:defRPr>
                <a:solidFill>
                  <a:srgbClr val="FFFFFF"/>
                </a:solidFill>
              </a:defRPr>
            </a:lvl1pPr>
          </a:lstStyle>
          <a:p>
            <a:pPr/>
            <a:r>
              <a:t>Author and Date</a:t>
            </a:r>
          </a:p>
        </p:txBody>
      </p:sp>
      <p:sp>
        <p:nvSpPr>
          <p:cNvPr id="31" name="Line"/>
          <p:cNvSpPr/>
          <p:nvPr/>
        </p:nvSpPr>
        <p:spPr>
          <a:xfrm>
            <a:off x="766879" y="12060766"/>
            <a:ext cx="22850240" cy="1"/>
          </a:xfrm>
          <a:prstGeom prst="line">
            <a:avLst/>
          </a:prstGeom>
          <a:ln w="76200">
            <a:solidFill>
              <a:schemeClr val="accent1"/>
            </a:solidFill>
            <a:miter lim="400000"/>
          </a:ln>
        </p:spPr>
        <p:txBody>
          <a:bodyPr lIns="50800" tIns="50800" rIns="50800" bIns="50800" anchor="ctr"/>
          <a:lstStyle/>
          <a:p>
            <a:pPr defTabSz="825500">
              <a:defRPr spc="0" sz="3200">
                <a:solidFill>
                  <a:srgbClr val="000000"/>
                </a:solidFill>
              </a:defRPr>
            </a:pPr>
          </a:p>
        </p:txBody>
      </p:sp>
      <p:sp>
        <p:nvSpPr>
          <p:cNvPr id="32" name="Line"/>
          <p:cNvSpPr/>
          <p:nvPr/>
        </p:nvSpPr>
        <p:spPr>
          <a:xfrm flipV="1">
            <a:off x="6527799" y="12034558"/>
            <a:ext cx="1" cy="1114983"/>
          </a:xfrm>
          <a:prstGeom prst="line">
            <a:avLst/>
          </a:prstGeom>
          <a:ln w="76200">
            <a:solidFill>
              <a:schemeClr val="accent1"/>
            </a:solidFill>
            <a:miter lim="400000"/>
          </a:ln>
        </p:spPr>
        <p:txBody>
          <a:bodyPr lIns="50800" tIns="50800" rIns="50800" bIns="50800" anchor="ctr"/>
          <a:lstStyle/>
          <a:p>
            <a:pPr defTabSz="825500">
              <a:defRPr spc="0" sz="3200">
                <a:solidFill>
                  <a:srgbClr val="000000"/>
                </a:solidFill>
              </a:defRPr>
            </a:pPr>
          </a:p>
        </p:txBody>
      </p:sp>
      <p:sp>
        <p:nvSpPr>
          <p:cNvPr id="33" name="Line"/>
          <p:cNvSpPr/>
          <p:nvPr/>
        </p:nvSpPr>
        <p:spPr>
          <a:xfrm flipV="1">
            <a:off x="17856201" y="12034558"/>
            <a:ext cx="1" cy="1114983"/>
          </a:xfrm>
          <a:prstGeom prst="line">
            <a:avLst/>
          </a:prstGeom>
          <a:ln w="76200">
            <a:solidFill>
              <a:schemeClr val="accent1"/>
            </a:solidFill>
            <a:miter lim="400000"/>
          </a:ln>
        </p:spPr>
        <p:txBody>
          <a:bodyPr lIns="50800" tIns="50800" rIns="50800" bIns="50800" anchor="ctr"/>
          <a:lstStyle/>
          <a:p>
            <a:pPr defTabSz="825500">
              <a:defRPr spc="0" sz="3200">
                <a:solidFill>
                  <a:srgbClr val="000000"/>
                </a:solidFill>
              </a:defRPr>
            </a:pPr>
          </a:p>
        </p:txBody>
      </p:sp>
      <p:sp>
        <p:nvSpPr>
          <p:cNvPr id="34" name="Line"/>
          <p:cNvSpPr/>
          <p:nvPr/>
        </p:nvSpPr>
        <p:spPr>
          <a:xfrm>
            <a:off x="766879" y="952500"/>
            <a:ext cx="22850242" cy="1"/>
          </a:xfrm>
          <a:prstGeom prst="line">
            <a:avLst/>
          </a:prstGeom>
          <a:ln w="76200">
            <a:solidFill>
              <a:schemeClr val="accent1"/>
            </a:solidFill>
            <a:miter lim="400000"/>
          </a:ln>
        </p:spPr>
        <p:txBody>
          <a:bodyPr lIns="50800" tIns="50800" rIns="50800" bIns="50800" anchor="ctr"/>
          <a:lstStyle/>
          <a:p>
            <a:pPr defTabSz="825500">
              <a:defRPr spc="0" sz="3200">
                <a:solidFill>
                  <a:srgbClr val="000000"/>
                </a:solidFill>
              </a:defRPr>
            </a:pPr>
          </a:p>
        </p:txBody>
      </p:sp>
      <p:sp>
        <p:nvSpPr>
          <p:cNvPr id="35" name="Body Level One…"/>
          <p:cNvSpPr txBox="1"/>
          <p:nvPr>
            <p:ph type="body" sz="quarter" idx="1" hasCustomPrompt="1"/>
          </p:nvPr>
        </p:nvSpPr>
        <p:spPr>
          <a:xfrm>
            <a:off x="2082800" y="3492500"/>
            <a:ext cx="20205700" cy="1612900"/>
          </a:xfrm>
          <a:prstGeom prst="rect">
            <a:avLst/>
          </a:prstGeom>
        </p:spPr>
        <p:txBody>
          <a:bodyPr/>
          <a:lstStyle>
            <a:lvl1pPr>
              <a:defRPr>
                <a:solidFill>
                  <a:srgbClr val="FFFFFF"/>
                </a:solidFill>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a:r>
              <a:t>Presentation Subtitle</a:t>
            </a:r>
          </a:p>
          <a:p>
            <a:pPr lvl="1"/>
            <a:r>
              <a:t/>
            </a:r>
          </a:p>
          <a:p>
            <a:pPr lvl="2"/>
            <a:r>
              <a:t/>
            </a:r>
          </a:p>
          <a:p>
            <a:pPr lvl="3"/>
            <a:r>
              <a:t/>
            </a:r>
          </a:p>
          <a:p>
            <a:pPr lvl="4"/>
            <a:r>
              <a:t/>
            </a:r>
          </a:p>
        </p:txBody>
      </p:sp>
      <p:sp>
        <p:nvSpPr>
          <p:cNvPr id="36" name="Presentation Title"/>
          <p:cNvSpPr txBox="1"/>
          <p:nvPr>
            <p:ph type="title" hasCustomPrompt="1"/>
          </p:nvPr>
        </p:nvSpPr>
        <p:spPr>
          <a:prstGeom prst="rect">
            <a:avLst/>
          </a:prstGeom>
        </p:spPr>
        <p:txBody>
          <a:bodyPr/>
          <a:lstStyle/>
          <a:p>
            <a:pPr/>
            <a:r>
              <a:t>Presentation Title</a:t>
            </a:r>
          </a:p>
        </p:txBody>
      </p:sp>
      <p:sp>
        <p:nvSpPr>
          <p:cNvPr id="37" name="Slide Number"/>
          <p:cNvSpPr txBox="1"/>
          <p:nvPr>
            <p:ph type="sldNum" sz="quarter" idx="2"/>
          </p:nvPr>
        </p:nvSpPr>
        <p:spPr>
          <a:prstGeom prst="rect">
            <a:avLst/>
          </a:prstGeom>
        </p:spPr>
        <p:txBody>
          <a:bodyPr/>
          <a:lstStyle>
            <a:lvl1pPr>
              <a:defRPr>
                <a:solidFill>
                  <a:srgbClr val="5E5E5E"/>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amp; Photo Alt">
    <p:bg>
      <p:bgPr>
        <a:solidFill>
          <a:srgbClr val="FFF5F2"/>
        </a:solidFill>
      </p:bgPr>
    </p:bg>
    <p:spTree>
      <p:nvGrpSpPr>
        <p:cNvPr id="1" name=""/>
        <p:cNvGrpSpPr/>
        <p:nvPr/>
      </p:nvGrpSpPr>
      <p:grpSpPr>
        <a:xfrm>
          <a:off x="0" y="0"/>
          <a:ext cx="0" cy="0"/>
          <a:chOff x="0" y="0"/>
          <a:chExt cx="0" cy="0"/>
        </a:xfrm>
      </p:grpSpPr>
      <p:sp>
        <p:nvSpPr>
          <p:cNvPr id="44" name="Body Level One…"/>
          <p:cNvSpPr txBox="1"/>
          <p:nvPr>
            <p:ph type="body" sz="quarter" idx="1" hasCustomPrompt="1"/>
          </p:nvPr>
        </p:nvSpPr>
        <p:spPr>
          <a:xfrm>
            <a:off x="1270000" y="8015916"/>
            <a:ext cx="11785600" cy="3848101"/>
          </a:xfrm>
          <a:prstGeom prst="rect">
            <a:avLst/>
          </a:prstGeom>
        </p:spPr>
        <p:txBody>
          <a:bodyPr anchor="t"/>
          <a:lstStyle>
            <a:lvl1pPr>
              <a:defRPr>
                <a:solidFill>
                  <a:srgbClr val="8AACB9"/>
                </a:solidFill>
              </a:defRPr>
            </a:lvl1pPr>
            <a:lvl2pPr>
              <a:defRPr>
                <a:solidFill>
                  <a:srgbClr val="8AACB9"/>
                </a:solidFill>
              </a:defRPr>
            </a:lvl2pPr>
            <a:lvl3pPr>
              <a:defRPr>
                <a:solidFill>
                  <a:srgbClr val="8AACB9"/>
                </a:solidFill>
              </a:defRPr>
            </a:lvl3pPr>
            <a:lvl4pPr>
              <a:defRPr>
                <a:solidFill>
                  <a:srgbClr val="8AACB9"/>
                </a:solidFill>
              </a:defRPr>
            </a:lvl4pPr>
            <a:lvl5pPr>
              <a:defRPr>
                <a:solidFill>
                  <a:srgbClr val="8AACB9"/>
                </a:solidFill>
              </a:defRPr>
            </a:lvl5pPr>
          </a:lstStyle>
          <a:p>
            <a:pPr/>
            <a:r>
              <a:t>Slide Subtitle</a:t>
            </a:r>
          </a:p>
          <a:p>
            <a:pPr lvl="1"/>
            <a:r>
              <a:t/>
            </a:r>
          </a:p>
          <a:p>
            <a:pPr lvl="2"/>
            <a:r>
              <a:t/>
            </a:r>
          </a:p>
          <a:p>
            <a:pPr lvl="3"/>
            <a:r>
              <a:t/>
            </a:r>
          </a:p>
          <a:p>
            <a:pPr lvl="4"/>
            <a:r>
              <a:t/>
            </a:r>
          </a:p>
        </p:txBody>
      </p:sp>
      <p:sp>
        <p:nvSpPr>
          <p:cNvPr id="45" name="Slide Title"/>
          <p:cNvSpPr txBox="1"/>
          <p:nvPr>
            <p:ph type="title" hasCustomPrompt="1"/>
          </p:nvPr>
        </p:nvSpPr>
        <p:spPr>
          <a:xfrm>
            <a:off x="1270000" y="4925417"/>
            <a:ext cx="11785600" cy="2933701"/>
          </a:xfrm>
          <a:prstGeom prst="rect">
            <a:avLst/>
          </a:prstGeom>
        </p:spPr>
        <p:txBody>
          <a:bodyPr anchor="b"/>
          <a:lstStyle>
            <a:lvl1pPr>
              <a:defRPr spc="270" sz="9000">
                <a:solidFill>
                  <a:schemeClr val="accent6"/>
                </a:solidFill>
              </a:defRPr>
            </a:lvl1pPr>
          </a:lstStyle>
          <a:p>
            <a:pPr/>
            <a:r>
              <a:t>Slide Title</a:t>
            </a:r>
          </a:p>
        </p:txBody>
      </p:sp>
      <p:sp>
        <p:nvSpPr>
          <p:cNvPr id="46" name="Pink typewriter on a pink three-drawer dresser in front of a pink wall"/>
          <p:cNvSpPr/>
          <p:nvPr>
            <p:ph type="pic" idx="21"/>
          </p:nvPr>
        </p:nvSpPr>
        <p:spPr>
          <a:xfrm>
            <a:off x="12801600" y="1895696"/>
            <a:ext cx="17642204" cy="9924608"/>
          </a:xfrm>
          <a:prstGeom prst="rect">
            <a:avLst/>
          </a:prstGeom>
          <a:ln w="114300">
            <a:solidFill>
              <a:srgbClr val="FFFFFF"/>
            </a:solidFill>
          </a:ln>
        </p:spPr>
        <p:txBody>
          <a:bodyPr lIns="91439" tIns="45719" rIns="91439" bIns="45719" anchor="t">
            <a:noAutofit/>
          </a:bodyPr>
          <a:lstStyle/>
          <a:p>
            <a:pPr/>
          </a:p>
        </p:txBody>
      </p:sp>
      <p:sp>
        <p:nvSpPr>
          <p:cNvPr id="47" name="Line"/>
          <p:cNvSpPr/>
          <p:nvPr/>
        </p:nvSpPr>
        <p:spPr>
          <a:xfrm>
            <a:off x="757217" y="12603828"/>
            <a:ext cx="22862943" cy="1"/>
          </a:xfrm>
          <a:prstGeom prst="line">
            <a:avLst/>
          </a:prstGeom>
          <a:ln w="76200">
            <a:solidFill>
              <a:schemeClr val="accent6">
                <a:hueOff val="61929"/>
                <a:satOff val="10820"/>
                <a:lumOff val="-8848"/>
              </a:schemeClr>
            </a:solidFill>
            <a:miter lim="400000"/>
          </a:ln>
        </p:spPr>
        <p:txBody>
          <a:bodyPr lIns="50800" tIns="50800" rIns="50800" bIns="50800" anchor="ctr"/>
          <a:lstStyle/>
          <a:p>
            <a:pPr defTabSz="825500">
              <a:defRPr spc="0" sz="3200">
                <a:solidFill>
                  <a:srgbClr val="000000"/>
                </a:solidFill>
              </a:defRPr>
            </a:pPr>
          </a:p>
        </p:txBody>
      </p:sp>
      <p:sp>
        <p:nvSpPr>
          <p:cNvPr id="48" name="Line"/>
          <p:cNvSpPr/>
          <p:nvPr/>
        </p:nvSpPr>
        <p:spPr>
          <a:xfrm flipV="1">
            <a:off x="762000" y="952499"/>
            <a:ext cx="22860003" cy="2"/>
          </a:xfrm>
          <a:prstGeom prst="line">
            <a:avLst/>
          </a:prstGeom>
          <a:ln w="76200">
            <a:solidFill>
              <a:schemeClr val="accent6">
                <a:hueOff val="61929"/>
                <a:satOff val="10820"/>
                <a:lumOff val="-8848"/>
              </a:schemeClr>
            </a:solidFill>
            <a:miter lim="400000"/>
          </a:ln>
        </p:spPr>
        <p:txBody>
          <a:bodyPr lIns="50800" tIns="50800" rIns="50800" bIns="50800" anchor="ctr"/>
          <a:lstStyle/>
          <a:p>
            <a:pPr defTabSz="825500">
              <a:defRPr spc="0" sz="3200">
                <a:solidFill>
                  <a:srgbClr val="000000"/>
                </a:solidFill>
              </a:defRPr>
            </a:pPr>
          </a:p>
        </p:txBody>
      </p:sp>
      <p:sp>
        <p:nvSpPr>
          <p:cNvPr id="49" name="Slide Number"/>
          <p:cNvSpPr txBox="1"/>
          <p:nvPr>
            <p:ph type="sldNum" sz="quarter" idx="2"/>
          </p:nvPr>
        </p:nvSpPr>
        <p:spPr>
          <a:xfrm>
            <a:off x="11990323" y="12890500"/>
            <a:ext cx="416053" cy="467107"/>
          </a:xfrm>
          <a:prstGeom prst="rect">
            <a:avLst/>
          </a:prstGeom>
        </p:spPr>
        <p:txBody>
          <a:bodyPr/>
          <a:lstStyle>
            <a:lvl1pPr>
              <a:defRPr>
                <a:solidFill>
                  <a:srgbClr val="5E5E5E"/>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amp; Bullets">
    <p:bg>
      <p:bgPr>
        <a:solidFill>
          <a:srgbClr val="FFF5F2"/>
        </a:solidFill>
      </p:bgPr>
    </p:bg>
    <p:spTree>
      <p:nvGrpSpPr>
        <p:cNvPr id="1" name=""/>
        <p:cNvGrpSpPr/>
        <p:nvPr/>
      </p:nvGrpSpPr>
      <p:grpSpPr>
        <a:xfrm>
          <a:off x="0" y="0"/>
          <a:ext cx="0" cy="0"/>
          <a:chOff x="0" y="0"/>
          <a:chExt cx="0" cy="0"/>
        </a:xfrm>
      </p:grpSpPr>
      <p:sp>
        <p:nvSpPr>
          <p:cNvPr id="56" name="Body Level One…"/>
          <p:cNvSpPr txBox="1"/>
          <p:nvPr>
            <p:ph type="body" sz="half" idx="1" hasCustomPrompt="1"/>
          </p:nvPr>
        </p:nvSpPr>
        <p:spPr>
          <a:xfrm>
            <a:off x="2082800" y="4195233"/>
            <a:ext cx="20207127" cy="6282059"/>
          </a:xfrm>
          <a:prstGeom prst="rect">
            <a:avLst/>
          </a:prstGeom>
        </p:spPr>
        <p:txBody>
          <a:bodyPr anchor="t"/>
          <a:lstStyle>
            <a:lvl1pPr marL="635000" indent="-635000" algn="l" defTabSz="355600">
              <a:lnSpc>
                <a:spcPct val="100000"/>
              </a:lnSpc>
              <a:spcBef>
                <a:spcPts val="4300"/>
              </a:spcBef>
              <a:buSzPct val="100000"/>
              <a:buBlip>
                <a:blip r:embed="rId2"/>
              </a:buBlip>
              <a:defRPr spc="36">
                <a:solidFill>
                  <a:schemeClr val="accent1">
                    <a:satOff val="36598"/>
                    <a:lumOff val="-17227"/>
                  </a:schemeClr>
                </a:solidFill>
              </a:defRPr>
            </a:lvl1pPr>
            <a:lvl2pPr marL="1270000" indent="-635000" algn="l" defTabSz="355600">
              <a:lnSpc>
                <a:spcPct val="100000"/>
              </a:lnSpc>
              <a:spcBef>
                <a:spcPts val="4300"/>
              </a:spcBef>
              <a:buSzPct val="100000"/>
              <a:buBlip>
                <a:blip r:embed="rId2"/>
              </a:buBlip>
              <a:defRPr spc="36">
                <a:solidFill>
                  <a:schemeClr val="accent1">
                    <a:satOff val="36598"/>
                    <a:lumOff val="-17227"/>
                  </a:schemeClr>
                </a:solidFill>
              </a:defRPr>
            </a:lvl2pPr>
            <a:lvl3pPr marL="1905000" indent="-635000" algn="l" defTabSz="355600">
              <a:lnSpc>
                <a:spcPct val="100000"/>
              </a:lnSpc>
              <a:spcBef>
                <a:spcPts val="4300"/>
              </a:spcBef>
              <a:buSzPct val="100000"/>
              <a:buBlip>
                <a:blip r:embed="rId2"/>
              </a:buBlip>
              <a:defRPr spc="36">
                <a:solidFill>
                  <a:schemeClr val="accent1">
                    <a:satOff val="36598"/>
                    <a:lumOff val="-17227"/>
                  </a:schemeClr>
                </a:solidFill>
              </a:defRPr>
            </a:lvl3pPr>
            <a:lvl4pPr marL="2540000" indent="-635000" algn="l" defTabSz="355600">
              <a:lnSpc>
                <a:spcPct val="100000"/>
              </a:lnSpc>
              <a:spcBef>
                <a:spcPts val="4300"/>
              </a:spcBef>
              <a:buSzPct val="100000"/>
              <a:buBlip>
                <a:blip r:embed="rId2"/>
              </a:buBlip>
              <a:defRPr spc="36">
                <a:solidFill>
                  <a:schemeClr val="accent1">
                    <a:satOff val="36598"/>
                    <a:lumOff val="-17227"/>
                  </a:schemeClr>
                </a:solidFill>
              </a:defRPr>
            </a:lvl4pPr>
            <a:lvl5pPr marL="3175000" indent="-635000" algn="l" defTabSz="355600">
              <a:lnSpc>
                <a:spcPct val="100000"/>
              </a:lnSpc>
              <a:spcBef>
                <a:spcPts val="4300"/>
              </a:spcBef>
              <a:buSzPct val="100000"/>
              <a:buBlip>
                <a:blip r:embed="rId2"/>
              </a:buBlip>
              <a:defRPr spc="36">
                <a:solidFill>
                  <a:schemeClr val="accent1">
                    <a:satOff val="36598"/>
                    <a:lumOff val="-17227"/>
                  </a:schemeClr>
                </a:solidFill>
              </a:defRPr>
            </a:lvl5pPr>
          </a:lstStyle>
          <a:p>
            <a:pPr/>
            <a:r>
              <a:t>Slide bullet text</a:t>
            </a:r>
          </a:p>
          <a:p>
            <a:pPr lvl="1"/>
            <a:r>
              <a:t/>
            </a:r>
          </a:p>
          <a:p>
            <a:pPr lvl="2"/>
            <a:r>
              <a:t/>
            </a:r>
          </a:p>
          <a:p>
            <a:pPr lvl="3"/>
            <a:r>
              <a:t/>
            </a:r>
          </a:p>
          <a:p>
            <a:pPr lvl="4"/>
            <a:r>
              <a:t/>
            </a:r>
          </a:p>
        </p:txBody>
      </p:sp>
      <p:sp>
        <p:nvSpPr>
          <p:cNvPr id="57" name="Line"/>
          <p:cNvSpPr/>
          <p:nvPr/>
        </p:nvSpPr>
        <p:spPr>
          <a:xfrm>
            <a:off x="766879" y="952500"/>
            <a:ext cx="22850242" cy="1"/>
          </a:xfrm>
          <a:prstGeom prst="line">
            <a:avLst/>
          </a:prstGeom>
          <a:ln w="76200">
            <a:solidFill>
              <a:schemeClr val="accent6">
                <a:hueOff val="61929"/>
                <a:satOff val="10820"/>
                <a:lumOff val="-8848"/>
              </a:schemeClr>
            </a:solidFill>
            <a:miter lim="400000"/>
          </a:ln>
        </p:spPr>
        <p:txBody>
          <a:bodyPr lIns="50800" tIns="50800" rIns="50800" bIns="50800" anchor="ctr"/>
          <a:lstStyle/>
          <a:p>
            <a:pPr defTabSz="825500">
              <a:defRPr spc="0" sz="3200">
                <a:solidFill>
                  <a:srgbClr val="000000"/>
                </a:solidFill>
              </a:defRPr>
            </a:pPr>
          </a:p>
        </p:txBody>
      </p:sp>
      <p:sp>
        <p:nvSpPr>
          <p:cNvPr id="58" name="Line"/>
          <p:cNvSpPr/>
          <p:nvPr/>
        </p:nvSpPr>
        <p:spPr>
          <a:xfrm>
            <a:off x="757217" y="12603828"/>
            <a:ext cx="22862943" cy="1"/>
          </a:xfrm>
          <a:prstGeom prst="line">
            <a:avLst/>
          </a:prstGeom>
          <a:ln w="76200">
            <a:solidFill>
              <a:schemeClr val="accent6">
                <a:hueOff val="61929"/>
                <a:satOff val="10820"/>
                <a:lumOff val="-8848"/>
              </a:schemeClr>
            </a:solidFill>
            <a:miter lim="400000"/>
          </a:ln>
        </p:spPr>
        <p:txBody>
          <a:bodyPr lIns="50800" tIns="50800" rIns="50800" bIns="50800" anchor="ctr"/>
          <a:lstStyle/>
          <a:p>
            <a:pPr defTabSz="825500">
              <a:defRPr spc="0" sz="3200">
                <a:solidFill>
                  <a:srgbClr val="000000"/>
                </a:solidFill>
              </a:defRPr>
            </a:pPr>
          </a:p>
        </p:txBody>
      </p:sp>
      <p:sp>
        <p:nvSpPr>
          <p:cNvPr id="59" name="Slide Title"/>
          <p:cNvSpPr txBox="1"/>
          <p:nvPr>
            <p:ph type="title" hasCustomPrompt="1"/>
          </p:nvPr>
        </p:nvSpPr>
        <p:spPr>
          <a:xfrm>
            <a:off x="2088436" y="1282700"/>
            <a:ext cx="20207128" cy="1649711"/>
          </a:xfrm>
          <a:prstGeom prst="rect">
            <a:avLst/>
          </a:prstGeom>
        </p:spPr>
        <p:txBody>
          <a:bodyPr/>
          <a:lstStyle>
            <a:lvl1pPr>
              <a:defRPr spc="270" sz="9000">
                <a:solidFill>
                  <a:schemeClr val="accent6"/>
                </a:solidFill>
              </a:defRPr>
            </a:lvl1pPr>
          </a:lstStyle>
          <a:p>
            <a:pPr/>
            <a:r>
              <a:t>Slide Title</a:t>
            </a:r>
          </a:p>
        </p:txBody>
      </p:sp>
      <p:sp>
        <p:nvSpPr>
          <p:cNvPr id="60" name="Slide Number"/>
          <p:cNvSpPr txBox="1"/>
          <p:nvPr>
            <p:ph type="sldNum" sz="quarter" idx="2"/>
          </p:nvPr>
        </p:nvSpPr>
        <p:spPr>
          <a:xfrm>
            <a:off x="11990323" y="12890500"/>
            <a:ext cx="416053" cy="467107"/>
          </a:xfrm>
          <a:prstGeom prst="rect">
            <a:avLst/>
          </a:prstGeom>
        </p:spPr>
        <p:txBody>
          <a:bodyPr/>
          <a:lstStyle>
            <a:lvl1pPr>
              <a:defRPr>
                <a:solidFill>
                  <a:srgbClr val="5E5E5E"/>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ullets">
    <p:bg>
      <p:bgPr>
        <a:solidFill>
          <a:srgbClr val="FFF5F2"/>
        </a:solidFill>
      </p:bgPr>
    </p:bg>
    <p:spTree>
      <p:nvGrpSpPr>
        <p:cNvPr id="1" name=""/>
        <p:cNvGrpSpPr/>
        <p:nvPr/>
      </p:nvGrpSpPr>
      <p:grpSpPr>
        <a:xfrm>
          <a:off x="0" y="0"/>
          <a:ext cx="0" cy="0"/>
          <a:chOff x="0" y="0"/>
          <a:chExt cx="0" cy="0"/>
        </a:xfrm>
      </p:grpSpPr>
      <p:sp>
        <p:nvSpPr>
          <p:cNvPr id="67" name="Body Level One…"/>
          <p:cNvSpPr txBox="1"/>
          <p:nvPr>
            <p:ph type="body" sz="half" idx="1" hasCustomPrompt="1"/>
          </p:nvPr>
        </p:nvSpPr>
        <p:spPr>
          <a:xfrm>
            <a:off x="2082800" y="4195233"/>
            <a:ext cx="20207127" cy="6282059"/>
          </a:xfrm>
          <a:prstGeom prst="rect">
            <a:avLst/>
          </a:prstGeom>
        </p:spPr>
        <p:txBody>
          <a:bodyPr numCol="2" spcCol="1289181" anchor="t"/>
          <a:lstStyle>
            <a:lvl1pPr marL="635000" indent="-635000" algn="l" defTabSz="355600">
              <a:lnSpc>
                <a:spcPct val="100000"/>
              </a:lnSpc>
              <a:spcBef>
                <a:spcPts val="4300"/>
              </a:spcBef>
              <a:buSzPct val="100000"/>
              <a:buBlip>
                <a:blip r:embed="rId2"/>
              </a:buBlip>
              <a:defRPr spc="36">
                <a:solidFill>
                  <a:schemeClr val="accent1">
                    <a:satOff val="36598"/>
                    <a:lumOff val="-17227"/>
                  </a:schemeClr>
                </a:solidFill>
              </a:defRPr>
            </a:lvl1pPr>
            <a:lvl2pPr marL="1270000" indent="-635000" algn="l" defTabSz="355600">
              <a:lnSpc>
                <a:spcPct val="100000"/>
              </a:lnSpc>
              <a:spcBef>
                <a:spcPts val="4300"/>
              </a:spcBef>
              <a:buSzPct val="100000"/>
              <a:buBlip>
                <a:blip r:embed="rId2"/>
              </a:buBlip>
              <a:defRPr spc="36">
                <a:solidFill>
                  <a:schemeClr val="accent1">
                    <a:satOff val="36598"/>
                    <a:lumOff val="-17227"/>
                  </a:schemeClr>
                </a:solidFill>
              </a:defRPr>
            </a:lvl2pPr>
            <a:lvl3pPr marL="1905000" indent="-635000" algn="l" defTabSz="355600">
              <a:lnSpc>
                <a:spcPct val="100000"/>
              </a:lnSpc>
              <a:spcBef>
                <a:spcPts val="4300"/>
              </a:spcBef>
              <a:buSzPct val="100000"/>
              <a:buBlip>
                <a:blip r:embed="rId2"/>
              </a:buBlip>
              <a:defRPr spc="36">
                <a:solidFill>
                  <a:schemeClr val="accent1">
                    <a:satOff val="36598"/>
                    <a:lumOff val="-17227"/>
                  </a:schemeClr>
                </a:solidFill>
              </a:defRPr>
            </a:lvl3pPr>
            <a:lvl4pPr marL="2540000" indent="-635000" algn="l" defTabSz="355600">
              <a:lnSpc>
                <a:spcPct val="100000"/>
              </a:lnSpc>
              <a:spcBef>
                <a:spcPts val="4300"/>
              </a:spcBef>
              <a:buSzPct val="100000"/>
              <a:buBlip>
                <a:blip r:embed="rId2"/>
              </a:buBlip>
              <a:defRPr spc="36">
                <a:solidFill>
                  <a:schemeClr val="accent1">
                    <a:satOff val="36598"/>
                    <a:lumOff val="-17227"/>
                  </a:schemeClr>
                </a:solidFill>
              </a:defRPr>
            </a:lvl4pPr>
            <a:lvl5pPr marL="3175000" indent="-635000" algn="l" defTabSz="355600">
              <a:lnSpc>
                <a:spcPct val="100000"/>
              </a:lnSpc>
              <a:spcBef>
                <a:spcPts val="4300"/>
              </a:spcBef>
              <a:buSzPct val="100000"/>
              <a:buBlip>
                <a:blip r:embed="rId2"/>
              </a:buBlip>
              <a:defRPr spc="36">
                <a:solidFill>
                  <a:schemeClr val="accent1">
                    <a:satOff val="36598"/>
                    <a:lumOff val="-17227"/>
                  </a:schemeClr>
                </a:solidFill>
              </a:defRPr>
            </a:lvl5pPr>
          </a:lstStyle>
          <a:p>
            <a:pPr/>
            <a:r>
              <a:t>Slide bullet text</a:t>
            </a:r>
          </a:p>
          <a:p>
            <a:pPr lvl="1"/>
            <a:r>
              <a:t/>
            </a:r>
          </a:p>
          <a:p>
            <a:pPr lvl="2"/>
            <a:r>
              <a:t/>
            </a:r>
          </a:p>
          <a:p>
            <a:pPr lvl="3"/>
            <a:r>
              <a:t/>
            </a:r>
          </a:p>
          <a:p>
            <a:pPr lvl="4"/>
            <a:r>
              <a:t/>
            </a:r>
          </a:p>
        </p:txBody>
      </p:sp>
      <p:sp>
        <p:nvSpPr>
          <p:cNvPr id="68" name="Line"/>
          <p:cNvSpPr/>
          <p:nvPr/>
        </p:nvSpPr>
        <p:spPr>
          <a:xfrm>
            <a:off x="766879" y="952500"/>
            <a:ext cx="22850242" cy="1"/>
          </a:xfrm>
          <a:prstGeom prst="line">
            <a:avLst/>
          </a:prstGeom>
          <a:ln w="76200">
            <a:solidFill>
              <a:schemeClr val="accent6">
                <a:hueOff val="61929"/>
                <a:satOff val="10820"/>
                <a:lumOff val="-8848"/>
              </a:schemeClr>
            </a:solidFill>
            <a:miter lim="400000"/>
          </a:ln>
        </p:spPr>
        <p:txBody>
          <a:bodyPr lIns="50800" tIns="50800" rIns="50800" bIns="50800" anchor="ctr"/>
          <a:lstStyle/>
          <a:p>
            <a:pPr defTabSz="825500">
              <a:defRPr spc="0" sz="3200">
                <a:solidFill>
                  <a:srgbClr val="000000"/>
                </a:solidFill>
              </a:defRPr>
            </a:pPr>
          </a:p>
        </p:txBody>
      </p:sp>
      <p:sp>
        <p:nvSpPr>
          <p:cNvPr id="69" name="Line"/>
          <p:cNvSpPr/>
          <p:nvPr/>
        </p:nvSpPr>
        <p:spPr>
          <a:xfrm>
            <a:off x="757217" y="12603828"/>
            <a:ext cx="22862943" cy="1"/>
          </a:xfrm>
          <a:prstGeom prst="line">
            <a:avLst/>
          </a:prstGeom>
          <a:ln w="76200">
            <a:solidFill>
              <a:schemeClr val="accent6">
                <a:hueOff val="61929"/>
                <a:satOff val="10820"/>
                <a:lumOff val="-8848"/>
              </a:schemeClr>
            </a:solidFill>
            <a:miter lim="400000"/>
          </a:ln>
        </p:spPr>
        <p:txBody>
          <a:bodyPr lIns="50800" tIns="50800" rIns="50800" bIns="50800" anchor="ctr"/>
          <a:lstStyle/>
          <a:p>
            <a:pPr defTabSz="825500">
              <a:defRPr spc="0" sz="3200">
                <a:solidFill>
                  <a:srgbClr val="000000"/>
                </a:solidFill>
              </a:defRPr>
            </a:pPr>
          </a:p>
        </p:txBody>
      </p:sp>
      <p:sp>
        <p:nvSpPr>
          <p:cNvPr id="70" name="Slide Number"/>
          <p:cNvSpPr txBox="1"/>
          <p:nvPr>
            <p:ph type="sldNum" sz="quarter" idx="2"/>
          </p:nvPr>
        </p:nvSpPr>
        <p:spPr>
          <a:xfrm>
            <a:off x="11990323" y="12890500"/>
            <a:ext cx="416053" cy="467107"/>
          </a:xfrm>
          <a:prstGeom prst="rect">
            <a:avLst/>
          </a:prstGeom>
        </p:spPr>
        <p:txBody>
          <a:bodyPr/>
          <a:lstStyle>
            <a:lvl1pPr>
              <a:defRPr>
                <a:solidFill>
                  <a:srgbClr val="5E5E5E"/>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Bullets &amp; Photo">
    <p:bg>
      <p:bgPr>
        <a:solidFill>
          <a:srgbClr val="FFF5F2"/>
        </a:solidFill>
      </p:bgPr>
    </p:bg>
    <p:spTree>
      <p:nvGrpSpPr>
        <p:cNvPr id="1" name=""/>
        <p:cNvGrpSpPr/>
        <p:nvPr/>
      </p:nvGrpSpPr>
      <p:grpSpPr>
        <a:xfrm>
          <a:off x="0" y="0"/>
          <a:ext cx="0" cy="0"/>
          <a:chOff x="0" y="0"/>
          <a:chExt cx="0" cy="0"/>
        </a:xfrm>
      </p:grpSpPr>
      <p:sp>
        <p:nvSpPr>
          <p:cNvPr id="77" name="Slide Title"/>
          <p:cNvSpPr txBox="1"/>
          <p:nvPr>
            <p:ph type="title" hasCustomPrompt="1"/>
          </p:nvPr>
        </p:nvSpPr>
        <p:spPr>
          <a:xfrm>
            <a:off x="1270000" y="1851223"/>
            <a:ext cx="11785600" cy="4084936"/>
          </a:xfrm>
          <a:prstGeom prst="rect">
            <a:avLst/>
          </a:prstGeom>
        </p:spPr>
        <p:txBody>
          <a:bodyPr anchor="b"/>
          <a:lstStyle>
            <a:lvl1pPr>
              <a:defRPr spc="270" sz="9000">
                <a:solidFill>
                  <a:schemeClr val="accent6"/>
                </a:solidFill>
              </a:defRPr>
            </a:lvl1pPr>
          </a:lstStyle>
          <a:p>
            <a:pPr/>
            <a:r>
              <a:t>Slide Title</a:t>
            </a:r>
          </a:p>
        </p:txBody>
      </p:sp>
      <p:sp>
        <p:nvSpPr>
          <p:cNvPr id="78" name="Body Level One…"/>
          <p:cNvSpPr txBox="1"/>
          <p:nvPr>
            <p:ph type="body" sz="quarter" idx="1" hasCustomPrompt="1"/>
          </p:nvPr>
        </p:nvSpPr>
        <p:spPr>
          <a:xfrm>
            <a:off x="2088435" y="6720284"/>
            <a:ext cx="10972801" cy="5467169"/>
          </a:xfrm>
          <a:prstGeom prst="rect">
            <a:avLst/>
          </a:prstGeom>
        </p:spPr>
        <p:txBody>
          <a:bodyPr anchor="t"/>
          <a:lstStyle>
            <a:lvl1pPr marL="635000" indent="-635000" algn="l" defTabSz="355600">
              <a:lnSpc>
                <a:spcPct val="100000"/>
              </a:lnSpc>
              <a:spcBef>
                <a:spcPts val="4300"/>
              </a:spcBef>
              <a:buSzPct val="100000"/>
              <a:buBlip>
                <a:blip r:embed="rId2"/>
              </a:buBlip>
              <a:defRPr spc="36">
                <a:solidFill>
                  <a:schemeClr val="accent1">
                    <a:satOff val="36598"/>
                    <a:lumOff val="-17227"/>
                  </a:schemeClr>
                </a:solidFill>
              </a:defRPr>
            </a:lvl1pPr>
            <a:lvl2pPr marL="1270000" indent="-635000" algn="l" defTabSz="355600">
              <a:lnSpc>
                <a:spcPct val="100000"/>
              </a:lnSpc>
              <a:spcBef>
                <a:spcPts val="4300"/>
              </a:spcBef>
              <a:buSzPct val="100000"/>
              <a:buBlip>
                <a:blip r:embed="rId2"/>
              </a:buBlip>
              <a:defRPr spc="36">
                <a:solidFill>
                  <a:schemeClr val="accent1">
                    <a:satOff val="36598"/>
                    <a:lumOff val="-17227"/>
                  </a:schemeClr>
                </a:solidFill>
              </a:defRPr>
            </a:lvl2pPr>
            <a:lvl3pPr marL="1905000" indent="-635000" algn="l" defTabSz="355600">
              <a:lnSpc>
                <a:spcPct val="100000"/>
              </a:lnSpc>
              <a:spcBef>
                <a:spcPts val="4300"/>
              </a:spcBef>
              <a:buSzPct val="100000"/>
              <a:buBlip>
                <a:blip r:embed="rId2"/>
              </a:buBlip>
              <a:defRPr spc="36">
                <a:solidFill>
                  <a:schemeClr val="accent1">
                    <a:satOff val="36598"/>
                    <a:lumOff val="-17227"/>
                  </a:schemeClr>
                </a:solidFill>
              </a:defRPr>
            </a:lvl3pPr>
            <a:lvl4pPr marL="2540000" indent="-635000" algn="l" defTabSz="355600">
              <a:lnSpc>
                <a:spcPct val="100000"/>
              </a:lnSpc>
              <a:spcBef>
                <a:spcPts val="4300"/>
              </a:spcBef>
              <a:buSzPct val="100000"/>
              <a:buBlip>
                <a:blip r:embed="rId2"/>
              </a:buBlip>
              <a:defRPr spc="36">
                <a:solidFill>
                  <a:schemeClr val="accent1">
                    <a:satOff val="36598"/>
                    <a:lumOff val="-17227"/>
                  </a:schemeClr>
                </a:solidFill>
              </a:defRPr>
            </a:lvl4pPr>
            <a:lvl5pPr marL="3175000" indent="-635000" algn="l" defTabSz="355600">
              <a:lnSpc>
                <a:spcPct val="100000"/>
              </a:lnSpc>
              <a:spcBef>
                <a:spcPts val="4300"/>
              </a:spcBef>
              <a:buSzPct val="100000"/>
              <a:buBlip>
                <a:blip r:embed="rId2"/>
              </a:buBlip>
              <a:defRPr spc="36">
                <a:solidFill>
                  <a:schemeClr val="accent1">
                    <a:satOff val="36598"/>
                    <a:lumOff val="-17227"/>
                  </a:schemeClr>
                </a:solidFill>
              </a:defRPr>
            </a:lvl5pPr>
          </a:lstStyle>
          <a:p>
            <a:pPr/>
            <a:r>
              <a:t>Slide bullet text</a:t>
            </a:r>
          </a:p>
          <a:p>
            <a:pPr lvl="1"/>
            <a:r>
              <a:t/>
            </a:r>
          </a:p>
          <a:p>
            <a:pPr lvl="2"/>
            <a:r>
              <a:t/>
            </a:r>
          </a:p>
          <a:p>
            <a:pPr lvl="3"/>
            <a:r>
              <a:t/>
            </a:r>
          </a:p>
          <a:p>
            <a:pPr lvl="4"/>
            <a:r>
              <a:t/>
            </a:r>
          </a:p>
        </p:txBody>
      </p:sp>
      <p:sp>
        <p:nvSpPr>
          <p:cNvPr id="79" name="Vintage television in front of yellow patterned wallpaper"/>
          <p:cNvSpPr/>
          <p:nvPr>
            <p:ph type="pic" idx="21"/>
          </p:nvPr>
        </p:nvSpPr>
        <p:spPr>
          <a:xfrm>
            <a:off x="12661900" y="-2501900"/>
            <a:ext cx="11077576" cy="14770100"/>
          </a:xfrm>
          <a:prstGeom prst="rect">
            <a:avLst/>
          </a:prstGeom>
          <a:ln w="114300">
            <a:solidFill>
              <a:srgbClr val="FFFFFF"/>
            </a:solidFill>
          </a:ln>
        </p:spPr>
        <p:txBody>
          <a:bodyPr lIns="91439" tIns="45719" rIns="91439" bIns="45719" anchor="t">
            <a:noAutofit/>
          </a:bodyPr>
          <a:lstStyle/>
          <a:p>
            <a:pPr/>
          </a:p>
        </p:txBody>
      </p:sp>
      <p:sp>
        <p:nvSpPr>
          <p:cNvPr id="80" name="Line"/>
          <p:cNvSpPr/>
          <p:nvPr/>
        </p:nvSpPr>
        <p:spPr>
          <a:xfrm flipV="1">
            <a:off x="762000" y="952499"/>
            <a:ext cx="22860003" cy="2"/>
          </a:xfrm>
          <a:prstGeom prst="line">
            <a:avLst/>
          </a:prstGeom>
          <a:ln w="76200">
            <a:solidFill>
              <a:schemeClr val="accent6">
                <a:hueOff val="61929"/>
                <a:satOff val="10820"/>
                <a:lumOff val="-8848"/>
              </a:schemeClr>
            </a:solidFill>
            <a:miter lim="400000"/>
          </a:ln>
        </p:spPr>
        <p:txBody>
          <a:bodyPr lIns="50800" tIns="50800" rIns="50800" bIns="50800" anchor="ctr"/>
          <a:lstStyle/>
          <a:p>
            <a:pPr defTabSz="825500">
              <a:defRPr spc="0" sz="3200">
                <a:solidFill>
                  <a:srgbClr val="000000"/>
                </a:solidFill>
              </a:defRPr>
            </a:pPr>
          </a:p>
        </p:txBody>
      </p:sp>
      <p:sp>
        <p:nvSpPr>
          <p:cNvPr id="81" name="Line"/>
          <p:cNvSpPr/>
          <p:nvPr/>
        </p:nvSpPr>
        <p:spPr>
          <a:xfrm>
            <a:off x="762000" y="12598400"/>
            <a:ext cx="22860001" cy="0"/>
          </a:xfrm>
          <a:prstGeom prst="line">
            <a:avLst/>
          </a:prstGeom>
          <a:ln w="76200">
            <a:solidFill>
              <a:schemeClr val="accent6">
                <a:hueOff val="61929"/>
                <a:satOff val="10820"/>
                <a:lumOff val="-8848"/>
              </a:schemeClr>
            </a:solidFill>
            <a:miter lim="400000"/>
          </a:ln>
        </p:spPr>
        <p:txBody>
          <a:bodyPr lIns="50800" tIns="50800" rIns="50800" bIns="50800" anchor="ctr"/>
          <a:lstStyle/>
          <a:p>
            <a:pPr defTabSz="825500">
              <a:defRPr spc="0" sz="3200">
                <a:solidFill>
                  <a:srgbClr val="000000"/>
                </a:solidFill>
              </a:defRPr>
            </a:pPr>
          </a:p>
        </p:txBody>
      </p:sp>
      <p:sp>
        <p:nvSpPr>
          <p:cNvPr id="82" name="Slide Number"/>
          <p:cNvSpPr txBox="1"/>
          <p:nvPr>
            <p:ph type="sldNum" sz="quarter" idx="2"/>
          </p:nvPr>
        </p:nvSpPr>
        <p:spPr>
          <a:xfrm>
            <a:off x="11990323" y="12890500"/>
            <a:ext cx="416053" cy="467107"/>
          </a:xfrm>
          <a:prstGeom prst="rect">
            <a:avLst/>
          </a:prstGeom>
        </p:spPr>
        <p:txBody>
          <a:bodyPr/>
          <a:lstStyle>
            <a:lvl1pPr>
              <a:defRPr>
                <a:solidFill>
                  <a:srgbClr val="5E5E5E"/>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Section">
    <p:spTree>
      <p:nvGrpSpPr>
        <p:cNvPr id="1" name=""/>
        <p:cNvGrpSpPr/>
        <p:nvPr/>
      </p:nvGrpSpPr>
      <p:grpSpPr>
        <a:xfrm>
          <a:off x="0" y="0"/>
          <a:ext cx="0" cy="0"/>
          <a:chOff x="0" y="0"/>
          <a:chExt cx="0" cy="0"/>
        </a:xfrm>
      </p:grpSpPr>
      <p:sp>
        <p:nvSpPr>
          <p:cNvPr id="89" name="Section Title"/>
          <p:cNvSpPr txBox="1"/>
          <p:nvPr>
            <p:ph type="title" hasCustomPrompt="1"/>
          </p:nvPr>
        </p:nvSpPr>
        <p:spPr>
          <a:xfrm>
            <a:off x="2086106" y="4292600"/>
            <a:ext cx="20205701" cy="5651500"/>
          </a:xfrm>
          <a:prstGeom prst="rect">
            <a:avLst/>
          </a:prstGeom>
        </p:spPr>
        <p:txBody>
          <a:bodyPr anchor="ctr"/>
          <a:lstStyle>
            <a:lvl1pPr>
              <a:defRPr>
                <a:solidFill>
                  <a:schemeClr val="accent5"/>
                </a:solidFill>
              </a:defRPr>
            </a:lvl1pPr>
          </a:lstStyle>
          <a:p>
            <a:pPr/>
            <a:r>
              <a:t>Section Title</a:t>
            </a:r>
          </a:p>
        </p:txBody>
      </p:sp>
      <p:sp>
        <p:nvSpPr>
          <p:cNvPr id="90" name="Line"/>
          <p:cNvSpPr/>
          <p:nvPr/>
        </p:nvSpPr>
        <p:spPr>
          <a:xfrm flipV="1">
            <a:off x="762000" y="952499"/>
            <a:ext cx="22860001" cy="2"/>
          </a:xfrm>
          <a:prstGeom prst="line">
            <a:avLst/>
          </a:prstGeom>
          <a:ln w="76200">
            <a:solidFill>
              <a:schemeClr val="accent5"/>
            </a:solidFill>
            <a:miter lim="400000"/>
          </a:ln>
        </p:spPr>
        <p:txBody>
          <a:bodyPr lIns="50800" tIns="50800" rIns="50800" bIns="50800" anchor="ctr"/>
          <a:lstStyle/>
          <a:p>
            <a:pPr defTabSz="825500">
              <a:defRPr spc="0" sz="3200">
                <a:solidFill>
                  <a:srgbClr val="000000"/>
                </a:solidFill>
              </a:defRPr>
            </a:pPr>
          </a:p>
        </p:txBody>
      </p:sp>
      <p:sp>
        <p:nvSpPr>
          <p:cNvPr id="91" name="Line"/>
          <p:cNvSpPr/>
          <p:nvPr/>
        </p:nvSpPr>
        <p:spPr>
          <a:xfrm>
            <a:off x="762000" y="12598400"/>
            <a:ext cx="22860001" cy="0"/>
          </a:xfrm>
          <a:prstGeom prst="line">
            <a:avLst/>
          </a:prstGeom>
          <a:ln w="76200">
            <a:solidFill>
              <a:schemeClr val="accent5"/>
            </a:solidFill>
            <a:miter lim="400000"/>
          </a:ln>
        </p:spPr>
        <p:txBody>
          <a:bodyPr lIns="50800" tIns="50800" rIns="50800" bIns="50800" anchor="ctr"/>
          <a:lstStyle/>
          <a:p>
            <a:pPr defTabSz="825500">
              <a:defRPr spc="0" sz="3200">
                <a:solidFill>
                  <a:srgbClr val="000000"/>
                </a:solidFill>
              </a:defRPr>
            </a:pPr>
          </a:p>
        </p:txBody>
      </p:sp>
      <p:sp>
        <p:nvSpPr>
          <p:cNvPr id="92" name="Slide Number"/>
          <p:cNvSpPr txBox="1"/>
          <p:nvPr>
            <p:ph type="sldNum" sz="quarter" idx="2"/>
          </p:nvPr>
        </p:nvSpPr>
        <p:spPr>
          <a:xfrm>
            <a:off x="11990323" y="12890500"/>
            <a:ext cx="416053" cy="467107"/>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Only">
    <p:bg>
      <p:bgPr>
        <a:solidFill>
          <a:srgbClr val="FFF5F2"/>
        </a:solidFill>
      </p:bgPr>
    </p:bg>
    <p:spTree>
      <p:nvGrpSpPr>
        <p:cNvPr id="1" name=""/>
        <p:cNvGrpSpPr/>
        <p:nvPr/>
      </p:nvGrpSpPr>
      <p:grpSpPr>
        <a:xfrm>
          <a:off x="0" y="0"/>
          <a:ext cx="0" cy="0"/>
          <a:chOff x="0" y="0"/>
          <a:chExt cx="0" cy="0"/>
        </a:xfrm>
      </p:grpSpPr>
      <p:sp>
        <p:nvSpPr>
          <p:cNvPr id="99" name="Line"/>
          <p:cNvSpPr/>
          <p:nvPr/>
        </p:nvSpPr>
        <p:spPr>
          <a:xfrm flipV="1">
            <a:off x="762000" y="952499"/>
            <a:ext cx="22860003" cy="2"/>
          </a:xfrm>
          <a:prstGeom prst="line">
            <a:avLst/>
          </a:prstGeom>
          <a:ln w="76200">
            <a:solidFill>
              <a:schemeClr val="accent6">
                <a:hueOff val="61929"/>
                <a:satOff val="10820"/>
                <a:lumOff val="-8848"/>
              </a:schemeClr>
            </a:solidFill>
            <a:miter lim="400000"/>
          </a:ln>
        </p:spPr>
        <p:txBody>
          <a:bodyPr lIns="50800" tIns="50800" rIns="50800" bIns="50800" anchor="ctr"/>
          <a:lstStyle/>
          <a:p>
            <a:pPr defTabSz="825500">
              <a:defRPr spc="0" sz="3200">
                <a:solidFill>
                  <a:srgbClr val="000000"/>
                </a:solidFill>
              </a:defRPr>
            </a:pPr>
          </a:p>
        </p:txBody>
      </p:sp>
      <p:sp>
        <p:nvSpPr>
          <p:cNvPr id="100" name="Line"/>
          <p:cNvSpPr/>
          <p:nvPr/>
        </p:nvSpPr>
        <p:spPr>
          <a:xfrm>
            <a:off x="757217" y="12603828"/>
            <a:ext cx="22862943" cy="1"/>
          </a:xfrm>
          <a:prstGeom prst="line">
            <a:avLst/>
          </a:prstGeom>
          <a:ln w="76200">
            <a:solidFill>
              <a:schemeClr val="accent6">
                <a:hueOff val="61929"/>
                <a:satOff val="10820"/>
                <a:lumOff val="-8848"/>
              </a:schemeClr>
            </a:solidFill>
            <a:miter lim="400000"/>
          </a:ln>
        </p:spPr>
        <p:txBody>
          <a:bodyPr lIns="50800" tIns="50800" rIns="50800" bIns="50800" anchor="ctr"/>
          <a:lstStyle/>
          <a:p>
            <a:pPr defTabSz="825500">
              <a:defRPr spc="0" sz="3200">
                <a:solidFill>
                  <a:srgbClr val="000000"/>
                </a:solidFill>
              </a:defRPr>
            </a:pPr>
          </a:p>
        </p:txBody>
      </p:sp>
      <p:sp>
        <p:nvSpPr>
          <p:cNvPr id="101" name="Slide Title"/>
          <p:cNvSpPr txBox="1"/>
          <p:nvPr>
            <p:ph type="title" hasCustomPrompt="1"/>
          </p:nvPr>
        </p:nvSpPr>
        <p:spPr>
          <a:xfrm>
            <a:off x="2082800" y="1282700"/>
            <a:ext cx="20205700" cy="1651000"/>
          </a:xfrm>
          <a:prstGeom prst="rect">
            <a:avLst/>
          </a:prstGeom>
        </p:spPr>
        <p:txBody>
          <a:bodyPr/>
          <a:lstStyle>
            <a:lvl1pPr>
              <a:defRPr spc="270" sz="9000">
                <a:solidFill>
                  <a:schemeClr val="accent6"/>
                </a:solidFill>
              </a:defRPr>
            </a:lvl1pPr>
          </a:lstStyle>
          <a:p>
            <a:pPr/>
            <a:r>
              <a:t>Slide Title</a:t>
            </a:r>
          </a:p>
        </p:txBody>
      </p:sp>
      <p:sp>
        <p:nvSpPr>
          <p:cNvPr id="102" name="Slide Number"/>
          <p:cNvSpPr txBox="1"/>
          <p:nvPr>
            <p:ph type="sldNum" sz="quarter" idx="2"/>
          </p:nvPr>
        </p:nvSpPr>
        <p:spPr>
          <a:xfrm>
            <a:off x="11990323" y="12890500"/>
            <a:ext cx="416053" cy="467107"/>
          </a:xfrm>
          <a:prstGeom prst="rect">
            <a:avLst/>
          </a:prstGeom>
        </p:spPr>
        <p:txBody>
          <a:bodyPr/>
          <a:lstStyle>
            <a:lvl1pPr>
              <a:defRPr>
                <a:solidFill>
                  <a:srgbClr val="5E5E5E"/>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Agenda">
    <p:bg>
      <p:bgPr>
        <a:solidFill>
          <a:srgbClr val="FFF5F2"/>
        </a:solidFill>
      </p:bgPr>
    </p:bg>
    <p:spTree>
      <p:nvGrpSpPr>
        <p:cNvPr id="1" name=""/>
        <p:cNvGrpSpPr/>
        <p:nvPr/>
      </p:nvGrpSpPr>
      <p:grpSpPr>
        <a:xfrm>
          <a:off x="0" y="0"/>
          <a:ext cx="0" cy="0"/>
          <a:chOff x="0" y="0"/>
          <a:chExt cx="0" cy="0"/>
        </a:xfrm>
      </p:grpSpPr>
      <p:sp>
        <p:nvSpPr>
          <p:cNvPr id="109" name="Agenda Subtitle"/>
          <p:cNvSpPr txBox="1"/>
          <p:nvPr>
            <p:ph type="body" sz="quarter" idx="21" hasCustomPrompt="1"/>
          </p:nvPr>
        </p:nvSpPr>
        <p:spPr>
          <a:xfrm>
            <a:off x="2082800" y="2795091"/>
            <a:ext cx="20205700" cy="605029"/>
          </a:xfrm>
          <a:prstGeom prst="rect">
            <a:avLst/>
          </a:prstGeom>
        </p:spPr>
        <p:txBody>
          <a:bodyPr lIns="0" tIns="0" rIns="0" bIns="0" anchor="ctr"/>
          <a:lstStyle>
            <a:lvl1pPr>
              <a:defRPr>
                <a:solidFill>
                  <a:srgbClr val="8AACB9"/>
                </a:solidFill>
              </a:defRPr>
            </a:lvl1pPr>
          </a:lstStyle>
          <a:p>
            <a:pPr/>
            <a:r>
              <a:t>Agenda Subtitle</a:t>
            </a:r>
          </a:p>
        </p:txBody>
      </p:sp>
      <p:sp>
        <p:nvSpPr>
          <p:cNvPr id="110" name="Body Level One…"/>
          <p:cNvSpPr txBox="1"/>
          <p:nvPr>
            <p:ph type="body" idx="1" hasCustomPrompt="1"/>
          </p:nvPr>
        </p:nvSpPr>
        <p:spPr>
          <a:xfrm>
            <a:off x="2082800" y="4055764"/>
            <a:ext cx="20205700" cy="6731001"/>
          </a:xfrm>
          <a:prstGeom prst="rect">
            <a:avLst/>
          </a:prstGeom>
        </p:spPr>
        <p:txBody>
          <a:bodyPr anchor="t"/>
          <a:lstStyle>
            <a:lvl1pPr marL="177800" indent="-177800" defTabSz="2641600">
              <a:lnSpc>
                <a:spcPct val="100000"/>
              </a:lnSpc>
              <a:spcBef>
                <a:spcPts val="4400"/>
              </a:spcBef>
              <a:tabLst>
                <a:tab pos="5384800" algn="l"/>
              </a:tabLst>
              <a:defRPr spc="0" sz="5000">
                <a:solidFill>
                  <a:schemeClr val="accent1">
                    <a:satOff val="36598"/>
                    <a:lumOff val="-17227"/>
                  </a:schemeClr>
                </a:solidFill>
              </a:defRPr>
            </a:lvl1pPr>
            <a:lvl2pPr marL="177800" indent="279400" defTabSz="2641600">
              <a:lnSpc>
                <a:spcPct val="100000"/>
              </a:lnSpc>
              <a:spcBef>
                <a:spcPts val="4400"/>
              </a:spcBef>
              <a:tabLst>
                <a:tab pos="5384800" algn="l"/>
              </a:tabLst>
              <a:defRPr spc="0" sz="5000">
                <a:solidFill>
                  <a:schemeClr val="accent1">
                    <a:satOff val="36598"/>
                    <a:lumOff val="-17227"/>
                  </a:schemeClr>
                </a:solidFill>
              </a:defRPr>
            </a:lvl2pPr>
            <a:lvl3pPr marL="177800" indent="736600" defTabSz="2641600">
              <a:lnSpc>
                <a:spcPct val="100000"/>
              </a:lnSpc>
              <a:spcBef>
                <a:spcPts val="4400"/>
              </a:spcBef>
              <a:tabLst>
                <a:tab pos="5384800" algn="l"/>
              </a:tabLst>
              <a:defRPr spc="0" sz="5000">
                <a:solidFill>
                  <a:schemeClr val="accent1">
                    <a:satOff val="36598"/>
                    <a:lumOff val="-17227"/>
                  </a:schemeClr>
                </a:solidFill>
              </a:defRPr>
            </a:lvl3pPr>
            <a:lvl4pPr marL="177800" indent="1193800" defTabSz="2641600">
              <a:lnSpc>
                <a:spcPct val="100000"/>
              </a:lnSpc>
              <a:spcBef>
                <a:spcPts val="4400"/>
              </a:spcBef>
              <a:tabLst>
                <a:tab pos="5384800" algn="l"/>
              </a:tabLst>
              <a:defRPr spc="0" sz="5000">
                <a:solidFill>
                  <a:schemeClr val="accent1">
                    <a:satOff val="36598"/>
                    <a:lumOff val="-17227"/>
                  </a:schemeClr>
                </a:solidFill>
              </a:defRPr>
            </a:lvl4pPr>
            <a:lvl5pPr marL="177800" indent="1651000" defTabSz="2641600">
              <a:lnSpc>
                <a:spcPct val="100000"/>
              </a:lnSpc>
              <a:spcBef>
                <a:spcPts val="4400"/>
              </a:spcBef>
              <a:tabLst>
                <a:tab pos="5384800" algn="l"/>
              </a:tabLst>
              <a:defRPr spc="0" sz="5000">
                <a:solidFill>
                  <a:schemeClr val="accent1">
                    <a:satOff val="36598"/>
                    <a:lumOff val="-17227"/>
                  </a:schemeClr>
                </a:solidFill>
              </a:defRPr>
            </a:lvl5pPr>
          </a:lstStyle>
          <a:p>
            <a:pPr/>
            <a:r>
              <a:t>Agenda Topics</a:t>
            </a:r>
          </a:p>
          <a:p>
            <a:pPr lvl="1"/>
            <a:r>
              <a:t/>
            </a:r>
          </a:p>
          <a:p>
            <a:pPr lvl="2"/>
            <a:r>
              <a:t/>
            </a:r>
          </a:p>
          <a:p>
            <a:pPr lvl="3"/>
            <a:r>
              <a:t/>
            </a:r>
          </a:p>
          <a:p>
            <a:pPr lvl="4"/>
            <a:r>
              <a:t/>
            </a:r>
          </a:p>
        </p:txBody>
      </p:sp>
      <p:sp>
        <p:nvSpPr>
          <p:cNvPr id="111" name="Agenda Title"/>
          <p:cNvSpPr txBox="1"/>
          <p:nvPr>
            <p:ph type="title" hasCustomPrompt="1"/>
          </p:nvPr>
        </p:nvSpPr>
        <p:spPr>
          <a:xfrm>
            <a:off x="2082800" y="1282700"/>
            <a:ext cx="20205700" cy="1651000"/>
          </a:xfrm>
          <a:prstGeom prst="rect">
            <a:avLst/>
          </a:prstGeom>
        </p:spPr>
        <p:txBody>
          <a:bodyPr/>
          <a:lstStyle>
            <a:lvl1pPr>
              <a:defRPr spc="270" sz="9000">
                <a:solidFill>
                  <a:schemeClr val="accent1">
                    <a:satOff val="36598"/>
                    <a:lumOff val="-17227"/>
                  </a:schemeClr>
                </a:solidFill>
              </a:defRPr>
            </a:lvl1pPr>
          </a:lstStyle>
          <a:p>
            <a:pPr/>
            <a:r>
              <a:t>Agenda Title</a:t>
            </a:r>
          </a:p>
        </p:txBody>
      </p:sp>
      <p:sp>
        <p:nvSpPr>
          <p:cNvPr id="112" name="Line"/>
          <p:cNvSpPr/>
          <p:nvPr/>
        </p:nvSpPr>
        <p:spPr>
          <a:xfrm>
            <a:off x="757217" y="12603828"/>
            <a:ext cx="22862943" cy="1"/>
          </a:xfrm>
          <a:prstGeom prst="line">
            <a:avLst/>
          </a:prstGeom>
          <a:ln w="76200">
            <a:solidFill>
              <a:schemeClr val="accent1"/>
            </a:solidFill>
            <a:miter lim="400000"/>
          </a:ln>
        </p:spPr>
        <p:txBody>
          <a:bodyPr lIns="50800" tIns="50800" rIns="50800" bIns="50800" anchor="ctr"/>
          <a:lstStyle/>
          <a:p>
            <a:pPr defTabSz="825500">
              <a:defRPr spc="0" sz="3200">
                <a:solidFill>
                  <a:srgbClr val="000000"/>
                </a:solidFill>
              </a:defRPr>
            </a:pPr>
          </a:p>
        </p:txBody>
      </p:sp>
      <p:sp>
        <p:nvSpPr>
          <p:cNvPr id="113" name="Line"/>
          <p:cNvSpPr/>
          <p:nvPr/>
        </p:nvSpPr>
        <p:spPr>
          <a:xfrm flipV="1">
            <a:off x="762000" y="952499"/>
            <a:ext cx="22860001" cy="2"/>
          </a:xfrm>
          <a:prstGeom prst="line">
            <a:avLst/>
          </a:prstGeom>
          <a:ln w="76200">
            <a:solidFill>
              <a:schemeClr val="accent1"/>
            </a:solidFill>
            <a:miter lim="400000"/>
          </a:ln>
        </p:spPr>
        <p:txBody>
          <a:bodyPr lIns="50800" tIns="50800" rIns="50800" bIns="50800" anchor="ctr"/>
          <a:lstStyle/>
          <a:p>
            <a:pPr defTabSz="825500">
              <a:defRPr spc="0" sz="3200">
                <a:solidFill>
                  <a:srgbClr val="000000"/>
                </a:solidFill>
              </a:defRPr>
            </a:pPr>
          </a:p>
        </p:txBody>
      </p:sp>
      <p:sp>
        <p:nvSpPr>
          <p:cNvPr id="114" name="Slide Number"/>
          <p:cNvSpPr txBox="1"/>
          <p:nvPr>
            <p:ph type="sldNum" sz="quarter" idx="2"/>
          </p:nvPr>
        </p:nvSpPr>
        <p:spPr>
          <a:xfrm>
            <a:off x="11990323" y="12890500"/>
            <a:ext cx="416053" cy="467107"/>
          </a:xfrm>
          <a:prstGeom prst="rect">
            <a:avLst/>
          </a:prstGeom>
        </p:spPr>
        <p:txBody>
          <a:bodyPr/>
          <a:lstStyle>
            <a:lvl1pPr>
              <a:defRPr>
                <a:solidFill>
                  <a:srgbClr val="5E5E5E"/>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Statement">
    <p:bg>
      <p:bgPr>
        <a:solidFill>
          <a:srgbClr val="F3F5B1"/>
        </a:solidFill>
      </p:bgPr>
    </p:bg>
    <p:spTree>
      <p:nvGrpSpPr>
        <p:cNvPr id="1" name=""/>
        <p:cNvGrpSpPr/>
        <p:nvPr/>
      </p:nvGrpSpPr>
      <p:grpSpPr>
        <a:xfrm>
          <a:off x="0" y="0"/>
          <a:ext cx="0" cy="0"/>
          <a:chOff x="0" y="0"/>
          <a:chExt cx="0" cy="0"/>
        </a:xfrm>
      </p:grpSpPr>
      <p:sp>
        <p:nvSpPr>
          <p:cNvPr id="121" name="Body Level One…"/>
          <p:cNvSpPr txBox="1"/>
          <p:nvPr>
            <p:ph type="body" sz="half" idx="1" hasCustomPrompt="1"/>
          </p:nvPr>
        </p:nvSpPr>
        <p:spPr>
          <a:xfrm>
            <a:off x="2082800" y="4337484"/>
            <a:ext cx="20205700" cy="4699001"/>
          </a:xfrm>
          <a:prstGeom prst="rect">
            <a:avLst/>
          </a:prstGeom>
        </p:spPr>
        <p:txBody>
          <a:bodyPr anchor="ctr"/>
          <a:lstStyle>
            <a:lvl1pPr>
              <a:lnSpc>
                <a:spcPct val="90000"/>
              </a:lnSpc>
              <a:defRPr cap="all" spc="270" sz="9000">
                <a:solidFill>
                  <a:schemeClr val="accent1">
                    <a:satOff val="36598"/>
                    <a:lumOff val="-17227"/>
                  </a:schemeClr>
                </a:solidFill>
              </a:defRPr>
            </a:lvl1pPr>
            <a:lvl2pPr>
              <a:lnSpc>
                <a:spcPct val="90000"/>
              </a:lnSpc>
              <a:defRPr cap="all" spc="270" sz="9000">
                <a:solidFill>
                  <a:schemeClr val="accent1">
                    <a:satOff val="36598"/>
                    <a:lumOff val="-17227"/>
                  </a:schemeClr>
                </a:solidFill>
              </a:defRPr>
            </a:lvl2pPr>
            <a:lvl3pPr>
              <a:lnSpc>
                <a:spcPct val="90000"/>
              </a:lnSpc>
              <a:defRPr cap="all" spc="270" sz="9000">
                <a:solidFill>
                  <a:schemeClr val="accent1">
                    <a:satOff val="36598"/>
                    <a:lumOff val="-17227"/>
                  </a:schemeClr>
                </a:solidFill>
              </a:defRPr>
            </a:lvl3pPr>
            <a:lvl4pPr>
              <a:lnSpc>
                <a:spcPct val="90000"/>
              </a:lnSpc>
              <a:defRPr cap="all" spc="270" sz="9000">
                <a:solidFill>
                  <a:schemeClr val="accent1">
                    <a:satOff val="36598"/>
                    <a:lumOff val="-17227"/>
                  </a:schemeClr>
                </a:solidFill>
              </a:defRPr>
            </a:lvl4pPr>
            <a:lvl5pPr>
              <a:lnSpc>
                <a:spcPct val="90000"/>
              </a:lnSpc>
              <a:defRPr cap="all" spc="270" sz="9000">
                <a:solidFill>
                  <a:schemeClr val="accent1">
                    <a:satOff val="36598"/>
                    <a:lumOff val="-17227"/>
                  </a:schemeClr>
                </a:solidFill>
              </a:defRPr>
            </a:lvl5pPr>
          </a:lstStyle>
          <a:p>
            <a:pPr/>
            <a:r>
              <a:t>Statement</a:t>
            </a:r>
          </a:p>
          <a:p>
            <a:pPr lvl="1"/>
            <a:r>
              <a:t/>
            </a:r>
          </a:p>
          <a:p>
            <a:pPr lvl="2"/>
            <a:r>
              <a:t/>
            </a:r>
          </a:p>
          <a:p>
            <a:pPr lvl="3"/>
            <a:r>
              <a:t/>
            </a:r>
          </a:p>
          <a:p>
            <a:pPr lvl="4"/>
            <a:r>
              <a:t/>
            </a:r>
          </a:p>
        </p:txBody>
      </p:sp>
      <p:sp>
        <p:nvSpPr>
          <p:cNvPr id="122" name="Line"/>
          <p:cNvSpPr/>
          <p:nvPr/>
        </p:nvSpPr>
        <p:spPr>
          <a:xfrm>
            <a:off x="766879" y="952500"/>
            <a:ext cx="22850242" cy="0"/>
          </a:xfrm>
          <a:prstGeom prst="line">
            <a:avLst/>
          </a:prstGeom>
          <a:ln w="76200">
            <a:solidFill>
              <a:schemeClr val="accent1"/>
            </a:solidFill>
            <a:miter lim="400000"/>
          </a:ln>
        </p:spPr>
        <p:txBody>
          <a:bodyPr lIns="50800" tIns="50800" rIns="50800" bIns="50800" anchor="ctr"/>
          <a:lstStyle/>
          <a:p>
            <a:pPr defTabSz="825500">
              <a:defRPr spc="0" sz="3200">
                <a:solidFill>
                  <a:srgbClr val="000000"/>
                </a:solidFill>
              </a:defRPr>
            </a:pPr>
          </a:p>
        </p:txBody>
      </p:sp>
      <p:sp>
        <p:nvSpPr>
          <p:cNvPr id="123" name="Line"/>
          <p:cNvSpPr/>
          <p:nvPr/>
        </p:nvSpPr>
        <p:spPr>
          <a:xfrm>
            <a:off x="757217" y="12603828"/>
            <a:ext cx="22862943" cy="1"/>
          </a:xfrm>
          <a:prstGeom prst="line">
            <a:avLst/>
          </a:prstGeom>
          <a:ln w="76200">
            <a:solidFill>
              <a:schemeClr val="accent1"/>
            </a:solidFill>
            <a:miter lim="400000"/>
          </a:ln>
        </p:spPr>
        <p:txBody>
          <a:bodyPr lIns="50800" tIns="50800" rIns="50800" bIns="50800" anchor="ctr"/>
          <a:lstStyle/>
          <a:p>
            <a:pPr defTabSz="825500">
              <a:defRPr spc="0" sz="3200">
                <a:solidFill>
                  <a:srgbClr val="000000"/>
                </a:solidFill>
              </a:defRPr>
            </a:pPr>
          </a:p>
        </p:txBody>
      </p:sp>
      <p:sp>
        <p:nvSpPr>
          <p:cNvPr id="124" name="Slide Number"/>
          <p:cNvSpPr txBox="1"/>
          <p:nvPr>
            <p:ph type="sldNum" sz="quarter" idx="2"/>
          </p:nvPr>
        </p:nvSpPr>
        <p:spPr>
          <a:xfrm>
            <a:off x="11990323" y="12890500"/>
            <a:ext cx="416053" cy="467107"/>
          </a:xfrm>
          <a:prstGeom prst="rect">
            <a:avLst/>
          </a:prstGeom>
        </p:spPr>
        <p:txBody>
          <a:bodyPr/>
          <a:lstStyle>
            <a:lvl1pPr>
              <a:defRPr>
                <a:solidFill>
                  <a:srgbClr val="5E5E5E"/>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ig Fact">
    <p:bg>
      <p:bgPr>
        <a:solidFill>
          <a:srgbClr val="F3F5B1"/>
        </a:solidFill>
      </p:bgPr>
    </p:bg>
    <p:spTree>
      <p:nvGrpSpPr>
        <p:cNvPr id="1" name=""/>
        <p:cNvGrpSpPr/>
        <p:nvPr/>
      </p:nvGrpSpPr>
      <p:grpSpPr>
        <a:xfrm>
          <a:off x="0" y="0"/>
          <a:ext cx="0" cy="0"/>
          <a:chOff x="0" y="0"/>
          <a:chExt cx="0" cy="0"/>
        </a:xfrm>
      </p:grpSpPr>
      <p:sp>
        <p:nvSpPr>
          <p:cNvPr id="131" name="Body Level One…"/>
          <p:cNvSpPr txBox="1"/>
          <p:nvPr>
            <p:ph type="body" idx="1" hasCustomPrompt="1"/>
          </p:nvPr>
        </p:nvSpPr>
        <p:spPr>
          <a:xfrm>
            <a:off x="2082800" y="1509784"/>
            <a:ext cx="20205700" cy="6852293"/>
          </a:xfrm>
          <a:prstGeom prst="rect">
            <a:avLst/>
          </a:prstGeom>
        </p:spPr>
        <p:txBody>
          <a:bodyPr/>
          <a:lstStyle>
            <a:lvl1pPr>
              <a:lnSpc>
                <a:spcPct val="90000"/>
              </a:lnSpc>
              <a:defRPr cap="all" spc="750" sz="25000">
                <a:solidFill>
                  <a:schemeClr val="accent1">
                    <a:satOff val="36598"/>
                    <a:lumOff val="-17227"/>
                  </a:schemeClr>
                </a:solidFill>
              </a:defRPr>
            </a:lvl1pPr>
            <a:lvl2pPr>
              <a:lnSpc>
                <a:spcPct val="90000"/>
              </a:lnSpc>
              <a:defRPr cap="all" spc="750" sz="25000">
                <a:solidFill>
                  <a:schemeClr val="accent1">
                    <a:satOff val="36598"/>
                    <a:lumOff val="-17227"/>
                  </a:schemeClr>
                </a:solidFill>
              </a:defRPr>
            </a:lvl2pPr>
            <a:lvl3pPr>
              <a:lnSpc>
                <a:spcPct val="90000"/>
              </a:lnSpc>
              <a:defRPr cap="all" spc="750" sz="25000">
                <a:solidFill>
                  <a:schemeClr val="accent1">
                    <a:satOff val="36598"/>
                    <a:lumOff val="-17227"/>
                  </a:schemeClr>
                </a:solidFill>
              </a:defRPr>
            </a:lvl3pPr>
            <a:lvl4pPr>
              <a:lnSpc>
                <a:spcPct val="90000"/>
              </a:lnSpc>
              <a:defRPr cap="all" spc="750" sz="25000">
                <a:solidFill>
                  <a:schemeClr val="accent1">
                    <a:satOff val="36598"/>
                    <a:lumOff val="-17227"/>
                  </a:schemeClr>
                </a:solidFill>
              </a:defRPr>
            </a:lvl4pPr>
            <a:lvl5pPr>
              <a:lnSpc>
                <a:spcPct val="90000"/>
              </a:lnSpc>
              <a:defRPr cap="all" spc="750" sz="25000">
                <a:solidFill>
                  <a:schemeClr val="accent1">
                    <a:satOff val="36598"/>
                    <a:lumOff val="-17227"/>
                  </a:schemeClr>
                </a:solidFill>
              </a:defRPr>
            </a:lvl5pPr>
          </a:lstStyle>
          <a:p>
            <a:pPr/>
            <a:r>
              <a:t>100%</a:t>
            </a:r>
          </a:p>
          <a:p>
            <a:pPr lvl="1"/>
            <a:r>
              <a:t/>
            </a:r>
          </a:p>
          <a:p>
            <a:pPr lvl="2"/>
            <a:r>
              <a:t/>
            </a:r>
          </a:p>
          <a:p>
            <a:pPr lvl="3"/>
            <a:r>
              <a:t/>
            </a:r>
          </a:p>
          <a:p>
            <a:pPr lvl="4"/>
            <a:r>
              <a:t/>
            </a:r>
          </a:p>
        </p:txBody>
      </p:sp>
      <p:sp>
        <p:nvSpPr>
          <p:cNvPr id="132" name="Fact information"/>
          <p:cNvSpPr txBox="1"/>
          <p:nvPr>
            <p:ph type="body" sz="quarter" idx="21" hasCustomPrompt="1"/>
          </p:nvPr>
        </p:nvSpPr>
        <p:spPr>
          <a:xfrm>
            <a:off x="2082800" y="8407994"/>
            <a:ext cx="20205700" cy="694056"/>
          </a:xfrm>
          <a:prstGeom prst="rect">
            <a:avLst/>
          </a:prstGeom>
        </p:spPr>
        <p:txBody>
          <a:bodyPr anchor="t"/>
          <a:lstStyle>
            <a:lvl1pPr>
              <a:defRPr spc="104" sz="3500">
                <a:solidFill>
                  <a:schemeClr val="accent1"/>
                </a:solidFill>
              </a:defRPr>
            </a:lvl1pPr>
          </a:lstStyle>
          <a:p>
            <a:pPr/>
            <a:r>
              <a:t>Fact information</a:t>
            </a:r>
          </a:p>
        </p:txBody>
      </p:sp>
      <p:sp>
        <p:nvSpPr>
          <p:cNvPr id="133" name="Line"/>
          <p:cNvSpPr/>
          <p:nvPr/>
        </p:nvSpPr>
        <p:spPr>
          <a:xfrm flipV="1">
            <a:off x="762000" y="952499"/>
            <a:ext cx="22860001" cy="2"/>
          </a:xfrm>
          <a:prstGeom prst="line">
            <a:avLst/>
          </a:prstGeom>
          <a:ln w="76200">
            <a:solidFill>
              <a:schemeClr val="accent1"/>
            </a:solidFill>
            <a:miter lim="400000"/>
          </a:ln>
        </p:spPr>
        <p:txBody>
          <a:bodyPr lIns="50800" tIns="50800" rIns="50800" bIns="50800" anchor="ctr"/>
          <a:lstStyle/>
          <a:p>
            <a:pPr defTabSz="825500">
              <a:defRPr spc="0" sz="3200">
                <a:solidFill>
                  <a:srgbClr val="000000"/>
                </a:solidFill>
              </a:defRPr>
            </a:pPr>
          </a:p>
        </p:txBody>
      </p:sp>
      <p:sp>
        <p:nvSpPr>
          <p:cNvPr id="134" name="Line"/>
          <p:cNvSpPr/>
          <p:nvPr/>
        </p:nvSpPr>
        <p:spPr>
          <a:xfrm>
            <a:off x="766879" y="12598400"/>
            <a:ext cx="22850242" cy="0"/>
          </a:xfrm>
          <a:prstGeom prst="line">
            <a:avLst/>
          </a:prstGeom>
          <a:ln w="76200">
            <a:solidFill>
              <a:schemeClr val="accent1"/>
            </a:solidFill>
            <a:miter lim="400000"/>
          </a:ln>
        </p:spPr>
        <p:txBody>
          <a:bodyPr lIns="50800" tIns="50800" rIns="50800" bIns="50800" anchor="ctr"/>
          <a:lstStyle/>
          <a:p>
            <a:pPr defTabSz="825500">
              <a:defRPr spc="0" sz="3200">
                <a:solidFill>
                  <a:srgbClr val="000000"/>
                </a:solidFill>
              </a:defRPr>
            </a:pPr>
          </a:p>
        </p:txBody>
      </p:sp>
      <p:sp>
        <p:nvSpPr>
          <p:cNvPr id="135" name="Slide Number"/>
          <p:cNvSpPr txBox="1"/>
          <p:nvPr>
            <p:ph type="sldNum" sz="quarter" idx="2"/>
          </p:nvPr>
        </p:nvSpPr>
        <p:spPr>
          <a:xfrm>
            <a:off x="11990323" y="12890500"/>
            <a:ext cx="416053" cy="467107"/>
          </a:xfrm>
          <a:prstGeom prst="rect">
            <a:avLst/>
          </a:prstGeom>
        </p:spPr>
        <p:txBody>
          <a:bodyPr/>
          <a:lstStyle>
            <a:lvl1pPr>
              <a:defRPr>
                <a:solidFill>
                  <a:srgbClr val="5E5E5E"/>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Quote">
    <p:bg>
      <p:bgPr>
        <a:solidFill>
          <a:srgbClr val="FFCBC5"/>
        </a:solidFill>
      </p:bgPr>
    </p:bg>
    <p:spTree>
      <p:nvGrpSpPr>
        <p:cNvPr id="1" name=""/>
        <p:cNvGrpSpPr/>
        <p:nvPr/>
      </p:nvGrpSpPr>
      <p:grpSpPr>
        <a:xfrm>
          <a:off x="0" y="0"/>
          <a:ext cx="0" cy="0"/>
          <a:chOff x="0" y="0"/>
          <a:chExt cx="0" cy="0"/>
        </a:xfrm>
      </p:grpSpPr>
      <p:sp>
        <p:nvSpPr>
          <p:cNvPr id="142" name="Attribution"/>
          <p:cNvSpPr txBox="1"/>
          <p:nvPr>
            <p:ph type="body" sz="quarter" idx="21" hasCustomPrompt="1"/>
          </p:nvPr>
        </p:nvSpPr>
        <p:spPr>
          <a:xfrm>
            <a:off x="2088436" y="11375561"/>
            <a:ext cx="20207127" cy="706629"/>
          </a:xfrm>
          <a:prstGeom prst="rect">
            <a:avLst/>
          </a:prstGeom>
        </p:spPr>
        <p:txBody>
          <a:bodyPr anchor="t"/>
          <a:lstStyle>
            <a:lvl1pPr>
              <a:defRPr>
                <a:solidFill>
                  <a:schemeClr val="accent1"/>
                </a:solidFill>
              </a:defRPr>
            </a:lvl1pPr>
          </a:lstStyle>
          <a:p>
            <a:pPr/>
            <a:r>
              <a:t>Attribution</a:t>
            </a:r>
          </a:p>
        </p:txBody>
      </p:sp>
      <p:sp>
        <p:nvSpPr>
          <p:cNvPr id="143" name="Line"/>
          <p:cNvSpPr/>
          <p:nvPr/>
        </p:nvSpPr>
        <p:spPr>
          <a:xfrm flipV="1">
            <a:off x="762000" y="952499"/>
            <a:ext cx="22860001" cy="2"/>
          </a:xfrm>
          <a:prstGeom prst="line">
            <a:avLst/>
          </a:prstGeom>
          <a:ln w="76200">
            <a:solidFill>
              <a:schemeClr val="accent1">
                <a:satOff val="36598"/>
                <a:lumOff val="-17227"/>
              </a:schemeClr>
            </a:solidFill>
            <a:miter lim="400000"/>
          </a:ln>
        </p:spPr>
        <p:txBody>
          <a:bodyPr lIns="50800" tIns="50800" rIns="50800" bIns="50800" anchor="ctr"/>
          <a:lstStyle/>
          <a:p>
            <a:pPr defTabSz="825500">
              <a:defRPr spc="0" sz="3200">
                <a:solidFill>
                  <a:srgbClr val="000000"/>
                </a:solidFill>
              </a:defRPr>
            </a:pPr>
          </a:p>
        </p:txBody>
      </p:sp>
      <p:sp>
        <p:nvSpPr>
          <p:cNvPr id="144" name="Line"/>
          <p:cNvSpPr/>
          <p:nvPr/>
        </p:nvSpPr>
        <p:spPr>
          <a:xfrm>
            <a:off x="762000" y="12598400"/>
            <a:ext cx="22860001" cy="0"/>
          </a:xfrm>
          <a:prstGeom prst="line">
            <a:avLst/>
          </a:prstGeom>
          <a:ln w="76200">
            <a:solidFill>
              <a:schemeClr val="accent1">
                <a:satOff val="36598"/>
                <a:lumOff val="-17227"/>
              </a:schemeClr>
            </a:solidFill>
            <a:miter lim="400000"/>
          </a:ln>
        </p:spPr>
        <p:txBody>
          <a:bodyPr lIns="50800" tIns="50800" rIns="50800" bIns="50800" anchor="ctr"/>
          <a:lstStyle/>
          <a:p>
            <a:pPr defTabSz="825500">
              <a:defRPr spc="0" sz="3200">
                <a:solidFill>
                  <a:srgbClr val="000000"/>
                </a:solidFill>
              </a:defRPr>
            </a:pPr>
          </a:p>
        </p:txBody>
      </p:sp>
      <p:sp>
        <p:nvSpPr>
          <p:cNvPr id="145" name="Body Level One…"/>
          <p:cNvSpPr txBox="1"/>
          <p:nvPr>
            <p:ph type="body" sz="half" idx="1" hasCustomPrompt="1"/>
          </p:nvPr>
        </p:nvSpPr>
        <p:spPr>
          <a:xfrm>
            <a:off x="2088436" y="4298870"/>
            <a:ext cx="20207128" cy="4699001"/>
          </a:xfrm>
          <a:prstGeom prst="rect">
            <a:avLst/>
          </a:prstGeom>
        </p:spPr>
        <p:txBody>
          <a:bodyPr anchor="ctr"/>
          <a:lstStyle>
            <a:lvl1pPr>
              <a:lnSpc>
                <a:spcPct val="90000"/>
              </a:lnSpc>
              <a:defRPr cap="all" spc="190" sz="9500">
                <a:solidFill>
                  <a:schemeClr val="accent1">
                    <a:satOff val="36598"/>
                    <a:lumOff val="-17227"/>
                  </a:schemeClr>
                </a:solidFill>
              </a:defRPr>
            </a:lvl1pPr>
            <a:lvl2pPr>
              <a:lnSpc>
                <a:spcPct val="90000"/>
              </a:lnSpc>
              <a:defRPr cap="all" spc="190" sz="9500">
                <a:solidFill>
                  <a:schemeClr val="accent1">
                    <a:satOff val="36598"/>
                    <a:lumOff val="-17227"/>
                  </a:schemeClr>
                </a:solidFill>
              </a:defRPr>
            </a:lvl2pPr>
            <a:lvl3pPr>
              <a:lnSpc>
                <a:spcPct val="90000"/>
              </a:lnSpc>
              <a:defRPr cap="all" spc="190" sz="9500">
                <a:solidFill>
                  <a:schemeClr val="accent1">
                    <a:satOff val="36598"/>
                    <a:lumOff val="-17227"/>
                  </a:schemeClr>
                </a:solidFill>
              </a:defRPr>
            </a:lvl3pPr>
            <a:lvl4pPr>
              <a:lnSpc>
                <a:spcPct val="90000"/>
              </a:lnSpc>
              <a:defRPr cap="all" spc="190" sz="9500">
                <a:solidFill>
                  <a:schemeClr val="accent1">
                    <a:satOff val="36598"/>
                    <a:lumOff val="-17227"/>
                  </a:schemeClr>
                </a:solidFill>
              </a:defRPr>
            </a:lvl4pPr>
            <a:lvl5pPr>
              <a:lnSpc>
                <a:spcPct val="90000"/>
              </a:lnSpc>
              <a:defRPr cap="all" spc="190" sz="9500">
                <a:solidFill>
                  <a:schemeClr val="accent1">
                    <a:satOff val="36598"/>
                    <a:lumOff val="-17227"/>
                  </a:schemeClr>
                </a:solidFill>
              </a:defRPr>
            </a:lvl5pPr>
          </a:lstStyle>
          <a:p>
            <a:pPr/>
            <a:r>
              <a:t>“Notable Quote”</a:t>
            </a:r>
          </a:p>
          <a:p>
            <a:pPr lvl="1"/>
            <a:r>
              <a:t/>
            </a:r>
          </a:p>
          <a:p>
            <a:pPr lvl="2"/>
            <a:r>
              <a:t/>
            </a:r>
          </a:p>
          <a:p>
            <a:pPr lvl="3"/>
            <a:r>
              <a:t/>
            </a:r>
          </a:p>
          <a:p>
            <a:pPr lvl="4"/>
            <a:r>
              <a:t/>
            </a:r>
          </a:p>
        </p:txBody>
      </p:sp>
      <p:sp>
        <p:nvSpPr>
          <p:cNvPr id="146" name="Slide Number"/>
          <p:cNvSpPr txBox="1"/>
          <p:nvPr>
            <p:ph type="sldNum" sz="quarter" idx="2"/>
          </p:nvPr>
        </p:nvSpPr>
        <p:spPr>
          <a:xfrm>
            <a:off x="11990323" y="12890500"/>
            <a:ext cx="416053" cy="467107"/>
          </a:xfrm>
          <a:prstGeom prst="rect">
            <a:avLst/>
          </a:prstGeom>
        </p:spPr>
        <p:txBody>
          <a:bodyPr/>
          <a:lstStyle>
            <a:lvl1pPr>
              <a:defRPr>
                <a:solidFill>
                  <a:srgbClr val="5E5E5E"/>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3 Up">
    <p:bg>
      <p:bgPr>
        <a:solidFill>
          <a:srgbClr val="FFF5F2"/>
        </a:solidFill>
      </p:bgPr>
    </p:bg>
    <p:spTree>
      <p:nvGrpSpPr>
        <p:cNvPr id="1" name=""/>
        <p:cNvGrpSpPr/>
        <p:nvPr/>
      </p:nvGrpSpPr>
      <p:grpSpPr>
        <a:xfrm>
          <a:off x="0" y="0"/>
          <a:ext cx="0" cy="0"/>
          <a:chOff x="0" y="0"/>
          <a:chExt cx="0" cy="0"/>
        </a:xfrm>
      </p:grpSpPr>
      <p:sp>
        <p:nvSpPr>
          <p:cNvPr id="153" name="Pink typewriter on a pink three-drawer dresser in front of a pink wall"/>
          <p:cNvSpPr/>
          <p:nvPr>
            <p:ph type="pic" idx="21"/>
          </p:nvPr>
        </p:nvSpPr>
        <p:spPr>
          <a:xfrm>
            <a:off x="-609600" y="431800"/>
            <a:ext cx="21514742" cy="12103100"/>
          </a:xfrm>
          <a:prstGeom prst="rect">
            <a:avLst/>
          </a:prstGeom>
          <a:ln w="114300">
            <a:solidFill>
              <a:srgbClr val="FFFFFF"/>
            </a:solidFill>
          </a:ln>
        </p:spPr>
        <p:txBody>
          <a:bodyPr lIns="91439" tIns="45719" rIns="91439" bIns="45719" anchor="t">
            <a:noAutofit/>
          </a:bodyPr>
          <a:lstStyle/>
          <a:p>
            <a:pPr/>
          </a:p>
        </p:txBody>
      </p:sp>
      <p:sp>
        <p:nvSpPr>
          <p:cNvPr id="154" name="Bright turquoise cassette tape on a pink background"/>
          <p:cNvSpPr/>
          <p:nvPr>
            <p:ph type="pic" sz="quarter" idx="22"/>
          </p:nvPr>
        </p:nvSpPr>
        <p:spPr>
          <a:xfrm>
            <a:off x="15836900" y="-203200"/>
            <a:ext cx="7747000" cy="7747000"/>
          </a:xfrm>
          <a:prstGeom prst="rect">
            <a:avLst/>
          </a:prstGeom>
          <a:ln w="114300">
            <a:solidFill>
              <a:srgbClr val="FFFFFF"/>
            </a:solidFill>
          </a:ln>
        </p:spPr>
        <p:txBody>
          <a:bodyPr lIns="91439" tIns="45719" rIns="91439" bIns="45719" anchor="t">
            <a:noAutofit/>
          </a:bodyPr>
          <a:lstStyle/>
          <a:p>
            <a:pPr/>
          </a:p>
        </p:txBody>
      </p:sp>
      <p:sp>
        <p:nvSpPr>
          <p:cNvPr id="155" name="Small retro clock on a green shelf against a yellow background"/>
          <p:cNvSpPr/>
          <p:nvPr>
            <p:ph type="pic" idx="23"/>
          </p:nvPr>
        </p:nvSpPr>
        <p:spPr>
          <a:xfrm>
            <a:off x="10769600" y="-6083300"/>
            <a:ext cx="17881600" cy="23842133"/>
          </a:xfrm>
          <a:prstGeom prst="rect">
            <a:avLst/>
          </a:prstGeom>
          <a:ln w="114300">
            <a:solidFill>
              <a:srgbClr val="FFFFFF"/>
            </a:solidFill>
          </a:ln>
        </p:spPr>
        <p:txBody>
          <a:bodyPr lIns="91439" tIns="45719" rIns="91439" bIns="45719" anchor="t">
            <a:noAutofit/>
          </a:bodyPr>
          <a:lstStyle/>
          <a:p>
            <a:pPr/>
          </a:p>
        </p:txBody>
      </p:sp>
      <p:sp>
        <p:nvSpPr>
          <p:cNvPr id="156" name="Slide Number"/>
          <p:cNvSpPr txBox="1"/>
          <p:nvPr>
            <p:ph type="sldNum" sz="quarter" idx="2"/>
          </p:nvPr>
        </p:nvSpPr>
        <p:spPr>
          <a:xfrm>
            <a:off x="11990323" y="12890500"/>
            <a:ext cx="416053" cy="467107"/>
          </a:xfrm>
          <a:prstGeom prst="rect">
            <a:avLst/>
          </a:prstGeom>
        </p:spPr>
        <p:txBody>
          <a:bodyPr/>
          <a:lstStyle>
            <a:lvl1pPr>
              <a:defRPr>
                <a:solidFill>
                  <a:srgbClr val="5E5E5E"/>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p:bg>
      <p:bgPr>
        <a:solidFill>
          <a:srgbClr val="FFF5F2"/>
        </a:solidFill>
      </p:bgPr>
    </p:bg>
    <p:spTree>
      <p:nvGrpSpPr>
        <p:cNvPr id="1" name=""/>
        <p:cNvGrpSpPr/>
        <p:nvPr/>
      </p:nvGrpSpPr>
      <p:grpSpPr>
        <a:xfrm>
          <a:off x="0" y="0"/>
          <a:ext cx="0" cy="0"/>
          <a:chOff x="0" y="0"/>
          <a:chExt cx="0" cy="0"/>
        </a:xfrm>
      </p:grpSpPr>
      <p:sp>
        <p:nvSpPr>
          <p:cNvPr id="163" name="Four vintage television sets in a row with fluorescent colors: pink, blue, orange, and green"/>
          <p:cNvSpPr/>
          <p:nvPr>
            <p:ph type="pic" idx="21"/>
          </p:nvPr>
        </p:nvSpPr>
        <p:spPr>
          <a:xfrm>
            <a:off x="760214" y="279400"/>
            <a:ext cx="22863633" cy="12866707"/>
          </a:xfrm>
          <a:prstGeom prst="rect">
            <a:avLst/>
          </a:prstGeom>
          <a:ln w="114300">
            <a:solidFill>
              <a:srgbClr val="FFFFFF"/>
            </a:solidFill>
          </a:ln>
        </p:spPr>
        <p:txBody>
          <a:bodyPr lIns="91439" tIns="45719" rIns="91439" bIns="45719" anchor="t">
            <a:noAutofit/>
          </a:bodyPr>
          <a:lstStyle/>
          <a:p>
            <a:pPr/>
          </a:p>
        </p:txBody>
      </p:sp>
      <p:sp>
        <p:nvSpPr>
          <p:cNvPr id="164" name="Slide Number"/>
          <p:cNvSpPr txBox="1"/>
          <p:nvPr>
            <p:ph type="sldNum" sz="quarter" idx="2"/>
          </p:nvPr>
        </p:nvSpPr>
        <p:spPr>
          <a:xfrm>
            <a:off x="11990323" y="12890500"/>
            <a:ext cx="416053" cy="467107"/>
          </a:xfrm>
          <a:prstGeom prst="rect">
            <a:avLst/>
          </a:prstGeom>
        </p:spPr>
        <p:txBody>
          <a:bodyPr/>
          <a:lstStyle>
            <a:lvl1pPr>
              <a:defRPr>
                <a:solidFill>
                  <a:srgbClr val="5E5E5E"/>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lank">
    <p:bg>
      <p:bgPr>
        <a:solidFill>
          <a:srgbClr val="FFF5F2"/>
        </a:solidFill>
      </p:bgPr>
    </p:bg>
    <p:spTree>
      <p:nvGrpSpPr>
        <p:cNvPr id="1" name=""/>
        <p:cNvGrpSpPr/>
        <p:nvPr/>
      </p:nvGrpSpPr>
      <p:grpSpPr>
        <a:xfrm>
          <a:off x="0" y="0"/>
          <a:ext cx="0" cy="0"/>
          <a:chOff x="0" y="0"/>
          <a:chExt cx="0" cy="0"/>
        </a:xfrm>
      </p:grpSpPr>
      <p:sp>
        <p:nvSpPr>
          <p:cNvPr id="171" name="Slide Number"/>
          <p:cNvSpPr txBox="1"/>
          <p:nvPr>
            <p:ph type="sldNum" sz="quarter" idx="2"/>
          </p:nvPr>
        </p:nvSpPr>
        <p:spPr>
          <a:xfrm>
            <a:off x="11990323" y="12890500"/>
            <a:ext cx="416053" cy="467107"/>
          </a:xfrm>
          <a:prstGeom prst="rect">
            <a:avLst/>
          </a:prstGeom>
        </p:spPr>
        <p:txBody>
          <a:bodyPr/>
          <a:lstStyle>
            <a:lvl1pPr>
              <a:defRPr>
                <a:solidFill>
                  <a:srgbClr val="5E5E5E"/>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chemeClr val="accent1"/>
        </a:solidFill>
      </p:bgPr>
    </p:bg>
    <p:spTree>
      <p:nvGrpSpPr>
        <p:cNvPr id="1" name=""/>
        <p:cNvGrpSpPr/>
        <p:nvPr/>
      </p:nvGrpSpPr>
      <p:grpSpPr>
        <a:xfrm>
          <a:off x="0" y="0"/>
          <a:ext cx="0" cy="0"/>
          <a:chOff x="0" y="0"/>
          <a:chExt cx="0" cy="0"/>
        </a:xfrm>
      </p:grpSpPr>
      <p:sp>
        <p:nvSpPr>
          <p:cNvPr id="2" name="Presentation Title"/>
          <p:cNvSpPr txBox="1"/>
          <p:nvPr>
            <p:ph type="title" hasCustomPrompt="1"/>
          </p:nvPr>
        </p:nvSpPr>
        <p:spPr>
          <a:xfrm>
            <a:off x="2082800" y="4902200"/>
            <a:ext cx="20205700" cy="39116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Presentation Title</a:t>
            </a:r>
          </a:p>
        </p:txBody>
      </p:sp>
      <p:sp>
        <p:nvSpPr>
          <p:cNvPr id="3" name="Body Level One…"/>
          <p:cNvSpPr txBox="1"/>
          <p:nvPr>
            <p:ph type="body" idx="1" hasCustomPrompt="1"/>
          </p:nvPr>
        </p:nvSpPr>
        <p:spPr>
          <a:xfrm>
            <a:off x="2082800" y="3495675"/>
            <a:ext cx="20205700" cy="161455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p>
            <a:pPr/>
            <a:r>
              <a:t>Presentation Subtitle</a:t>
            </a:r>
          </a:p>
          <a:p>
            <a:pPr lvl="1"/>
            <a:r>
              <a:t/>
            </a:r>
          </a:p>
          <a:p>
            <a:pPr lvl="2"/>
            <a:r>
              <a:t/>
            </a:r>
          </a:p>
          <a:p>
            <a:pPr lvl="3"/>
            <a:r>
              <a:t/>
            </a:r>
          </a:p>
          <a:p>
            <a:pPr lvl="4"/>
            <a:r>
              <a:t/>
            </a:r>
          </a:p>
        </p:txBody>
      </p:sp>
      <p:sp>
        <p:nvSpPr>
          <p:cNvPr id="4" name="Line"/>
          <p:cNvSpPr/>
          <p:nvPr/>
        </p:nvSpPr>
        <p:spPr>
          <a:xfrm flipV="1">
            <a:off x="766879" y="12048066"/>
            <a:ext cx="22850240" cy="12701"/>
          </a:xfrm>
          <a:prstGeom prst="line">
            <a:avLst/>
          </a:prstGeom>
          <a:ln w="76200">
            <a:solidFill>
              <a:schemeClr val="accent1">
                <a:satOff val="36598"/>
                <a:lumOff val="-17227"/>
              </a:schemeClr>
            </a:solidFill>
            <a:miter lim="400000"/>
          </a:ln>
        </p:spPr>
        <p:txBody>
          <a:bodyPr lIns="50800" tIns="50800" rIns="50800" bIns="50800" anchor="ctr"/>
          <a:lstStyle/>
          <a:p>
            <a:pPr defTabSz="825500">
              <a:defRPr spc="0" sz="3200">
                <a:solidFill>
                  <a:srgbClr val="000000"/>
                </a:solidFill>
              </a:defRPr>
            </a:pPr>
          </a:p>
        </p:txBody>
      </p:sp>
      <p:sp>
        <p:nvSpPr>
          <p:cNvPr id="5" name="Line"/>
          <p:cNvSpPr/>
          <p:nvPr/>
        </p:nvSpPr>
        <p:spPr>
          <a:xfrm>
            <a:off x="766879" y="952500"/>
            <a:ext cx="22850242" cy="0"/>
          </a:xfrm>
          <a:prstGeom prst="line">
            <a:avLst/>
          </a:prstGeom>
          <a:ln w="76200">
            <a:solidFill>
              <a:schemeClr val="accent1">
                <a:satOff val="36598"/>
                <a:lumOff val="-17227"/>
              </a:schemeClr>
            </a:solidFill>
            <a:miter lim="400000"/>
          </a:ln>
        </p:spPr>
        <p:txBody>
          <a:bodyPr lIns="50800" tIns="50800" rIns="50800" bIns="50800" anchor="ctr"/>
          <a:lstStyle/>
          <a:p>
            <a:pPr defTabSz="825500">
              <a:defRPr spc="0" sz="3200">
                <a:solidFill>
                  <a:srgbClr val="000000"/>
                </a:solidFill>
              </a:defRPr>
            </a:pPr>
          </a:p>
        </p:txBody>
      </p:sp>
      <p:sp>
        <p:nvSpPr>
          <p:cNvPr id="6" name="Line"/>
          <p:cNvSpPr/>
          <p:nvPr/>
        </p:nvSpPr>
        <p:spPr>
          <a:xfrm flipV="1">
            <a:off x="6527799" y="12034558"/>
            <a:ext cx="1" cy="1114983"/>
          </a:xfrm>
          <a:prstGeom prst="line">
            <a:avLst/>
          </a:prstGeom>
          <a:ln w="76200">
            <a:solidFill>
              <a:schemeClr val="accent1">
                <a:satOff val="36598"/>
                <a:lumOff val="-17227"/>
              </a:schemeClr>
            </a:solidFill>
            <a:miter lim="400000"/>
          </a:ln>
        </p:spPr>
        <p:txBody>
          <a:bodyPr lIns="50800" tIns="50800" rIns="50800" bIns="50800" anchor="ctr"/>
          <a:lstStyle/>
          <a:p>
            <a:pPr defTabSz="825500">
              <a:defRPr spc="0" sz="3200">
                <a:solidFill>
                  <a:srgbClr val="000000"/>
                </a:solidFill>
              </a:defRPr>
            </a:pPr>
          </a:p>
        </p:txBody>
      </p:sp>
      <p:sp>
        <p:nvSpPr>
          <p:cNvPr id="7" name="Line"/>
          <p:cNvSpPr/>
          <p:nvPr/>
        </p:nvSpPr>
        <p:spPr>
          <a:xfrm flipV="1">
            <a:off x="17856201" y="12034558"/>
            <a:ext cx="1" cy="1114983"/>
          </a:xfrm>
          <a:prstGeom prst="line">
            <a:avLst/>
          </a:prstGeom>
          <a:ln w="76200">
            <a:solidFill>
              <a:schemeClr val="accent1">
                <a:satOff val="36598"/>
                <a:lumOff val="-17227"/>
              </a:schemeClr>
            </a:solidFill>
            <a:miter lim="400000"/>
          </a:ln>
        </p:spPr>
        <p:txBody>
          <a:bodyPr lIns="50800" tIns="50800" rIns="50800" bIns="50800" anchor="ctr"/>
          <a:lstStyle/>
          <a:p>
            <a:pPr defTabSz="825500">
              <a:defRPr spc="0" sz="3200">
                <a:solidFill>
                  <a:srgbClr val="000000"/>
                </a:solidFill>
              </a:defRPr>
            </a:pPr>
          </a:p>
        </p:txBody>
      </p:sp>
      <p:sp>
        <p:nvSpPr>
          <p:cNvPr id="8" name="Slide Number"/>
          <p:cNvSpPr txBox="1"/>
          <p:nvPr>
            <p:ph type="sldNum" sz="quarter" idx="2"/>
          </p:nvPr>
        </p:nvSpPr>
        <p:spPr>
          <a:xfrm>
            <a:off x="11988800" y="12890500"/>
            <a:ext cx="416053" cy="467107"/>
          </a:xfrm>
          <a:prstGeom prst="rect">
            <a:avLst/>
          </a:prstGeom>
          <a:ln w="12700">
            <a:miter lim="400000"/>
          </a:ln>
        </p:spPr>
        <p:txBody>
          <a:bodyPr wrap="none" lIns="50800" tIns="50800" rIns="50800" bIns="50800" anchor="b">
            <a:spAutoFit/>
          </a:bodyPr>
          <a:lstStyle>
            <a:lvl1pPr defTabSz="584200">
              <a:defRPr spc="0">
                <a:solidFill>
                  <a:srgbClr val="FFFFFF"/>
                </a:solidFill>
                <a:latin typeface="+mn-lt"/>
                <a:ea typeface="+mn-ea"/>
                <a:cs typeface="+mn-cs"/>
                <a:sym typeface="Graphik"/>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Lst>
  <p:transition xmlns:p14="http://schemas.microsoft.com/office/powerpoint/2010/main" spd="med" advClick="1"/>
  <p:txStyles>
    <p:titleStyle>
      <a:lvl1pPr marL="0" marR="0" indent="0" algn="ctr" defTabSz="584200" rtl="0" latinLnBrk="0">
        <a:lnSpc>
          <a:spcPct val="90000"/>
        </a:lnSpc>
        <a:spcBef>
          <a:spcPts val="0"/>
        </a:spcBef>
        <a:spcAft>
          <a:spcPts val="0"/>
        </a:spcAft>
        <a:buClrTx/>
        <a:buSzTx/>
        <a:buFontTx/>
        <a:buNone/>
        <a:tabLst/>
        <a:defRPr b="1" baseline="0" cap="all" i="0" spc="330" strike="noStrike" sz="11000" u="none">
          <a:solidFill>
            <a:srgbClr val="FFFFFF"/>
          </a:solidFill>
          <a:uFillTx/>
          <a:latin typeface="+mn-lt"/>
          <a:ea typeface="+mn-ea"/>
          <a:cs typeface="+mn-cs"/>
          <a:sym typeface="Graphik"/>
        </a:defRPr>
      </a:lvl1pPr>
      <a:lvl2pPr marL="0" marR="0" indent="457200" algn="ctr" defTabSz="584200" rtl="0" latinLnBrk="0">
        <a:lnSpc>
          <a:spcPct val="90000"/>
        </a:lnSpc>
        <a:spcBef>
          <a:spcPts val="0"/>
        </a:spcBef>
        <a:spcAft>
          <a:spcPts val="0"/>
        </a:spcAft>
        <a:buClrTx/>
        <a:buSzTx/>
        <a:buFontTx/>
        <a:buNone/>
        <a:tabLst/>
        <a:defRPr b="1" baseline="0" cap="all" i="0" spc="330" strike="noStrike" sz="11000" u="none">
          <a:solidFill>
            <a:srgbClr val="FFFFFF"/>
          </a:solidFill>
          <a:uFillTx/>
          <a:latin typeface="+mn-lt"/>
          <a:ea typeface="+mn-ea"/>
          <a:cs typeface="+mn-cs"/>
          <a:sym typeface="Graphik"/>
        </a:defRPr>
      </a:lvl2pPr>
      <a:lvl3pPr marL="0" marR="0" indent="914400" algn="ctr" defTabSz="584200" rtl="0" latinLnBrk="0">
        <a:lnSpc>
          <a:spcPct val="90000"/>
        </a:lnSpc>
        <a:spcBef>
          <a:spcPts val="0"/>
        </a:spcBef>
        <a:spcAft>
          <a:spcPts val="0"/>
        </a:spcAft>
        <a:buClrTx/>
        <a:buSzTx/>
        <a:buFontTx/>
        <a:buNone/>
        <a:tabLst/>
        <a:defRPr b="1" baseline="0" cap="all" i="0" spc="330" strike="noStrike" sz="11000" u="none">
          <a:solidFill>
            <a:srgbClr val="FFFFFF"/>
          </a:solidFill>
          <a:uFillTx/>
          <a:latin typeface="+mn-lt"/>
          <a:ea typeface="+mn-ea"/>
          <a:cs typeface="+mn-cs"/>
          <a:sym typeface="Graphik"/>
        </a:defRPr>
      </a:lvl3pPr>
      <a:lvl4pPr marL="0" marR="0" indent="1371600" algn="ctr" defTabSz="584200" rtl="0" latinLnBrk="0">
        <a:lnSpc>
          <a:spcPct val="90000"/>
        </a:lnSpc>
        <a:spcBef>
          <a:spcPts val="0"/>
        </a:spcBef>
        <a:spcAft>
          <a:spcPts val="0"/>
        </a:spcAft>
        <a:buClrTx/>
        <a:buSzTx/>
        <a:buFontTx/>
        <a:buNone/>
        <a:tabLst/>
        <a:defRPr b="1" baseline="0" cap="all" i="0" spc="330" strike="noStrike" sz="11000" u="none">
          <a:solidFill>
            <a:srgbClr val="FFFFFF"/>
          </a:solidFill>
          <a:uFillTx/>
          <a:latin typeface="+mn-lt"/>
          <a:ea typeface="+mn-ea"/>
          <a:cs typeface="+mn-cs"/>
          <a:sym typeface="Graphik"/>
        </a:defRPr>
      </a:lvl4pPr>
      <a:lvl5pPr marL="0" marR="0" indent="1828800" algn="ctr" defTabSz="584200" rtl="0" latinLnBrk="0">
        <a:lnSpc>
          <a:spcPct val="90000"/>
        </a:lnSpc>
        <a:spcBef>
          <a:spcPts val="0"/>
        </a:spcBef>
        <a:spcAft>
          <a:spcPts val="0"/>
        </a:spcAft>
        <a:buClrTx/>
        <a:buSzTx/>
        <a:buFontTx/>
        <a:buNone/>
        <a:tabLst/>
        <a:defRPr b="1" baseline="0" cap="all" i="0" spc="330" strike="noStrike" sz="11000" u="none">
          <a:solidFill>
            <a:srgbClr val="FFFFFF"/>
          </a:solidFill>
          <a:uFillTx/>
          <a:latin typeface="+mn-lt"/>
          <a:ea typeface="+mn-ea"/>
          <a:cs typeface="+mn-cs"/>
          <a:sym typeface="Graphik"/>
        </a:defRPr>
      </a:lvl5pPr>
      <a:lvl6pPr marL="0" marR="0" indent="2286000" algn="ctr" defTabSz="584200" rtl="0" latinLnBrk="0">
        <a:lnSpc>
          <a:spcPct val="90000"/>
        </a:lnSpc>
        <a:spcBef>
          <a:spcPts val="0"/>
        </a:spcBef>
        <a:spcAft>
          <a:spcPts val="0"/>
        </a:spcAft>
        <a:buClrTx/>
        <a:buSzTx/>
        <a:buFontTx/>
        <a:buNone/>
        <a:tabLst/>
        <a:defRPr b="1" baseline="0" cap="all" i="0" spc="330" strike="noStrike" sz="11000" u="none">
          <a:solidFill>
            <a:srgbClr val="FFFFFF"/>
          </a:solidFill>
          <a:uFillTx/>
          <a:latin typeface="+mn-lt"/>
          <a:ea typeface="+mn-ea"/>
          <a:cs typeface="+mn-cs"/>
          <a:sym typeface="Graphik"/>
        </a:defRPr>
      </a:lvl6pPr>
      <a:lvl7pPr marL="0" marR="0" indent="2743200" algn="ctr" defTabSz="584200" rtl="0" latinLnBrk="0">
        <a:lnSpc>
          <a:spcPct val="90000"/>
        </a:lnSpc>
        <a:spcBef>
          <a:spcPts val="0"/>
        </a:spcBef>
        <a:spcAft>
          <a:spcPts val="0"/>
        </a:spcAft>
        <a:buClrTx/>
        <a:buSzTx/>
        <a:buFontTx/>
        <a:buNone/>
        <a:tabLst/>
        <a:defRPr b="1" baseline="0" cap="all" i="0" spc="330" strike="noStrike" sz="11000" u="none">
          <a:solidFill>
            <a:srgbClr val="FFFFFF"/>
          </a:solidFill>
          <a:uFillTx/>
          <a:latin typeface="+mn-lt"/>
          <a:ea typeface="+mn-ea"/>
          <a:cs typeface="+mn-cs"/>
          <a:sym typeface="Graphik"/>
        </a:defRPr>
      </a:lvl7pPr>
      <a:lvl8pPr marL="0" marR="0" indent="3200400" algn="ctr" defTabSz="584200" rtl="0" latinLnBrk="0">
        <a:lnSpc>
          <a:spcPct val="90000"/>
        </a:lnSpc>
        <a:spcBef>
          <a:spcPts val="0"/>
        </a:spcBef>
        <a:spcAft>
          <a:spcPts val="0"/>
        </a:spcAft>
        <a:buClrTx/>
        <a:buSzTx/>
        <a:buFontTx/>
        <a:buNone/>
        <a:tabLst/>
        <a:defRPr b="1" baseline="0" cap="all" i="0" spc="330" strike="noStrike" sz="11000" u="none">
          <a:solidFill>
            <a:srgbClr val="FFFFFF"/>
          </a:solidFill>
          <a:uFillTx/>
          <a:latin typeface="+mn-lt"/>
          <a:ea typeface="+mn-ea"/>
          <a:cs typeface="+mn-cs"/>
          <a:sym typeface="Graphik"/>
        </a:defRPr>
      </a:lvl8pPr>
      <a:lvl9pPr marL="0" marR="0" indent="3657600" algn="ctr" defTabSz="584200" rtl="0" latinLnBrk="0">
        <a:lnSpc>
          <a:spcPct val="90000"/>
        </a:lnSpc>
        <a:spcBef>
          <a:spcPts val="0"/>
        </a:spcBef>
        <a:spcAft>
          <a:spcPts val="0"/>
        </a:spcAft>
        <a:buClrTx/>
        <a:buSzTx/>
        <a:buFontTx/>
        <a:buNone/>
        <a:tabLst/>
        <a:defRPr b="1" baseline="0" cap="all" i="0" spc="330" strike="noStrike" sz="11000" u="none">
          <a:solidFill>
            <a:srgbClr val="FFFFFF"/>
          </a:solidFill>
          <a:uFillTx/>
          <a:latin typeface="+mn-lt"/>
          <a:ea typeface="+mn-ea"/>
          <a:cs typeface="+mn-cs"/>
          <a:sym typeface="Graphik"/>
        </a:defRPr>
      </a:lvl9pPr>
    </p:titleStyle>
    <p:bodyStyle>
      <a:lvl1pPr marL="0" marR="0" indent="0" algn="ctr" defTabSz="584200" rtl="0" latinLnBrk="0">
        <a:lnSpc>
          <a:spcPct val="120000"/>
        </a:lnSpc>
        <a:spcBef>
          <a:spcPts val="0"/>
        </a:spcBef>
        <a:spcAft>
          <a:spcPts val="0"/>
        </a:spcAft>
        <a:buClrTx/>
        <a:buSzTx/>
        <a:buFontTx/>
        <a:buNone/>
        <a:tabLst/>
        <a:defRPr b="1" baseline="0" cap="none" i="0" spc="107" strike="noStrike" sz="3600" u="none">
          <a:solidFill>
            <a:schemeClr val="accent5"/>
          </a:solidFill>
          <a:uFillTx/>
          <a:latin typeface="+mn-lt"/>
          <a:ea typeface="+mn-ea"/>
          <a:cs typeface="+mn-cs"/>
          <a:sym typeface="Graphik"/>
        </a:defRPr>
      </a:lvl1pPr>
      <a:lvl2pPr marL="0" marR="0" indent="457200" algn="ctr" defTabSz="584200" rtl="0" latinLnBrk="0">
        <a:lnSpc>
          <a:spcPct val="120000"/>
        </a:lnSpc>
        <a:spcBef>
          <a:spcPts val="0"/>
        </a:spcBef>
        <a:spcAft>
          <a:spcPts val="0"/>
        </a:spcAft>
        <a:buClrTx/>
        <a:buSzTx/>
        <a:buFontTx/>
        <a:buNone/>
        <a:tabLst/>
        <a:defRPr b="1" baseline="0" cap="none" i="0" spc="107" strike="noStrike" sz="3600" u="none">
          <a:solidFill>
            <a:schemeClr val="accent5"/>
          </a:solidFill>
          <a:uFillTx/>
          <a:latin typeface="+mn-lt"/>
          <a:ea typeface="+mn-ea"/>
          <a:cs typeface="+mn-cs"/>
          <a:sym typeface="Graphik"/>
        </a:defRPr>
      </a:lvl2pPr>
      <a:lvl3pPr marL="0" marR="0" indent="914400" algn="ctr" defTabSz="584200" rtl="0" latinLnBrk="0">
        <a:lnSpc>
          <a:spcPct val="120000"/>
        </a:lnSpc>
        <a:spcBef>
          <a:spcPts val="0"/>
        </a:spcBef>
        <a:spcAft>
          <a:spcPts val="0"/>
        </a:spcAft>
        <a:buClrTx/>
        <a:buSzTx/>
        <a:buFontTx/>
        <a:buNone/>
        <a:tabLst/>
        <a:defRPr b="1" baseline="0" cap="none" i="0" spc="107" strike="noStrike" sz="3600" u="none">
          <a:solidFill>
            <a:schemeClr val="accent5"/>
          </a:solidFill>
          <a:uFillTx/>
          <a:latin typeface="+mn-lt"/>
          <a:ea typeface="+mn-ea"/>
          <a:cs typeface="+mn-cs"/>
          <a:sym typeface="Graphik"/>
        </a:defRPr>
      </a:lvl3pPr>
      <a:lvl4pPr marL="0" marR="0" indent="1371600" algn="ctr" defTabSz="584200" rtl="0" latinLnBrk="0">
        <a:lnSpc>
          <a:spcPct val="120000"/>
        </a:lnSpc>
        <a:spcBef>
          <a:spcPts val="0"/>
        </a:spcBef>
        <a:spcAft>
          <a:spcPts val="0"/>
        </a:spcAft>
        <a:buClrTx/>
        <a:buSzTx/>
        <a:buFontTx/>
        <a:buNone/>
        <a:tabLst/>
        <a:defRPr b="1" baseline="0" cap="none" i="0" spc="107" strike="noStrike" sz="3600" u="none">
          <a:solidFill>
            <a:schemeClr val="accent5"/>
          </a:solidFill>
          <a:uFillTx/>
          <a:latin typeface="+mn-lt"/>
          <a:ea typeface="+mn-ea"/>
          <a:cs typeface="+mn-cs"/>
          <a:sym typeface="Graphik"/>
        </a:defRPr>
      </a:lvl4pPr>
      <a:lvl5pPr marL="0" marR="0" indent="1828800" algn="ctr" defTabSz="584200" rtl="0" latinLnBrk="0">
        <a:lnSpc>
          <a:spcPct val="120000"/>
        </a:lnSpc>
        <a:spcBef>
          <a:spcPts val="0"/>
        </a:spcBef>
        <a:spcAft>
          <a:spcPts val="0"/>
        </a:spcAft>
        <a:buClrTx/>
        <a:buSzTx/>
        <a:buFontTx/>
        <a:buNone/>
        <a:tabLst/>
        <a:defRPr b="1" baseline="0" cap="none" i="0" spc="107" strike="noStrike" sz="3600" u="none">
          <a:solidFill>
            <a:schemeClr val="accent5"/>
          </a:solidFill>
          <a:uFillTx/>
          <a:latin typeface="+mn-lt"/>
          <a:ea typeface="+mn-ea"/>
          <a:cs typeface="+mn-cs"/>
          <a:sym typeface="Graphik"/>
        </a:defRPr>
      </a:lvl5pPr>
      <a:lvl6pPr marL="0" marR="0" indent="2286000" algn="ctr" defTabSz="584200" rtl="0" latinLnBrk="0">
        <a:lnSpc>
          <a:spcPct val="120000"/>
        </a:lnSpc>
        <a:spcBef>
          <a:spcPts val="0"/>
        </a:spcBef>
        <a:spcAft>
          <a:spcPts val="0"/>
        </a:spcAft>
        <a:buClrTx/>
        <a:buSzTx/>
        <a:buFontTx/>
        <a:buNone/>
        <a:tabLst/>
        <a:defRPr b="1" baseline="0" cap="none" i="0" spc="107" strike="noStrike" sz="3600" u="none">
          <a:solidFill>
            <a:schemeClr val="accent5"/>
          </a:solidFill>
          <a:uFillTx/>
          <a:latin typeface="+mn-lt"/>
          <a:ea typeface="+mn-ea"/>
          <a:cs typeface="+mn-cs"/>
          <a:sym typeface="Graphik"/>
        </a:defRPr>
      </a:lvl6pPr>
      <a:lvl7pPr marL="0" marR="0" indent="2743200" algn="ctr" defTabSz="584200" rtl="0" latinLnBrk="0">
        <a:lnSpc>
          <a:spcPct val="120000"/>
        </a:lnSpc>
        <a:spcBef>
          <a:spcPts val="0"/>
        </a:spcBef>
        <a:spcAft>
          <a:spcPts val="0"/>
        </a:spcAft>
        <a:buClrTx/>
        <a:buSzTx/>
        <a:buFontTx/>
        <a:buNone/>
        <a:tabLst/>
        <a:defRPr b="1" baseline="0" cap="none" i="0" spc="107" strike="noStrike" sz="3600" u="none">
          <a:solidFill>
            <a:schemeClr val="accent5"/>
          </a:solidFill>
          <a:uFillTx/>
          <a:latin typeface="+mn-lt"/>
          <a:ea typeface="+mn-ea"/>
          <a:cs typeface="+mn-cs"/>
          <a:sym typeface="Graphik"/>
        </a:defRPr>
      </a:lvl7pPr>
      <a:lvl8pPr marL="0" marR="0" indent="3200400" algn="ctr" defTabSz="584200" rtl="0" latinLnBrk="0">
        <a:lnSpc>
          <a:spcPct val="120000"/>
        </a:lnSpc>
        <a:spcBef>
          <a:spcPts val="0"/>
        </a:spcBef>
        <a:spcAft>
          <a:spcPts val="0"/>
        </a:spcAft>
        <a:buClrTx/>
        <a:buSzTx/>
        <a:buFontTx/>
        <a:buNone/>
        <a:tabLst/>
        <a:defRPr b="1" baseline="0" cap="none" i="0" spc="107" strike="noStrike" sz="3600" u="none">
          <a:solidFill>
            <a:schemeClr val="accent5"/>
          </a:solidFill>
          <a:uFillTx/>
          <a:latin typeface="+mn-lt"/>
          <a:ea typeface="+mn-ea"/>
          <a:cs typeface="+mn-cs"/>
          <a:sym typeface="Graphik"/>
        </a:defRPr>
      </a:lvl8pPr>
      <a:lvl9pPr marL="0" marR="0" indent="3657600" algn="ctr" defTabSz="584200" rtl="0" latinLnBrk="0">
        <a:lnSpc>
          <a:spcPct val="120000"/>
        </a:lnSpc>
        <a:spcBef>
          <a:spcPts val="0"/>
        </a:spcBef>
        <a:spcAft>
          <a:spcPts val="0"/>
        </a:spcAft>
        <a:buClrTx/>
        <a:buSzTx/>
        <a:buFontTx/>
        <a:buNone/>
        <a:tabLst/>
        <a:defRPr b="1" baseline="0" cap="none" i="0" spc="107" strike="noStrike" sz="3600" u="none">
          <a:solidFill>
            <a:schemeClr val="accent5"/>
          </a:solidFill>
          <a:uFillTx/>
          <a:latin typeface="+mn-lt"/>
          <a:ea typeface="+mn-ea"/>
          <a:cs typeface="+mn-cs"/>
          <a:sym typeface="Graphik"/>
        </a:defRPr>
      </a:lvl9pPr>
    </p:bodyStyle>
    <p:otherStyle>
      <a:lvl1pPr marL="0" marR="0" indent="0" algn="ctr" defTabSz="584200" rtl="0" latinLnBrk="0">
        <a:lnSpc>
          <a:spcPct val="100000"/>
        </a:lnSpc>
        <a:spcBef>
          <a:spcPts val="0"/>
        </a:spcBef>
        <a:spcAft>
          <a:spcPts val="0"/>
        </a:spcAft>
        <a:buClrTx/>
        <a:buSzTx/>
        <a:buFontTx/>
        <a:buNone/>
        <a:tabLst/>
        <a:defRPr b="0" baseline="0" cap="none" i="0" spc="0" strike="noStrike" sz="2200" u="none">
          <a:solidFill>
            <a:schemeClr val="tx1"/>
          </a:solidFill>
          <a:uFillTx/>
          <a:latin typeface="+mn-lt"/>
          <a:ea typeface="+mn-ea"/>
          <a:cs typeface="+mn-cs"/>
          <a:sym typeface="Graphik"/>
        </a:defRPr>
      </a:lvl1pPr>
      <a:lvl2pPr marL="0" marR="0" indent="457200" algn="ctr" defTabSz="584200" rtl="0" latinLnBrk="0">
        <a:lnSpc>
          <a:spcPct val="100000"/>
        </a:lnSpc>
        <a:spcBef>
          <a:spcPts val="0"/>
        </a:spcBef>
        <a:spcAft>
          <a:spcPts val="0"/>
        </a:spcAft>
        <a:buClrTx/>
        <a:buSzTx/>
        <a:buFontTx/>
        <a:buNone/>
        <a:tabLst/>
        <a:defRPr b="0" baseline="0" cap="none" i="0" spc="0" strike="noStrike" sz="2200" u="none">
          <a:solidFill>
            <a:schemeClr val="tx1"/>
          </a:solidFill>
          <a:uFillTx/>
          <a:latin typeface="+mn-lt"/>
          <a:ea typeface="+mn-ea"/>
          <a:cs typeface="+mn-cs"/>
          <a:sym typeface="Graphik"/>
        </a:defRPr>
      </a:lvl2pPr>
      <a:lvl3pPr marL="0" marR="0" indent="914400" algn="ctr" defTabSz="584200" rtl="0" latinLnBrk="0">
        <a:lnSpc>
          <a:spcPct val="100000"/>
        </a:lnSpc>
        <a:spcBef>
          <a:spcPts val="0"/>
        </a:spcBef>
        <a:spcAft>
          <a:spcPts val="0"/>
        </a:spcAft>
        <a:buClrTx/>
        <a:buSzTx/>
        <a:buFontTx/>
        <a:buNone/>
        <a:tabLst/>
        <a:defRPr b="0" baseline="0" cap="none" i="0" spc="0" strike="noStrike" sz="2200" u="none">
          <a:solidFill>
            <a:schemeClr val="tx1"/>
          </a:solidFill>
          <a:uFillTx/>
          <a:latin typeface="+mn-lt"/>
          <a:ea typeface="+mn-ea"/>
          <a:cs typeface="+mn-cs"/>
          <a:sym typeface="Graphik"/>
        </a:defRPr>
      </a:lvl3pPr>
      <a:lvl4pPr marL="0" marR="0" indent="1371600" algn="ctr" defTabSz="584200" rtl="0" latinLnBrk="0">
        <a:lnSpc>
          <a:spcPct val="100000"/>
        </a:lnSpc>
        <a:spcBef>
          <a:spcPts val="0"/>
        </a:spcBef>
        <a:spcAft>
          <a:spcPts val="0"/>
        </a:spcAft>
        <a:buClrTx/>
        <a:buSzTx/>
        <a:buFontTx/>
        <a:buNone/>
        <a:tabLst/>
        <a:defRPr b="0" baseline="0" cap="none" i="0" spc="0" strike="noStrike" sz="2200" u="none">
          <a:solidFill>
            <a:schemeClr val="tx1"/>
          </a:solidFill>
          <a:uFillTx/>
          <a:latin typeface="+mn-lt"/>
          <a:ea typeface="+mn-ea"/>
          <a:cs typeface="+mn-cs"/>
          <a:sym typeface="Graphik"/>
        </a:defRPr>
      </a:lvl4pPr>
      <a:lvl5pPr marL="0" marR="0" indent="1828800" algn="ctr" defTabSz="584200" rtl="0" latinLnBrk="0">
        <a:lnSpc>
          <a:spcPct val="100000"/>
        </a:lnSpc>
        <a:spcBef>
          <a:spcPts val="0"/>
        </a:spcBef>
        <a:spcAft>
          <a:spcPts val="0"/>
        </a:spcAft>
        <a:buClrTx/>
        <a:buSzTx/>
        <a:buFontTx/>
        <a:buNone/>
        <a:tabLst/>
        <a:defRPr b="0" baseline="0" cap="none" i="0" spc="0" strike="noStrike" sz="2200" u="none">
          <a:solidFill>
            <a:schemeClr val="tx1"/>
          </a:solidFill>
          <a:uFillTx/>
          <a:latin typeface="+mn-lt"/>
          <a:ea typeface="+mn-ea"/>
          <a:cs typeface="+mn-cs"/>
          <a:sym typeface="Graphik"/>
        </a:defRPr>
      </a:lvl5pPr>
      <a:lvl6pPr marL="0" marR="0" indent="2286000" algn="ctr" defTabSz="584200" rtl="0" latinLnBrk="0">
        <a:lnSpc>
          <a:spcPct val="100000"/>
        </a:lnSpc>
        <a:spcBef>
          <a:spcPts val="0"/>
        </a:spcBef>
        <a:spcAft>
          <a:spcPts val="0"/>
        </a:spcAft>
        <a:buClrTx/>
        <a:buSzTx/>
        <a:buFontTx/>
        <a:buNone/>
        <a:tabLst/>
        <a:defRPr b="0" baseline="0" cap="none" i="0" spc="0" strike="noStrike" sz="2200" u="none">
          <a:solidFill>
            <a:schemeClr val="tx1"/>
          </a:solidFill>
          <a:uFillTx/>
          <a:latin typeface="+mn-lt"/>
          <a:ea typeface="+mn-ea"/>
          <a:cs typeface="+mn-cs"/>
          <a:sym typeface="Graphik"/>
        </a:defRPr>
      </a:lvl6pPr>
      <a:lvl7pPr marL="0" marR="0" indent="2743200" algn="ctr" defTabSz="584200" rtl="0" latinLnBrk="0">
        <a:lnSpc>
          <a:spcPct val="100000"/>
        </a:lnSpc>
        <a:spcBef>
          <a:spcPts val="0"/>
        </a:spcBef>
        <a:spcAft>
          <a:spcPts val="0"/>
        </a:spcAft>
        <a:buClrTx/>
        <a:buSzTx/>
        <a:buFontTx/>
        <a:buNone/>
        <a:tabLst/>
        <a:defRPr b="0" baseline="0" cap="none" i="0" spc="0" strike="noStrike" sz="2200" u="none">
          <a:solidFill>
            <a:schemeClr val="tx1"/>
          </a:solidFill>
          <a:uFillTx/>
          <a:latin typeface="+mn-lt"/>
          <a:ea typeface="+mn-ea"/>
          <a:cs typeface="+mn-cs"/>
          <a:sym typeface="Graphik"/>
        </a:defRPr>
      </a:lvl7pPr>
      <a:lvl8pPr marL="0" marR="0" indent="3200400" algn="ctr" defTabSz="584200" rtl="0" latinLnBrk="0">
        <a:lnSpc>
          <a:spcPct val="100000"/>
        </a:lnSpc>
        <a:spcBef>
          <a:spcPts val="0"/>
        </a:spcBef>
        <a:spcAft>
          <a:spcPts val="0"/>
        </a:spcAft>
        <a:buClrTx/>
        <a:buSzTx/>
        <a:buFontTx/>
        <a:buNone/>
        <a:tabLst/>
        <a:defRPr b="0" baseline="0" cap="none" i="0" spc="0" strike="noStrike" sz="2200" u="none">
          <a:solidFill>
            <a:schemeClr val="tx1"/>
          </a:solidFill>
          <a:uFillTx/>
          <a:latin typeface="+mn-lt"/>
          <a:ea typeface="+mn-ea"/>
          <a:cs typeface="+mn-cs"/>
          <a:sym typeface="Graphik"/>
        </a:defRPr>
      </a:lvl8pPr>
      <a:lvl9pPr marL="0" marR="0" indent="3657600" algn="ctr" defTabSz="584200" rtl="0" latinLnBrk="0">
        <a:lnSpc>
          <a:spcPct val="100000"/>
        </a:lnSpc>
        <a:spcBef>
          <a:spcPts val="0"/>
        </a:spcBef>
        <a:spcAft>
          <a:spcPts val="0"/>
        </a:spcAft>
        <a:buClrTx/>
        <a:buSzTx/>
        <a:buFontTx/>
        <a:buNone/>
        <a:tabLst/>
        <a:defRPr b="0" baseline="0" cap="none" i="0" spc="0" strike="noStrike" sz="2200" u="none">
          <a:solidFill>
            <a:schemeClr val="tx1"/>
          </a:solidFill>
          <a:uFillTx/>
          <a:latin typeface="+mn-lt"/>
          <a:ea typeface="+mn-ea"/>
          <a:cs typeface="+mn-cs"/>
          <a:sym typeface="Graphik"/>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 Id="rId3" Type="http://schemas.openxmlformats.org/officeDocument/2006/relationships/image" Target="../media/image1.png"/><Relationship Id="rId4" Type="http://schemas.openxmlformats.org/officeDocument/2006/relationships/image" Target="../media/image3.png"/></Relationships>

</file>

<file path=ppt/slides/_rels/slide3.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4.png"/><Relationship Id="rId4" Type="http://schemas.openxmlformats.org/officeDocument/2006/relationships/image" Target="../media/image1.png"/></Relationships>

</file>

<file path=ppt/slides/_rels/slide4.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 Id="rId3" Type="http://schemas.openxmlformats.org/officeDocument/2006/relationships/image" Target="../media/image1.png"/><Relationship Id="rId4" Type="http://schemas.openxmlformats.org/officeDocument/2006/relationships/image" Target="../media/image5.png"/></Relationships>

</file>

<file path=ppt/slides/_rels/slide5.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video" Target="https://www.youtube.com/embed/Fzq5kX6OT_s?feature=oembed" TargetMode="External"/><Relationship Id="rId3" Type="http://schemas.openxmlformats.org/officeDocument/2006/relationships/image" Target="../media/image1.jpeg"/></Relationships>

</file>

<file path=ppt/slides/_rels/slide6.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image" Target="../media/image1.png"/></Relationships>

</file>

<file path=ppt/slides/_rels/slide7.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png"/><Relationship Id="rId3" Type="http://schemas.openxmlformats.org/officeDocument/2006/relationships/hyperlink" Target="https://human.libretexts.org/Bookshelves/Dance/So_You_Think_You_Know_Dance_-_Fundamentals_of_Dance_(Whipp_Spears_Perlis_and_Kanamoto)/01%3A_Sections/1.04%3A_Modern_Dance" TargetMode="External"/><Relationship Id="rId4" Type="http://schemas.openxmlformats.org/officeDocument/2006/relationships/hyperlink" Target="https://sciendo.com/2/v2/download/article/10.2478/njd-2017-0009.pdf" TargetMode="External"/><Relationship Id="rId5" Type="http://schemas.openxmlformats.org/officeDocument/2006/relationships/hyperlink" Target="https://artsintegration.com/wp-content/uploads/2015/05/Modern.pdf" TargetMode="External"/><Relationship Id="rId6" Type="http://schemas.openxmlformats.org/officeDocument/2006/relationships/hyperlink" Target="https://atomicballroom.com/blog/2017/05/30/the-dos-and-dont-of-barefoot-dance/" TargetMode="External"/><Relationship Id="rId7" Type="http://schemas.openxmlformats.org/officeDocument/2006/relationships/hyperlink" Target="https://www.dancepaw.com/monthly-announcements/2019/2/8/litvakdance-master-class-with-tamisha-guy-contemporary-ballet" TargetMode="External"/><Relationship Id="rId8" Type="http://schemas.openxmlformats.org/officeDocument/2006/relationships/hyperlink" Target="https://www.critical-stages.org/29/visions-and-gifts-martha-graham-memory-and-practice/" TargetMode="Externa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0" name="Estelle Spira"/>
          <p:cNvSpPr txBox="1"/>
          <p:nvPr>
            <p:ph type="body" idx="23"/>
          </p:nvPr>
        </p:nvSpPr>
        <p:spPr>
          <a:prstGeom prst="rect">
            <a:avLst/>
          </a:prstGeom>
          <a:extLst>
            <a:ext uri="{C572A759-6A51-4108-AA02-DFA0A04FC94B}">
              <ma14:wrappingTextBoxFlag xmlns:ma14="http://schemas.microsoft.com/office/mac/drawingml/2011/main" val="1"/>
            </a:ext>
          </a:extLst>
        </p:spPr>
        <p:txBody>
          <a:bodyPr/>
          <a:lstStyle/>
          <a:p>
            <a:pPr/>
            <a:r>
              <a:t>Estelle Spira</a:t>
            </a:r>
          </a:p>
        </p:txBody>
      </p:sp>
      <p:sp>
        <p:nvSpPr>
          <p:cNvPr id="181" name="The movement of Modern Dance"/>
          <p:cNvSpPr txBox="1"/>
          <p:nvPr>
            <p:ph type="ctrTitle"/>
          </p:nvPr>
        </p:nvSpPr>
        <p:spPr>
          <a:xfrm>
            <a:off x="2089149" y="1436790"/>
            <a:ext cx="20205701" cy="3911601"/>
          </a:xfrm>
          <a:prstGeom prst="rect">
            <a:avLst/>
          </a:prstGeom>
        </p:spPr>
        <p:txBody>
          <a:bodyPr/>
          <a:lstStyle/>
          <a:p>
            <a:pPr/>
            <a:r>
              <a:t>The movement of Modern Dance</a:t>
            </a:r>
          </a:p>
        </p:txBody>
      </p:sp>
      <p:pic>
        <p:nvPicPr>
          <p:cNvPr id="182" name="Image" descr="Image"/>
          <p:cNvPicPr>
            <a:picLocks noChangeAspect="1"/>
          </p:cNvPicPr>
          <p:nvPr/>
        </p:nvPicPr>
        <p:blipFill>
          <a:blip r:embed="rId3">
            <a:extLst/>
          </a:blip>
          <a:stretch>
            <a:fillRect/>
          </a:stretch>
        </p:blipFill>
        <p:spPr>
          <a:xfrm>
            <a:off x="7315483" y="5151431"/>
            <a:ext cx="9753034" cy="6502023"/>
          </a:xfrm>
          <a:prstGeom prst="rect">
            <a:avLst/>
          </a:prstGeom>
          <a:ln w="12700">
            <a:miter lim="400000"/>
          </a:ln>
        </p:spPr>
      </p:pic>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6" name="Motif: The Bare foot and floor"/>
          <p:cNvSpPr txBox="1"/>
          <p:nvPr>
            <p:ph type="title"/>
          </p:nvPr>
        </p:nvSpPr>
        <p:spPr>
          <a:prstGeom prst="rect">
            <a:avLst/>
          </a:prstGeom>
        </p:spPr>
        <p:txBody>
          <a:bodyPr/>
          <a:lstStyle/>
          <a:p>
            <a:pPr/>
            <a:r>
              <a:t>Motif: The Bare foot and floor</a:t>
            </a:r>
          </a:p>
        </p:txBody>
      </p:sp>
      <p:sp>
        <p:nvSpPr>
          <p:cNvPr id="187" name="The bare foot is a rejection of the aristocracy associated with ballet shoes…"/>
          <p:cNvSpPr txBox="1"/>
          <p:nvPr>
            <p:ph type="body" sz="quarter" idx="1"/>
          </p:nvPr>
        </p:nvSpPr>
        <p:spPr>
          <a:prstGeom prst="rect">
            <a:avLst/>
          </a:prstGeom>
        </p:spPr>
        <p:txBody>
          <a:bodyPr/>
          <a:lstStyle/>
          <a:p>
            <a:pPr>
              <a:buBlip>
                <a:blip r:embed="rId3"/>
              </a:buBlip>
            </a:pPr>
            <a:r>
              <a:t>The bare foot is a rejection of the aristocracy associated with ballet shoes </a:t>
            </a:r>
          </a:p>
          <a:p>
            <a:pPr>
              <a:buBlip>
                <a:blip r:embed="rId3"/>
              </a:buBlip>
            </a:pPr>
            <a:r>
              <a:t>Trying to connect more with with Earth and reality</a:t>
            </a:r>
          </a:p>
        </p:txBody>
      </p:sp>
      <p:pic>
        <p:nvPicPr>
          <p:cNvPr id="188" name="Vintage television in front of yellow patterned wallpaper" descr="Vintage television in front of yellow patterned wallpaper"/>
          <p:cNvPicPr>
            <a:picLocks noChangeAspect="1"/>
          </p:cNvPicPr>
          <p:nvPr>
            <p:ph type="pic" idx="21"/>
          </p:nvPr>
        </p:nvPicPr>
        <p:blipFill>
          <a:blip r:embed="rId4">
            <a:extLst/>
          </a:blip>
          <a:srcRect l="0" t="0" r="0" b="0"/>
          <a:stretch>
            <a:fillRect/>
          </a:stretch>
        </p:blipFill>
        <p:spPr>
          <a:xfrm>
            <a:off x="13660716" y="1908373"/>
            <a:ext cx="9924609" cy="9924608"/>
          </a:xfrm>
          <a:prstGeom prst="rect">
            <a:avLst/>
          </a:prstGeom>
        </p:spPr>
      </p:pic>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2" name="Emotion: Contraction and inner truth"/>
          <p:cNvSpPr txBox="1"/>
          <p:nvPr>
            <p:ph type="title"/>
          </p:nvPr>
        </p:nvSpPr>
        <p:spPr>
          <a:xfrm>
            <a:off x="1270000" y="2389686"/>
            <a:ext cx="11785601" cy="2933701"/>
          </a:xfrm>
          <a:prstGeom prst="rect">
            <a:avLst/>
          </a:prstGeom>
        </p:spPr>
        <p:txBody>
          <a:bodyPr/>
          <a:lstStyle>
            <a:lvl1pPr defTabSz="432308">
              <a:defRPr spc="199" sz="6660"/>
            </a:lvl1pPr>
          </a:lstStyle>
          <a:p>
            <a:pPr/>
            <a:r>
              <a:t>Emotion: Contraction and inner truth</a:t>
            </a:r>
          </a:p>
        </p:txBody>
      </p:sp>
      <p:pic>
        <p:nvPicPr>
          <p:cNvPr id="193" name="Pink typewriter on a pink three-drawer dresser in front of a pink wall" descr="Pink typewriter on a pink three-drawer dresser in front of a pink wall"/>
          <p:cNvPicPr>
            <a:picLocks noChangeAspect="1"/>
          </p:cNvPicPr>
          <p:nvPr>
            <p:ph type="pic" idx="21"/>
          </p:nvPr>
        </p:nvPicPr>
        <p:blipFill>
          <a:blip r:embed="rId3">
            <a:extLst/>
          </a:blip>
          <a:srcRect l="16687" t="0" r="16687" b="0"/>
          <a:stretch>
            <a:fillRect/>
          </a:stretch>
        </p:blipFill>
        <p:spPr>
          <a:xfrm>
            <a:off x="13652500" y="1895696"/>
            <a:ext cx="9924608" cy="9924608"/>
          </a:xfrm>
          <a:prstGeom prst="rect">
            <a:avLst/>
          </a:prstGeom>
        </p:spPr>
      </p:pic>
      <p:sp>
        <p:nvSpPr>
          <p:cNvPr id="194" name="Contraction and release - based on the breath and sob…"/>
          <p:cNvSpPr txBox="1"/>
          <p:nvPr/>
        </p:nvSpPr>
        <p:spPr>
          <a:xfrm>
            <a:off x="1676400" y="6722472"/>
            <a:ext cx="10972801" cy="546716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marL="635000" indent="-635000" algn="l">
              <a:spcBef>
                <a:spcPts val="4300"/>
              </a:spcBef>
              <a:buSzPct val="100000"/>
              <a:buBlip>
                <a:blip r:embed="rId4"/>
              </a:buBlip>
              <a:defRPr b="1" spc="36" sz="3600">
                <a:solidFill>
                  <a:schemeClr val="accent1">
                    <a:satOff val="36598"/>
                    <a:lumOff val="-17227"/>
                  </a:schemeClr>
                </a:solidFill>
                <a:latin typeface="+mn-lt"/>
                <a:ea typeface="+mn-ea"/>
                <a:cs typeface="+mn-cs"/>
                <a:sym typeface="Graphik"/>
              </a:defRPr>
            </a:pPr>
            <a:r>
              <a:t>Contraction and release - based on the breath and sob</a:t>
            </a:r>
          </a:p>
          <a:p>
            <a:pPr marL="635000" indent="-635000" algn="l">
              <a:spcBef>
                <a:spcPts val="4300"/>
              </a:spcBef>
              <a:buSzPct val="100000"/>
              <a:buBlip>
                <a:blip r:embed="rId4"/>
              </a:buBlip>
              <a:defRPr b="1" spc="36" sz="3600">
                <a:solidFill>
                  <a:schemeClr val="accent1">
                    <a:satOff val="36598"/>
                    <a:lumOff val="-17227"/>
                  </a:schemeClr>
                </a:solidFill>
                <a:latin typeface="+mn-lt"/>
                <a:ea typeface="+mn-ea"/>
                <a:cs typeface="+mn-cs"/>
                <a:sym typeface="Graphik"/>
              </a:defRPr>
            </a:pPr>
            <a:r>
              <a:t>Showing the work of the body</a:t>
            </a:r>
          </a:p>
          <a:p>
            <a:pPr marL="635000" indent="-635000" algn="l">
              <a:spcBef>
                <a:spcPts val="4300"/>
              </a:spcBef>
              <a:buSzPct val="100000"/>
              <a:buBlip>
                <a:blip r:embed="rId4"/>
              </a:buBlip>
              <a:defRPr b="1" spc="36" sz="3600">
                <a:solidFill>
                  <a:schemeClr val="accent1">
                    <a:satOff val="36598"/>
                    <a:lumOff val="-17227"/>
                  </a:schemeClr>
                </a:solidFill>
                <a:latin typeface="+mn-lt"/>
                <a:ea typeface="+mn-ea"/>
                <a:cs typeface="+mn-cs"/>
                <a:sym typeface="Graphik"/>
              </a:defRPr>
            </a:pPr>
            <a:r>
              <a:t>The idea that “the body never lies”</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8" name="Social context: Democracy and identity"/>
          <p:cNvSpPr txBox="1"/>
          <p:nvPr>
            <p:ph type="title"/>
          </p:nvPr>
        </p:nvSpPr>
        <p:spPr>
          <a:prstGeom prst="rect">
            <a:avLst/>
          </a:prstGeom>
        </p:spPr>
        <p:txBody>
          <a:bodyPr/>
          <a:lstStyle>
            <a:lvl1pPr defTabSz="543305">
              <a:defRPr spc="251" sz="8370"/>
            </a:lvl1pPr>
          </a:lstStyle>
          <a:p>
            <a:pPr/>
            <a:r>
              <a:t>Social context: Democracy and identity</a:t>
            </a:r>
          </a:p>
        </p:txBody>
      </p:sp>
      <p:sp>
        <p:nvSpPr>
          <p:cNvPr id="199" name="Decentralizing the movements so there isn’t one leader, but instead creating an equal playing field…"/>
          <p:cNvSpPr txBox="1"/>
          <p:nvPr>
            <p:ph type="body" sz="quarter" idx="1"/>
          </p:nvPr>
        </p:nvSpPr>
        <p:spPr>
          <a:prstGeom prst="rect">
            <a:avLst/>
          </a:prstGeom>
        </p:spPr>
        <p:txBody>
          <a:bodyPr/>
          <a:lstStyle/>
          <a:p>
            <a:pPr>
              <a:buBlip>
                <a:blip r:embed="rId3"/>
              </a:buBlip>
            </a:pPr>
            <a:r>
              <a:t>Decentralizing the movements so there isn’t one leader, but instead creating an equal playing field</a:t>
            </a:r>
          </a:p>
          <a:p>
            <a:pPr>
              <a:buBlip>
                <a:blip r:embed="rId3"/>
              </a:buBlip>
            </a:pPr>
            <a:r>
              <a:t>Using dance as a tool for social justice</a:t>
            </a:r>
          </a:p>
          <a:p>
            <a:pPr>
              <a:buBlip>
                <a:blip r:embed="rId3"/>
              </a:buBlip>
            </a:pPr>
            <a:r>
              <a:t>Alvin Ailey specifically trying to bring the Black experience to the center of art</a:t>
            </a:r>
          </a:p>
        </p:txBody>
      </p:sp>
      <p:pic>
        <p:nvPicPr>
          <p:cNvPr id="200" name="Vintage television in front of yellow patterned wallpaper" descr="Vintage television in front of yellow patterned wallpaper"/>
          <p:cNvPicPr>
            <a:picLocks noChangeAspect="1"/>
          </p:cNvPicPr>
          <p:nvPr>
            <p:ph type="pic" idx="21"/>
          </p:nvPr>
        </p:nvPicPr>
        <p:blipFill>
          <a:blip r:embed="rId4">
            <a:extLst/>
          </a:blip>
          <a:srcRect l="19894" t="0" r="19894" b="0"/>
          <a:stretch>
            <a:fillRect/>
          </a:stretch>
        </p:blipFill>
        <p:spPr>
          <a:xfrm>
            <a:off x="13660716" y="1908373"/>
            <a:ext cx="9924609" cy="9924608"/>
          </a:xfrm>
          <a:prstGeom prst="rect">
            <a:avLst/>
          </a:prstGeom>
        </p:spPr>
      </p:pic>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4" name="Aivin Ailey: Wade in the water"/>
          <p:cNvSpPr txBox="1"/>
          <p:nvPr>
            <p:ph type="title"/>
          </p:nvPr>
        </p:nvSpPr>
        <p:spPr>
          <a:prstGeom prst="rect">
            <a:avLst/>
          </a:prstGeom>
        </p:spPr>
        <p:txBody>
          <a:bodyPr/>
          <a:lstStyle>
            <a:lvl1pPr defTabSz="578358">
              <a:defRPr spc="267" sz="8910"/>
            </a:lvl1pPr>
          </a:lstStyle>
          <a:p>
            <a:pPr/>
            <a:r>
              <a:t>Aivin Ailey: Wade in the water</a:t>
            </a:r>
          </a:p>
        </p:txBody>
      </p:sp>
      <p:sp>
        <p:nvSpPr>
          <p:cNvPr id="205" name="https://youtu.be/Fzq5kX6OT_s?si=ROPNvyuUwiEjHy5I"/>
          <p:cNvSpPr txBox="1"/>
          <p:nvPr/>
        </p:nvSpPr>
        <p:spPr>
          <a:xfrm>
            <a:off x="4084797" y="12885942"/>
            <a:ext cx="16256001" cy="46710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https://youtu.be/Fzq5kX6OT_s?si=ROPNvyuUwiEjHy5I</a:t>
            </a:r>
          </a:p>
        </p:txBody>
      </p:sp>
      <p:pic>
        <p:nvPicPr>
          <p:cNvPr id="206" name="Alvin Ailey Dance - Wade in the Water" descr="Alvin Ailey Dance - Wade in the Water"/>
          <p:cNvPicPr>
            <a:picLocks noChangeAspect="0"/>
          </p:cNvPicPr>
          <p:nvPr>
            <a:videoFile xmlns:mc="http://schemas.openxmlformats.org/markup-compatibility/2006" xmlns:aiw="http://developer.apple.com/namespaces/iwork" r:link="rId2" mc:Ignorable="aiw" aiw:title="Alvin Ailey Dance - Wade in the Water" aiw:author="World Dance for Humanity"/>
          </p:nvPr>
        </p:nvPicPr>
        <p:blipFill>
          <a:blip r:embed="rId3">
            <a:extLst/>
          </a:blip>
          <a:stretch>
            <a:fillRect/>
          </a:stretch>
        </p:blipFill>
        <p:spPr>
          <a:xfrm>
            <a:off x="4084797" y="2939142"/>
            <a:ext cx="16256001" cy="9144001"/>
          </a:xfrm>
          <a:prstGeom prst="rect">
            <a:avLst/>
          </a:prstGeom>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1" fill="hold"/>
                                        <p:tgtEl>
                                          <p:spTgt spid="206"/>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80000">
                <p:cTn id="7" fill="hold" display="0">
                  <p:stCondLst>
                    <p:cond delay="indefinite"/>
                  </p:stCondLst>
                </p:cTn>
                <p:tgtEl>
                  <p:spTgt spid="206"/>
                </p:tgtEl>
              </p:cMediaNode>
            </p:video>
            <p:seq concurrent="1" prevAc="none" nextAc="seek">
              <p:cTn id="8" evtFilter="cancelBubble" nodeType="interactiveSeq" restart="whenNotActive" fill="hold">
                <p:stCondLst>
                  <p:cond delay="0" evt="onClick">
                    <p:tgtEl>
                      <p:spTgt spid="206"/>
                    </p:tgtEl>
                  </p:cond>
                </p:stCondLst>
                <p:endSync delay="0" evt="end">
                  <p:rtn val="all"/>
                </p:endSync>
                <p:childTnLst>
                  <p:par>
                    <p:cTn id="9" fill="hold">
                      <p:stCondLst>
                        <p:cond delay="0"/>
                      </p:stCondLst>
                      <p:childTnLst>
                        <p:par>
                          <p:cTn id="10" fill="hold">
                            <p:stCondLst>
                              <p:cond delay="0"/>
                            </p:stCondLst>
                            <p:childTnLst>
                              <p:par>
                                <p:cTn id="11" presetClass="mediacall" nodeType="clickEffect" presetSubtype="0" presetID="2" fill="hold">
                                  <p:stCondLst>
                                    <p:cond delay="0"/>
                                  </p:stCondLst>
                                  <p:childTnLst>
                                    <p:cmd type="call" cmd="togglePause">
                                      <p:cBhvr>
                                        <p:cTn id="12" dur="1" fill="hold"/>
                                        <p:tgtEl>
                                          <p:spTgt spid="206"/>
                                        </p:tgtEl>
                                      </p:cBhvr>
                                    </p:cmd>
                                  </p:childTnLst>
                                </p:cTn>
                              </p:par>
                            </p:childTnLst>
                          </p:cTn>
                        </p:par>
                      </p:childTnLst>
                    </p:cTn>
                  </p:par>
                </p:childTnLst>
              </p:cTn>
              <p:nextCondLst>
                <p:cond delay="0" evt="onClick">
                  <p:tgtEl>
                    <p:spTgt spid="206"/>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8" name="Individualism over tradition…"/>
          <p:cNvSpPr txBox="1"/>
          <p:nvPr>
            <p:ph type="body" sz="half" idx="1"/>
          </p:nvPr>
        </p:nvSpPr>
        <p:spPr>
          <a:prstGeom prst="rect">
            <a:avLst/>
          </a:prstGeom>
        </p:spPr>
        <p:txBody>
          <a:bodyPr/>
          <a:lstStyle/>
          <a:p>
            <a:pPr>
              <a:buBlip>
                <a:blip r:embed="rId3"/>
              </a:buBlip>
            </a:pPr>
            <a:r>
              <a:t>Individualism over tradition</a:t>
            </a:r>
          </a:p>
          <a:p>
            <a:pPr>
              <a:buBlip>
                <a:blip r:embed="rId3"/>
              </a:buBlip>
            </a:pPr>
            <a:r>
              <a:t>Authenticity over artifice</a:t>
            </a:r>
          </a:p>
          <a:p>
            <a:pPr>
              <a:buBlip>
                <a:blip r:embed="rId3"/>
              </a:buBlip>
            </a:pPr>
            <a:r>
              <a:t>Humanity over perfection</a:t>
            </a:r>
          </a:p>
          <a:p>
            <a:pPr>
              <a:buBlip>
                <a:blip r:embed="rId3"/>
              </a:buBlip>
            </a:pPr>
            <a:r>
              <a:t>“Dance is the hidden language of the soul” - Martha Graham</a:t>
            </a:r>
          </a:p>
        </p:txBody>
      </p:sp>
      <p:sp>
        <p:nvSpPr>
          <p:cNvPr id="209" name="A manifesto in motion"/>
          <p:cNvSpPr txBox="1"/>
          <p:nvPr>
            <p:ph type="title"/>
          </p:nvPr>
        </p:nvSpPr>
        <p:spPr>
          <a:prstGeom prst="rect">
            <a:avLst/>
          </a:prstGeom>
        </p:spPr>
        <p:txBody>
          <a:bodyPr/>
          <a:lstStyle/>
          <a:p>
            <a:pPr lvl="1">
              <a:defRPr spc="270" sz="9000">
                <a:solidFill>
                  <a:schemeClr val="accent6"/>
                </a:solidFill>
              </a:defRPr>
            </a:pPr>
            <a:r>
              <a:t>A manifesto in motion</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3" name="https://human.libretexts.org/Bookshelves/Dance/So_You_Think_You_Know_Dance_-_Fundamentals_of_Dance_(Whipp_Spears_Perlis_and_Kanamoto)/01%3A_Sections/1.04%3A_Modern_Dance…"/>
          <p:cNvSpPr txBox="1"/>
          <p:nvPr>
            <p:ph type="body" idx="1"/>
          </p:nvPr>
        </p:nvSpPr>
        <p:spPr>
          <a:xfrm>
            <a:off x="1066165" y="3079036"/>
            <a:ext cx="22786983" cy="8724802"/>
          </a:xfrm>
          <a:prstGeom prst="rect">
            <a:avLst/>
          </a:prstGeom>
        </p:spPr>
        <p:txBody>
          <a:bodyPr/>
          <a:lstStyle/>
          <a:p>
            <a:pPr marL="552450" indent="-552450" defTabSz="309372">
              <a:spcBef>
                <a:spcPts val="3700"/>
              </a:spcBef>
              <a:buBlip>
                <a:blip r:embed="rId2"/>
              </a:buBlip>
              <a:defRPr spc="31" sz="3132"/>
            </a:pPr>
            <a:r>
              <a:rPr u="sng">
                <a:hlinkClick r:id="rId3" invalidUrl="" action="" tgtFrame="" tooltip="" history="1" highlightClick="0" endSnd="0"/>
              </a:rPr>
              <a:t>https://human.libretexts.org/Bookshelves/Dance/So_You_Think_You_Know_Dance_-_Fundamentals_of_Dance_(Whipp_Spears_Perlis_and_Kanamoto)/01%3A_Sections/1.04%3A_Modern_Dance</a:t>
            </a:r>
          </a:p>
          <a:p>
            <a:pPr marL="552450" indent="-552450" defTabSz="309372">
              <a:spcBef>
                <a:spcPts val="3700"/>
              </a:spcBef>
              <a:buBlip>
                <a:blip r:embed="rId2"/>
              </a:buBlip>
              <a:defRPr spc="31" sz="3132"/>
            </a:pPr>
            <a:r>
              <a:rPr u="sng">
                <a:hlinkClick r:id="rId4" invalidUrl="" action="" tgtFrame="" tooltip="" history="1" highlightClick="0" endSnd="0"/>
              </a:rPr>
              <a:t>https://sciendo.com/2/v2/download/article/10.2478/njd-2017-0009.pdf</a:t>
            </a:r>
          </a:p>
          <a:p>
            <a:pPr marL="552450" indent="-552450" defTabSz="309372">
              <a:spcBef>
                <a:spcPts val="3700"/>
              </a:spcBef>
              <a:buBlip>
                <a:blip r:embed="rId2"/>
              </a:buBlip>
              <a:defRPr spc="31" sz="3132"/>
            </a:pPr>
            <a:r>
              <a:rPr u="sng">
                <a:hlinkClick r:id="rId5" invalidUrl="" action="" tgtFrame="" tooltip="" history="1" highlightClick="0" endSnd="0"/>
              </a:rPr>
              <a:t>https://artsintegration.com/wp-content/uploads/2015/05/Modern.pdf</a:t>
            </a:r>
          </a:p>
          <a:p>
            <a:pPr marL="552450" indent="-552450" defTabSz="309372">
              <a:spcBef>
                <a:spcPts val="3700"/>
              </a:spcBef>
              <a:buBlip>
                <a:blip r:embed="rId2"/>
              </a:buBlip>
              <a:defRPr spc="31" sz="3132"/>
            </a:pPr>
            <a:r>
              <a:rPr u="sng">
                <a:hlinkClick r:id="rId6" invalidUrl="" action="" tgtFrame="" tooltip="" history="1" highlightClick="0" endSnd="0"/>
              </a:rPr>
              <a:t>https://atomicballroom.com/blog/2017/05/30/the-dos-and-dont-of-barefoot-dance/</a:t>
            </a:r>
          </a:p>
          <a:p>
            <a:pPr marL="552450" indent="-552450" defTabSz="309372">
              <a:spcBef>
                <a:spcPts val="3700"/>
              </a:spcBef>
              <a:buBlip>
                <a:blip r:embed="rId2"/>
              </a:buBlip>
              <a:defRPr spc="31" sz="3132"/>
            </a:pPr>
            <a:r>
              <a:t>Images:</a:t>
            </a:r>
          </a:p>
          <a:p>
            <a:pPr marL="552450" indent="-552450" defTabSz="309372">
              <a:spcBef>
                <a:spcPts val="3700"/>
              </a:spcBef>
              <a:buBlip>
                <a:blip r:embed="rId2"/>
              </a:buBlip>
              <a:defRPr spc="31" sz="3132"/>
            </a:pPr>
            <a:r>
              <a:rPr u="sng">
                <a:hlinkClick r:id="rId7" invalidUrl="" action="" tgtFrame="" tooltip="" history="1" highlightClick="0" endSnd="0"/>
              </a:rPr>
              <a:t>https://www.dancepaw.com/monthly-announcements/2019/2/8/litvakdance-master-class-with-tamisha-guy-contemporary-ballet</a:t>
            </a:r>
          </a:p>
          <a:p>
            <a:pPr marL="552450" indent="-552450" defTabSz="309372">
              <a:spcBef>
                <a:spcPts val="3700"/>
              </a:spcBef>
              <a:buBlip>
                <a:blip r:embed="rId2"/>
              </a:buBlip>
              <a:defRPr spc="31" sz="3132"/>
            </a:pPr>
            <a:r>
              <a:rPr u="sng">
                <a:hlinkClick r:id="rId8" invalidUrl="" action="" tgtFrame="" tooltip="" history="1" highlightClick="0" endSnd="0"/>
              </a:rPr>
              <a:t>https://www.critical-stages.org/29/visions-and-gifts-martha-graham-memory-and-practice/</a:t>
            </a:r>
          </a:p>
          <a:p>
            <a:pPr marL="552450" indent="-552450" defTabSz="309372">
              <a:spcBef>
                <a:spcPts val="3700"/>
              </a:spcBef>
              <a:buBlip>
                <a:blip r:embed="rId2"/>
              </a:buBlip>
              <a:defRPr spc="31" sz="3132"/>
            </a:pPr>
            <a:r>
              <a:t>https://www.iabarcelona.com/stageculture/dance/history-of-contemporary-dance/</a:t>
            </a:r>
          </a:p>
        </p:txBody>
      </p:sp>
      <p:sp>
        <p:nvSpPr>
          <p:cNvPr id="214" name="Citations"/>
          <p:cNvSpPr txBox="1"/>
          <p:nvPr>
            <p:ph type="title"/>
          </p:nvPr>
        </p:nvSpPr>
        <p:spPr>
          <a:prstGeom prst="rect">
            <a:avLst/>
          </a:prstGeom>
        </p:spPr>
        <p:txBody>
          <a:bodyPr/>
          <a:lstStyle/>
          <a:p>
            <a:pPr/>
            <a:r>
              <a:t>Citations</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24_Briefing">
  <a:themeElements>
    <a:clrScheme name="24_Briefing">
      <a:dk1>
        <a:srgbClr val="002C3A"/>
      </a:dk1>
      <a:lt1>
        <a:srgbClr val="54818F"/>
      </a:lt1>
      <a:dk2>
        <a:srgbClr val="5E5E5E"/>
      </a:dk2>
      <a:lt2>
        <a:srgbClr val="D5D5D5"/>
      </a:lt2>
      <a:accent1>
        <a:srgbClr val="54818F"/>
      </a:accent1>
      <a:accent2>
        <a:srgbClr val="308C8B"/>
      </a:accent2>
      <a:accent3>
        <a:srgbClr val="7A9105"/>
      </a:accent3>
      <a:accent4>
        <a:srgbClr val="C26E6A"/>
      </a:accent4>
      <a:accent5>
        <a:srgbClr val="E4E942"/>
      </a:accent5>
      <a:accent6>
        <a:srgbClr val="5B516A"/>
      </a:accent6>
      <a:hlink>
        <a:srgbClr val="0000FF"/>
      </a:hlink>
      <a:folHlink>
        <a:srgbClr val="FF00FF"/>
      </a:folHlink>
    </a:clrScheme>
    <a:fontScheme name="24_Briefing">
      <a:majorFont>
        <a:latin typeface="Graphik"/>
        <a:ea typeface="Graphik"/>
        <a:cs typeface="Graphik"/>
      </a:majorFont>
      <a:minorFont>
        <a:latin typeface="Graphik"/>
        <a:ea typeface="Graphik"/>
        <a:cs typeface="Graphik"/>
      </a:minorFont>
    </a:fontScheme>
    <a:fmtScheme name="24_Briefing">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000000"/>
            </a:solidFill>
            <a:effectLst/>
            <a:uFillTx/>
            <a:latin typeface="Graphik Medium"/>
            <a:ea typeface="Graphik Medium"/>
            <a:cs typeface="Graphik Medium"/>
            <a:sym typeface="Graphik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76200" cap="flat">
          <a:solidFill>
            <a:schemeClr val="accent6">
              <a:hueOff val="61929"/>
              <a:satOff val="10820"/>
              <a:lumOff val="-8848"/>
            </a:schemeClr>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355600" rtl="0" fontAlgn="auto" latinLnBrk="0" hangingPunct="0">
          <a:lnSpc>
            <a:spcPct val="100000"/>
          </a:lnSpc>
          <a:spcBef>
            <a:spcPts val="0"/>
          </a:spcBef>
          <a:spcAft>
            <a:spcPts val="0"/>
          </a:spcAft>
          <a:buClrTx/>
          <a:buSzTx/>
          <a:buFontTx/>
          <a:buNone/>
          <a:tabLst/>
          <a:defRPr b="0" baseline="0" cap="none" i="0" spc="44" strike="noStrike" sz="2200" u="none" kumimoji="0" normalizeH="0">
            <a:ln>
              <a:noFill/>
            </a:ln>
            <a:solidFill>
              <a:schemeClr val="accent1">
                <a:satOff val="74278"/>
                <a:lumOff val="-33241"/>
              </a:schemeClr>
            </a:solidFill>
            <a:effectLst/>
            <a:uFillTx/>
            <a:latin typeface="Graphik Medium"/>
            <a:ea typeface="Graphik Medium"/>
            <a:cs typeface="Graphik Medium"/>
            <a:sym typeface="Graphik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24_Briefing">
  <a:themeElements>
    <a:clrScheme name="24_Briefing">
      <a:dk1>
        <a:srgbClr val="000000"/>
      </a:dk1>
      <a:lt1>
        <a:srgbClr val="FFFFFF"/>
      </a:lt1>
      <a:dk2>
        <a:srgbClr val="5E5E5E"/>
      </a:dk2>
      <a:lt2>
        <a:srgbClr val="D5D5D5"/>
      </a:lt2>
      <a:accent1>
        <a:srgbClr val="54818F"/>
      </a:accent1>
      <a:accent2>
        <a:srgbClr val="308C8B"/>
      </a:accent2>
      <a:accent3>
        <a:srgbClr val="7A9105"/>
      </a:accent3>
      <a:accent4>
        <a:srgbClr val="C26E6A"/>
      </a:accent4>
      <a:accent5>
        <a:srgbClr val="E4E942"/>
      </a:accent5>
      <a:accent6>
        <a:srgbClr val="5B516A"/>
      </a:accent6>
      <a:hlink>
        <a:srgbClr val="0000FF"/>
      </a:hlink>
      <a:folHlink>
        <a:srgbClr val="FF00FF"/>
      </a:folHlink>
    </a:clrScheme>
    <a:fontScheme name="24_Briefing">
      <a:majorFont>
        <a:latin typeface="Graphik"/>
        <a:ea typeface="Graphik"/>
        <a:cs typeface="Graphik"/>
      </a:majorFont>
      <a:minorFont>
        <a:latin typeface="Graphik"/>
        <a:ea typeface="Graphik"/>
        <a:cs typeface="Graphik"/>
      </a:minorFont>
    </a:fontScheme>
    <a:fmtScheme name="24_Briefing">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000000"/>
            </a:solidFill>
            <a:effectLst/>
            <a:uFillTx/>
            <a:latin typeface="Graphik Medium"/>
            <a:ea typeface="Graphik Medium"/>
            <a:cs typeface="Graphik Medium"/>
            <a:sym typeface="Graphik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76200" cap="flat">
          <a:solidFill>
            <a:schemeClr val="accent6">
              <a:hueOff val="61929"/>
              <a:satOff val="10820"/>
              <a:lumOff val="-8848"/>
            </a:schemeClr>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355600" rtl="0" fontAlgn="auto" latinLnBrk="0" hangingPunct="0">
          <a:lnSpc>
            <a:spcPct val="100000"/>
          </a:lnSpc>
          <a:spcBef>
            <a:spcPts val="0"/>
          </a:spcBef>
          <a:spcAft>
            <a:spcPts val="0"/>
          </a:spcAft>
          <a:buClrTx/>
          <a:buSzTx/>
          <a:buFontTx/>
          <a:buNone/>
          <a:tabLst/>
          <a:defRPr b="0" baseline="0" cap="none" i="0" spc="44" strike="noStrike" sz="2200" u="none" kumimoji="0" normalizeH="0">
            <a:ln>
              <a:noFill/>
            </a:ln>
            <a:solidFill>
              <a:schemeClr val="accent1">
                <a:satOff val="74278"/>
                <a:lumOff val="-33241"/>
              </a:schemeClr>
            </a:solidFill>
            <a:effectLst/>
            <a:uFillTx/>
            <a:latin typeface="Graphik Medium"/>
            <a:ea typeface="Graphik Medium"/>
            <a:cs typeface="Graphik Medium"/>
            <a:sym typeface="Graphik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